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tags/tag1.xml" ContentType="application/vnd.openxmlformats-officedocument.presentationml.tags+xml"/>
  <Override PartName="/ppt/notesSlides/notesSlide92.xml" ContentType="application/vnd.openxmlformats-officedocument.presentationml.notesSlide+xml"/>
  <Override PartName="/ppt/tags/tag2.xml" ContentType="application/vnd.openxmlformats-officedocument.presentationml.tags+xml"/>
  <Override PartName="/ppt/notesSlides/notesSlide93.xml" ContentType="application/vnd.openxmlformats-officedocument.presentationml.notesSlide+xml"/>
  <Override PartName="/ppt/tags/tag3.xml" ContentType="application/vnd.openxmlformats-officedocument.presentationml.tags+xml"/>
  <Override PartName="/ppt/notesSlides/notesSlide94.xml" ContentType="application/vnd.openxmlformats-officedocument.presentationml.notesSlide+xml"/>
  <Override PartName="/ppt/tags/tag4.xml" ContentType="application/vnd.openxmlformats-officedocument.presentationml.tags+xml"/>
  <Override PartName="/ppt/notesSlides/notesSlide95.xml" ContentType="application/vnd.openxmlformats-officedocument.presentationml.notesSlide+xml"/>
  <Override PartName="/ppt/tags/tag5.xml" ContentType="application/vnd.openxmlformats-officedocument.presentationml.tags+xml"/>
  <Override PartName="/ppt/notesSlides/notesSlide96.xml" ContentType="application/vnd.openxmlformats-officedocument.presentationml.notesSlide+xml"/>
  <Override PartName="/ppt/tags/tag6.xml" ContentType="application/vnd.openxmlformats-officedocument.presentationml.tags+xml"/>
  <Override PartName="/ppt/notesSlides/notesSlide97.xml" ContentType="application/vnd.openxmlformats-officedocument.presentationml.notesSlide+xml"/>
  <Override PartName="/ppt/tags/tag7.xml" ContentType="application/vnd.openxmlformats-officedocument.presentationml.tags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8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4"/>
  </p:notesMasterIdLst>
  <p:handoutMasterIdLst>
    <p:handoutMasterId r:id="rId115"/>
  </p:handoutMasterIdLst>
  <p:sldIdLst>
    <p:sldId id="257" r:id="rId3"/>
    <p:sldId id="354" r:id="rId4"/>
    <p:sldId id="482" r:id="rId5"/>
    <p:sldId id="488" r:id="rId6"/>
    <p:sldId id="489" r:id="rId7"/>
    <p:sldId id="709" r:id="rId8"/>
    <p:sldId id="491" r:id="rId9"/>
    <p:sldId id="645" r:id="rId10"/>
    <p:sldId id="646" r:id="rId11"/>
    <p:sldId id="503" r:id="rId12"/>
    <p:sldId id="504" r:id="rId13"/>
    <p:sldId id="505" r:id="rId14"/>
    <p:sldId id="506" r:id="rId15"/>
    <p:sldId id="732" r:id="rId16"/>
    <p:sldId id="799" r:id="rId17"/>
    <p:sldId id="507" r:id="rId18"/>
    <p:sldId id="826" r:id="rId19"/>
    <p:sldId id="827" r:id="rId20"/>
    <p:sldId id="513" r:id="rId21"/>
    <p:sldId id="728" r:id="rId22"/>
    <p:sldId id="729" r:id="rId23"/>
    <p:sldId id="730" r:id="rId24"/>
    <p:sldId id="731" r:id="rId25"/>
    <p:sldId id="800" r:id="rId26"/>
    <p:sldId id="508" r:id="rId27"/>
    <p:sldId id="727" r:id="rId28"/>
    <p:sldId id="515" r:id="rId29"/>
    <p:sldId id="628" r:id="rId30"/>
    <p:sldId id="516" r:id="rId31"/>
    <p:sldId id="517" r:id="rId32"/>
    <p:sldId id="615" r:id="rId33"/>
    <p:sldId id="616" r:id="rId34"/>
    <p:sldId id="518" r:id="rId35"/>
    <p:sldId id="653" r:id="rId36"/>
    <p:sldId id="654" r:id="rId37"/>
    <p:sldId id="655" r:id="rId38"/>
    <p:sldId id="656" r:id="rId39"/>
    <p:sldId id="818" r:id="rId40"/>
    <p:sldId id="819" r:id="rId41"/>
    <p:sldId id="820" r:id="rId42"/>
    <p:sldId id="652" r:id="rId43"/>
    <p:sldId id="519" r:id="rId44"/>
    <p:sldId id="520" r:id="rId45"/>
    <p:sldId id="522" r:id="rId46"/>
    <p:sldId id="523" r:id="rId47"/>
    <p:sldId id="525" r:id="rId48"/>
    <p:sldId id="724" r:id="rId49"/>
    <p:sldId id="526" r:id="rId50"/>
    <p:sldId id="524" r:id="rId51"/>
    <p:sldId id="823" r:id="rId52"/>
    <p:sldId id="539" r:id="rId53"/>
    <p:sldId id="801" r:id="rId54"/>
    <p:sldId id="713" r:id="rId55"/>
    <p:sldId id="824" r:id="rId56"/>
    <p:sldId id="825" r:id="rId57"/>
    <p:sldId id="631" r:id="rId58"/>
    <p:sldId id="632" r:id="rId59"/>
    <p:sldId id="528" r:id="rId60"/>
    <p:sldId id="527" r:id="rId61"/>
    <p:sldId id="529" r:id="rId62"/>
    <p:sldId id="530" r:id="rId63"/>
    <p:sldId id="531" r:id="rId64"/>
    <p:sldId id="802" r:id="rId65"/>
    <p:sldId id="532" r:id="rId66"/>
    <p:sldId id="638" r:id="rId67"/>
    <p:sldId id="639" r:id="rId68"/>
    <p:sldId id="534" r:id="rId69"/>
    <p:sldId id="538" r:id="rId70"/>
    <p:sldId id="725" r:id="rId71"/>
    <p:sldId id="634" r:id="rId72"/>
    <p:sldId id="648" r:id="rId73"/>
    <p:sldId id="650" r:id="rId74"/>
    <p:sldId id="651" r:id="rId75"/>
    <p:sldId id="551" r:id="rId76"/>
    <p:sldId id="559" r:id="rId77"/>
    <p:sldId id="642" r:id="rId78"/>
    <p:sldId id="643" r:id="rId79"/>
    <p:sldId id="644" r:id="rId80"/>
    <p:sldId id="560" r:id="rId81"/>
    <p:sldId id="816" r:id="rId82"/>
    <p:sldId id="575" r:id="rId83"/>
    <p:sldId id="552" r:id="rId84"/>
    <p:sldId id="769" r:id="rId85"/>
    <p:sldId id="715" r:id="rId86"/>
    <p:sldId id="828" r:id="rId87"/>
    <p:sldId id="714" r:id="rId88"/>
    <p:sldId id="535" r:id="rId89"/>
    <p:sldId id="561" r:id="rId90"/>
    <p:sldId id="536" r:id="rId91"/>
    <p:sldId id="537" r:id="rId92"/>
    <p:sldId id="553" r:id="rId93"/>
    <p:sldId id="716" r:id="rId94"/>
    <p:sldId id="717" r:id="rId95"/>
    <p:sldId id="829" r:id="rId96"/>
    <p:sldId id="718" r:id="rId97"/>
    <p:sldId id="719" r:id="rId98"/>
    <p:sldId id="735" r:id="rId99"/>
    <p:sldId id="721" r:id="rId100"/>
    <p:sldId id="557" r:id="rId101"/>
    <p:sldId id="817" r:id="rId102"/>
    <p:sldId id="564" r:id="rId103"/>
    <p:sldId id="566" r:id="rId104"/>
    <p:sldId id="567" r:id="rId105"/>
    <p:sldId id="568" r:id="rId106"/>
    <p:sldId id="573" r:id="rId107"/>
    <p:sldId id="569" r:id="rId108"/>
    <p:sldId id="558" r:id="rId109"/>
    <p:sldId id="571" r:id="rId110"/>
    <p:sldId id="821" r:id="rId111"/>
    <p:sldId id="830" r:id="rId112"/>
    <p:sldId id="414" r:id="rId113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7" pos="68" userDrawn="1">
          <p15:clr>
            <a:srgbClr val="A4A3A4"/>
          </p15:clr>
        </p15:guide>
        <p15:guide id="19" orient="horz" pos="26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7C80"/>
    <a:srgbClr val="1C1F22"/>
    <a:srgbClr val="BBD1DC"/>
    <a:srgbClr val="F0FD3B"/>
    <a:srgbClr val="0000FF"/>
    <a:srgbClr val="FF6600"/>
    <a:srgbClr val="8176A2"/>
    <a:srgbClr val="4C81B8"/>
    <a:srgbClr val="A54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6283" autoAdjust="0"/>
  </p:normalViewPr>
  <p:slideViewPr>
    <p:cSldViewPr snapToGrid="0" showGuides="1">
      <p:cViewPr>
        <p:scale>
          <a:sx n="100" d="100"/>
          <a:sy n="100" d="100"/>
        </p:scale>
        <p:origin x="1962" y="264"/>
      </p:cViewPr>
      <p:guideLst>
        <p:guide pos="68"/>
        <p:guide orient="horz" pos="2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3475AE5-5FE3-48CB-811E-58E477F744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1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CECF0985-CD33-4544-BB39-ECC927B2897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04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A5E7A-4A8B-4E86-A357-1252145C0B1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1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F8DEB-7819-4222-8523-F4D65020F9B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802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100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51766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AD092-01EF-46F2-B17D-6858BE35F21D}" type="slidenum">
              <a:rPr lang="en-GB" smtClean="0"/>
              <a:pPr/>
              <a:t>101</a:t>
            </a:fld>
            <a:endParaRPr lang="en-GB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172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02BD8-EE6F-4A92-9247-66459829ABB7}" type="slidenum">
              <a:rPr lang="en-GB" smtClean="0"/>
              <a:pPr/>
              <a:t>102</a:t>
            </a:fld>
            <a:endParaRPr lang="en-GB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4351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7277B-05B5-4B73-A809-A99A7A052BA6}" type="slidenum">
              <a:rPr lang="en-GB" smtClean="0"/>
              <a:pPr/>
              <a:t>103</a:t>
            </a:fld>
            <a:endParaRPr lang="en-GB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601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32920-54E3-4055-B9D3-3AF1A7FDD4E1}" type="slidenum">
              <a:rPr lang="en-GB" smtClean="0"/>
              <a:pPr/>
              <a:t>104</a:t>
            </a:fld>
            <a:endParaRPr lang="en-GB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1027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8745D-2582-42AC-8B61-F16F49351354}" type="slidenum">
              <a:rPr lang="en-GB" smtClean="0"/>
              <a:pPr/>
              <a:t>105</a:t>
            </a:fld>
            <a:endParaRPr lang="en-GB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4046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B916B-EBEB-47B6-ACAF-1A19B5D8BE43}" type="slidenum">
              <a:rPr lang="en-GB" smtClean="0"/>
              <a:pPr/>
              <a:t>106</a:t>
            </a:fld>
            <a:endParaRPr lang="en-GB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7336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8D57B-7943-4A91-B789-18E317FECBD7}" type="slidenum">
              <a:rPr lang="en-GB" smtClean="0"/>
              <a:pPr/>
              <a:t>107</a:t>
            </a:fld>
            <a:endParaRPr lang="en-GB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8574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FCE7-9158-429F-9E66-B06B556DDB0F}" type="slidenum">
              <a:rPr lang="en-GB" smtClean="0"/>
              <a:pPr/>
              <a:t>108</a:t>
            </a:fld>
            <a:endParaRPr lang="en-GB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927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FCE7-9158-429F-9E66-B06B556DDB0F}" type="slidenum">
              <a:rPr lang="en-GB" smtClean="0"/>
              <a:pPr/>
              <a:t>109</a:t>
            </a:fld>
            <a:endParaRPr lang="en-GB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3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223B0-11E8-4C16-897F-271996DD3A3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3211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7682-30ED-3229-16F4-90698568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>
            <a:extLst>
              <a:ext uri="{FF2B5EF4-FFF2-40B4-BE49-F238E27FC236}">
                <a16:creationId xmlns:a16="http://schemas.microsoft.com/office/drawing/2014/main" id="{6EC58669-2E08-35A3-0FFC-F6E293F23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FCE7-9158-429F-9E66-B06B556DDB0F}" type="slidenum">
              <a:rPr lang="en-GB" smtClean="0"/>
              <a:pPr/>
              <a:t>110</a:t>
            </a:fld>
            <a:endParaRPr lang="en-GB"/>
          </a:p>
        </p:txBody>
      </p:sp>
      <p:sp>
        <p:nvSpPr>
          <p:cNvPr id="273411" name="Rectangle 2">
            <a:extLst>
              <a:ext uri="{FF2B5EF4-FFF2-40B4-BE49-F238E27FC236}">
                <a16:creationId xmlns:a16="http://schemas.microsoft.com/office/drawing/2014/main" id="{5BA3D1F3-041B-E6DD-6814-55054E7D5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>
            <a:extLst>
              <a:ext uri="{FF2B5EF4-FFF2-40B4-BE49-F238E27FC236}">
                <a16:creationId xmlns:a16="http://schemas.microsoft.com/office/drawing/2014/main" id="{A2D7985A-1B63-6CA7-519B-11554C909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1991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A8A93-7433-4FD9-91A6-764A18EE18F2}" type="slidenum">
              <a:rPr lang="en-GB" smtClean="0"/>
              <a:pPr/>
              <a:t>111</a:t>
            </a:fld>
            <a:endParaRPr lang="en-GB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8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98081-16B0-403C-B3F4-45772E470EC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1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C63B-526A-4417-95E3-0AB072F864D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C63B-526A-4417-95E3-0AB072F864D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C63B-526A-4417-95E3-0AB072F864D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923C-5539-4677-98FA-0018D20129A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2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923C-5539-4677-98FA-0018D20129A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923C-5539-4677-98FA-0018D20129A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7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D6360-D83A-408A-8DDE-CFD0A3C615F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7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7379C-43DF-4C85-A4B9-00AD8C9A012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29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CB32C-2FB6-4AE8-B38A-D066BE0D51F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80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5E21A-D44F-4ED0-AF2D-4F2DD3A878D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13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52261-DD24-4CDB-BC72-C72085AC8136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87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6E66F-5AC4-4B65-8BBF-37C344CA66F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46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71AF1-12A8-4D22-A984-7C097C263CB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7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CBDE1-9843-4CA7-B397-56707376D11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1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88345-7104-4E38-A77C-FABF6E0A701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90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8800D-90F9-4EDE-8BFD-8990318CA896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80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B6239-9ADB-4C8B-9EEB-F4EB60291000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60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BA257-3507-4F3D-8AE4-4DF6A7B7B428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00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00C17-3CE2-4C2A-AB86-14143D4C2D82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13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9B982-CF40-41BB-80B7-3B204751956B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59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FF9C1-869B-464F-9D85-42B9EAE55C02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37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72E87-EFA6-465E-90C4-1D69D80B794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79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4D216-FC89-4BEE-8ABA-7989A706FFFD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70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1F521-98AA-4DA3-9F73-EC3F31A41DE4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9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50EE2-6745-43D0-AB07-5479AC90481B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9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88C75-CC0D-445C-9424-DBF14AFD5A66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63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FF2AF-A38D-4B41-85BD-D85B75B31AF1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41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3EA5F-734A-4D57-9008-8DCF3B0907D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18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3EA5F-734A-4D57-9008-8DCF3B0907DA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180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D20B7-5B25-4AB8-87B1-0781A45A2790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245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012B4-BC63-4417-A423-8E2761B58492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7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F921-C3AF-4EBE-98D5-ACF04AE1F65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742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352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270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25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25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7CF76-BABA-4256-989B-8148F2B21B55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431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78B09-A993-455D-81FB-8CBFFB62D6C5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501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88118-46FA-4E2E-9A10-44F86F335232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993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9E68C-BC1F-4B76-8B57-F338AD9EE5BA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3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98CE0-F3E2-4E2A-8000-94C77B3666D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32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CFFC2-4319-43B1-8DF4-B6FDE07DB166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777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3E9EA-CAA0-4A6C-9D7E-B5D153A05C0F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848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D4AB5-8EBC-43E4-8A45-0A3C1F328237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82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D4AB5-8EBC-43E4-8A45-0A3C1F328237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66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FEFA6-EA08-4881-8826-D578E9CD237A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66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6D1D7-4E3C-43D7-AFE7-713A6ED87298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50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A3CAE-20E3-441C-8974-2E0BCEFF817B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024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4CAB1-A7D0-43D5-BC70-5BF4F5C05F41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351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6F191-0668-4AEC-87BE-715BB7DE3E79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464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6F191-0668-4AEC-87BE-715BB7DE3E79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4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917B-A689-48F4-B80D-D13B4DB4830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312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0D75D-2517-483F-9186-8F5E2B3DCEB4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639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20636-1D98-494C-8769-5A8EC20FEF9E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837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A0DCF-0D9E-45CF-813A-A97BE7411F4E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052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77538-6D53-4280-B33A-5FA09A0EF9C8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170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776E5-7B0E-43C2-AD49-D8BECFCC933F}" type="slidenum">
              <a:rPr lang="en-GB" smtClean="0"/>
              <a:pPr/>
              <a:t>74</a:t>
            </a:fld>
            <a:endParaRPr lang="en-GB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679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BD5E2-2827-450A-BA46-A13A21FF2FEF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78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E32B-F222-44EA-A83C-795C502EFBC4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194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DC6ED-AEEA-40E4-AD74-1C8CE4F7F3EB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693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AA127-E7A3-4DA9-92A6-D1F6FF13639E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197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50BA9-97FD-4D2F-B963-925BF6B07837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4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3E1261-E6F7-4211-B526-CA72AD8E92EB}" type="slidenum">
              <a:rPr lang="en-GB" sz="1200">
                <a:solidFill>
                  <a:schemeClr val="tx1"/>
                </a:solidFill>
                <a:effectLst/>
                <a:latin typeface="Arial" charset="0"/>
              </a:rPr>
              <a:pPr algn="r"/>
              <a:t>8</a:t>
            </a:fld>
            <a:endParaRPr lang="en-GB" sz="12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86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50BA9-97FD-4D2F-B963-925BF6B07837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419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50367-F500-412C-A4A5-D46F3069E141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664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82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484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484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84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07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098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711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64C89-6A6D-4DB6-B38A-AFE66A019C7D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663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6C9BD-D592-42BD-B100-184086DE4611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545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0DB75-6B8F-4C3C-907E-E3E0FE18D151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205381-6132-4222-8B69-08EA80A5D87F}" type="slidenum">
              <a:rPr lang="en-GB" sz="1200">
                <a:solidFill>
                  <a:schemeClr val="tx1"/>
                </a:solidFill>
                <a:effectLst/>
                <a:latin typeface="Arial" charset="0"/>
              </a:rPr>
              <a:pPr algn="r"/>
              <a:t>9</a:t>
            </a:fld>
            <a:endParaRPr lang="en-GB" sz="12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076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A8676-24E1-4150-96FD-645CFA54AB46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918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616D1-7B1F-4EF7-9A80-7A29A3620C0B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240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92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5176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93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2163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EC51-A835-B1DC-0B64-E6431C0F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EEC64D12-A183-85E7-AD5B-385A7570E3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A6E6BC1A-3B88-4C29-7C73-8DEF68C77E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E3BDAB83-36FB-D41C-653A-E0394EB5C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94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25336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95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22865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DF00E-1270-4470-8051-FCE2E9300800}" type="slidenum">
              <a:rPr lang="en-US" smtClean="0">
                <a:ea typeface="MS PGothic" pitchFamily="34" charset="-128"/>
              </a:rPr>
              <a:pPr/>
              <a:t>96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04852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DF00E-1270-4470-8051-FCE2E9300800}" type="slidenum">
              <a:rPr lang="en-US" smtClean="0">
                <a:ea typeface="MS PGothic" pitchFamily="34" charset="-128"/>
              </a:rPr>
              <a:pPr/>
              <a:t>97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2937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DF00E-1270-4470-8051-FCE2E9300800}" type="slidenum">
              <a:rPr lang="en-US" smtClean="0">
                <a:ea typeface="MS PGothic" pitchFamily="34" charset="-128"/>
              </a:rPr>
              <a:pPr/>
              <a:t>98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1284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B4933-C12A-406A-AF98-3C548BB30C00}" type="slidenum">
              <a:rPr lang="en-GB" smtClean="0"/>
              <a:pPr/>
              <a:t>99</a:t>
            </a:fld>
            <a:endParaRPr lang="en-GB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4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29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8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55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isultati immagini per logo sapienza png"/>
          <p:cNvPicPr>
            <a:picLocks noChangeAspect="1" noChangeArrowheads="1"/>
          </p:cNvPicPr>
          <p:nvPr userDrawn="1"/>
        </p:nvPicPr>
        <p:blipFill>
          <a:blip r:embed="rId8" cstate="print"/>
          <a:srcRect r="73161"/>
          <a:stretch>
            <a:fillRect/>
          </a:stretch>
        </p:blipFill>
        <p:spPr bwMode="auto">
          <a:xfrm>
            <a:off x="0" y="6435524"/>
            <a:ext cx="363440" cy="422476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3629025" y="6568367"/>
            <a:ext cx="54975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Petrologia e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Geodinamica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Michele Lustrino. Univ. La Sapienza Roma A.A. 2024/2025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63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isultati immagini per logo sapienza png"/>
          <p:cNvPicPr>
            <a:picLocks noChangeAspect="1" noChangeArrowheads="1"/>
          </p:cNvPicPr>
          <p:nvPr userDrawn="1"/>
        </p:nvPicPr>
        <p:blipFill>
          <a:blip r:embed="rId9" cstate="print"/>
          <a:srcRect r="73161"/>
          <a:stretch>
            <a:fillRect/>
          </a:stretch>
        </p:blipFill>
        <p:spPr bwMode="auto">
          <a:xfrm>
            <a:off x="0" y="6435524"/>
            <a:ext cx="363440" cy="42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9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31.em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3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31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31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Rectangle 6"/>
          <p:cNvSpPr>
            <a:spLocks noChangeArrowheads="1"/>
          </p:cNvSpPr>
          <p:nvPr/>
        </p:nvSpPr>
        <p:spPr bwMode="auto">
          <a:xfrm>
            <a:off x="0" y="-14287"/>
            <a:ext cx="9144000" cy="65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Petrologia e Geodinamica</a:t>
            </a:r>
            <a:br>
              <a:rPr lang="it-IT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Laurea Magistrale in</a:t>
            </a:r>
            <a:b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Geologia di Esplorazione</a:t>
            </a:r>
            <a:b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it-IT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Dipartimento di Scienze della Terra</a:t>
            </a:r>
            <a:b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Università degli Studi di Roma La Sapienza</a:t>
            </a:r>
            <a:r>
              <a: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b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it-IT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Michele Lustrino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(michele.lustrino@uniroma1.it. Tel: 06 49914158. Stanza 114)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0" y="735013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metasomatic agents can have a:</a:t>
            </a: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371475" y="2251075"/>
            <a:ext cx="8401050" cy="3200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Metasomatic Agents of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can be divided into two different types:</a:t>
            </a:r>
          </a:p>
          <a:p>
            <a:pPr marL="342900" indent="-342900" algn="l"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 “Normal” partial melts derived by partial melting of “normal” peridotites (e.g., SiO</a:t>
            </a:r>
            <a:r>
              <a:rPr lang="en-GB" sz="2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-undersaturated melts can react with mantle enstatite, while SiO</a:t>
            </a:r>
            <a:r>
              <a:rPr lang="en-GB" sz="2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-oversaturated melts can react with mantle forsterite);</a:t>
            </a:r>
          </a:p>
          <a:p>
            <a:pPr marL="342900" indent="-342900" algn="l"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 “Exotic” partial melts/fluids derived from deep and/or undegassed (i.e., never tapped by basaltic extraction) sources.</a:t>
            </a: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368300" y="1485900"/>
            <a:ext cx="400367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4881563" y="1473200"/>
            <a:ext cx="401161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/>
      <p:bldP spid="965636" grpId="0" build="p"/>
      <p:bldP spid="965637" grpId="0"/>
      <p:bldP spid="96563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71475" y="610800"/>
            <a:ext cx="8343900" cy="637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 resume:</a:t>
            </a:r>
          </a:p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possible to distinguish at least three very different geochemical end-members in </a:t>
            </a: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oceanic basalts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Very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very 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Mildly radiogenic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(resembling lower continental crust)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(resembling upper continental crust)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 much different from MORB in terms of         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</p:txBody>
      </p:sp>
      <p:sp>
        <p:nvSpPr>
          <p:cNvPr id="28" name="Rettangolo 27"/>
          <p:cNvSpPr/>
          <p:nvPr/>
        </p:nvSpPr>
        <p:spPr bwMode="auto">
          <a:xfrm>
            <a:off x="0" y="696913"/>
            <a:ext cx="9144000" cy="616108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107504" y="407648"/>
            <a:ext cx="8784976" cy="6436047"/>
            <a:chOff x="107504" y="407648"/>
            <a:chExt cx="8784976" cy="6436047"/>
          </a:xfrm>
        </p:grpSpPr>
        <p:pic>
          <p:nvPicPr>
            <p:cNvPr id="4444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96" t="1147" r="1086" b="1074"/>
            <a:stretch>
              <a:fillRect/>
            </a:stretch>
          </p:blipFill>
          <p:spPr bwMode="auto">
            <a:xfrm>
              <a:off x="107504" y="651007"/>
              <a:ext cx="878497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625" name="Connettore 1 2624"/>
            <p:cNvCxnSpPr/>
            <p:nvPr/>
          </p:nvCxnSpPr>
          <p:spPr>
            <a:xfrm flipH="1" flipV="1">
              <a:off x="4429760" y="851875"/>
              <a:ext cx="0" cy="5105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7" name="Connettore 1 2626"/>
            <p:cNvCxnSpPr/>
            <p:nvPr/>
          </p:nvCxnSpPr>
          <p:spPr>
            <a:xfrm flipH="1">
              <a:off x="1444625" y="4385015"/>
              <a:ext cx="712311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6" name="CasellaDiTesto 2635"/>
            <p:cNvSpPr txBox="1"/>
            <p:nvPr/>
          </p:nvSpPr>
          <p:spPr>
            <a:xfrm>
              <a:off x="1196974" y="5156858"/>
              <a:ext cx="3155951" cy="86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GB" sz="2000" dirty="0">
                  <a:solidFill>
                    <a:schemeClr val="tx1"/>
                  </a:solidFill>
                  <a:effectLst/>
                  <a:latin typeface="Calibri" pitchFamily="34" charset="0"/>
                </a:rPr>
                <a:t>Composition of primitive (i.e., assuming no crust formation) mantle</a:t>
              </a:r>
            </a:p>
          </p:txBody>
        </p:sp>
        <p:sp>
          <p:nvSpPr>
            <p:cNvPr id="2639" name="CasellaDiTesto 2638"/>
            <p:cNvSpPr txBox="1"/>
            <p:nvPr/>
          </p:nvSpPr>
          <p:spPr>
            <a:xfrm>
              <a:off x="1511819" y="4320947"/>
              <a:ext cx="929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  <a:latin typeface="Calibri" pitchFamily="34" charset="0"/>
                </a:rPr>
                <a:t>ChUR</a:t>
              </a:r>
            </a:p>
          </p:txBody>
        </p:sp>
        <p:sp>
          <p:nvSpPr>
            <p:cNvPr id="2641" name="CasellaDiTesto 2640"/>
            <p:cNvSpPr txBox="1"/>
            <p:nvPr/>
          </p:nvSpPr>
          <p:spPr>
            <a:xfrm rot="16200000">
              <a:off x="4185367" y="1732748"/>
              <a:ext cx="835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  <a:latin typeface="Calibri" pitchFamily="34" charset="0"/>
                </a:rPr>
                <a:t>BSE</a:t>
              </a:r>
            </a:p>
          </p:txBody>
        </p:sp>
        <p:sp>
          <p:nvSpPr>
            <p:cNvPr id="2643" name="Figura a mano libera 2642"/>
            <p:cNvSpPr/>
            <p:nvPr/>
          </p:nvSpPr>
          <p:spPr>
            <a:xfrm>
              <a:off x="2621280" y="4527255"/>
              <a:ext cx="1615440" cy="633984"/>
            </a:xfrm>
            <a:custGeom>
              <a:avLst/>
              <a:gdLst>
                <a:gd name="connsiteX0" fmla="*/ 0 w 1731264"/>
                <a:gd name="connsiteY0" fmla="*/ 664464 h 664464"/>
                <a:gd name="connsiteX1" fmla="*/ 841248 w 1731264"/>
                <a:gd name="connsiteY1" fmla="*/ 231648 h 664464"/>
                <a:gd name="connsiteX2" fmla="*/ 1207008 w 1731264"/>
                <a:gd name="connsiteY2" fmla="*/ 335280 h 664464"/>
                <a:gd name="connsiteX3" fmla="*/ 1731264 w 1731264"/>
                <a:gd name="connsiteY3" fmla="*/ 0 h 66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264" h="664464">
                  <a:moveTo>
                    <a:pt x="0" y="664464"/>
                  </a:moveTo>
                  <a:cubicBezTo>
                    <a:pt x="320040" y="475488"/>
                    <a:pt x="640080" y="286512"/>
                    <a:pt x="841248" y="231648"/>
                  </a:cubicBezTo>
                  <a:cubicBezTo>
                    <a:pt x="1042416" y="176784"/>
                    <a:pt x="1058672" y="373888"/>
                    <a:pt x="1207008" y="335280"/>
                  </a:cubicBezTo>
                  <a:cubicBezTo>
                    <a:pt x="1355344" y="296672"/>
                    <a:pt x="1543304" y="148336"/>
                    <a:pt x="1731264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45" name="CasellaDiTesto 2644"/>
            <p:cNvSpPr txBox="1"/>
            <p:nvPr/>
          </p:nvSpPr>
          <p:spPr>
            <a:xfrm>
              <a:off x="5700661" y="5673993"/>
              <a:ext cx="2319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Pitcairn, Walvis Ridge</a:t>
              </a:r>
            </a:p>
          </p:txBody>
        </p:sp>
        <p:sp>
          <p:nvSpPr>
            <p:cNvPr id="2647" name="CasellaDiTesto 2646"/>
            <p:cNvSpPr txBox="1"/>
            <p:nvPr/>
          </p:nvSpPr>
          <p:spPr>
            <a:xfrm>
              <a:off x="6747641" y="3350873"/>
              <a:ext cx="180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Samoa, </a:t>
              </a:r>
            </a:p>
            <a:p>
              <a:pPr algn="r"/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Society Islands</a:t>
              </a:r>
            </a:p>
          </p:txBody>
        </p:sp>
        <p:sp>
          <p:nvSpPr>
            <p:cNvPr id="2648" name="CasellaDiTesto 2647"/>
            <p:cNvSpPr txBox="1"/>
            <p:nvPr/>
          </p:nvSpPr>
          <p:spPr>
            <a:xfrm>
              <a:off x="1387963" y="3765369"/>
              <a:ext cx="1778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St. Helena,</a:t>
              </a:r>
            </a:p>
            <a:p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Cook-Austral</a:t>
              </a:r>
            </a:p>
          </p:txBody>
        </p:sp>
        <p:sp>
          <p:nvSpPr>
            <p:cNvPr id="2649" name="CasellaDiTesto 2648"/>
            <p:cNvSpPr txBox="1"/>
            <p:nvPr/>
          </p:nvSpPr>
          <p:spPr>
            <a:xfrm>
              <a:off x="2034953" y="841247"/>
              <a:ext cx="125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Madeira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667624" y="407648"/>
              <a:ext cx="90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effectLst/>
                  <a:latin typeface="Calibri" pitchFamily="34" charset="0"/>
                </a:rPr>
                <a:t>OIB</a:t>
              </a:r>
            </a:p>
          </p:txBody>
        </p:sp>
        <p:sp>
          <p:nvSpPr>
            <p:cNvPr id="20" name="Stella a 5 punte 19"/>
            <p:cNvSpPr/>
            <p:nvPr/>
          </p:nvSpPr>
          <p:spPr>
            <a:xfrm>
              <a:off x="4236720" y="4204167"/>
              <a:ext cx="360000" cy="360000"/>
            </a:xfrm>
            <a:prstGeom prst="star5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</p:grpSp>
      <p:cxnSp>
        <p:nvCxnSpPr>
          <p:cNvPr id="37" name="Connettore 1 36"/>
          <p:cNvCxnSpPr/>
          <p:nvPr/>
        </p:nvCxnSpPr>
        <p:spPr bwMode="auto">
          <a:xfrm>
            <a:off x="1409700" y="1038225"/>
            <a:ext cx="895350" cy="24003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37"/>
          <p:cNvCxnSpPr/>
          <p:nvPr/>
        </p:nvCxnSpPr>
        <p:spPr bwMode="auto">
          <a:xfrm>
            <a:off x="2314575" y="3448050"/>
            <a:ext cx="2762250" cy="256222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ttore 1 39"/>
          <p:cNvCxnSpPr/>
          <p:nvPr/>
        </p:nvCxnSpPr>
        <p:spPr bwMode="auto">
          <a:xfrm flipV="1">
            <a:off x="5086350" y="4733925"/>
            <a:ext cx="3248025" cy="1276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ttore 1 41"/>
          <p:cNvCxnSpPr/>
          <p:nvPr/>
        </p:nvCxnSpPr>
        <p:spPr bwMode="auto">
          <a:xfrm>
            <a:off x="1390650" y="1019175"/>
            <a:ext cx="6924675" cy="37242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e 29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  <p:sp>
        <p:nvSpPr>
          <p:cNvPr id="31" name="Ovale 30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32" name="Ovale 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33" name="Ovale 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0563" name="Text Box 3"/>
          <p:cNvSpPr txBox="1">
            <a:spLocks noChangeArrowheads="1"/>
          </p:cNvSpPr>
          <p:nvPr/>
        </p:nvSpPr>
        <p:spPr bwMode="auto">
          <a:xfrm>
            <a:off x="371476" y="792163"/>
            <a:ext cx="8391524" cy="128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 resume (for the second time):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Sr-Nd isotopic composition of oceanic basalts (MORB + OIB) can be expressed in terms of % of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FOUR MANTLE END-MEMBERS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</p:txBody>
      </p:sp>
      <p:sp>
        <p:nvSpPr>
          <p:cNvPr id="1090591" name="Text Box 31"/>
          <p:cNvSpPr txBox="1">
            <a:spLocks noChangeArrowheads="1"/>
          </p:cNvSpPr>
          <p:nvPr/>
        </p:nvSpPr>
        <p:spPr bwMode="auto">
          <a:xfrm>
            <a:off x="525463" y="2819400"/>
            <a:ext cx="2041525" cy="357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</a:t>
            </a:r>
          </a:p>
        </p:txBody>
      </p:sp>
      <p:sp>
        <p:nvSpPr>
          <p:cNvPr id="1090592" name="AutoShape 32"/>
          <p:cNvSpPr>
            <a:spLocks/>
          </p:cNvSpPr>
          <p:nvPr/>
        </p:nvSpPr>
        <p:spPr bwMode="auto">
          <a:xfrm>
            <a:off x="2413000" y="2951163"/>
            <a:ext cx="379413" cy="795337"/>
          </a:xfrm>
          <a:prstGeom prst="rightBrace">
            <a:avLst>
              <a:gd name="adj1" fmla="val 17469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90593" name="AutoShape 33"/>
          <p:cNvSpPr>
            <a:spLocks/>
          </p:cNvSpPr>
          <p:nvPr/>
        </p:nvSpPr>
        <p:spPr bwMode="auto">
          <a:xfrm>
            <a:off x="2413000" y="3827463"/>
            <a:ext cx="379413" cy="2471737"/>
          </a:xfrm>
          <a:prstGeom prst="rightBrace">
            <a:avLst>
              <a:gd name="adj1" fmla="val 54289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90594" name="Text Box 34"/>
          <p:cNvSpPr txBox="1">
            <a:spLocks noChangeArrowheads="1"/>
          </p:cNvSpPr>
          <p:nvPr/>
        </p:nvSpPr>
        <p:spPr bwMode="auto">
          <a:xfrm>
            <a:off x="2900363" y="2961388"/>
            <a:ext cx="62436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End-member particularly common along oceanic ridges (but not exclusive of this setting).</a:t>
            </a:r>
          </a:p>
        </p:txBody>
      </p:sp>
      <p:sp>
        <p:nvSpPr>
          <p:cNvPr id="1090595" name="Text Box 35"/>
          <p:cNvSpPr txBox="1">
            <a:spLocks noChangeArrowheads="1"/>
          </p:cNvSpPr>
          <p:nvPr/>
        </p:nvSpPr>
        <p:spPr bwMode="auto">
          <a:xfrm>
            <a:off x="2900363" y="4259463"/>
            <a:ext cx="624363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End-members particularly common among Oceanic Island Basalts (OIB) but found also in other settings (e.g., in continental plates and above subduction systems).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0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0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9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9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  <p:bldP spid="1090591" grpId="0" build="p"/>
      <p:bldP spid="1090592" grpId="0" animBg="1"/>
      <p:bldP spid="1090593" grpId="0" animBg="1"/>
      <p:bldP spid="1090594" grpId="0"/>
      <p:bldP spid="109059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4659" name="Text Box 3"/>
          <p:cNvSpPr txBox="1">
            <a:spLocks noChangeArrowheads="1"/>
          </p:cNvSpPr>
          <p:nvPr/>
        </p:nvSpPr>
        <p:spPr bwMode="auto">
          <a:xfrm>
            <a:off x="371476" y="792163"/>
            <a:ext cx="8391524" cy="530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There are some key Type-Localities where these end-members are particularly rich.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North Atlantic MORB;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St. Helena Island and French Polynesia (e.g.,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Rurutu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Rarotonga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basalts;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Pitcairn basalts;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Pacific Ocean Islands (e.g., Society, Marquesas) basalts.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670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206376" y="792163"/>
            <a:ext cx="8721724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Several MORB and OIB are characterized by various amounts of these main four end-members.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2406652" y="2797176"/>
            <a:ext cx="5391148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Typical sampling locality to study Chemical Geodynamics…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9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7" grpId="0" build="p"/>
      <p:bldP spid="109670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760" name="Picture 8"/>
          <p:cNvPicPr>
            <a:picLocks noChangeAspect="1" noChangeArrowheads="1"/>
          </p:cNvPicPr>
          <p:nvPr/>
        </p:nvPicPr>
        <p:blipFill>
          <a:blip r:embed="rId3" cstate="print"/>
          <a:srcRect l="8316" r="1563"/>
          <a:stretch>
            <a:fillRect/>
          </a:stretch>
        </p:blipFill>
        <p:spPr bwMode="auto">
          <a:xfrm>
            <a:off x="0" y="614363"/>
            <a:ext cx="9144000" cy="6243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875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8761" name="Rectangle 9"/>
          <p:cNvSpPr>
            <a:spLocks noChangeArrowheads="1"/>
          </p:cNvSpPr>
          <p:nvPr/>
        </p:nvSpPr>
        <p:spPr bwMode="auto">
          <a:xfrm>
            <a:off x="4980040" y="1872030"/>
            <a:ext cx="4163960" cy="1631216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Pacific Ocean Islands are divided into :</a:t>
            </a:r>
          </a:p>
          <a:p>
            <a:pPr algn="r"/>
            <a:r>
              <a:rPr lang="it-IT" sz="2000">
                <a:solidFill>
                  <a:srgbClr val="FF0066"/>
                </a:solidFill>
                <a:effectLst/>
                <a:latin typeface="Calibri" pitchFamily="34" charset="0"/>
              </a:rPr>
              <a:t>Melanesia</a:t>
            </a:r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 (Black Islands)</a:t>
            </a:r>
          </a:p>
          <a:p>
            <a:pPr algn="r"/>
            <a:r>
              <a:rPr lang="it-IT" sz="2000">
                <a:solidFill>
                  <a:srgbClr val="0000FF"/>
                </a:solidFill>
                <a:effectLst/>
                <a:latin typeface="Calibri" pitchFamily="34" charset="0"/>
              </a:rPr>
              <a:t>Micronesia</a:t>
            </a:r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 (Small Islands)</a:t>
            </a:r>
          </a:p>
          <a:p>
            <a:pPr algn="r"/>
            <a:r>
              <a:rPr lang="it-IT" sz="2000">
                <a:solidFill>
                  <a:srgbClr val="FFFF00"/>
                </a:solidFill>
                <a:effectLst/>
                <a:latin typeface="Calibri" pitchFamily="34" charset="0"/>
              </a:rPr>
              <a:t>Polynesia</a:t>
            </a:r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 (Many Islands)</a:t>
            </a:r>
          </a:p>
          <a:p>
            <a:pPr algn="r"/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There are 20-30.000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108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808038"/>
            <a:ext cx="4313238" cy="574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08998" name="Text Box 6"/>
          <p:cNvSpPr txBox="1">
            <a:spLocks noChangeArrowheads="1"/>
          </p:cNvSpPr>
          <p:nvPr/>
        </p:nvSpPr>
        <p:spPr bwMode="auto">
          <a:xfrm>
            <a:off x="371475" y="736600"/>
            <a:ext cx="3198813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Pitcairn Volcano</a:t>
            </a:r>
          </a:p>
        </p:txBody>
      </p:sp>
      <p:sp>
        <p:nvSpPr>
          <p:cNvPr id="1109000" name="AutoShape 8"/>
          <p:cNvSpPr>
            <a:spLocks noChangeArrowheads="1"/>
          </p:cNvSpPr>
          <p:nvPr/>
        </p:nvSpPr>
        <p:spPr bwMode="auto">
          <a:xfrm rot="1889310">
            <a:off x="3467100" y="1270000"/>
            <a:ext cx="1003300" cy="153988"/>
          </a:xfrm>
          <a:prstGeom prst="rightArrow">
            <a:avLst>
              <a:gd name="adj1" fmla="val 50000"/>
              <a:gd name="adj2" fmla="val 16288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09001" name="Freeform 9"/>
          <p:cNvSpPr>
            <a:spLocks/>
          </p:cNvSpPr>
          <p:nvPr/>
        </p:nvSpPr>
        <p:spPr bwMode="auto">
          <a:xfrm>
            <a:off x="4214813" y="1476375"/>
            <a:ext cx="2324100" cy="490538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27" y="165"/>
              </a:cxn>
              <a:cxn ang="0">
                <a:pos x="108" y="117"/>
              </a:cxn>
              <a:cxn ang="0">
                <a:pos x="162" y="72"/>
              </a:cxn>
              <a:cxn ang="0">
                <a:pos x="204" y="81"/>
              </a:cxn>
              <a:cxn ang="0">
                <a:pos x="222" y="87"/>
              </a:cxn>
              <a:cxn ang="0">
                <a:pos x="273" y="81"/>
              </a:cxn>
              <a:cxn ang="0">
                <a:pos x="300" y="60"/>
              </a:cxn>
              <a:cxn ang="0">
                <a:pos x="363" y="0"/>
              </a:cxn>
              <a:cxn ang="0">
                <a:pos x="381" y="21"/>
              </a:cxn>
              <a:cxn ang="0">
                <a:pos x="420" y="36"/>
              </a:cxn>
              <a:cxn ang="0">
                <a:pos x="432" y="57"/>
              </a:cxn>
              <a:cxn ang="0">
                <a:pos x="459" y="66"/>
              </a:cxn>
              <a:cxn ang="0">
                <a:pos x="492" y="87"/>
              </a:cxn>
              <a:cxn ang="0">
                <a:pos x="543" y="129"/>
              </a:cxn>
              <a:cxn ang="0">
                <a:pos x="567" y="138"/>
              </a:cxn>
              <a:cxn ang="0">
                <a:pos x="585" y="150"/>
              </a:cxn>
              <a:cxn ang="0">
                <a:pos x="612" y="201"/>
              </a:cxn>
              <a:cxn ang="0">
                <a:pos x="693" y="249"/>
              </a:cxn>
              <a:cxn ang="0">
                <a:pos x="750" y="300"/>
              </a:cxn>
              <a:cxn ang="0">
                <a:pos x="789" y="279"/>
              </a:cxn>
              <a:cxn ang="0">
                <a:pos x="807" y="267"/>
              </a:cxn>
              <a:cxn ang="0">
                <a:pos x="876" y="291"/>
              </a:cxn>
              <a:cxn ang="0">
                <a:pos x="918" y="288"/>
              </a:cxn>
              <a:cxn ang="0">
                <a:pos x="1047" y="306"/>
              </a:cxn>
              <a:cxn ang="0">
                <a:pos x="1098" y="303"/>
              </a:cxn>
              <a:cxn ang="0">
                <a:pos x="1110" y="297"/>
              </a:cxn>
              <a:cxn ang="0">
                <a:pos x="1134" y="291"/>
              </a:cxn>
              <a:cxn ang="0">
                <a:pos x="1215" y="276"/>
              </a:cxn>
              <a:cxn ang="0">
                <a:pos x="1395" y="291"/>
              </a:cxn>
              <a:cxn ang="0">
                <a:pos x="1422" y="309"/>
              </a:cxn>
              <a:cxn ang="0">
                <a:pos x="1464" y="306"/>
              </a:cxn>
            </a:cxnLst>
            <a:rect l="0" t="0" r="r" b="b"/>
            <a:pathLst>
              <a:path w="1464" h="309">
                <a:moveTo>
                  <a:pt x="0" y="183"/>
                </a:moveTo>
                <a:cubicBezTo>
                  <a:pt x="9" y="174"/>
                  <a:pt x="15" y="169"/>
                  <a:pt x="27" y="165"/>
                </a:cubicBezTo>
                <a:cubicBezTo>
                  <a:pt x="51" y="141"/>
                  <a:pt x="84" y="138"/>
                  <a:pt x="108" y="117"/>
                </a:cubicBezTo>
                <a:cubicBezTo>
                  <a:pt x="121" y="106"/>
                  <a:pt x="147" y="77"/>
                  <a:pt x="162" y="72"/>
                </a:cubicBezTo>
                <a:cubicBezTo>
                  <a:pt x="200" y="76"/>
                  <a:pt x="177" y="71"/>
                  <a:pt x="204" y="81"/>
                </a:cubicBezTo>
                <a:cubicBezTo>
                  <a:pt x="210" y="83"/>
                  <a:pt x="222" y="87"/>
                  <a:pt x="222" y="87"/>
                </a:cubicBezTo>
                <a:cubicBezTo>
                  <a:pt x="239" y="86"/>
                  <a:pt x="259" y="90"/>
                  <a:pt x="273" y="81"/>
                </a:cubicBezTo>
                <a:cubicBezTo>
                  <a:pt x="282" y="75"/>
                  <a:pt x="300" y="60"/>
                  <a:pt x="300" y="60"/>
                </a:cubicBezTo>
                <a:cubicBezTo>
                  <a:pt x="317" y="35"/>
                  <a:pt x="338" y="17"/>
                  <a:pt x="363" y="0"/>
                </a:cubicBezTo>
                <a:cubicBezTo>
                  <a:pt x="377" y="5"/>
                  <a:pt x="371" y="11"/>
                  <a:pt x="381" y="21"/>
                </a:cubicBezTo>
                <a:cubicBezTo>
                  <a:pt x="391" y="31"/>
                  <a:pt x="408" y="32"/>
                  <a:pt x="420" y="36"/>
                </a:cubicBezTo>
                <a:cubicBezTo>
                  <a:pt x="421" y="38"/>
                  <a:pt x="429" y="55"/>
                  <a:pt x="432" y="57"/>
                </a:cubicBezTo>
                <a:cubicBezTo>
                  <a:pt x="440" y="62"/>
                  <a:pt x="459" y="66"/>
                  <a:pt x="459" y="66"/>
                </a:cubicBezTo>
                <a:cubicBezTo>
                  <a:pt x="466" y="77"/>
                  <a:pt x="479" y="83"/>
                  <a:pt x="492" y="87"/>
                </a:cubicBezTo>
                <a:cubicBezTo>
                  <a:pt x="496" y="98"/>
                  <a:pt x="530" y="122"/>
                  <a:pt x="543" y="129"/>
                </a:cubicBezTo>
                <a:cubicBezTo>
                  <a:pt x="574" y="147"/>
                  <a:pt x="535" y="115"/>
                  <a:pt x="567" y="138"/>
                </a:cubicBezTo>
                <a:cubicBezTo>
                  <a:pt x="587" y="152"/>
                  <a:pt x="566" y="144"/>
                  <a:pt x="585" y="150"/>
                </a:cubicBezTo>
                <a:cubicBezTo>
                  <a:pt x="596" y="167"/>
                  <a:pt x="598" y="185"/>
                  <a:pt x="612" y="201"/>
                </a:cubicBezTo>
                <a:cubicBezTo>
                  <a:pt x="631" y="224"/>
                  <a:pt x="667" y="236"/>
                  <a:pt x="693" y="249"/>
                </a:cubicBezTo>
                <a:cubicBezTo>
                  <a:pt x="716" y="260"/>
                  <a:pt x="729" y="286"/>
                  <a:pt x="750" y="300"/>
                </a:cubicBezTo>
                <a:cubicBezTo>
                  <a:pt x="766" y="295"/>
                  <a:pt x="776" y="286"/>
                  <a:pt x="789" y="279"/>
                </a:cubicBezTo>
                <a:cubicBezTo>
                  <a:pt x="795" y="275"/>
                  <a:pt x="807" y="267"/>
                  <a:pt x="807" y="267"/>
                </a:cubicBezTo>
                <a:cubicBezTo>
                  <a:pt x="831" y="275"/>
                  <a:pt x="852" y="286"/>
                  <a:pt x="876" y="291"/>
                </a:cubicBezTo>
                <a:cubicBezTo>
                  <a:pt x="894" y="288"/>
                  <a:pt x="901" y="285"/>
                  <a:pt x="918" y="288"/>
                </a:cubicBezTo>
                <a:cubicBezTo>
                  <a:pt x="982" y="280"/>
                  <a:pt x="998" y="294"/>
                  <a:pt x="1047" y="306"/>
                </a:cubicBezTo>
                <a:cubicBezTo>
                  <a:pt x="1064" y="305"/>
                  <a:pt x="1081" y="305"/>
                  <a:pt x="1098" y="303"/>
                </a:cubicBezTo>
                <a:cubicBezTo>
                  <a:pt x="1102" y="302"/>
                  <a:pt x="1106" y="298"/>
                  <a:pt x="1110" y="297"/>
                </a:cubicBezTo>
                <a:cubicBezTo>
                  <a:pt x="1118" y="294"/>
                  <a:pt x="1134" y="291"/>
                  <a:pt x="1134" y="291"/>
                </a:cubicBezTo>
                <a:cubicBezTo>
                  <a:pt x="1157" y="268"/>
                  <a:pt x="1176" y="278"/>
                  <a:pt x="1215" y="276"/>
                </a:cubicBezTo>
                <a:cubicBezTo>
                  <a:pt x="1281" y="265"/>
                  <a:pt x="1332" y="286"/>
                  <a:pt x="1395" y="291"/>
                </a:cubicBezTo>
                <a:cubicBezTo>
                  <a:pt x="1405" y="298"/>
                  <a:pt x="1411" y="305"/>
                  <a:pt x="1422" y="309"/>
                </a:cubicBezTo>
                <a:cubicBezTo>
                  <a:pt x="1458" y="306"/>
                  <a:pt x="1444" y="306"/>
                  <a:pt x="1464" y="3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0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8" grpId="0" build="p"/>
      <p:bldP spid="1109000" grpId="0" animBg="1"/>
      <p:bldP spid="110900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0080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100806" name="Rectangle 6"/>
          <p:cNvSpPr>
            <a:spLocks noChangeArrowheads="1"/>
          </p:cNvSpPr>
          <p:nvPr/>
        </p:nvSpPr>
        <p:spPr bwMode="auto">
          <a:xfrm>
            <a:off x="0" y="5357813"/>
            <a:ext cx="9144000" cy="579437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3200">
                <a:solidFill>
                  <a:schemeClr val="tx1"/>
                </a:solidFill>
                <a:effectLst/>
                <a:latin typeface="Calibri" pitchFamily="34" charset="0"/>
              </a:rPr>
              <a:t>Typical Melanesia Oceanic Island…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-28575" y="642938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Come back on Earth…</a:t>
            </a:r>
          </a:p>
        </p:txBody>
      </p:sp>
      <p:pic>
        <p:nvPicPr>
          <p:cNvPr id="1078279" name="Picture 7"/>
          <p:cNvPicPr>
            <a:picLocks noChangeAspect="1" noChangeArrowheads="1"/>
          </p:cNvPicPr>
          <p:nvPr/>
        </p:nvPicPr>
        <p:blipFill>
          <a:blip r:embed="rId3" cstate="print"/>
          <a:srcRect r="1195"/>
          <a:stretch>
            <a:fillRect/>
          </a:stretch>
        </p:blipFill>
        <p:spPr bwMode="auto">
          <a:xfrm>
            <a:off x="739775" y="1276350"/>
            <a:ext cx="7877175" cy="530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923925" y="967407"/>
            <a:ext cx="72961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Did you ask yourself why all these geochemical end-members have been identified in oceanic areas (i.e., far away from continental plates)?</a:t>
            </a:r>
          </a:p>
        </p:txBody>
      </p:sp>
      <p:sp>
        <p:nvSpPr>
          <p:cNvPr id="1104901" name="Text Box 5"/>
          <p:cNvSpPr txBox="1">
            <a:spLocks noChangeArrowheads="1"/>
          </p:cNvSpPr>
          <p:nvPr/>
        </p:nvSpPr>
        <p:spPr bwMode="auto">
          <a:xfrm>
            <a:off x="171450" y="2501746"/>
            <a:ext cx="8972550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order to avoid the potential risk of crustal contamination of mantle melts.</a:t>
            </a:r>
          </a:p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way the isotopic message of the basalts more likely reflects the composition of their sources.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4778593"/>
            <a:ext cx="83439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Basalts emplaced on continental crust (average thickness 30-40 km up to 80-100 km) can acquire some crustal isotopic composition 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 route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to the surface, therefore masking the original isotopic composition of the mantle.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899" grpId="0" build="p"/>
      <p:bldP spid="1104901" grpId="0" build="p"/>
      <p:bldP spid="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Text Box 2"/>
          <p:cNvSpPr txBox="1">
            <a:spLocks noChangeArrowheads="1"/>
          </p:cNvSpPr>
          <p:nvPr/>
        </p:nvSpPr>
        <p:spPr bwMode="auto">
          <a:xfrm>
            <a:off x="457200" y="10407"/>
            <a:ext cx="82296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for melts that plot outside the mantle isotopic quadrilateral?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201" y="1323203"/>
            <a:ext cx="6982799" cy="5534797"/>
          </a:xfrm>
          <a:prstGeom prst="rect">
            <a:avLst/>
          </a:prstGeom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" y="5601957"/>
            <a:ext cx="2257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Lei et al., 2024 (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Chem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Geol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., 644, 121835) </a:t>
            </a:r>
            <a:endParaRPr lang="en-GB" sz="14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967111" y="1849610"/>
            <a:ext cx="3973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GLOSS-II</a:t>
            </a:r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 = Global Subducting Sediments</a:t>
            </a:r>
          </a:p>
          <a:p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(Planck, 2014)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081868" y="4540250"/>
            <a:ext cx="1704622" cy="863600"/>
            <a:chOff x="3081868" y="4540250"/>
            <a:chExt cx="1704622" cy="863600"/>
          </a:xfrm>
        </p:grpSpPr>
        <p:sp>
          <p:nvSpPr>
            <p:cNvPr id="3" name="Rettangolo 2"/>
            <p:cNvSpPr/>
            <p:nvPr/>
          </p:nvSpPr>
          <p:spPr bwMode="auto">
            <a:xfrm>
              <a:off x="3625850" y="4540250"/>
              <a:ext cx="190500" cy="863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3081868" y="4563379"/>
              <a:ext cx="17046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  <a:effectLst/>
                  <a:latin typeface="Calibri" pitchFamily="34" charset="0"/>
                </a:rPr>
                <a:t>Maiga Miocene ol-leucitites (Tibet)</a:t>
              </a:r>
            </a:p>
          </p:txBody>
        </p:sp>
      </p:grpSp>
      <p:cxnSp>
        <p:nvCxnSpPr>
          <p:cNvPr id="11" name="Connettore 1 10"/>
          <p:cNvCxnSpPr/>
          <p:nvPr/>
        </p:nvCxnSpPr>
        <p:spPr bwMode="auto">
          <a:xfrm flipV="1">
            <a:off x="4584700" y="4832350"/>
            <a:ext cx="469900" cy="635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Figura a mano libera 13"/>
          <p:cNvSpPr/>
          <p:nvPr/>
        </p:nvSpPr>
        <p:spPr bwMode="auto">
          <a:xfrm>
            <a:off x="4658050" y="4640608"/>
            <a:ext cx="3837860" cy="1233575"/>
          </a:xfrm>
          <a:custGeom>
            <a:avLst/>
            <a:gdLst>
              <a:gd name="connsiteX0" fmla="*/ 1564950 w 3837860"/>
              <a:gd name="connsiteY0" fmla="*/ 1029942 h 1233575"/>
              <a:gd name="connsiteX1" fmla="*/ 504500 w 3837860"/>
              <a:gd name="connsiteY1" fmla="*/ 985492 h 1233575"/>
              <a:gd name="connsiteX2" fmla="*/ 60000 w 3837860"/>
              <a:gd name="connsiteY2" fmla="*/ 839442 h 1233575"/>
              <a:gd name="connsiteX3" fmla="*/ 2850 w 3837860"/>
              <a:gd name="connsiteY3" fmla="*/ 394942 h 1233575"/>
              <a:gd name="connsiteX4" fmla="*/ 28250 w 3837860"/>
              <a:gd name="connsiteY4" fmla="*/ 71092 h 1233575"/>
              <a:gd name="connsiteX5" fmla="*/ 193350 w 3837860"/>
              <a:gd name="connsiteY5" fmla="*/ 1242 h 1233575"/>
              <a:gd name="connsiteX6" fmla="*/ 929950 w 3837860"/>
              <a:gd name="connsiteY6" fmla="*/ 102842 h 1233575"/>
              <a:gd name="connsiteX7" fmla="*/ 1476050 w 3837860"/>
              <a:gd name="connsiteY7" fmla="*/ 134592 h 1233575"/>
              <a:gd name="connsiteX8" fmla="*/ 2149150 w 3837860"/>
              <a:gd name="connsiteY8" fmla="*/ 293342 h 1233575"/>
              <a:gd name="connsiteX9" fmla="*/ 2714300 w 3837860"/>
              <a:gd name="connsiteY9" fmla="*/ 312392 h 1233575"/>
              <a:gd name="connsiteX10" fmla="*/ 3158800 w 3837860"/>
              <a:gd name="connsiteY10" fmla="*/ 255242 h 1233575"/>
              <a:gd name="connsiteX11" fmla="*/ 3463600 w 3837860"/>
              <a:gd name="connsiteY11" fmla="*/ 369542 h 1233575"/>
              <a:gd name="connsiteX12" fmla="*/ 3755700 w 3837860"/>
              <a:gd name="connsiteY12" fmla="*/ 814042 h 1233575"/>
              <a:gd name="connsiteX13" fmla="*/ 3825550 w 3837860"/>
              <a:gd name="connsiteY13" fmla="*/ 1074392 h 1233575"/>
              <a:gd name="connsiteX14" fmla="*/ 3546150 w 3837860"/>
              <a:gd name="connsiteY14" fmla="*/ 1156942 h 1233575"/>
              <a:gd name="connsiteX15" fmla="*/ 2936550 w 3837860"/>
              <a:gd name="connsiteY15" fmla="*/ 1233142 h 1233575"/>
              <a:gd name="connsiteX16" fmla="*/ 2453950 w 3837860"/>
              <a:gd name="connsiteY16" fmla="*/ 1182342 h 12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7860" h="1233575">
                <a:moveTo>
                  <a:pt x="1564950" y="1029942"/>
                </a:moveTo>
                <a:cubicBezTo>
                  <a:pt x="1160137" y="1023592"/>
                  <a:pt x="755325" y="1017242"/>
                  <a:pt x="504500" y="985492"/>
                </a:cubicBezTo>
                <a:cubicBezTo>
                  <a:pt x="253675" y="953742"/>
                  <a:pt x="143608" y="937867"/>
                  <a:pt x="60000" y="839442"/>
                </a:cubicBezTo>
                <a:cubicBezTo>
                  <a:pt x="-23608" y="741017"/>
                  <a:pt x="8142" y="523000"/>
                  <a:pt x="2850" y="394942"/>
                </a:cubicBezTo>
                <a:cubicBezTo>
                  <a:pt x="-2442" y="266884"/>
                  <a:pt x="-3500" y="136709"/>
                  <a:pt x="28250" y="71092"/>
                </a:cubicBezTo>
                <a:cubicBezTo>
                  <a:pt x="60000" y="5475"/>
                  <a:pt x="43067" y="-4050"/>
                  <a:pt x="193350" y="1242"/>
                </a:cubicBezTo>
                <a:cubicBezTo>
                  <a:pt x="343633" y="6534"/>
                  <a:pt x="716167" y="80617"/>
                  <a:pt x="929950" y="102842"/>
                </a:cubicBezTo>
                <a:cubicBezTo>
                  <a:pt x="1143733" y="125067"/>
                  <a:pt x="1272850" y="102842"/>
                  <a:pt x="1476050" y="134592"/>
                </a:cubicBezTo>
                <a:cubicBezTo>
                  <a:pt x="1679250" y="166342"/>
                  <a:pt x="1942775" y="263709"/>
                  <a:pt x="2149150" y="293342"/>
                </a:cubicBezTo>
                <a:cubicBezTo>
                  <a:pt x="2355525" y="322975"/>
                  <a:pt x="2546025" y="318742"/>
                  <a:pt x="2714300" y="312392"/>
                </a:cubicBezTo>
                <a:cubicBezTo>
                  <a:pt x="2882575" y="306042"/>
                  <a:pt x="3033917" y="245717"/>
                  <a:pt x="3158800" y="255242"/>
                </a:cubicBezTo>
                <a:cubicBezTo>
                  <a:pt x="3283683" y="264767"/>
                  <a:pt x="3364117" y="276409"/>
                  <a:pt x="3463600" y="369542"/>
                </a:cubicBezTo>
                <a:cubicBezTo>
                  <a:pt x="3563083" y="462675"/>
                  <a:pt x="3695375" y="696567"/>
                  <a:pt x="3755700" y="814042"/>
                </a:cubicBezTo>
                <a:cubicBezTo>
                  <a:pt x="3816025" y="931517"/>
                  <a:pt x="3860475" y="1017242"/>
                  <a:pt x="3825550" y="1074392"/>
                </a:cubicBezTo>
                <a:cubicBezTo>
                  <a:pt x="3790625" y="1131542"/>
                  <a:pt x="3694317" y="1130484"/>
                  <a:pt x="3546150" y="1156942"/>
                </a:cubicBezTo>
                <a:cubicBezTo>
                  <a:pt x="3397983" y="1183400"/>
                  <a:pt x="3118583" y="1228909"/>
                  <a:pt x="2936550" y="1233142"/>
                </a:cubicBezTo>
                <a:cubicBezTo>
                  <a:pt x="2754517" y="1237375"/>
                  <a:pt x="2604233" y="1209858"/>
                  <a:pt x="2453950" y="11823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 flipV="1">
            <a:off x="6591300" y="4565650"/>
            <a:ext cx="400050" cy="3175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422572" y="3969199"/>
            <a:ext cx="257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Miocene ultrapotassic (lamproite-like) volcanic rocks of Tibet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257801" y="2619370"/>
            <a:ext cx="361405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effectLst/>
                <a:latin typeface="Calibri" pitchFamily="34" charset="0"/>
              </a:rPr>
              <a:t>Can the ultrapotassic rocks of Tibet be explained only in terms of mantle anatexis?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384D0D55-8F01-60B2-B39E-05D2454C6020}"/>
              </a:ext>
            </a:extLst>
          </p:cNvPr>
          <p:cNvSpPr/>
          <p:nvPr/>
        </p:nvSpPr>
        <p:spPr bwMode="auto">
          <a:xfrm>
            <a:off x="3429000" y="1854200"/>
            <a:ext cx="292100" cy="2025650"/>
          </a:xfrm>
          <a:custGeom>
            <a:avLst/>
            <a:gdLst>
              <a:gd name="connsiteX0" fmla="*/ 0 w 292100"/>
              <a:gd name="connsiteY0" fmla="*/ 0 h 2025650"/>
              <a:gd name="connsiteX1" fmla="*/ 31750 w 292100"/>
              <a:gd name="connsiteY1" fmla="*/ 590550 h 2025650"/>
              <a:gd name="connsiteX2" fmla="*/ 292100 w 292100"/>
              <a:gd name="connsiteY2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2025650">
                <a:moveTo>
                  <a:pt x="0" y="0"/>
                </a:moveTo>
                <a:lnTo>
                  <a:pt x="31750" y="590550"/>
                </a:lnTo>
                <a:lnTo>
                  <a:pt x="292100" y="20256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C5C94DB-4468-472F-99A4-1C494DAD3502}"/>
              </a:ext>
            </a:extLst>
          </p:cNvPr>
          <p:cNvSpPr/>
          <p:nvPr/>
        </p:nvSpPr>
        <p:spPr bwMode="auto">
          <a:xfrm>
            <a:off x="3429000" y="1857375"/>
            <a:ext cx="819150" cy="2022475"/>
          </a:xfrm>
          <a:custGeom>
            <a:avLst/>
            <a:gdLst>
              <a:gd name="connsiteX0" fmla="*/ 295275 w 819150"/>
              <a:gd name="connsiteY0" fmla="*/ 2022475 h 2022475"/>
              <a:gd name="connsiteX1" fmla="*/ 819150 w 819150"/>
              <a:gd name="connsiteY1" fmla="*/ 1419225 h 2022475"/>
              <a:gd name="connsiteX2" fmla="*/ 0 w 819150"/>
              <a:gd name="connsiteY2" fmla="*/ 0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2022475">
                <a:moveTo>
                  <a:pt x="295275" y="2022475"/>
                </a:moveTo>
                <a:lnTo>
                  <a:pt x="819150" y="141922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74E156-2D82-81FA-BA1E-868CB8FB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53467"/>
            <a:ext cx="2182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effectLst/>
                <a:latin typeface="Calibri" pitchFamily="34" charset="0"/>
              </a:rPr>
              <a:t>This is the isotopic quadrilateral with the four mantle end-members seen before.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8391736-B329-F4DD-FBB7-0D94E642B1AE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V="1">
            <a:off x="2182989" y="3037014"/>
            <a:ext cx="1392061" cy="550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5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898" grpId="0"/>
      <p:bldP spid="7" grpId="0"/>
      <p:bldP spid="9" grpId="0"/>
      <p:bldP spid="14" grpId="0" animBg="1"/>
      <p:bldP spid="24" grpId="0"/>
      <p:bldP spid="25" grpId="0" animBg="1"/>
      <p:bldP spid="6" grpId="0" animBg="1"/>
      <p:bldP spid="8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0" y="735013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metasomatic agents can have a:</a:t>
            </a: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371475" y="2251075"/>
            <a:ext cx="8401050" cy="373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Metasomatic Agents of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are related to the recycling of crustal lithologies in the mantle. Such a recycling can develop as consequence of:</a:t>
            </a:r>
          </a:p>
          <a:p>
            <a:pPr marL="342900" indent="-342900" algn="l"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 Subduction of oceanic lithosphere, partially including also the thin sediment cover;</a:t>
            </a:r>
          </a:p>
          <a:p>
            <a:pPr marL="342900" indent="-342900" algn="l"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 Detachment and delamination of gravitationally unstable thick lithospheric keel (including lower crust) in tectonically active areas.</a:t>
            </a:r>
          </a:p>
          <a:p>
            <a:pPr marL="342900" indent="-342900" algn="l"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first mechanism is by far the most effective process of crustal lithology recycling.</a:t>
            </a: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368300" y="1485900"/>
            <a:ext cx="400367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4881563" y="1473200"/>
            <a:ext cx="401161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4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C57AC-562F-CCB3-0FD9-0FBD003F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Text Box 2">
            <a:extLst>
              <a:ext uri="{FF2B5EF4-FFF2-40B4-BE49-F238E27FC236}">
                <a16:creationId xmlns:a16="http://schemas.microsoft.com/office/drawing/2014/main" id="{867FC281-D595-2855-7C66-685EAF4C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407"/>
            <a:ext cx="82296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for melts that plot outside the mantle isotopic quadrilateral?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80EB81D-E614-1436-E0B4-45946B869E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201" y="1323203"/>
            <a:ext cx="6982799" cy="55347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AB1608-46D9-6D51-A419-A4215C18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601957"/>
            <a:ext cx="2257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Lei et al., 2024 (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Chem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Geol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., 644, 121835) </a:t>
            </a:r>
            <a:endParaRPr lang="en-GB" sz="14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A69C8E-4C7B-4281-CCBD-4FB18F3E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111" y="1849610"/>
            <a:ext cx="3973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GLOSS-II</a:t>
            </a:r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 = Global Subducting Sediments</a:t>
            </a:r>
          </a:p>
          <a:p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(Planck, 2014)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474DFB4-1D46-283E-7549-79F47410C6B4}"/>
              </a:ext>
            </a:extLst>
          </p:cNvPr>
          <p:cNvGrpSpPr/>
          <p:nvPr/>
        </p:nvGrpSpPr>
        <p:grpSpPr>
          <a:xfrm>
            <a:off x="3081868" y="4540250"/>
            <a:ext cx="1704622" cy="863600"/>
            <a:chOff x="3081868" y="4540250"/>
            <a:chExt cx="1704622" cy="86360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92AFF401-8AE2-15CD-D0A8-347C53D92C31}"/>
                </a:ext>
              </a:extLst>
            </p:cNvPr>
            <p:cNvSpPr/>
            <p:nvPr/>
          </p:nvSpPr>
          <p:spPr bwMode="auto">
            <a:xfrm>
              <a:off x="3625850" y="4540250"/>
              <a:ext cx="190500" cy="863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E33A11C-C332-7AB7-B3F0-255851B09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868" y="4563379"/>
              <a:ext cx="17046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  <a:effectLst/>
                  <a:latin typeface="Calibri" pitchFamily="34" charset="0"/>
                </a:rPr>
                <a:t>Maiga Miocene ol-leucitites (Tibet)</a:t>
              </a:r>
            </a:p>
          </p:txBody>
        </p:sp>
      </p:grp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2E74219A-E757-4B66-27EF-CCAB440B703F}"/>
              </a:ext>
            </a:extLst>
          </p:cNvPr>
          <p:cNvCxnSpPr/>
          <p:nvPr/>
        </p:nvCxnSpPr>
        <p:spPr bwMode="auto">
          <a:xfrm flipV="1">
            <a:off x="4584700" y="4832350"/>
            <a:ext cx="469900" cy="635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Figura a mano libera 13">
            <a:extLst>
              <a:ext uri="{FF2B5EF4-FFF2-40B4-BE49-F238E27FC236}">
                <a16:creationId xmlns:a16="http://schemas.microsoft.com/office/drawing/2014/main" id="{79FA0B47-952E-1160-DA3B-9BDF42F57DD7}"/>
              </a:ext>
            </a:extLst>
          </p:cNvPr>
          <p:cNvSpPr/>
          <p:nvPr/>
        </p:nvSpPr>
        <p:spPr bwMode="auto">
          <a:xfrm>
            <a:off x="4658050" y="4640608"/>
            <a:ext cx="3837860" cy="1233575"/>
          </a:xfrm>
          <a:custGeom>
            <a:avLst/>
            <a:gdLst>
              <a:gd name="connsiteX0" fmla="*/ 1564950 w 3837860"/>
              <a:gd name="connsiteY0" fmla="*/ 1029942 h 1233575"/>
              <a:gd name="connsiteX1" fmla="*/ 504500 w 3837860"/>
              <a:gd name="connsiteY1" fmla="*/ 985492 h 1233575"/>
              <a:gd name="connsiteX2" fmla="*/ 60000 w 3837860"/>
              <a:gd name="connsiteY2" fmla="*/ 839442 h 1233575"/>
              <a:gd name="connsiteX3" fmla="*/ 2850 w 3837860"/>
              <a:gd name="connsiteY3" fmla="*/ 394942 h 1233575"/>
              <a:gd name="connsiteX4" fmla="*/ 28250 w 3837860"/>
              <a:gd name="connsiteY4" fmla="*/ 71092 h 1233575"/>
              <a:gd name="connsiteX5" fmla="*/ 193350 w 3837860"/>
              <a:gd name="connsiteY5" fmla="*/ 1242 h 1233575"/>
              <a:gd name="connsiteX6" fmla="*/ 929950 w 3837860"/>
              <a:gd name="connsiteY6" fmla="*/ 102842 h 1233575"/>
              <a:gd name="connsiteX7" fmla="*/ 1476050 w 3837860"/>
              <a:gd name="connsiteY7" fmla="*/ 134592 h 1233575"/>
              <a:gd name="connsiteX8" fmla="*/ 2149150 w 3837860"/>
              <a:gd name="connsiteY8" fmla="*/ 293342 h 1233575"/>
              <a:gd name="connsiteX9" fmla="*/ 2714300 w 3837860"/>
              <a:gd name="connsiteY9" fmla="*/ 312392 h 1233575"/>
              <a:gd name="connsiteX10" fmla="*/ 3158800 w 3837860"/>
              <a:gd name="connsiteY10" fmla="*/ 255242 h 1233575"/>
              <a:gd name="connsiteX11" fmla="*/ 3463600 w 3837860"/>
              <a:gd name="connsiteY11" fmla="*/ 369542 h 1233575"/>
              <a:gd name="connsiteX12" fmla="*/ 3755700 w 3837860"/>
              <a:gd name="connsiteY12" fmla="*/ 814042 h 1233575"/>
              <a:gd name="connsiteX13" fmla="*/ 3825550 w 3837860"/>
              <a:gd name="connsiteY13" fmla="*/ 1074392 h 1233575"/>
              <a:gd name="connsiteX14" fmla="*/ 3546150 w 3837860"/>
              <a:gd name="connsiteY14" fmla="*/ 1156942 h 1233575"/>
              <a:gd name="connsiteX15" fmla="*/ 2936550 w 3837860"/>
              <a:gd name="connsiteY15" fmla="*/ 1233142 h 1233575"/>
              <a:gd name="connsiteX16" fmla="*/ 2453950 w 3837860"/>
              <a:gd name="connsiteY16" fmla="*/ 1182342 h 12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7860" h="1233575">
                <a:moveTo>
                  <a:pt x="1564950" y="1029942"/>
                </a:moveTo>
                <a:cubicBezTo>
                  <a:pt x="1160137" y="1023592"/>
                  <a:pt x="755325" y="1017242"/>
                  <a:pt x="504500" y="985492"/>
                </a:cubicBezTo>
                <a:cubicBezTo>
                  <a:pt x="253675" y="953742"/>
                  <a:pt x="143608" y="937867"/>
                  <a:pt x="60000" y="839442"/>
                </a:cubicBezTo>
                <a:cubicBezTo>
                  <a:pt x="-23608" y="741017"/>
                  <a:pt x="8142" y="523000"/>
                  <a:pt x="2850" y="394942"/>
                </a:cubicBezTo>
                <a:cubicBezTo>
                  <a:pt x="-2442" y="266884"/>
                  <a:pt x="-3500" y="136709"/>
                  <a:pt x="28250" y="71092"/>
                </a:cubicBezTo>
                <a:cubicBezTo>
                  <a:pt x="60000" y="5475"/>
                  <a:pt x="43067" y="-4050"/>
                  <a:pt x="193350" y="1242"/>
                </a:cubicBezTo>
                <a:cubicBezTo>
                  <a:pt x="343633" y="6534"/>
                  <a:pt x="716167" y="80617"/>
                  <a:pt x="929950" y="102842"/>
                </a:cubicBezTo>
                <a:cubicBezTo>
                  <a:pt x="1143733" y="125067"/>
                  <a:pt x="1272850" y="102842"/>
                  <a:pt x="1476050" y="134592"/>
                </a:cubicBezTo>
                <a:cubicBezTo>
                  <a:pt x="1679250" y="166342"/>
                  <a:pt x="1942775" y="263709"/>
                  <a:pt x="2149150" y="293342"/>
                </a:cubicBezTo>
                <a:cubicBezTo>
                  <a:pt x="2355525" y="322975"/>
                  <a:pt x="2546025" y="318742"/>
                  <a:pt x="2714300" y="312392"/>
                </a:cubicBezTo>
                <a:cubicBezTo>
                  <a:pt x="2882575" y="306042"/>
                  <a:pt x="3033917" y="245717"/>
                  <a:pt x="3158800" y="255242"/>
                </a:cubicBezTo>
                <a:cubicBezTo>
                  <a:pt x="3283683" y="264767"/>
                  <a:pt x="3364117" y="276409"/>
                  <a:pt x="3463600" y="369542"/>
                </a:cubicBezTo>
                <a:cubicBezTo>
                  <a:pt x="3563083" y="462675"/>
                  <a:pt x="3695375" y="696567"/>
                  <a:pt x="3755700" y="814042"/>
                </a:cubicBezTo>
                <a:cubicBezTo>
                  <a:pt x="3816025" y="931517"/>
                  <a:pt x="3860475" y="1017242"/>
                  <a:pt x="3825550" y="1074392"/>
                </a:cubicBezTo>
                <a:cubicBezTo>
                  <a:pt x="3790625" y="1131542"/>
                  <a:pt x="3694317" y="1130484"/>
                  <a:pt x="3546150" y="1156942"/>
                </a:cubicBezTo>
                <a:cubicBezTo>
                  <a:pt x="3397983" y="1183400"/>
                  <a:pt x="3118583" y="1228909"/>
                  <a:pt x="2936550" y="1233142"/>
                </a:cubicBezTo>
                <a:cubicBezTo>
                  <a:pt x="2754517" y="1237375"/>
                  <a:pt x="2604233" y="1209858"/>
                  <a:pt x="2453950" y="11823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ECA50052-D8A9-BFE6-1A75-520FB4E53F51}"/>
              </a:ext>
            </a:extLst>
          </p:cNvPr>
          <p:cNvCxnSpPr/>
          <p:nvPr/>
        </p:nvCxnSpPr>
        <p:spPr bwMode="auto">
          <a:xfrm flipV="1">
            <a:off x="6591300" y="4565650"/>
            <a:ext cx="400050" cy="3175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DFB4B0C-B99E-2D18-BE9D-C742D611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72" y="3969199"/>
            <a:ext cx="257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Miocene ultrapotassic (lamproite-like) volcanic rocks of Tibet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9F7B263-804D-C60D-E8A5-611A4246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619370"/>
            <a:ext cx="361405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effectLst/>
                <a:latin typeface="Calibri" pitchFamily="34" charset="0"/>
              </a:rPr>
              <a:t>Can the ultrapotassic rocks of Tibet be explained only in terms of mantle anatexis?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3D022E9F-FFE9-32B2-C1B8-6F80C1D42604}"/>
              </a:ext>
            </a:extLst>
          </p:cNvPr>
          <p:cNvSpPr/>
          <p:nvPr/>
        </p:nvSpPr>
        <p:spPr bwMode="auto">
          <a:xfrm>
            <a:off x="3429000" y="1854200"/>
            <a:ext cx="292100" cy="2025650"/>
          </a:xfrm>
          <a:custGeom>
            <a:avLst/>
            <a:gdLst>
              <a:gd name="connsiteX0" fmla="*/ 0 w 292100"/>
              <a:gd name="connsiteY0" fmla="*/ 0 h 2025650"/>
              <a:gd name="connsiteX1" fmla="*/ 31750 w 292100"/>
              <a:gd name="connsiteY1" fmla="*/ 590550 h 2025650"/>
              <a:gd name="connsiteX2" fmla="*/ 292100 w 292100"/>
              <a:gd name="connsiteY2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2025650">
                <a:moveTo>
                  <a:pt x="0" y="0"/>
                </a:moveTo>
                <a:lnTo>
                  <a:pt x="31750" y="590550"/>
                </a:lnTo>
                <a:lnTo>
                  <a:pt x="292100" y="20256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1723589-168E-E720-2168-AAEA0ADF1F45}"/>
              </a:ext>
            </a:extLst>
          </p:cNvPr>
          <p:cNvSpPr/>
          <p:nvPr/>
        </p:nvSpPr>
        <p:spPr bwMode="auto">
          <a:xfrm>
            <a:off x="3429000" y="1857375"/>
            <a:ext cx="819150" cy="2022475"/>
          </a:xfrm>
          <a:custGeom>
            <a:avLst/>
            <a:gdLst>
              <a:gd name="connsiteX0" fmla="*/ 295275 w 819150"/>
              <a:gd name="connsiteY0" fmla="*/ 2022475 h 2022475"/>
              <a:gd name="connsiteX1" fmla="*/ 819150 w 819150"/>
              <a:gd name="connsiteY1" fmla="*/ 1419225 h 2022475"/>
              <a:gd name="connsiteX2" fmla="*/ 0 w 819150"/>
              <a:gd name="connsiteY2" fmla="*/ 0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2022475">
                <a:moveTo>
                  <a:pt x="295275" y="2022475"/>
                </a:moveTo>
                <a:lnTo>
                  <a:pt x="819150" y="141922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B5BAC3C-8C9C-EA88-CB2F-EEBEDE48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53467"/>
            <a:ext cx="2182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effectLst/>
                <a:latin typeface="Calibri" pitchFamily="34" charset="0"/>
              </a:rPr>
              <a:t>This is the isotopic quadrilateral with the four mantle end-members seen before.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E8A34AC-488E-BC5F-20A6-A30766620D7A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V="1">
            <a:off x="2182989" y="3037014"/>
            <a:ext cx="1392061" cy="550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40F65E8-C62F-1880-9E55-9907F9A21037}"/>
              </a:ext>
            </a:extLst>
          </p:cNvPr>
          <p:cNvSpPr/>
          <p:nvPr/>
        </p:nvSpPr>
        <p:spPr bwMode="auto">
          <a:xfrm>
            <a:off x="4876800" y="1701800"/>
            <a:ext cx="3987800" cy="1930400"/>
          </a:xfrm>
          <a:custGeom>
            <a:avLst/>
            <a:gdLst>
              <a:gd name="connsiteX0" fmla="*/ 50800 w 3987800"/>
              <a:gd name="connsiteY0" fmla="*/ 0 h 1930400"/>
              <a:gd name="connsiteX1" fmla="*/ 0 w 3987800"/>
              <a:gd name="connsiteY1" fmla="*/ 1092200 h 1930400"/>
              <a:gd name="connsiteX2" fmla="*/ 419100 w 3987800"/>
              <a:gd name="connsiteY2" fmla="*/ 1346200 h 1930400"/>
              <a:gd name="connsiteX3" fmla="*/ 546100 w 3987800"/>
              <a:gd name="connsiteY3" fmla="*/ 1866900 h 1930400"/>
              <a:gd name="connsiteX4" fmla="*/ 3492500 w 3987800"/>
              <a:gd name="connsiteY4" fmla="*/ 1930400 h 1930400"/>
              <a:gd name="connsiteX5" fmla="*/ 3962400 w 3987800"/>
              <a:gd name="connsiteY5" fmla="*/ 1511300 h 1930400"/>
              <a:gd name="connsiteX6" fmla="*/ 3987800 w 3987800"/>
              <a:gd name="connsiteY6" fmla="*/ 190500 h 1930400"/>
              <a:gd name="connsiteX7" fmla="*/ 50800 w 3987800"/>
              <a:gd name="connsiteY7" fmla="*/ 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7800" h="1930400">
                <a:moveTo>
                  <a:pt x="50800" y="0"/>
                </a:moveTo>
                <a:lnTo>
                  <a:pt x="0" y="1092200"/>
                </a:lnTo>
                <a:lnTo>
                  <a:pt x="419100" y="1346200"/>
                </a:lnTo>
                <a:lnTo>
                  <a:pt x="546100" y="1866900"/>
                </a:lnTo>
                <a:lnTo>
                  <a:pt x="3492500" y="1930400"/>
                </a:lnTo>
                <a:lnTo>
                  <a:pt x="3962400" y="1511300"/>
                </a:lnTo>
                <a:lnTo>
                  <a:pt x="3987800" y="190500"/>
                </a:lnTo>
                <a:lnTo>
                  <a:pt x="5080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E981B4-3C95-36EE-5029-D69BB341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111" y="1824210"/>
            <a:ext cx="3973689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For such kind of compositions (not so rare) it is necessary to invoke the presence of (ancient) crustal lithologies in the mantle sources</a:t>
            </a:r>
            <a:endParaRPr lang="en-GB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7E5C06-0C81-26C4-155A-CC840F74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11" y="2929110"/>
            <a:ext cx="346569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Alternatively, it can be supposed a sort of interaction with crustal lithologies at shallow depths (</a:t>
            </a:r>
            <a:r>
              <a:rPr lang="en-GB" b="1" i="1" dirty="0">
                <a:solidFill>
                  <a:schemeClr val="tx1"/>
                </a:solidFill>
                <a:effectLst/>
                <a:latin typeface="Calibri" pitchFamily="34" charset="0"/>
              </a:rPr>
              <a:t>crustal assimilation</a:t>
            </a:r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).</a:t>
            </a:r>
            <a:endParaRPr lang="en-GB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0" y="1568450"/>
            <a:ext cx="8931275" cy="893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7461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Credits:</a:t>
            </a:r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1687286" y="5986215"/>
            <a:ext cx="7456714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265113" indent="-265113" algn="r">
              <a:lnSpc>
                <a:spcPct val="90000"/>
              </a:lnSpc>
              <a:defRPr/>
            </a:pPr>
            <a:r>
              <a:rPr lang="en-GB" dirty="0">
                <a:solidFill>
                  <a:schemeClr val="bg1"/>
                </a:solidFill>
                <a:effectLst/>
                <a:latin typeface="Calibri" pitchFamily="34" charset="0"/>
              </a:rPr>
              <a:t>Anyone can use this material for scientific and non-scientific purposes.</a:t>
            </a:r>
          </a:p>
          <a:p>
            <a:pPr marL="265113" indent="-265113" algn="r">
              <a:lnSpc>
                <a:spcPct val="90000"/>
              </a:lnSpc>
              <a:defRPr/>
            </a:pPr>
            <a:r>
              <a:rPr lang="en-GB" dirty="0">
                <a:solidFill>
                  <a:schemeClr val="bg1"/>
                </a:solidFill>
                <a:effectLst/>
                <a:latin typeface="Calibri" pitchFamily="34" charset="0"/>
              </a:rPr>
              <a:t>Please quote and acknowledge the source of data</a:t>
            </a:r>
            <a:endParaRPr lang="en-GB" sz="16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500" y="959757"/>
            <a:ext cx="8585200" cy="4431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Bea et al. (2020) Lithos, 354-355, 105361</a:t>
            </a:r>
          </a:p>
          <a:p>
            <a:pPr marL="88900" indent="-88900" algn="l">
              <a:defRPr/>
            </a:pP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Borghini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 et al. (2013) Geology, 41, 1055-1058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Cadoux et al. (2007),  Earth Planet. Sci. Lett., 259, 227-238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Davies (2009) Geochem. </a:t>
            </a: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Geophys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Geosyst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.,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10.1029/2009GC002634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Frey (1979) Rev. </a:t>
            </a: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Geophys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. Space Phys., 17, 803-823</a:t>
            </a:r>
          </a:p>
          <a:p>
            <a:pPr marL="88900" indent="-88900" algn="l">
              <a:defRPr/>
            </a:pP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Gonnermann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 and Mukhopadhyay (2009) Nature, 459, 560-563</a:t>
            </a:r>
          </a:p>
          <a:p>
            <a:pPr marL="88900" indent="-88900" algn="l">
              <a:defRPr/>
            </a:pPr>
            <a:r>
              <a:rPr lang="en-GB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Harðardòtter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Jackson (2025) Chem. Geol., 672, 122505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Hart (2011)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http://www.geo.cornell.edu/geology/classes/Geo656/656notes11/IsotopeGeochemistryChapter6.pdf</a:t>
            </a:r>
            <a:endParaRPr lang="en-GB" altLang="ja-JP" sz="1400" dirty="0">
              <a:solidFill>
                <a:schemeClr val="bg1"/>
              </a:solidFill>
              <a:effectLst/>
              <a:latin typeface="Calibri" pitchFamily="34" charset="0"/>
              <a:ea typeface="ＭＳ Ｐゴシック" pitchFamily="34" charset="-128"/>
            </a:endParaRP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Hofmann (2004) In: Treatise on Geochemistry Vol. 2, 61-101</a:t>
            </a:r>
          </a:p>
          <a:p>
            <a:pPr marL="88900" indent="-88900" algn="l">
              <a:defRPr/>
            </a:pP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Husen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 et al (2016)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Geochim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Cosmochim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Acta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, 185, 112-128</a:t>
            </a:r>
          </a:p>
          <a:p>
            <a:pPr marL="88900" indent="-88900" algn="l">
              <a:defRPr/>
            </a:pP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Karato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 (2012) Earth Planet. Sci. Lett., 321-322, 95-103</a:t>
            </a:r>
          </a:p>
          <a:p>
            <a:pPr marL="88900" indent="-88900" algn="l">
              <a:defRPr/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et al. (2023)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Geochem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. Int., 61, 1221-1240</a:t>
            </a:r>
            <a:endParaRPr lang="en-GB" altLang="ja-JP" sz="1400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88900" indent="-88900" algn="l">
              <a:defRPr/>
            </a:pP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Lei et al. (2024)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Chem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Geol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., 644, 121835 </a:t>
            </a:r>
            <a:endParaRPr lang="en-GB" sz="1400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Lustrino and Anderson (2015)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GSA Spec. Paper and AGU Spec. Publ. 71, 257–279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Miller et al. (2019) Earth Planet. Sci. Lett., 523, 115699</a:t>
            </a: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Rampone and Hofmann (2012) Lithos, 148, 247-261</a:t>
            </a:r>
          </a:p>
          <a:p>
            <a:pPr marL="88900" indent="-88900" algn="l">
              <a:defRPr/>
            </a:pP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Subha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Anand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 et al. (2019) Geochem. Geophys. Geosyst., 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20. https://doi.org/10.1029/2019GC008332</a:t>
            </a: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Zindler and Hart (1986)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Annu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 Rev. Earth Sci., 14, 493-571</a:t>
            </a: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White, 2015, Geochem.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Perspect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., 4, 95-251</a:t>
            </a:r>
          </a:p>
          <a:p>
            <a:pPr marL="88900" indent="-88900" algn="l">
              <a:defRPr/>
            </a:pPr>
            <a:endParaRPr lang="en-GB" altLang="ja-JP" sz="14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2" grpId="0"/>
      <p:bldP spid="611333" grpId="0" autoUpdateAnimBg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1238250" y="735013"/>
            <a:ext cx="66675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metasomatic agents can have a:</a:t>
            </a: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371475" y="2251075"/>
            <a:ext cx="840105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not easy to clearly identify the origin of an “exotic” component in the mantle.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I.e., the anomalous K-rich composition of some mafic lavas can be related either to recycling of K-rich crustal lithologies in subduction settings or to metasomatic effects related to rising of small degrees partial melts from deep (i.e., fertile, never tapped by basaltic extraction) mantle sources.</a:t>
            </a: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368300" y="1485900"/>
            <a:ext cx="400367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881563" y="1473200"/>
            <a:ext cx="401161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1781" name="Text Box 5"/>
          <p:cNvSpPr txBox="1">
            <a:spLocks noChangeArrowheads="1"/>
          </p:cNvSpPr>
          <p:nvPr/>
        </p:nvSpPr>
        <p:spPr bwMode="auto">
          <a:xfrm>
            <a:off x="76200" y="774700"/>
            <a:ext cx="8991600" cy="3822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 is an integrating study of the chemical and physical structure and evolution of the Solid Earth.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Geophysics can furnish three-dimensional picture of the present state of the Earth.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Geochemistry can furnish an historical or time-averaged view of the Earth but in an a-dimensional way.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two approaches are complementary to each other.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results are far from being unique, and are strongly model-dependent.</a:t>
            </a:r>
          </a:p>
        </p:txBody>
      </p:sp>
      <p:sp>
        <p:nvSpPr>
          <p:cNvPr id="971784" name="Text Box 8"/>
          <p:cNvSpPr txBox="1">
            <a:spLocks noChangeArrowheads="1"/>
          </p:cNvSpPr>
          <p:nvPr/>
        </p:nvSpPr>
        <p:spPr bwMode="auto">
          <a:xfrm>
            <a:off x="2708275" y="6127875"/>
            <a:ext cx="56149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Zindler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Hart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1986 (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Annu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Rev. Earth Sci., 14, 493-571)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/>
      <p:bldP spid="971781" grpId="0" build="p"/>
      <p:bldP spid="9717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195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Playing with geochemistry is a difficult task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297" b="6363"/>
          <a:stretch>
            <a:fillRect/>
          </a:stretch>
        </p:blipFill>
        <p:spPr bwMode="auto">
          <a:xfrm>
            <a:off x="0" y="2359419"/>
            <a:ext cx="9144000" cy="449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07F849-25B5-D91F-7A7D-5BA692686D38}"/>
              </a:ext>
            </a:extLst>
          </p:cNvPr>
          <p:cNvSpPr txBox="1"/>
          <p:nvPr/>
        </p:nvSpPr>
        <p:spPr>
          <a:xfrm>
            <a:off x="190500" y="948194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‘‘. . .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the number of unknown parameters in complex petrogenetic models which include mixing, open system fractionation, dynamic melting and mantle heterogeneity are sufficient so that 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these parameters can be adjusted to accurately model any set of trace element abundances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.”</a:t>
            </a:r>
            <a:endParaRPr lang="it-IT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297" b="6363"/>
          <a:stretch>
            <a:fillRect/>
          </a:stretch>
        </p:blipFill>
        <p:spPr bwMode="auto">
          <a:xfrm>
            <a:off x="0" y="2359419"/>
            <a:ext cx="9144000" cy="449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-1" y="2834144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In other words, it is possible to force the results of geochemical modelling varying the input parameters and the boundary conditions of the hypothetical petrogenetic system.</a:t>
            </a:r>
            <a:endParaRPr lang="it-IT" sz="24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6FCE8A-C9B2-1359-E5A8-200ADE0C0FD9}"/>
              </a:ext>
            </a:extLst>
          </p:cNvPr>
          <p:cNvSpPr txBox="1"/>
          <p:nvPr/>
        </p:nvSpPr>
        <p:spPr>
          <a:xfrm>
            <a:off x="0" y="5195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Playing with geochemistry is a difficult task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B32203-3CBD-8625-13AB-2BFEFCA6479D}"/>
              </a:ext>
            </a:extLst>
          </p:cNvPr>
          <p:cNvSpPr txBox="1"/>
          <p:nvPr/>
        </p:nvSpPr>
        <p:spPr>
          <a:xfrm>
            <a:off x="190500" y="948194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‘‘. . .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the number of unknown parameters in complex petrogenetic models which include mixing, open system fractionation, dynamic melting and mantle heterogeneity are sufficient so that 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these parameters can be adjusted to accurately model any set of trace element abundances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.”</a:t>
            </a:r>
            <a:endParaRPr lang="it-IT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EF763D-3EBA-A705-2DBE-553E0CB01989}"/>
              </a:ext>
            </a:extLst>
          </p:cNvPr>
          <p:cNvSpPr txBox="1"/>
          <p:nvPr/>
        </p:nvSpPr>
        <p:spPr>
          <a:xfrm>
            <a:off x="-1" y="4253369"/>
            <a:ext cx="914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This is the reason why I do not like to play too much with geochemical modelling, trying to focus on petrological reasoning instead.</a:t>
            </a:r>
            <a:endParaRPr lang="it-IT" sz="24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367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assumption of chemical geodynamics is that, from a geochemical point of view, the Earth can be divided into several regions or “Reservoirs”: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982020" name="Text Box 4"/>
          <p:cNvSpPr txBox="1">
            <a:spLocks noChangeArrowheads="1"/>
          </p:cNvSpPr>
          <p:nvPr/>
        </p:nvSpPr>
        <p:spPr bwMode="auto">
          <a:xfrm>
            <a:off x="186412" y="4422775"/>
            <a:ext cx="89575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first two reservoirs are rigid. This means that these are not subject to vigorous stirring.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8B94AA-E677-3C2D-E178-0AEBA1B2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36195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0786551-7068-B40D-37A5-7D2A9B4C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12" y="5236884"/>
            <a:ext cx="8957588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Heterogeneities can persist for long time in the first two reservoirs.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case of radiogenic isotopic ratios, heterogeneities can increase with time (the older the more "exotic" or "extreme" compositions).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8" grpId="0" build="p"/>
      <p:bldP spid="982020" grpId="0" build="p"/>
      <p:bldP spid="2" grpId="0" uiExpand="1" build="p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>
            <a:extLst>
              <a:ext uri="{FF2B5EF4-FFF2-40B4-BE49-F238E27FC236}">
                <a16:creationId xmlns:a16="http://schemas.microsoft.com/office/drawing/2014/main" id="{0570FB77-F0C7-1DB0-A0B8-38DE5159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23" y="2847408"/>
            <a:ext cx="2133518" cy="465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367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assumption of chemical geodynamics is that, from a geochemical point of view, the Earth can be divided into several regions or “Reservoirs”: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8B94AA-E677-3C2D-E178-0AEBA1B2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36195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19C9282-6E87-5E7D-89BA-03C5B24F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41910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83B178C-4D61-E66D-2D0B-E375104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982"/>
            <a:ext cx="91440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6495F32-6E9E-08CB-EB5A-A5DA3D591721}"/>
              </a:ext>
            </a:extLst>
          </p:cNvPr>
          <p:cNvSpPr/>
          <p:nvPr/>
        </p:nvSpPr>
        <p:spPr bwMode="auto">
          <a:xfrm>
            <a:off x="3038475" y="3976750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74A06F-CE9F-745F-3151-8F44DC95CCEB}"/>
              </a:ext>
            </a:extLst>
          </p:cNvPr>
          <p:cNvSpPr txBox="1"/>
          <p:nvPr/>
        </p:nvSpPr>
        <p:spPr>
          <a:xfrm>
            <a:off x="3880907" y="3877186"/>
            <a:ext cx="52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No evidence of contribution to any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1645FBF-0B9A-D7CC-8BC2-AA76DB90B195}"/>
              </a:ext>
            </a:extLst>
          </p:cNvPr>
          <p:cNvSpPr/>
          <p:nvPr/>
        </p:nvSpPr>
        <p:spPr bwMode="auto">
          <a:xfrm>
            <a:off x="2507191" y="3492033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466B08-439F-1721-6EB5-5FAB7AEBB067}"/>
              </a:ext>
            </a:extLst>
          </p:cNvPr>
          <p:cNvSpPr txBox="1"/>
          <p:nvPr/>
        </p:nvSpPr>
        <p:spPr>
          <a:xfrm>
            <a:off x="3331632" y="3392470"/>
            <a:ext cx="55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Unclear evidence of contribution to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1B68EB73-5189-FC17-818B-ACCC961A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78" y="4375745"/>
            <a:ext cx="8968322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Note that it is not correct to consider the asthenosphere as a vigorously stirred (and therefore chemically homogeneous) layer (as generally thought by many geochemists and petrologists).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70FDDDF8-0E5E-F013-ACE2-C176BB31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19725"/>
            <a:ext cx="896461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Also remember the difficulties to give a precise definition for Asthenosphere (and for the Lithospheric mantle).</a:t>
            </a:r>
          </a:p>
        </p:txBody>
      </p:sp>
    </p:spTree>
    <p:extLst>
      <p:ext uri="{BB962C8B-B14F-4D97-AF65-F5344CB8AC3E}">
        <p14:creationId xmlns:p14="http://schemas.microsoft.com/office/powerpoint/2010/main" val="3943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9" grpId="0" animBg="1"/>
      <p:bldP spid="10" grpId="0"/>
      <p:bldP spid="11" grpId="0" animBg="1"/>
      <p:bldP spid="12" grpId="0"/>
      <p:bldP spid="14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>
            <a:extLst>
              <a:ext uri="{FF2B5EF4-FFF2-40B4-BE49-F238E27FC236}">
                <a16:creationId xmlns:a16="http://schemas.microsoft.com/office/drawing/2014/main" id="{0570FB77-F0C7-1DB0-A0B8-38DE5159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23" y="2847408"/>
            <a:ext cx="2133518" cy="465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367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assumption of chemical geodynamics is that, from a geochemical point of view, the Earth can be divided into several regions or “Reservoirs”: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8B94AA-E677-3C2D-E178-0AEBA1B2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36195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19C9282-6E87-5E7D-89BA-03C5B24F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41910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83B178C-4D61-E66D-2D0B-E375104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982"/>
            <a:ext cx="91440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6495F32-6E9E-08CB-EB5A-A5DA3D591721}"/>
              </a:ext>
            </a:extLst>
          </p:cNvPr>
          <p:cNvSpPr/>
          <p:nvPr/>
        </p:nvSpPr>
        <p:spPr bwMode="auto">
          <a:xfrm>
            <a:off x="3038475" y="3976750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74A06F-CE9F-745F-3151-8F44DC95CCEB}"/>
              </a:ext>
            </a:extLst>
          </p:cNvPr>
          <p:cNvSpPr txBox="1"/>
          <p:nvPr/>
        </p:nvSpPr>
        <p:spPr>
          <a:xfrm>
            <a:off x="3880907" y="3877186"/>
            <a:ext cx="52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No evidence of contribution to any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1645FBF-0B9A-D7CC-8BC2-AA76DB90B195}"/>
              </a:ext>
            </a:extLst>
          </p:cNvPr>
          <p:cNvSpPr/>
          <p:nvPr/>
        </p:nvSpPr>
        <p:spPr bwMode="auto">
          <a:xfrm>
            <a:off x="2507191" y="3492033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466B08-439F-1721-6EB5-5FAB7AEBB067}"/>
              </a:ext>
            </a:extLst>
          </p:cNvPr>
          <p:cNvSpPr txBox="1"/>
          <p:nvPr/>
        </p:nvSpPr>
        <p:spPr>
          <a:xfrm>
            <a:off x="3331632" y="3392470"/>
            <a:ext cx="55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Unclear evidence of contribution to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2780E65-5993-A698-5C21-1D6CCEF7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2880"/>
            <a:ext cx="9130241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Asthenosphere is a layer that is able to flow or creep. It is not elastic and not rigid. It deforms under a load because has relatively low viscosity. This deformation can be simple laminar flow, as when a plate moves over a viscous fluid. This does not mean that it is homogeneous (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→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LLAMA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92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86116" name="Text Box 4"/>
          <p:cNvSpPr txBox="1">
            <a:spLocks noChangeArrowheads="1"/>
          </p:cNvSpPr>
          <p:nvPr/>
        </p:nvSpPr>
        <p:spPr bwMode="auto">
          <a:xfrm>
            <a:off x="76200" y="534988"/>
            <a:ext cx="9067800" cy="404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Usual approach of geochemists: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Strong chemical and isotopic heterogeneities can develop in the Lithosphere (Crust + Lithospheric Mantle) only.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rest of the Earth is “homogeneous” in chemical composition, i.e. “normal” or characterized by an “average depletion” and uniform Potential Temperature (Tp) ~1300 °C.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 these grounds, the asthenospheric mantle is classically expected to produce partial melts with “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normal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” basaltic compositions (MORB), whereas “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anomalous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” compositions (e.g., K-rich magmas) are expected to derive from lithospheric sources.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Alternatively, far-from-normal compositions could derive from mantle plumes.</a:t>
            </a:r>
          </a:p>
        </p:txBody>
      </p:sp>
      <p:sp>
        <p:nvSpPr>
          <p:cNvPr id="2" name="Rettangolo arrotondato 4">
            <a:extLst>
              <a:ext uri="{FF2B5EF4-FFF2-40B4-BE49-F238E27FC236}">
                <a16:creationId xmlns:a16="http://schemas.microsoft.com/office/drawing/2014/main" id="{B07E1193-2D0C-373E-36C0-A281D2D53F77}"/>
              </a:ext>
            </a:extLst>
          </p:cNvPr>
          <p:cNvSpPr/>
          <p:nvPr/>
        </p:nvSpPr>
        <p:spPr bwMode="auto">
          <a:xfrm>
            <a:off x="0" y="4629149"/>
            <a:ext cx="9144000" cy="1457325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B340B09-5760-8056-0082-CE090C93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84456"/>
            <a:ext cx="8534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 repeat that the axiom: asthenosphere = convecting mantle = vigorously stirred mantle = homogeneous mantle </a:t>
            </a:r>
            <a:r>
              <a:rPr lang="en-GB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 not correct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C458C1A-8001-B34A-67C1-82E5D0A7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8510"/>
            <a:ext cx="9144000" cy="83099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is based on the assumption that MORB = homogeneous magmas = homogeneous mantle sources = convecting = well mixed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6" grpId="0" build="p"/>
      <p:bldP spid="2" grpId="0" animBg="1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0" name="Rectangle 200"/>
          <p:cNvSpPr>
            <a:spLocks noChangeArrowheads="1"/>
          </p:cNvSpPr>
          <p:nvPr/>
        </p:nvSpPr>
        <p:spPr bwMode="auto">
          <a:xfrm>
            <a:off x="0" y="61913"/>
            <a:ext cx="52466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GB" sz="7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 Six.</a:t>
            </a:r>
          </a:p>
        </p:txBody>
      </p:sp>
      <p:sp>
        <p:nvSpPr>
          <p:cNvPr id="123088" name="Rectangle 208"/>
          <p:cNvSpPr>
            <a:spLocks noChangeArrowheads="1"/>
          </p:cNvSpPr>
          <p:nvPr/>
        </p:nvSpPr>
        <p:spPr bwMode="auto">
          <a:xfrm>
            <a:off x="247649" y="1383569"/>
            <a:ext cx="8772525" cy="33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5725" algn="l" defTabSz="715963">
              <a:spcAft>
                <a:spcPts val="2400"/>
              </a:spcAft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geochemical definitions of mantle sources.</a:t>
            </a:r>
          </a:p>
          <a:p>
            <a:pPr marL="85725" algn="l" defTabSz="715963">
              <a:spcAft>
                <a:spcPts val="2400"/>
              </a:spcAft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Principles of isotope geochemistry applied to igneous petrology: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systematics.</a:t>
            </a:r>
          </a:p>
          <a:p>
            <a:pPr marL="85725" algn="l" defTabSz="715963">
              <a:spcAft>
                <a:spcPts val="2400"/>
              </a:spcAft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end-members and geochemical jargon used in igneous petrology.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0" grpId="0"/>
      <p:bldP spid="12308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2600" y="528638"/>
            <a:ext cx="8661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presence in oceanic basalts of a common mantle component that is not the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ubiquitous depleted upper mantle (asthenosphere)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of mid-ocean ridge basalts (MORB) is probably one of the major findings of igneous isotope geochemistry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			                                         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Cadoux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et al., 2007 (Earth Planet. Sci. Lett., 259, 227-238)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Geophysical evidence and numerical models of mantle stirring imply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source of mid-ocean ridge basalts (MORBs) comprises most of the mantle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, excepting only the D</a:t>
            </a:r>
            <a:r>
              <a:rPr lang="en-GB" altLang="it-IT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region and the </a:t>
            </a:r>
            <a:r>
              <a:rPr lang="en-GB" altLang="it-IT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‘‘</a:t>
            </a:r>
            <a:r>
              <a:rPr lang="en-GB" altLang="ja-JP" sz="1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superpile</a:t>
            </a:r>
            <a:r>
              <a:rPr lang="en-GB" altLang="it-IT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’’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anomalies deep under Africa and the Pacific.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                                           		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Davies, 2009 (Geochem.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Geophys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GB" altLang="ja-JP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Geosyst</a:t>
            </a:r>
            <a:r>
              <a:rPr lang="en-GB" altLang="ja-JP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10.1029/2009GC002634)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[...]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We model two mantle reservoirs corresponding in mass to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Earth</a:t>
            </a:r>
            <a:r>
              <a:rPr lang="en-GB" altLang="it-IT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s upper mantle (MORB source) 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and lower mantle (OIB source), respectively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	 			             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Gonnermann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and Mukhopadhyay, 2009 (Nature, 459, 560-563)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Most of the upper mantle 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materials are the residuals of a small degree of partial melting at ~410-km and hence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is nearly homogenous and modestly depleted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 	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	                          	            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Karato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, 2012 (Earth Planet. Sci. Lett., 321-322, 95-103)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US" sz="1900" i="1" dirty="0">
                <a:solidFill>
                  <a:schemeClr val="bg1"/>
                </a:solidFill>
                <a:latin typeface="Calibri" pitchFamily="34" charset="0"/>
              </a:rPr>
              <a:t>We use the term ‘</a:t>
            </a:r>
            <a:r>
              <a:rPr lang="en-US" sz="1900" i="1" dirty="0">
                <a:solidFill>
                  <a:srgbClr val="FFFF00"/>
                </a:solidFill>
                <a:latin typeface="Calibri" pitchFamily="34" charset="0"/>
              </a:rPr>
              <a:t>deep mantle</a:t>
            </a:r>
            <a:r>
              <a:rPr lang="en-US" sz="1900" i="1" dirty="0">
                <a:solidFill>
                  <a:schemeClr val="bg1"/>
                </a:solidFill>
                <a:latin typeface="Calibri" pitchFamily="34" charset="0"/>
              </a:rPr>
              <a:t>’ to refer loosely to </a:t>
            </a:r>
            <a:r>
              <a:rPr lang="en-US" sz="1900" i="1" dirty="0">
                <a:solidFill>
                  <a:srgbClr val="FFFF00"/>
                </a:solidFill>
                <a:latin typeface="Calibri" pitchFamily="34" charset="0"/>
              </a:rPr>
              <a:t>the region of Earth’s convecting mantle that is not represented by the composition of typical MORB</a:t>
            </a:r>
            <a:r>
              <a:rPr lang="en-US" sz="1900" i="1" dirty="0">
                <a:solidFill>
                  <a:schemeClr val="bg1"/>
                </a:solidFill>
                <a:latin typeface="Calibri" pitchFamily="34" charset="0"/>
              </a:rPr>
              <a:t>. The geometry of this reservoir is poorly constrained, and its upper horizon could fall anywhere from the mantle transition zone, to the large low shear velocity provinces above the core-mantle boundary 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	           Miller et al., 2019 (Earth Planet. Sci. Lett., 523, 115699)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36750"/>
            <a:ext cx="8534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>
            <a:cxnSpLocks noChangeShapeType="1"/>
          </p:cNvCxnSpPr>
          <p:nvPr/>
        </p:nvCxnSpPr>
        <p:spPr bwMode="auto">
          <a:xfrm>
            <a:off x="3328988" y="5911850"/>
            <a:ext cx="5688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7" name="Connettore 1 6"/>
          <p:cNvCxnSpPr>
            <a:cxnSpLocks noChangeShapeType="1"/>
          </p:cNvCxnSpPr>
          <p:nvPr/>
        </p:nvCxnSpPr>
        <p:spPr bwMode="auto">
          <a:xfrm>
            <a:off x="3328988" y="6064250"/>
            <a:ext cx="1476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62000" y="695325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9" name="Gruppo 12"/>
          <p:cNvGrpSpPr>
            <a:grpSpLocks/>
          </p:cNvGrpSpPr>
          <p:nvPr/>
        </p:nvGrpSpPr>
        <p:grpSpPr bwMode="auto">
          <a:xfrm>
            <a:off x="698500" y="1966327"/>
            <a:ext cx="8432800" cy="1721435"/>
            <a:chOff x="0" y="2004905"/>
            <a:chExt cx="9144000" cy="17208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04905"/>
              <a:ext cx="9144000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279" y="2007869"/>
              <a:ext cx="6756400" cy="45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98500" y="3681413"/>
            <a:ext cx="84328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[…] We report spatially controlled chemical and Sr-Nd isotopic compositions of pyroxenites and their host peridotites from an ophiolitic mantle sequence in the Northern Apennines, Italy, with depleted mantle compositions, representing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a surface exposure of veined upper mantle, a potential source for mid-oceanic-ridge basalts (MORB).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Interaction between pyroxenites and adjacent mantle rocks results in centimeter-scale chemical modifications in the host peridotites, systematically lowering their Sm/Nd ratios. Over time, this interaction causes the host peridotite at &gt;0.1 m scale to acquire an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isotopic heterogeneity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larger than the range defined by the peridotite and pyroxenite end-members.</a:t>
            </a:r>
            <a:endParaRPr lang="it-I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042610"/>
            <a:ext cx="8293100" cy="45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arrotondato 1"/>
          <p:cNvSpPr/>
          <p:nvPr/>
        </p:nvSpPr>
        <p:spPr bwMode="auto">
          <a:xfrm>
            <a:off x="2360611" y="3951289"/>
            <a:ext cx="4533900" cy="4206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32" y="1950273"/>
            <a:ext cx="8847667" cy="42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2085"/>
          <a:stretch>
            <a:fillRect/>
          </a:stretch>
        </p:blipFill>
        <p:spPr bwMode="auto">
          <a:xfrm>
            <a:off x="152400" y="5135708"/>
            <a:ext cx="8847667" cy="11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 bwMode="auto">
          <a:xfrm>
            <a:off x="2252133" y="6070600"/>
            <a:ext cx="663786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1 10"/>
          <p:cNvCxnSpPr/>
          <p:nvPr/>
        </p:nvCxnSpPr>
        <p:spPr bwMode="auto">
          <a:xfrm>
            <a:off x="304799" y="6282267"/>
            <a:ext cx="612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1" y="774700"/>
            <a:ext cx="9143998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powerful tool to study the chemical structure, history and evolution of Earth’s Reservoirs is Isotope Geochemistry.</a:t>
            </a: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0" y="1778000"/>
            <a:ext cx="9143999" cy="27022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Among the dozen of isotope parent-daughter systems three/four are the most commonly used in igneous petrology: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U-Th-Pb System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U-Th-He System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42183A8-3F29-656B-58DD-E8D57EC0F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48" y="3200385"/>
            <a:ext cx="366712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is NOT a Geochemistry course.</a:t>
            </a:r>
            <a:endParaRPr lang="en-GB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D363171-AF74-53E2-1A7E-578D6F61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1" y="5732795"/>
            <a:ext cx="759142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principles treated in this section are reported in Lustrino and Anderson (2015)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522B350-3766-AA7B-F7EE-CBDAF2C3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6" y="4851307"/>
            <a:ext cx="725487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a full treatment of these arguments, you are invited to follow more specific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5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5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5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5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/>
      <p:bldP spid="975877" grpId="0" build="p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6914"/>
            <a:ext cx="9144000" cy="57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0211" name="Text Box 3"/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371474" y="2116138"/>
            <a:ext cx="877252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radioactive, and </a:t>
            </a:r>
            <a:r>
              <a:rPr lang="en-GB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GB" sz="2400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decays to the stable isotope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90213" name="Text Box 5"/>
          <p:cNvSpPr txBox="1">
            <a:spLocks noChangeArrowheads="1"/>
          </p:cNvSpPr>
          <p:nvPr/>
        </p:nvSpPr>
        <p:spPr bwMode="auto">
          <a:xfrm>
            <a:off x="613475" y="4630155"/>
            <a:ext cx="4722460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has 37 protons and 50 neutrons (N = 87).</a:t>
            </a:r>
          </a:p>
          <a:p>
            <a:pPr algn="l">
              <a:spcBef>
                <a:spcPts val="1200"/>
              </a:spcBef>
              <a:defRPr/>
            </a:pP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has 38 protons and 49 neutrons (N = 87).</a:t>
            </a:r>
          </a:p>
        </p:txBody>
      </p:sp>
      <p:sp>
        <p:nvSpPr>
          <p:cNvPr id="990215" name="Text Box 7"/>
          <p:cNvSpPr txBox="1">
            <a:spLocks noChangeArrowheads="1"/>
          </p:cNvSpPr>
          <p:nvPr/>
        </p:nvSpPr>
        <p:spPr bwMode="auto">
          <a:xfrm>
            <a:off x="371475" y="1243013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an alkali metal. It has two naturally occurring isotopes,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85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Rb.</a:t>
            </a:r>
          </a:p>
        </p:txBody>
      </p:sp>
      <p:pic>
        <p:nvPicPr>
          <p:cNvPr id="9902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13" y="2693988"/>
            <a:ext cx="3649662" cy="3783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90218" name="Text Box 10"/>
          <p:cNvSpPr txBox="1">
            <a:spLocks noChangeArrowheads="1"/>
          </p:cNvSpPr>
          <p:nvPr/>
        </p:nvSpPr>
        <p:spPr bwMode="auto">
          <a:xfrm>
            <a:off x="444499" y="2749088"/>
            <a:ext cx="481901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During the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decay, one neutron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converted in one proton and an electron (the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particle) is expelled.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/>
      <p:bldP spid="990212" grpId="0"/>
      <p:bldP spid="990213" grpId="0"/>
      <p:bldP spid="990215" grpId="0"/>
      <p:bldP spid="9902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23685" name="Text Box 5"/>
          <p:cNvSpPr txBox="1">
            <a:spLocks noChangeArrowheads="1"/>
          </p:cNvSpPr>
          <p:nvPr/>
        </p:nvSpPr>
        <p:spPr bwMode="auto">
          <a:xfrm>
            <a:off x="371475" y="2974975"/>
            <a:ext cx="840105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a classical four phase mantle assemblage (ol, cpx, opx, pl/sp/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gt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both Rb and Sr are incompatible elements but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more incompatible than Sr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223686" name="Text Box 6"/>
          <p:cNvSpPr txBox="1">
            <a:spLocks noChangeArrowheads="1"/>
          </p:cNvSpPr>
          <p:nvPr/>
        </p:nvSpPr>
        <p:spPr bwMode="auto">
          <a:xfrm>
            <a:off x="371475" y="4425950"/>
            <a:ext cx="8401050" cy="1274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that an hypothetical mantle with Rb/Sr ratio = 1 partially melts.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will be the Rb/Sr in the residual source?</a:t>
            </a:r>
          </a:p>
        </p:txBody>
      </p:sp>
      <p:sp>
        <p:nvSpPr>
          <p:cNvPr id="1223687" name="Text Box 7"/>
          <p:cNvSpPr txBox="1">
            <a:spLocks noChangeArrowheads="1"/>
          </p:cNvSpPr>
          <p:nvPr/>
        </p:nvSpPr>
        <p:spPr bwMode="auto">
          <a:xfrm>
            <a:off x="371475" y="1243013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an alkali metal. It has two naturally occurring isotopes,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85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9496" y="5174028"/>
            <a:ext cx="84772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19496" y="5884006"/>
            <a:ext cx="84772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1475" y="5996840"/>
            <a:ext cx="683821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will be the Rb/Sr in the partial melt?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1474" y="2116138"/>
            <a:ext cx="877252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radioactive, and </a:t>
            </a:r>
            <a:r>
              <a:rPr lang="en-GB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GB" sz="2400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decays to the stable isotope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E87F881-510B-6163-173E-0C729270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3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5" grpId="0"/>
      <p:bldP spid="1223686" grpId="0" build="p"/>
      <p:bldP spid="8" grpId="0" build="p"/>
      <p:bldP spid="9" grpId="0" build="p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0" y="1397000"/>
            <a:ext cx="91440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does this mean?</a:t>
            </a:r>
          </a:p>
        </p:txBody>
      </p:sp>
      <p:sp>
        <p:nvSpPr>
          <p:cNvPr id="992261" name="Text Box 5"/>
          <p:cNvSpPr txBox="1">
            <a:spLocks noChangeArrowheads="1"/>
          </p:cNvSpPr>
          <p:nvPr/>
        </p:nvSpPr>
        <p:spPr bwMode="auto">
          <a:xfrm>
            <a:off x="177800" y="2017713"/>
            <a:ext cx="8788400" cy="1858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residual mantle source is characterised by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Rb/Sr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ratios compared to the original source.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solidified partial melt is characterised by </a:t>
            </a:r>
            <a:r>
              <a:rPr lang="en-GB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 Rb/Sr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ratios compared to the original source.</a:t>
            </a:r>
          </a:p>
        </p:txBody>
      </p:sp>
      <p:sp>
        <p:nvSpPr>
          <p:cNvPr id="992262" name="Text Box 6"/>
          <p:cNvSpPr txBox="1">
            <a:spLocks noChangeArrowheads="1"/>
          </p:cNvSpPr>
          <p:nvPr/>
        </p:nvSpPr>
        <p:spPr bwMode="auto">
          <a:xfrm>
            <a:off x="371474" y="4243388"/>
            <a:ext cx="8596679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with lower Rb/Sr has also lower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(as well as lower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85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Rb). This means that there will be fewer parent nuclides that can decay into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with higher Rb/Sr has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and,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consequentially, will have higher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time-integrated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9354F4D-2BCA-6CED-5087-108C43DE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0" grpId="0" build="p"/>
      <p:bldP spid="992261" grpId="0" build="p"/>
      <p:bldP spid="9922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Text Box 2"/>
          <p:cNvSpPr txBox="1">
            <a:spLocks noChangeArrowheads="1"/>
          </p:cNvSpPr>
          <p:nvPr/>
        </p:nvSpPr>
        <p:spPr bwMode="auto">
          <a:xfrm>
            <a:off x="371476" y="749300"/>
            <a:ext cx="8355012" cy="5478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Geochemical study of igneous rocks follows three main lines of investigation:</a:t>
            </a:r>
          </a:p>
          <a:p>
            <a:pPr algn="l">
              <a:spcBef>
                <a:spcPts val="1200"/>
              </a:spcBef>
              <a:buFontTx/>
              <a:buChar char="-"/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Major oxide chemistry</a:t>
            </a:r>
          </a:p>
          <a:p>
            <a:pPr algn="l">
              <a:spcBef>
                <a:spcPts val="0"/>
              </a:spcBef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level of investigation, but by far the most important, considering that major oxides account to &gt;99% of the mass of a magma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spcBef>
                <a:spcPts val="1200"/>
              </a:spcBef>
              <a:buFontTx/>
              <a:buChar char="-"/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Trace element chemistry</a:t>
            </a:r>
          </a:p>
          <a:p>
            <a:pPr algn="l">
              <a:spcBef>
                <a:spcPts val="0"/>
              </a:spcBef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essential tool to infer the presence – or absence – of specific minerals based on the concept of distribution coefficient, i.e., the compatibility of specific elements in the crystal lattice of specific minerals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spcBef>
                <a:spcPts val="1200"/>
              </a:spcBef>
              <a:buFontTx/>
              <a:buChar char="-"/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Isotope geochemistry</a:t>
            </a:r>
          </a:p>
          <a:p>
            <a:pPr algn="l">
              <a:spcBef>
                <a:spcPts val="0"/>
              </a:spcBef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Fundamental to infer the history of a magma source, i.e., when enrichment or depletion processes occurred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8" grpId="0" uiExpand="1" build="p"/>
      <p:bldP spid="9205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4309" name="Text Box 5"/>
          <p:cNvSpPr txBox="1">
            <a:spLocks noChangeArrowheads="1"/>
          </p:cNvSpPr>
          <p:nvPr/>
        </p:nvSpPr>
        <p:spPr bwMode="auto">
          <a:xfrm>
            <a:off x="371475" y="1368425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every type of solid source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diminishes continuously (decays)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increases continuously.</a:t>
            </a:r>
          </a:p>
        </p:txBody>
      </p:sp>
      <p:sp>
        <p:nvSpPr>
          <p:cNvPr id="994310" name="Text Box 6"/>
          <p:cNvSpPr txBox="1">
            <a:spLocks noChangeArrowheads="1"/>
          </p:cNvSpPr>
          <p:nvPr/>
        </p:nvSpPr>
        <p:spPr bwMode="auto">
          <a:xfrm>
            <a:off x="371475" y="2373313"/>
            <a:ext cx="8401050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After a given time interval, the residual source will have lower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and, consequentially, lower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than the solidified partial melt derived from that source.</a:t>
            </a:r>
          </a:p>
        </p:txBody>
      </p:sp>
      <p:sp>
        <p:nvSpPr>
          <p:cNvPr id="994311" name="Text Box 7"/>
          <p:cNvSpPr txBox="1">
            <a:spLocks noChangeArrowheads="1"/>
          </p:cNvSpPr>
          <p:nvPr/>
        </p:nvSpPr>
        <p:spPr bwMode="auto">
          <a:xfrm>
            <a:off x="371475" y="3805238"/>
            <a:ext cx="84010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common to compare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content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(i.e., the daughter isotope after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decay)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with the stable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isotope.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14142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isotope is stable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                                       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(its concentration in a solid source does not vary with time)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 bwMode="auto">
          <a:xfrm>
            <a:off x="4935415" y="2778369"/>
            <a:ext cx="2180493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479668" y="3532554"/>
            <a:ext cx="3024000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 Box 3">
            <a:extLst>
              <a:ext uri="{FF2B5EF4-FFF2-40B4-BE49-F238E27FC236}">
                <a16:creationId xmlns:a16="http://schemas.microsoft.com/office/drawing/2014/main" id="{CA8B8B6F-EE77-317D-FA67-7F6D18D1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9" grpId="0" build="p"/>
      <p:bldP spid="994310" grpId="0" build="p"/>
      <p:bldP spid="994311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838" y="1546225"/>
            <a:ext cx="6315076" cy="4895851"/>
            <a:chOff x="102" y="974"/>
            <a:chExt cx="3978" cy="3084"/>
          </a:xfrm>
        </p:grpSpPr>
        <p:sp>
          <p:nvSpPr>
            <p:cNvPr id="1195013" name="Rectangle 5"/>
            <p:cNvSpPr>
              <a:spLocks noChangeArrowheads="1"/>
            </p:cNvSpPr>
            <p:nvPr/>
          </p:nvSpPr>
          <p:spPr bwMode="auto">
            <a:xfrm>
              <a:off x="405" y="974"/>
              <a:ext cx="3675" cy="27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195014" name="Text Box 6"/>
            <p:cNvSpPr txBox="1">
              <a:spLocks noChangeArrowheads="1"/>
            </p:cNvSpPr>
            <p:nvPr/>
          </p:nvSpPr>
          <p:spPr bwMode="auto">
            <a:xfrm>
              <a:off x="1684" y="3728"/>
              <a:ext cx="9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195015" name="Text Box 7"/>
            <p:cNvSpPr txBox="1">
              <a:spLocks noChangeArrowheads="1"/>
            </p:cNvSpPr>
            <p:nvPr/>
          </p:nvSpPr>
          <p:spPr bwMode="auto">
            <a:xfrm rot="16200000">
              <a:off x="-172" y="2157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</p:grpSp>
      <p:sp>
        <p:nvSpPr>
          <p:cNvPr id="1195016" name="Text Box 8"/>
          <p:cNvSpPr txBox="1">
            <a:spLocks noChangeArrowheads="1"/>
          </p:cNvSpPr>
          <p:nvPr/>
        </p:nvSpPr>
        <p:spPr bwMode="auto">
          <a:xfrm>
            <a:off x="6680200" y="1227138"/>
            <a:ext cx="24638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to have three parts of a closed geological systems (e.g., two minerals and a whole rock) with different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</a:t>
            </a:r>
          </a:p>
        </p:txBody>
      </p:sp>
      <p:sp>
        <p:nvSpPr>
          <p:cNvPr id="1195017" name="Text Box 9"/>
          <p:cNvSpPr txBox="1">
            <a:spLocks noChangeArrowheads="1"/>
          </p:cNvSpPr>
          <p:nvPr/>
        </p:nvSpPr>
        <p:spPr bwMode="auto">
          <a:xfrm>
            <a:off x="87153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Low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5018" name="Text Box 10"/>
          <p:cNvSpPr txBox="1">
            <a:spLocks noChangeArrowheads="1"/>
          </p:cNvSpPr>
          <p:nvPr/>
        </p:nvSpPr>
        <p:spPr bwMode="auto">
          <a:xfrm>
            <a:off x="2819400" y="5335588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Medium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5019" name="Text Box 11"/>
          <p:cNvSpPr txBox="1">
            <a:spLocks noChangeArrowheads="1"/>
          </p:cNvSpPr>
          <p:nvPr/>
        </p:nvSpPr>
        <p:spPr bwMode="auto">
          <a:xfrm>
            <a:off x="477678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High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5020" name="Line 12"/>
          <p:cNvSpPr>
            <a:spLocks noChangeShapeType="1"/>
          </p:cNvSpPr>
          <p:nvPr/>
        </p:nvSpPr>
        <p:spPr bwMode="auto">
          <a:xfrm>
            <a:off x="855663" y="5146675"/>
            <a:ext cx="47323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1" name="Text Box 13"/>
          <p:cNvSpPr txBox="1">
            <a:spLocks noChangeArrowheads="1"/>
          </p:cNvSpPr>
          <p:nvPr/>
        </p:nvSpPr>
        <p:spPr bwMode="auto">
          <a:xfrm>
            <a:off x="5745163" y="4945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0</a:t>
            </a:r>
          </a:p>
        </p:txBody>
      </p:sp>
      <p:sp>
        <p:nvSpPr>
          <p:cNvPr id="1195022" name="Text Box 14"/>
          <p:cNvSpPr txBox="1">
            <a:spLocks noChangeArrowheads="1"/>
          </p:cNvSpPr>
          <p:nvPr/>
        </p:nvSpPr>
        <p:spPr bwMode="auto">
          <a:xfrm>
            <a:off x="5745163" y="3929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1</a:t>
            </a:r>
          </a:p>
        </p:txBody>
      </p:sp>
      <p:sp>
        <p:nvSpPr>
          <p:cNvPr id="1195023" name="Text Box 15"/>
          <p:cNvSpPr txBox="1">
            <a:spLocks noChangeArrowheads="1"/>
          </p:cNvSpPr>
          <p:nvPr/>
        </p:nvSpPr>
        <p:spPr bwMode="auto">
          <a:xfrm>
            <a:off x="5745163" y="2898775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2</a:t>
            </a:r>
          </a:p>
        </p:txBody>
      </p:sp>
      <p:sp>
        <p:nvSpPr>
          <p:cNvPr id="1195024" name="Text Box 16"/>
          <p:cNvSpPr txBox="1">
            <a:spLocks noChangeArrowheads="1"/>
          </p:cNvSpPr>
          <p:nvPr/>
        </p:nvSpPr>
        <p:spPr bwMode="auto">
          <a:xfrm>
            <a:off x="5745163" y="1911350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3</a:t>
            </a:r>
          </a:p>
        </p:txBody>
      </p:sp>
      <p:sp>
        <p:nvSpPr>
          <p:cNvPr id="1195025" name="Line 17"/>
          <p:cNvSpPr>
            <a:spLocks noChangeShapeType="1"/>
          </p:cNvSpPr>
          <p:nvPr/>
        </p:nvSpPr>
        <p:spPr bwMode="auto">
          <a:xfrm flipV="1">
            <a:off x="855663" y="4175125"/>
            <a:ext cx="4732337" cy="9572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6" name="Line 18"/>
          <p:cNvSpPr>
            <a:spLocks noChangeShapeType="1"/>
          </p:cNvSpPr>
          <p:nvPr/>
        </p:nvSpPr>
        <p:spPr bwMode="auto">
          <a:xfrm flipV="1">
            <a:off x="841376" y="3176587"/>
            <a:ext cx="4761706" cy="1939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7" name="Line 19"/>
          <p:cNvSpPr>
            <a:spLocks noChangeShapeType="1"/>
          </p:cNvSpPr>
          <p:nvPr/>
        </p:nvSpPr>
        <p:spPr bwMode="auto">
          <a:xfrm flipV="1">
            <a:off x="841375" y="2198688"/>
            <a:ext cx="4754563" cy="2919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8" name="Oval 20"/>
          <p:cNvSpPr>
            <a:spLocks noChangeArrowheads="1"/>
          </p:cNvSpPr>
          <p:nvPr/>
        </p:nvSpPr>
        <p:spPr bwMode="auto">
          <a:xfrm>
            <a:off x="5354638" y="4087813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9" name="Oval 21"/>
          <p:cNvSpPr>
            <a:spLocks noChangeArrowheads="1"/>
          </p:cNvSpPr>
          <p:nvPr/>
        </p:nvSpPr>
        <p:spPr bwMode="auto">
          <a:xfrm>
            <a:off x="3467100" y="3883025"/>
            <a:ext cx="217488" cy="217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0" name="Oval 22"/>
          <p:cNvSpPr>
            <a:spLocks noChangeArrowheads="1"/>
          </p:cNvSpPr>
          <p:nvPr/>
        </p:nvSpPr>
        <p:spPr bwMode="auto">
          <a:xfrm>
            <a:off x="5254625" y="3165475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1" name="Oval 23"/>
          <p:cNvSpPr>
            <a:spLocks noChangeArrowheads="1"/>
          </p:cNvSpPr>
          <p:nvPr/>
        </p:nvSpPr>
        <p:spPr bwMode="auto">
          <a:xfrm>
            <a:off x="1389063" y="4754563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2" name="Oval 24"/>
          <p:cNvSpPr>
            <a:spLocks noChangeArrowheads="1"/>
          </p:cNvSpPr>
          <p:nvPr/>
        </p:nvSpPr>
        <p:spPr bwMode="auto">
          <a:xfrm>
            <a:off x="3533775" y="4446588"/>
            <a:ext cx="217488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3" name="Oval 25"/>
          <p:cNvSpPr>
            <a:spLocks noChangeArrowheads="1"/>
          </p:cNvSpPr>
          <p:nvPr/>
        </p:nvSpPr>
        <p:spPr bwMode="auto">
          <a:xfrm>
            <a:off x="1411288" y="4902200"/>
            <a:ext cx="217487" cy="2174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4" name="Oval 26"/>
          <p:cNvSpPr>
            <a:spLocks noChangeArrowheads="1"/>
          </p:cNvSpPr>
          <p:nvPr/>
        </p:nvSpPr>
        <p:spPr bwMode="auto">
          <a:xfrm>
            <a:off x="1436688" y="5030788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5" name="Oval 27"/>
          <p:cNvSpPr>
            <a:spLocks noChangeArrowheads="1"/>
          </p:cNvSpPr>
          <p:nvPr/>
        </p:nvSpPr>
        <p:spPr bwMode="auto">
          <a:xfrm>
            <a:off x="3614738" y="5030788"/>
            <a:ext cx="217487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6" name="Oval 28"/>
          <p:cNvSpPr>
            <a:spLocks noChangeArrowheads="1"/>
          </p:cNvSpPr>
          <p:nvPr/>
        </p:nvSpPr>
        <p:spPr bwMode="auto">
          <a:xfrm>
            <a:off x="5472113" y="5030788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7" name="Text Box 29"/>
          <p:cNvSpPr txBox="1">
            <a:spLocks noChangeArrowheads="1"/>
          </p:cNvSpPr>
          <p:nvPr/>
        </p:nvSpPr>
        <p:spPr bwMode="auto">
          <a:xfrm>
            <a:off x="87153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cpx)</a:t>
            </a:r>
          </a:p>
        </p:txBody>
      </p:sp>
      <p:sp>
        <p:nvSpPr>
          <p:cNvPr id="1195038" name="Text Box 30"/>
          <p:cNvSpPr txBox="1">
            <a:spLocks noChangeArrowheads="1"/>
          </p:cNvSpPr>
          <p:nvPr/>
        </p:nvSpPr>
        <p:spPr bwMode="auto">
          <a:xfrm>
            <a:off x="2819400" y="5605463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whole rock)</a:t>
            </a:r>
          </a:p>
        </p:txBody>
      </p:sp>
      <p:sp>
        <p:nvSpPr>
          <p:cNvPr id="1195039" name="Text Box 31"/>
          <p:cNvSpPr txBox="1">
            <a:spLocks noChangeArrowheads="1"/>
          </p:cNvSpPr>
          <p:nvPr/>
        </p:nvSpPr>
        <p:spPr bwMode="auto">
          <a:xfrm>
            <a:off x="477678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</a:t>
            </a:r>
            <a:r>
              <a:rPr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bt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1195040" name="Line 32"/>
          <p:cNvSpPr>
            <a:spLocks noChangeShapeType="1"/>
          </p:cNvSpPr>
          <p:nvPr/>
        </p:nvSpPr>
        <p:spPr bwMode="auto">
          <a:xfrm>
            <a:off x="6423025" y="5203825"/>
            <a:ext cx="5238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1" name="Text Box 33"/>
          <p:cNvSpPr txBox="1">
            <a:spLocks noChangeArrowheads="1"/>
          </p:cNvSpPr>
          <p:nvPr/>
        </p:nvSpPr>
        <p:spPr bwMode="auto">
          <a:xfrm>
            <a:off x="6870700" y="4984750"/>
            <a:ext cx="22733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 of solidification (e.g., eruption).</a:t>
            </a:r>
          </a:p>
        </p:txBody>
      </p:sp>
      <p:sp>
        <p:nvSpPr>
          <p:cNvPr id="1195042" name="Text Box 34"/>
          <p:cNvSpPr txBox="1">
            <a:spLocks noChangeArrowheads="1"/>
          </p:cNvSpPr>
          <p:nvPr/>
        </p:nvSpPr>
        <p:spPr bwMode="auto">
          <a:xfrm>
            <a:off x="943342" y="1441451"/>
            <a:ext cx="514985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Some time after the solidification, the three geological systems, originally characterized       by the same 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isotopic ratio,                  will show different isotopic               compositions</a:t>
            </a:r>
          </a:p>
        </p:txBody>
      </p:sp>
      <p:sp>
        <p:nvSpPr>
          <p:cNvPr id="1195046" name="Line 38"/>
          <p:cNvSpPr>
            <a:spLocks noChangeShapeType="1"/>
          </p:cNvSpPr>
          <p:nvPr/>
        </p:nvSpPr>
        <p:spPr bwMode="auto">
          <a:xfrm flipH="1">
            <a:off x="844550" y="4648200"/>
            <a:ext cx="6921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7" name="Line 39"/>
          <p:cNvSpPr>
            <a:spLocks noChangeShapeType="1"/>
          </p:cNvSpPr>
          <p:nvPr/>
        </p:nvSpPr>
        <p:spPr bwMode="auto">
          <a:xfrm flipH="1" flipV="1">
            <a:off x="838200" y="3460750"/>
            <a:ext cx="2713038" cy="635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8" name="Line 40"/>
          <p:cNvSpPr>
            <a:spLocks noChangeShapeType="1"/>
          </p:cNvSpPr>
          <p:nvPr/>
        </p:nvSpPr>
        <p:spPr bwMode="auto">
          <a:xfrm flipH="1" flipV="1">
            <a:off x="850900" y="2395538"/>
            <a:ext cx="4441825" cy="635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3" name="AutoShape 35"/>
          <p:cNvSpPr>
            <a:spLocks noChangeArrowheads="1"/>
          </p:cNvSpPr>
          <p:nvPr/>
        </p:nvSpPr>
        <p:spPr bwMode="auto">
          <a:xfrm>
            <a:off x="681038" y="4491038"/>
            <a:ext cx="322262" cy="295275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4" name="AutoShape 36"/>
          <p:cNvSpPr>
            <a:spLocks noChangeArrowheads="1"/>
          </p:cNvSpPr>
          <p:nvPr/>
        </p:nvSpPr>
        <p:spPr bwMode="auto">
          <a:xfrm>
            <a:off x="681038" y="3317875"/>
            <a:ext cx="322262" cy="29527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5" name="AutoShape 37"/>
          <p:cNvSpPr>
            <a:spLocks noChangeArrowheads="1"/>
          </p:cNvSpPr>
          <p:nvPr/>
        </p:nvSpPr>
        <p:spPr bwMode="auto">
          <a:xfrm>
            <a:off x="681038" y="2230438"/>
            <a:ext cx="322262" cy="295275"/>
          </a:xfrm>
          <a:prstGeom prst="star5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9" name="Oval 41"/>
          <p:cNvSpPr>
            <a:spLocks noChangeArrowheads="1"/>
          </p:cNvSpPr>
          <p:nvPr/>
        </p:nvSpPr>
        <p:spPr bwMode="auto">
          <a:xfrm>
            <a:off x="1438275" y="5032375"/>
            <a:ext cx="217488" cy="2174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50" name="Oval 42"/>
          <p:cNvSpPr>
            <a:spLocks noChangeArrowheads="1"/>
          </p:cNvSpPr>
          <p:nvPr/>
        </p:nvSpPr>
        <p:spPr bwMode="auto">
          <a:xfrm>
            <a:off x="3616325" y="5032375"/>
            <a:ext cx="217488" cy="217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51" name="Oval 43"/>
          <p:cNvSpPr>
            <a:spLocks noChangeArrowheads="1"/>
          </p:cNvSpPr>
          <p:nvPr/>
        </p:nvSpPr>
        <p:spPr bwMode="auto">
          <a:xfrm>
            <a:off x="5473700" y="5032375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52" name="Text Box 44"/>
          <p:cNvSpPr txBox="1">
            <a:spLocks noChangeArrowheads="1"/>
          </p:cNvSpPr>
          <p:nvPr/>
        </p:nvSpPr>
        <p:spPr bwMode="auto">
          <a:xfrm rot="-654759">
            <a:off x="3792538" y="4348163"/>
            <a:ext cx="1500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Isochron</a:t>
            </a:r>
          </a:p>
        </p:txBody>
      </p:sp>
      <p:sp>
        <p:nvSpPr>
          <p:cNvPr id="1195053" name="Text Box 45"/>
          <p:cNvSpPr txBox="1">
            <a:spLocks noChangeArrowheads="1"/>
          </p:cNvSpPr>
          <p:nvPr/>
        </p:nvSpPr>
        <p:spPr bwMode="auto">
          <a:xfrm rot="-1346030">
            <a:off x="3819525" y="3597275"/>
            <a:ext cx="1500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Isochron</a:t>
            </a:r>
          </a:p>
        </p:txBody>
      </p:sp>
      <p:sp>
        <p:nvSpPr>
          <p:cNvPr id="1195054" name="Text Box 46"/>
          <p:cNvSpPr txBox="1">
            <a:spLocks noChangeArrowheads="1"/>
          </p:cNvSpPr>
          <p:nvPr/>
        </p:nvSpPr>
        <p:spPr bwMode="auto">
          <a:xfrm rot="-1895954">
            <a:off x="3819525" y="2820988"/>
            <a:ext cx="1500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Isochron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8A39607-50CD-C61C-2B64-6C7E828A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9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9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0886 -0.0849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4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4.44444E-6 L -0.0125 -0.1356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95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5 L -0.00243 -0.018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5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9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9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95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9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0225 -0.0217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95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00781 -0.0826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186 L -0.01059 -0.1337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9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9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9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9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9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0225 -0.019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195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677 -0.0708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195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5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0868 -0.1254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19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9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9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9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19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9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19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9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19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9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6" grpId="0"/>
      <p:bldP spid="1195017" grpId="0"/>
      <p:bldP spid="1195018" grpId="0"/>
      <p:bldP spid="1195019" grpId="0"/>
      <p:bldP spid="1195021" grpId="0"/>
      <p:bldP spid="1195022" grpId="0"/>
      <p:bldP spid="1195023" grpId="0"/>
      <p:bldP spid="1195024" grpId="0"/>
      <p:bldP spid="1195028" grpId="0" animBg="1"/>
      <p:bldP spid="1195028" grpId="1" animBg="1"/>
      <p:bldP spid="1195029" grpId="0" animBg="1"/>
      <p:bldP spid="1195029" grpId="1" animBg="1"/>
      <p:bldP spid="1195030" grpId="0" animBg="1"/>
      <p:bldP spid="1195030" grpId="1" animBg="1"/>
      <p:bldP spid="1195031" grpId="0" animBg="1"/>
      <p:bldP spid="1195031" grpId="1" animBg="1"/>
      <p:bldP spid="1195032" grpId="0" animBg="1"/>
      <p:bldP spid="1195032" grpId="1" animBg="1"/>
      <p:bldP spid="1195033" grpId="0" animBg="1"/>
      <p:bldP spid="1195033" grpId="1" animBg="1"/>
      <p:bldP spid="1195034" grpId="0" animBg="1"/>
      <p:bldP spid="1195034" grpId="1" animBg="1"/>
      <p:bldP spid="1195035" grpId="0" animBg="1"/>
      <p:bldP spid="1195035" grpId="1" animBg="1"/>
      <p:bldP spid="1195036" grpId="0" animBg="1"/>
      <p:bldP spid="1195036" grpId="1" animBg="1"/>
      <p:bldP spid="1195037" grpId="0"/>
      <p:bldP spid="1195038" grpId="0"/>
      <p:bldP spid="1195039" grpId="0"/>
      <p:bldP spid="1195041" grpId="0"/>
      <p:bldP spid="1195042" grpId="0"/>
      <p:bldP spid="1195043" grpId="0" animBg="1"/>
      <p:bldP spid="1195044" grpId="0" animBg="1"/>
      <p:bldP spid="1195045" grpId="0" animBg="1"/>
      <p:bldP spid="1195049" grpId="0" animBg="1"/>
      <p:bldP spid="1195050" grpId="0" animBg="1"/>
      <p:bldP spid="1195051" grpId="0" animBg="1"/>
      <p:bldP spid="1195052" grpId="0"/>
      <p:bldP spid="1195052" grpId="1"/>
      <p:bldP spid="1195053" grpId="0"/>
      <p:bldP spid="1195053" grpId="1"/>
      <p:bldP spid="11950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50838" y="1546225"/>
            <a:ext cx="6315076" cy="4895851"/>
            <a:chOff x="102" y="974"/>
            <a:chExt cx="3978" cy="3084"/>
          </a:xfrm>
        </p:grpSpPr>
        <p:sp>
          <p:nvSpPr>
            <p:cNvPr id="1197061" name="Rectangle 5"/>
            <p:cNvSpPr>
              <a:spLocks noChangeArrowheads="1"/>
            </p:cNvSpPr>
            <p:nvPr/>
          </p:nvSpPr>
          <p:spPr bwMode="auto">
            <a:xfrm>
              <a:off x="405" y="974"/>
              <a:ext cx="3675" cy="27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197062" name="Text Box 6"/>
            <p:cNvSpPr txBox="1">
              <a:spLocks noChangeArrowheads="1"/>
            </p:cNvSpPr>
            <p:nvPr/>
          </p:nvSpPr>
          <p:spPr bwMode="auto">
            <a:xfrm>
              <a:off x="1684" y="3728"/>
              <a:ext cx="9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197063" name="Text Box 7"/>
            <p:cNvSpPr txBox="1">
              <a:spLocks noChangeArrowheads="1"/>
            </p:cNvSpPr>
            <p:nvPr/>
          </p:nvSpPr>
          <p:spPr bwMode="auto">
            <a:xfrm rot="16200000">
              <a:off x="-172" y="2157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</p:grpSp>
      <p:sp>
        <p:nvSpPr>
          <p:cNvPr id="1197065" name="Text Box 9"/>
          <p:cNvSpPr txBox="1">
            <a:spLocks noChangeArrowheads="1"/>
          </p:cNvSpPr>
          <p:nvPr/>
        </p:nvSpPr>
        <p:spPr bwMode="auto">
          <a:xfrm>
            <a:off x="87153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Low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7066" name="Text Box 10"/>
          <p:cNvSpPr txBox="1">
            <a:spLocks noChangeArrowheads="1"/>
          </p:cNvSpPr>
          <p:nvPr/>
        </p:nvSpPr>
        <p:spPr bwMode="auto">
          <a:xfrm>
            <a:off x="2819400" y="5335588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Medium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7067" name="Text Box 11"/>
          <p:cNvSpPr txBox="1">
            <a:spLocks noChangeArrowheads="1"/>
          </p:cNvSpPr>
          <p:nvPr/>
        </p:nvSpPr>
        <p:spPr bwMode="auto">
          <a:xfrm>
            <a:off x="477678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High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7068" name="Line 12"/>
          <p:cNvSpPr>
            <a:spLocks noChangeShapeType="1"/>
          </p:cNvSpPr>
          <p:nvPr/>
        </p:nvSpPr>
        <p:spPr bwMode="auto">
          <a:xfrm>
            <a:off x="855663" y="5146675"/>
            <a:ext cx="47323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69" name="Text Box 13"/>
          <p:cNvSpPr txBox="1">
            <a:spLocks noChangeArrowheads="1"/>
          </p:cNvSpPr>
          <p:nvPr/>
        </p:nvSpPr>
        <p:spPr bwMode="auto">
          <a:xfrm>
            <a:off x="5745163" y="4945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0</a:t>
            </a:r>
          </a:p>
        </p:txBody>
      </p:sp>
      <p:sp>
        <p:nvSpPr>
          <p:cNvPr id="1197070" name="Text Box 14"/>
          <p:cNvSpPr txBox="1">
            <a:spLocks noChangeArrowheads="1"/>
          </p:cNvSpPr>
          <p:nvPr/>
        </p:nvSpPr>
        <p:spPr bwMode="auto">
          <a:xfrm>
            <a:off x="5745163" y="3929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1</a:t>
            </a:r>
          </a:p>
        </p:txBody>
      </p:sp>
      <p:sp>
        <p:nvSpPr>
          <p:cNvPr id="1197071" name="Text Box 15"/>
          <p:cNvSpPr txBox="1">
            <a:spLocks noChangeArrowheads="1"/>
          </p:cNvSpPr>
          <p:nvPr/>
        </p:nvSpPr>
        <p:spPr bwMode="auto">
          <a:xfrm>
            <a:off x="5745163" y="2898775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2</a:t>
            </a:r>
          </a:p>
        </p:txBody>
      </p:sp>
      <p:sp>
        <p:nvSpPr>
          <p:cNvPr id="1197072" name="Text Box 16"/>
          <p:cNvSpPr txBox="1">
            <a:spLocks noChangeArrowheads="1"/>
          </p:cNvSpPr>
          <p:nvPr/>
        </p:nvSpPr>
        <p:spPr bwMode="auto">
          <a:xfrm>
            <a:off x="5745163" y="1911350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3</a:t>
            </a:r>
          </a:p>
        </p:txBody>
      </p:sp>
      <p:sp>
        <p:nvSpPr>
          <p:cNvPr id="1197073" name="Line 17"/>
          <p:cNvSpPr>
            <a:spLocks noChangeShapeType="1"/>
          </p:cNvSpPr>
          <p:nvPr/>
        </p:nvSpPr>
        <p:spPr bwMode="auto">
          <a:xfrm flipV="1">
            <a:off x="855663" y="4175125"/>
            <a:ext cx="4732337" cy="9572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74" name="Line 18"/>
          <p:cNvSpPr>
            <a:spLocks noChangeShapeType="1"/>
          </p:cNvSpPr>
          <p:nvPr/>
        </p:nvSpPr>
        <p:spPr bwMode="auto">
          <a:xfrm flipV="1">
            <a:off x="841375" y="3128963"/>
            <a:ext cx="4818063" cy="1987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75" name="Line 19"/>
          <p:cNvSpPr>
            <a:spLocks noChangeShapeType="1"/>
          </p:cNvSpPr>
          <p:nvPr/>
        </p:nvSpPr>
        <p:spPr bwMode="auto">
          <a:xfrm flipV="1">
            <a:off x="841375" y="2198688"/>
            <a:ext cx="4754563" cy="2919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3" name="Oval 27"/>
          <p:cNvSpPr>
            <a:spLocks noChangeArrowheads="1"/>
          </p:cNvSpPr>
          <p:nvPr/>
        </p:nvSpPr>
        <p:spPr bwMode="auto">
          <a:xfrm>
            <a:off x="3614738" y="5030788"/>
            <a:ext cx="217487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4" name="Oval 28"/>
          <p:cNvSpPr>
            <a:spLocks noChangeArrowheads="1"/>
          </p:cNvSpPr>
          <p:nvPr/>
        </p:nvSpPr>
        <p:spPr bwMode="auto">
          <a:xfrm>
            <a:off x="5472113" y="5030788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5" name="Text Box 29"/>
          <p:cNvSpPr txBox="1">
            <a:spLocks noChangeArrowheads="1"/>
          </p:cNvSpPr>
          <p:nvPr/>
        </p:nvSpPr>
        <p:spPr bwMode="auto">
          <a:xfrm>
            <a:off x="87153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cpx)</a:t>
            </a:r>
          </a:p>
        </p:txBody>
      </p:sp>
      <p:sp>
        <p:nvSpPr>
          <p:cNvPr id="1197086" name="Text Box 30"/>
          <p:cNvSpPr txBox="1">
            <a:spLocks noChangeArrowheads="1"/>
          </p:cNvSpPr>
          <p:nvPr/>
        </p:nvSpPr>
        <p:spPr bwMode="auto">
          <a:xfrm>
            <a:off x="2819400" y="5605463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whole rock)</a:t>
            </a:r>
          </a:p>
        </p:txBody>
      </p:sp>
      <p:sp>
        <p:nvSpPr>
          <p:cNvPr id="1197087" name="Text Box 31"/>
          <p:cNvSpPr txBox="1">
            <a:spLocks noChangeArrowheads="1"/>
          </p:cNvSpPr>
          <p:nvPr/>
        </p:nvSpPr>
        <p:spPr bwMode="auto">
          <a:xfrm>
            <a:off x="477678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</a:t>
            </a:r>
            <a:r>
              <a:rPr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bt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1197088" name="Line 32"/>
          <p:cNvSpPr>
            <a:spLocks noChangeShapeType="1"/>
          </p:cNvSpPr>
          <p:nvPr/>
        </p:nvSpPr>
        <p:spPr bwMode="auto">
          <a:xfrm>
            <a:off x="6423025" y="5203825"/>
            <a:ext cx="5238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0" name="Text Box 34"/>
          <p:cNvSpPr txBox="1">
            <a:spLocks noChangeArrowheads="1"/>
          </p:cNvSpPr>
          <p:nvPr/>
        </p:nvSpPr>
        <p:spPr bwMode="auto">
          <a:xfrm>
            <a:off x="844233" y="1593850"/>
            <a:ext cx="5233987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These are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apparent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isotopic compositions.</a:t>
            </a:r>
          </a:p>
          <a:p>
            <a:pPr marL="266700" indent="-3175" algn="l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The true 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ratio of this                   (closed) system is calculated                   drawing back the isochron                                 to 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= 0.</a:t>
            </a:r>
          </a:p>
        </p:txBody>
      </p:sp>
      <p:sp>
        <p:nvSpPr>
          <p:cNvPr id="1197091" name="AutoShape 35"/>
          <p:cNvSpPr>
            <a:spLocks noChangeArrowheads="1"/>
          </p:cNvSpPr>
          <p:nvPr/>
        </p:nvSpPr>
        <p:spPr bwMode="auto">
          <a:xfrm>
            <a:off x="681038" y="4491038"/>
            <a:ext cx="322262" cy="295275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2" name="AutoShape 36"/>
          <p:cNvSpPr>
            <a:spLocks noChangeArrowheads="1"/>
          </p:cNvSpPr>
          <p:nvPr/>
        </p:nvSpPr>
        <p:spPr bwMode="auto">
          <a:xfrm>
            <a:off x="681038" y="3321050"/>
            <a:ext cx="322262" cy="29527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3" name="AutoShape 37"/>
          <p:cNvSpPr>
            <a:spLocks noChangeArrowheads="1"/>
          </p:cNvSpPr>
          <p:nvPr/>
        </p:nvSpPr>
        <p:spPr bwMode="auto">
          <a:xfrm>
            <a:off x="681038" y="2228850"/>
            <a:ext cx="322262" cy="295275"/>
          </a:xfrm>
          <a:prstGeom prst="star5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4" name="AutoShape 38"/>
          <p:cNvSpPr>
            <a:spLocks noChangeArrowheads="1"/>
          </p:cNvSpPr>
          <p:nvPr/>
        </p:nvSpPr>
        <p:spPr bwMode="auto">
          <a:xfrm>
            <a:off x="609600" y="4883150"/>
            <a:ext cx="469900" cy="438150"/>
          </a:xfrm>
          <a:prstGeom prst="star5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9" name="Oval 43"/>
          <p:cNvSpPr>
            <a:spLocks noChangeArrowheads="1"/>
          </p:cNvSpPr>
          <p:nvPr/>
        </p:nvSpPr>
        <p:spPr bwMode="auto">
          <a:xfrm>
            <a:off x="5354638" y="4087813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0" name="Oval 44"/>
          <p:cNvSpPr>
            <a:spLocks noChangeArrowheads="1"/>
          </p:cNvSpPr>
          <p:nvPr/>
        </p:nvSpPr>
        <p:spPr bwMode="auto">
          <a:xfrm>
            <a:off x="3467100" y="3883025"/>
            <a:ext cx="217488" cy="217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1" name="Oval 45"/>
          <p:cNvSpPr>
            <a:spLocks noChangeArrowheads="1"/>
          </p:cNvSpPr>
          <p:nvPr/>
        </p:nvSpPr>
        <p:spPr bwMode="auto">
          <a:xfrm>
            <a:off x="3533775" y="4446588"/>
            <a:ext cx="217488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5" name="Oval 49"/>
          <p:cNvSpPr>
            <a:spLocks noChangeArrowheads="1"/>
          </p:cNvSpPr>
          <p:nvPr/>
        </p:nvSpPr>
        <p:spPr bwMode="auto">
          <a:xfrm>
            <a:off x="3400425" y="3398838"/>
            <a:ext cx="217488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6" name="Oval 50"/>
          <p:cNvSpPr>
            <a:spLocks noChangeArrowheads="1"/>
          </p:cNvSpPr>
          <p:nvPr/>
        </p:nvSpPr>
        <p:spPr bwMode="auto">
          <a:xfrm>
            <a:off x="5254625" y="3165475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7" name="Oval 51"/>
          <p:cNvSpPr>
            <a:spLocks noChangeArrowheads="1"/>
          </p:cNvSpPr>
          <p:nvPr/>
        </p:nvSpPr>
        <p:spPr bwMode="auto">
          <a:xfrm>
            <a:off x="5159375" y="2305050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4" name="Oval 48"/>
          <p:cNvSpPr>
            <a:spLocks noChangeArrowheads="1"/>
          </p:cNvSpPr>
          <p:nvPr/>
        </p:nvSpPr>
        <p:spPr bwMode="auto">
          <a:xfrm>
            <a:off x="1373188" y="4649788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2" name="Oval 46"/>
          <p:cNvSpPr>
            <a:spLocks noChangeArrowheads="1"/>
          </p:cNvSpPr>
          <p:nvPr/>
        </p:nvSpPr>
        <p:spPr bwMode="auto">
          <a:xfrm>
            <a:off x="1389063" y="4754563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3" name="Oval 47"/>
          <p:cNvSpPr>
            <a:spLocks noChangeArrowheads="1"/>
          </p:cNvSpPr>
          <p:nvPr/>
        </p:nvSpPr>
        <p:spPr bwMode="auto">
          <a:xfrm>
            <a:off x="1411288" y="4902200"/>
            <a:ext cx="217487" cy="2174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2" name="Oval 26"/>
          <p:cNvSpPr>
            <a:spLocks noChangeArrowheads="1"/>
          </p:cNvSpPr>
          <p:nvPr/>
        </p:nvSpPr>
        <p:spPr bwMode="auto">
          <a:xfrm>
            <a:off x="1436688" y="5030788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680200" y="1227138"/>
            <a:ext cx="24638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to have three parts of a closed geological systems (e.g., two minerals and a whole rock) with different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6870700" y="4984750"/>
            <a:ext cx="22733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 of solidification (e.g., eruption).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FF2D2CF-1C9C-7C3A-81CA-2CCCE69E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6944 " pathEditMode="relative" ptsTypes="AA">
                                      <p:cBhvr>
                                        <p:cTn id="16" dur="2000" fill="hold"/>
                                        <p:tgtEl>
                                          <p:spTgt spid="1197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93 L -1.66667E-6 0.23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97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0035 0.4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97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90" grpId="0" build="p"/>
      <p:bldP spid="1197091" grpId="0" animBg="1"/>
      <p:bldP spid="1197092" grpId="0" animBg="1"/>
      <p:bldP spid="1197093" grpId="0" animBg="1"/>
      <p:bldP spid="11970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Rb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decays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half-life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49.61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Gyr   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(decay constant 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1.397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-11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per year)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+ (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Rb)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*(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32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32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Divide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by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suitable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non-radiogenic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isotope,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i.e.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Sr: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=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*(e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–1)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979FF74-CA61-5C6F-8CD4-68BCBBB8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6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6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2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43016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9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1475" y="1568450"/>
            <a:ext cx="84010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@ T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(e.g., now) we measure three different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 isotopic ratios in three portions of a geological system.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054600" y="3024188"/>
            <a:ext cx="4089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Which of these three different values does represent the true original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 ratio of the system @ T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467225" y="5627688"/>
            <a:ext cx="46767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C835035-C437-6CB7-DAFD-6B0AF215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1475" y="1568450"/>
            <a:ext cx="84010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If we know the t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value (i.e., the age of the igneous rock) and the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 ratio of the three parts of the system, we can calculate…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191124" y="3151188"/>
            <a:ext cx="356235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original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 ratio of the system @ T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019800" y="4421188"/>
            <a:ext cx="15716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Calibri" pitchFamily="34" charset="0"/>
              </a:rPr>
              <a:t>How?</a:t>
            </a:r>
          </a:p>
        </p:txBody>
      </p:sp>
      <p:grpSp>
        <p:nvGrpSpPr>
          <p:cNvPr id="30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56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51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4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86044863-48F1-0C69-DD10-16734FFBE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+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*(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851400" y="3717925"/>
            <a:ext cx="429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= 1.397*10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-11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21209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-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*(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851400" y="4424363"/>
            <a:ext cx="429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 = years</a:t>
            </a:r>
            <a:endParaRPr lang="en-US" sz="28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851400" y="5141913"/>
            <a:ext cx="429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e = 2.718</a:t>
            </a:r>
            <a:endParaRPr lang="en-US" sz="28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3200400" y="2025650"/>
            <a:ext cx="1651000" cy="6254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4975225" y="2025650"/>
            <a:ext cx="1730375" cy="6254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171825" y="2630488"/>
            <a:ext cx="43973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Easily measurable ratios</a:t>
            </a:r>
          </a:p>
        </p:txBody>
      </p:sp>
      <p:sp>
        <p:nvSpPr>
          <p:cNvPr id="40" name="Rettangolo arrotondato 39"/>
          <p:cNvSpPr/>
          <p:nvPr/>
        </p:nvSpPr>
        <p:spPr bwMode="auto">
          <a:xfrm>
            <a:off x="4884918" y="4445000"/>
            <a:ext cx="1392057" cy="4984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386570" y="4441825"/>
            <a:ext cx="27574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Must be known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438900" y="4891697"/>
            <a:ext cx="26347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Alternatively, it can be inferred…</a:t>
            </a:r>
          </a:p>
        </p:txBody>
      </p:sp>
      <p:grpSp>
        <p:nvGrpSpPr>
          <p:cNvPr id="43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65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5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59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0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1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2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3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7552300C-3407-86BE-2025-35C2DFCB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30" grpId="0" build="p"/>
      <p:bldP spid="31" grpId="0" build="p"/>
      <p:bldP spid="32" grpId="0" build="p"/>
      <p:bldP spid="34" grpId="0" animBg="1"/>
      <p:bldP spid="37" grpId="0" animBg="1"/>
      <p:bldP spid="38" grpId="0" build="p"/>
      <p:bldP spid="40" grpId="0" animBg="1"/>
      <p:bldP spid="44" grpId="0" build="p"/>
      <p:bldP spid="4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1287463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The equation of the T3 isochron is of this type: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98800" y="1808163"/>
            <a:ext cx="2946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i="1" dirty="0">
                <a:solidFill>
                  <a:schemeClr val="bg1"/>
                </a:solidFill>
                <a:latin typeface="Calibri" pitchFamily="34" charset="0"/>
              </a:rPr>
              <a:t>y = b +</a:t>
            </a:r>
            <a:r>
              <a:rPr lang="en-US" sz="4000" i="1" dirty="0" err="1">
                <a:solidFill>
                  <a:schemeClr val="bg1"/>
                </a:solidFill>
                <a:latin typeface="Calibri" pitchFamily="34" charset="0"/>
              </a:rPr>
              <a:t>mx</a:t>
            </a:r>
            <a:endParaRPr lang="en-US" sz="4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851400" y="3146425"/>
            <a:ext cx="4292600" cy="2354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Where:</a:t>
            </a:r>
          </a:p>
          <a:p>
            <a:pPr algn="l">
              <a:defRPr/>
            </a:pPr>
            <a:endParaRPr lang="en-US" sz="700" dirty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= measured 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</a:t>
            </a:r>
          </a:p>
          <a:p>
            <a:pPr algn="l"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(initial)</a:t>
            </a:r>
          </a:p>
          <a:p>
            <a:pPr algn="l"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= e</a:t>
            </a:r>
            <a:r>
              <a:rPr lang="en-US" sz="2800" baseline="30000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-1</a:t>
            </a:r>
          </a:p>
          <a:p>
            <a:pPr algn="l"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346700" y="5594350"/>
            <a:ext cx="330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In this case the only unknown is t.</a:t>
            </a:r>
          </a:p>
        </p:txBody>
      </p:sp>
      <p:grpSp>
        <p:nvGrpSpPr>
          <p:cNvPr id="32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52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157E3D18-DD0A-0ECD-6612-AC8160F7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30" grpId="0" build="p"/>
      <p:bldP spid="31" grpId="0" build="p"/>
      <p:bldP spid="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16500" y="1419225"/>
            <a:ext cx="41275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Classical example of Rb-Sr isochron adopted for an igneous rock (carbonatite sample Od-16-19 from Siberia)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016500" y="3870325"/>
            <a:ext cx="41275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Each square represents a single mineral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analysed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 and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1274ABA-177E-A3C3-4740-7CAB63DE3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4" grpId="0" build="p"/>
      <p:bldP spid="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8852"/>
            <a:ext cx="5825532" cy="51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25532" y="556507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Calcite is essentially Rb-free and Sr-rich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25532" y="1212666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What is this mineral useful for?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532" y="1922485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To infer the original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 of the system.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834464" y="4420355"/>
            <a:ext cx="32930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Are phlogopite isotopic ratios useful to directly infer the initial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ratios of the system?</a:t>
            </a: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52430" y="1659466"/>
            <a:ext cx="5503820" cy="1143001"/>
          </a:xfrm>
          <a:prstGeom prst="roundRect">
            <a:avLst>
              <a:gd name="adj" fmla="val 1074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52430" y="2850092"/>
            <a:ext cx="5503820" cy="3445934"/>
          </a:xfrm>
          <a:prstGeom prst="roundRect">
            <a:avLst>
              <a:gd name="adj" fmla="val 4198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25532" y="5775325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Why are phlogopite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ratios so variable?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76FE557-47CD-E2A0-64B8-10785910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537706"/>
            <a:ext cx="146050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Why?</a:t>
            </a:r>
            <a:endParaRPr lang="en-US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6CBD40B-DA50-05DD-2107-0B5FC270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017837"/>
            <a:ext cx="32930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Because Rb-free means also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Rb-free. Measured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ratios are very close those or the original melt.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3791412-D3CC-D7CF-8E2D-C62A77C5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animBg="1"/>
      <p:bldP spid="12" grpId="1" animBg="1"/>
      <p:bldP spid="13" grpId="0" animBg="1"/>
      <p:bldP spid="13" grpId="1" animBg="1"/>
      <p:bldP spid="14" grpId="0" build="p"/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ext Box 2"/>
          <p:cNvSpPr txBox="1">
            <a:spLocks noChangeArrowheads="1"/>
          </p:cNvSpPr>
          <p:nvPr/>
        </p:nvSpPr>
        <p:spPr bwMode="auto">
          <a:xfrm>
            <a:off x="152400" y="757238"/>
            <a:ext cx="8839200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major oxide composition of igneous rocks can furnish basic information on the gross type of mantle source involved in petrogenetic processes.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E.g., from a major element point of view a mantle source can be defined as: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Fertile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(i.e., a source never or only slightly tapped by partial melting)</a:t>
            </a:r>
          </a:p>
          <a:p>
            <a:pPr>
              <a:spcBef>
                <a:spcPts val="0"/>
              </a:spcBef>
              <a:defRPr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Sterile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(i.e., a residual source after extraction of partial melts unable to produce further melts).</a:t>
            </a:r>
          </a:p>
        </p:txBody>
      </p:sp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3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16" name="Ovale 15"/>
          <p:cNvSpPr/>
          <p:nvPr/>
        </p:nvSpPr>
        <p:spPr bwMode="auto">
          <a:xfrm>
            <a:off x="600075" y="5470525"/>
            <a:ext cx="252000" cy="25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7875" y="5203566"/>
            <a:ext cx="869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  <a:effectLst/>
                <a:latin typeface="Calibri" pitchFamily="34" charset="0"/>
              </a:rPr>
              <a:t>calcite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45AE3AF-AF5E-D688-60C9-68A5CC67278C}"/>
              </a:ext>
            </a:extLst>
          </p:cNvPr>
          <p:cNvSpPr/>
          <p:nvPr/>
        </p:nvSpPr>
        <p:spPr bwMode="auto">
          <a:xfrm>
            <a:off x="2600325" y="1627350"/>
            <a:ext cx="476250" cy="40147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D45F399-137F-751F-275E-0DDC1BD5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99" y="1331884"/>
            <a:ext cx="293235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Is calcite </a:t>
            </a:r>
            <a:r>
              <a:rPr lang="en-US" baseline="30000" dirty="0">
                <a:solidFill>
                  <a:schemeClr val="tx1"/>
                </a:solidFill>
                <a:effectLst/>
                <a:latin typeface="Calibri" pitchFamily="34" charset="0"/>
              </a:rPr>
              <a:t>87</a:t>
            </a: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/</a:t>
            </a:r>
            <a:r>
              <a:rPr lang="en-US" baseline="30000" dirty="0">
                <a:solidFill>
                  <a:schemeClr val="tx1"/>
                </a:solidFill>
                <a:effectLst/>
                <a:latin typeface="Calibri" pitchFamily="34" charset="0"/>
              </a:rPr>
              <a:t>86</a:t>
            </a: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Sr sufficient to calculate the age of the rock?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73B862E-0A98-AE43-8C8B-14AA7CC9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857" y="1389034"/>
            <a:ext cx="68956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NO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62370D4-F834-1AD3-5BF9-FAD416F394F3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611" y="1922485"/>
            <a:ext cx="1599014" cy="367404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E94E109-BB35-1FA0-789D-622926DA43E9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611" y="5295900"/>
            <a:ext cx="3914182" cy="29734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4">
            <a:extLst>
              <a:ext uri="{FF2B5EF4-FFF2-40B4-BE49-F238E27FC236}">
                <a16:creationId xmlns:a16="http://schemas.microsoft.com/office/drawing/2014/main" id="{A40ECF50-F6E5-B1E0-3CA5-FBC95C3A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24" y="1922485"/>
            <a:ext cx="2932352" cy="5909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The age is calculate from the slope of this line (m = e</a:t>
            </a:r>
            <a:r>
              <a:rPr lang="en-US" baseline="30000" dirty="0"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l</a:t>
            </a:r>
            <a:r>
              <a:rPr lang="en-US" baseline="30000" dirty="0">
                <a:solidFill>
                  <a:srgbClr val="FF0000"/>
                </a:solidFill>
                <a:effectLst/>
                <a:latin typeface="Calibri" pitchFamily="34" charset="0"/>
              </a:rPr>
              <a:t>t</a:t>
            </a: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-1)</a:t>
            </a:r>
          </a:p>
        </p:txBody>
      </p:sp>
      <p:sp>
        <p:nvSpPr>
          <p:cNvPr id="17" name="Rettangolo arrotondato 16"/>
          <p:cNvSpPr/>
          <p:nvPr/>
        </p:nvSpPr>
        <p:spPr bwMode="auto">
          <a:xfrm rot="18940446">
            <a:off x="664302" y="3243442"/>
            <a:ext cx="4728411" cy="252055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9CBE31E9-3921-56D3-7186-F13F4FAC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24" y="2505095"/>
            <a:ext cx="2212812" cy="5909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Is calcite necessary in this calculation?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8945073">
            <a:off x="2066925" y="2984500"/>
            <a:ext cx="1314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B0F0"/>
                </a:solidFill>
                <a:effectLst/>
                <a:latin typeface="Calibri" pitchFamily="34" charset="0"/>
              </a:rPr>
              <a:t>phlogopite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D79EC-7BEA-5A25-F6BA-E2EB5EC1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00" y="3092470"/>
            <a:ext cx="68956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NO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34AFDD4-14C8-174A-D73E-4231E174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B7C3FE5-6EC0-73F4-577F-3778FECB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556507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Calcite is essentially Rb-free and Sr-rich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64B0AF0E-F3F5-4CBD-0FC8-61FC2949F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1212666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What is this mineral useful for?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D0514740-EC95-1E01-7D32-DA61D8D99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1922485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To infer the original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 of the system.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2DA4216A-A765-7BB1-73E8-32FD3C0E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464" y="4420355"/>
            <a:ext cx="32930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Are phlogopite isotopic ratios useful to directly infer the initial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ratios of the system?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D611CA9-8A36-8567-8CD8-A3A5A617E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5775325"/>
            <a:ext cx="3293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Why are phlogopite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ratios so variable?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9DB57051-63A0-D86F-7E3F-4CCA31D91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537706"/>
            <a:ext cx="146050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Why?</a:t>
            </a:r>
            <a:endParaRPr lang="en-US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CE60BD26-8E33-41A2-14C0-8A448F90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017837"/>
            <a:ext cx="32930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Because Rb-free means also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Rb-free. Measured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ratios are very close those or the original melt.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914AF310-55C4-AE32-ABF6-14BF1D014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3209945"/>
            <a:ext cx="183832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Is calcite useful in this calculation?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F40F2838-A32B-E347-B069-1940F9F2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250" y="3673495"/>
            <a:ext cx="68956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build="p"/>
      <p:bldP spid="9" grpId="0" animBg="1"/>
      <p:bldP spid="10" grpId="0"/>
      <p:bldP spid="11" grpId="0"/>
      <p:bldP spid="27" grpId="0" animBg="1"/>
      <p:bldP spid="17" grpId="0" animBg="1"/>
      <p:bldP spid="28" grpId="0" animBg="1"/>
      <p:bldP spid="19" grpId="0" build="p"/>
      <p:bldP spid="30" grpId="0"/>
      <p:bldP spid="29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principle of isotope geochemistry is that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two isotopes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single element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DO NOT FRACTIONATE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during geological processes (i.e., the ratio between two isotopes does not vary with typical processes acting in the mantle and in the crust).</a:t>
            </a:r>
          </a:p>
        </p:txBody>
      </p:sp>
      <p:sp>
        <p:nvSpPr>
          <p:cNvPr id="996358" name="Text Box 6"/>
          <p:cNvSpPr txBox="1">
            <a:spLocks noChangeArrowheads="1"/>
          </p:cNvSpPr>
          <p:nvPr/>
        </p:nvSpPr>
        <p:spPr bwMode="auto">
          <a:xfrm>
            <a:off x="2832100" y="2831628"/>
            <a:ext cx="3479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276225" y="3415828"/>
            <a:ext cx="859155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 does not change during partial melting    and fractional crystallization processes.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may be not correct if the mantle sources are composed of “exotic” Rb-bearing phases like mica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If a rock melts at varying degrees, the melting assemblage may vary and also the elemental contribution of specific minerals to the partial melts.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170000F-7810-A4CC-DDAE-A4F6C82A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6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6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build="p"/>
      <p:bldP spid="996358" grpId="0" build="p"/>
      <p:bldP spid="99635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8404" name="Text Box 4"/>
          <p:cNvSpPr txBox="1">
            <a:spLocks noChangeArrowheads="1"/>
          </p:cNvSpPr>
          <p:nvPr/>
        </p:nvSpPr>
        <p:spPr bwMode="auto">
          <a:xfrm>
            <a:off x="371475" y="1368425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that a primitive mantle has a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= 1.0000</a:t>
            </a:r>
          </a:p>
        </p:txBody>
      </p:sp>
      <p:sp>
        <p:nvSpPr>
          <p:cNvPr id="998405" name="Text Box 5"/>
          <p:cNvSpPr txBox="1">
            <a:spLocks noChangeArrowheads="1"/>
          </p:cNvSpPr>
          <p:nvPr/>
        </p:nvSpPr>
        <p:spPr bwMode="auto">
          <a:xfrm>
            <a:off x="3267075" y="2214563"/>
            <a:ext cx="26098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371475" y="2971800"/>
            <a:ext cx="84010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of the residual source and the solidified partial melt immediately after (i.e., 1 year after) the partial melting?</a:t>
            </a:r>
          </a:p>
        </p:txBody>
      </p:sp>
      <p:sp>
        <p:nvSpPr>
          <p:cNvPr id="998407" name="Text Box 7"/>
          <p:cNvSpPr txBox="1">
            <a:spLocks noChangeArrowheads="1"/>
          </p:cNvSpPr>
          <p:nvPr/>
        </p:nvSpPr>
        <p:spPr bwMode="auto">
          <a:xfrm>
            <a:off x="828187" y="441007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998408" name="Text Box 8"/>
          <p:cNvSpPr txBox="1">
            <a:spLocks noChangeArrowheads="1"/>
          </p:cNvSpPr>
          <p:nvPr/>
        </p:nvSpPr>
        <p:spPr bwMode="auto">
          <a:xfrm>
            <a:off x="5865813" y="441007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795338" y="4865688"/>
            <a:ext cx="22606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Source</a:t>
            </a:r>
          </a:p>
        </p:txBody>
      </p:sp>
      <p:sp>
        <p:nvSpPr>
          <p:cNvPr id="998411" name="Text Box 11"/>
          <p:cNvSpPr txBox="1">
            <a:spLocks noChangeArrowheads="1"/>
          </p:cNvSpPr>
          <p:nvPr/>
        </p:nvSpPr>
        <p:spPr bwMode="auto">
          <a:xfrm>
            <a:off x="6091113" y="4865688"/>
            <a:ext cx="1798518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</a:t>
            </a:r>
          </a:p>
        </p:txBody>
      </p:sp>
      <p:sp>
        <p:nvSpPr>
          <p:cNvPr id="998412" name="Text Box 12"/>
          <p:cNvSpPr txBox="1">
            <a:spLocks noChangeArrowheads="1"/>
          </p:cNvSpPr>
          <p:nvPr/>
        </p:nvSpPr>
        <p:spPr bwMode="auto">
          <a:xfrm>
            <a:off x="795338" y="588962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1.0000</a:t>
            </a:r>
          </a:p>
        </p:txBody>
      </p:sp>
      <p:sp>
        <p:nvSpPr>
          <p:cNvPr id="998413" name="Text Box 13"/>
          <p:cNvSpPr txBox="1">
            <a:spLocks noChangeArrowheads="1"/>
          </p:cNvSpPr>
          <p:nvPr/>
        </p:nvSpPr>
        <p:spPr bwMode="auto">
          <a:xfrm>
            <a:off x="5871795" y="588962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1.0000</a:t>
            </a:r>
          </a:p>
        </p:txBody>
      </p:sp>
      <p:sp>
        <p:nvSpPr>
          <p:cNvPr id="998414" name="Text Box 14"/>
          <p:cNvSpPr txBox="1">
            <a:spLocks noChangeArrowheads="1"/>
          </p:cNvSpPr>
          <p:nvPr/>
        </p:nvSpPr>
        <p:spPr bwMode="auto">
          <a:xfrm>
            <a:off x="3082925" y="4686300"/>
            <a:ext cx="23955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 What?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33E17AA-FE4D-ACA4-F8F9-EC7FC280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4" grpId="0"/>
      <p:bldP spid="998405" grpId="0"/>
      <p:bldP spid="998406" grpId="0"/>
      <p:bldP spid="998407" grpId="0"/>
      <p:bldP spid="998408" grpId="0"/>
      <p:bldP spid="998409" grpId="0"/>
      <p:bldP spid="998411" grpId="0"/>
      <p:bldP spid="998412" grpId="0"/>
      <p:bldP spid="998413" grpId="0"/>
      <p:bldP spid="9984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0452" name="Text Box 4"/>
          <p:cNvSpPr txBox="1">
            <a:spLocks noChangeArrowheads="1"/>
          </p:cNvSpPr>
          <p:nvPr/>
        </p:nvSpPr>
        <p:spPr bwMode="auto">
          <a:xfrm>
            <a:off x="0" y="1206500"/>
            <a:ext cx="91440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absolute terms (e.g., elemental concentration in ppm) the residual source has lower Sr than partial melt, but isotopically the two components have the same isotopic ratios.</a:t>
            </a:r>
          </a:p>
        </p:txBody>
      </p:sp>
      <p:sp>
        <p:nvSpPr>
          <p:cNvPr id="1000454" name="Text Box 6"/>
          <p:cNvSpPr txBox="1">
            <a:spLocks noChangeArrowheads="1"/>
          </p:cNvSpPr>
          <p:nvPr/>
        </p:nvSpPr>
        <p:spPr bwMode="auto">
          <a:xfrm>
            <a:off x="0" y="2301875"/>
            <a:ext cx="914400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important difference lies on the lower Rb/Sr ratio of the residual source compared to the partial melt.</a:t>
            </a:r>
          </a:p>
        </p:txBody>
      </p:sp>
      <p:sp>
        <p:nvSpPr>
          <p:cNvPr id="1000462" name="Text Box 14"/>
          <p:cNvSpPr txBox="1">
            <a:spLocks noChangeArrowheads="1"/>
          </p:cNvSpPr>
          <p:nvPr/>
        </p:nvSpPr>
        <p:spPr bwMode="auto">
          <a:xfrm>
            <a:off x="0" y="3068638"/>
            <a:ext cx="914400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means that the residual source has lower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 the partial melt has higher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than the primitive mantle.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FE9D268-C39E-424E-6058-D8F9E8B7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1276"/>
            <a:ext cx="914400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source with high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will produce a lot of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Sr, whereas a source with low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will be characterized by low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F6C0DC4-09F9-9DCA-ED47-0260DDEA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5001"/>
            <a:ext cx="91440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amount of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produced by the decay of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depends on the velocity of decay of the parent isotope (the so-called Isotope Half-Life). The time necessary to half the amount of the parent isotope. 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A2BC9EE-700B-C5F6-FF2C-A691B27A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2129"/>
            <a:ext cx="9144000" cy="397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Each radioactive nuclide has a peculiar half-Life.</a:t>
            </a:r>
            <a:endParaRPr lang="en-GB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6DA40FB-02CD-D544-E27D-8F1CED2E8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7511"/>
            <a:ext cx="9144000" cy="535531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half-life of 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49.61 Gyr.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D305FEE-D70F-C4AB-42B7-75F43347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2" grpId="0"/>
      <p:bldP spid="1000454" grpId="0"/>
      <p:bldP spid="1000462" grpId="0"/>
      <p:bldP spid="2" grpId="0"/>
      <p:bldP spid="3" grpId="0"/>
      <p:bldP spid="4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4549" name="Text Box 5"/>
          <p:cNvSpPr txBox="1">
            <a:spLocks noChangeArrowheads="1"/>
          </p:cNvSpPr>
          <p:nvPr/>
        </p:nvSpPr>
        <p:spPr bwMode="auto">
          <a:xfrm>
            <a:off x="371475" y="2268538"/>
            <a:ext cx="84010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After a geologically relevant period (e.g., 1-10-100 Myr) the residual source and the solidified partial melt will assume different isotopic compositions in terms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ratios.</a:t>
            </a:r>
          </a:p>
        </p:txBody>
      </p:sp>
      <p:sp>
        <p:nvSpPr>
          <p:cNvPr id="1004550" name="Text Box 6"/>
          <p:cNvSpPr txBox="1">
            <a:spLocks noChangeArrowheads="1"/>
          </p:cNvSpPr>
          <p:nvPr/>
        </p:nvSpPr>
        <p:spPr bwMode="auto">
          <a:xfrm>
            <a:off x="371475" y="4448175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After 10 Myr, a solidified partial melt will have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higher or lower than the original value (1.0000)?</a:t>
            </a:r>
          </a:p>
        </p:txBody>
      </p:sp>
      <p:sp>
        <p:nvSpPr>
          <p:cNvPr id="1004551" name="Text Box 7"/>
          <p:cNvSpPr txBox="1">
            <a:spLocks noChangeArrowheads="1"/>
          </p:cNvSpPr>
          <p:nvPr/>
        </p:nvSpPr>
        <p:spPr bwMode="auto">
          <a:xfrm>
            <a:off x="371475" y="1368425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Come back to the primitive mantle source with a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= 1.0000</a:t>
            </a:r>
          </a:p>
        </p:txBody>
      </p:sp>
      <p:sp>
        <p:nvSpPr>
          <p:cNvPr id="1004552" name="Text Box 8"/>
          <p:cNvSpPr txBox="1">
            <a:spLocks noChangeArrowheads="1"/>
          </p:cNvSpPr>
          <p:nvPr/>
        </p:nvSpPr>
        <p:spPr bwMode="auto">
          <a:xfrm>
            <a:off x="3352800" y="3789363"/>
            <a:ext cx="24384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04553" name="Text Box 9"/>
          <p:cNvSpPr txBox="1">
            <a:spLocks noChangeArrowheads="1"/>
          </p:cNvSpPr>
          <p:nvPr/>
        </p:nvSpPr>
        <p:spPr bwMode="auto">
          <a:xfrm>
            <a:off x="371475" y="5612545"/>
            <a:ext cx="346710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 the residual source?</a:t>
            </a:r>
          </a:p>
        </p:txBody>
      </p:sp>
      <p:sp>
        <p:nvSpPr>
          <p:cNvPr id="1004554" name="Text Box 10"/>
          <p:cNvSpPr txBox="1">
            <a:spLocks noChangeArrowheads="1"/>
          </p:cNvSpPr>
          <p:nvPr/>
        </p:nvSpPr>
        <p:spPr bwMode="auto">
          <a:xfrm>
            <a:off x="7219951" y="4785457"/>
            <a:ext cx="1924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1100502" y="5170610"/>
            <a:ext cx="1908000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arrotondato 11"/>
          <p:cNvSpPr/>
          <p:nvPr/>
        </p:nvSpPr>
        <p:spPr bwMode="auto">
          <a:xfrm>
            <a:off x="2337288" y="4461120"/>
            <a:ext cx="2720488" cy="349005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4132384" y="4840655"/>
            <a:ext cx="1782641" cy="359995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DBBA80F-0990-0F6F-A5E5-9F53AF4A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85ACC53D-98B9-7A57-7ACA-5335CEFA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1" y="5518882"/>
            <a:ext cx="1924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9" grpId="0"/>
      <p:bldP spid="1004550" grpId="0"/>
      <p:bldP spid="1004551" grpId="0"/>
      <p:bldP spid="1004552" grpId="0"/>
      <p:bldP spid="1004553" grpId="0"/>
      <p:bldP spid="1004554" grpId="0"/>
      <p:bldP spid="12" grpId="0" animBg="1"/>
      <p:bldP spid="13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11300" y="2647950"/>
            <a:ext cx="5602288" cy="4225925"/>
            <a:chOff x="952" y="1668"/>
            <a:chExt cx="3529" cy="2662"/>
          </a:xfrm>
        </p:grpSpPr>
        <p:sp>
          <p:nvSpPr>
            <p:cNvPr id="1006603" name="Rectangle 11"/>
            <p:cNvSpPr>
              <a:spLocks noChangeArrowheads="1"/>
            </p:cNvSpPr>
            <p:nvPr/>
          </p:nvSpPr>
          <p:spPr bwMode="auto">
            <a:xfrm>
              <a:off x="1270" y="1668"/>
              <a:ext cx="3211" cy="2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06609" name="Line 17"/>
            <p:cNvSpPr>
              <a:spLocks noChangeShapeType="1"/>
            </p:cNvSpPr>
            <p:nvPr/>
          </p:nvSpPr>
          <p:spPr bwMode="auto">
            <a:xfrm flipV="1">
              <a:off x="1092" y="1863"/>
              <a:ext cx="0" cy="20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06608" name="Text Box 16"/>
            <p:cNvSpPr txBox="1">
              <a:spLocks noChangeArrowheads="1"/>
            </p:cNvSpPr>
            <p:nvPr/>
          </p:nvSpPr>
          <p:spPr bwMode="auto">
            <a:xfrm rot="16200000">
              <a:off x="483" y="2726"/>
              <a:ext cx="12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06611" name="Line 19"/>
            <p:cNvSpPr>
              <a:spLocks noChangeShapeType="1"/>
            </p:cNvSpPr>
            <p:nvPr/>
          </p:nvSpPr>
          <p:spPr bwMode="auto">
            <a:xfrm>
              <a:off x="1406" y="4159"/>
              <a:ext cx="2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06610" name="Text Box 18"/>
            <p:cNvSpPr txBox="1">
              <a:spLocks noChangeArrowheads="1"/>
            </p:cNvSpPr>
            <p:nvPr/>
          </p:nvSpPr>
          <p:spPr bwMode="auto">
            <a:xfrm>
              <a:off x="2413" y="4030"/>
              <a:ext cx="7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Time</a:t>
              </a:r>
            </a:p>
          </p:txBody>
        </p:sp>
      </p:grpSp>
      <p:sp>
        <p:nvSpPr>
          <p:cNvPr id="100659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371475" y="1304925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difference is that the solidified partial melt is more enriched in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than the residual source.</a:t>
            </a:r>
          </a:p>
        </p:txBody>
      </p:sp>
      <p:sp>
        <p:nvSpPr>
          <p:cNvPr id="1006606" name="Line 14"/>
          <p:cNvSpPr>
            <a:spLocks noChangeShapeType="1"/>
          </p:cNvSpPr>
          <p:nvPr/>
        </p:nvSpPr>
        <p:spPr bwMode="auto">
          <a:xfrm flipV="1">
            <a:off x="4208464" y="2672861"/>
            <a:ext cx="2286122" cy="210075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07" name="Line 15"/>
          <p:cNvSpPr>
            <a:spLocks noChangeShapeType="1"/>
          </p:cNvSpPr>
          <p:nvPr/>
        </p:nvSpPr>
        <p:spPr bwMode="auto">
          <a:xfrm flipV="1">
            <a:off x="4222750" y="4302125"/>
            <a:ext cx="2357438" cy="484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04" name="Line 12"/>
          <p:cNvSpPr>
            <a:spLocks noChangeShapeType="1"/>
          </p:cNvSpPr>
          <p:nvPr/>
        </p:nvSpPr>
        <p:spPr bwMode="auto">
          <a:xfrm flipV="1">
            <a:off x="2051537" y="4786313"/>
            <a:ext cx="2156925" cy="1063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05" name="Line 13"/>
          <p:cNvSpPr>
            <a:spLocks noChangeShapeType="1"/>
          </p:cNvSpPr>
          <p:nvPr/>
        </p:nvSpPr>
        <p:spPr bwMode="auto">
          <a:xfrm flipV="1">
            <a:off x="4208463" y="3548063"/>
            <a:ext cx="2414587" cy="1236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12" name="Oval 20"/>
          <p:cNvSpPr>
            <a:spLocks noChangeArrowheads="1"/>
          </p:cNvSpPr>
          <p:nvPr/>
        </p:nvSpPr>
        <p:spPr bwMode="auto">
          <a:xfrm>
            <a:off x="4102100" y="4665663"/>
            <a:ext cx="214313" cy="216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13" name="Text Box 21"/>
          <p:cNvSpPr txBox="1">
            <a:spLocks noChangeArrowheads="1"/>
          </p:cNvSpPr>
          <p:nvPr/>
        </p:nvSpPr>
        <p:spPr bwMode="auto">
          <a:xfrm>
            <a:off x="2124198" y="3599719"/>
            <a:ext cx="1627187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Partial melting event</a:t>
            </a:r>
          </a:p>
        </p:txBody>
      </p:sp>
      <p:sp>
        <p:nvSpPr>
          <p:cNvPr id="1006614" name="Line 22"/>
          <p:cNvSpPr>
            <a:spLocks noChangeShapeType="1"/>
          </p:cNvSpPr>
          <p:nvPr/>
        </p:nvSpPr>
        <p:spPr bwMode="auto">
          <a:xfrm>
            <a:off x="3375025" y="4437063"/>
            <a:ext cx="752475" cy="282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15" name="Text Box 23"/>
          <p:cNvSpPr txBox="1">
            <a:spLocks noChangeArrowheads="1"/>
          </p:cNvSpPr>
          <p:nvPr/>
        </p:nvSpPr>
        <p:spPr bwMode="auto">
          <a:xfrm>
            <a:off x="2457450" y="5726113"/>
            <a:ext cx="4210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Primitive mantle source</a:t>
            </a:r>
          </a:p>
        </p:txBody>
      </p:sp>
      <p:sp>
        <p:nvSpPr>
          <p:cNvPr id="1006616" name="Text Box 24"/>
          <p:cNvSpPr txBox="1">
            <a:spLocks noChangeArrowheads="1"/>
          </p:cNvSpPr>
          <p:nvPr/>
        </p:nvSpPr>
        <p:spPr bwMode="auto">
          <a:xfrm>
            <a:off x="3352800" y="2814200"/>
            <a:ext cx="264941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latin typeface="Calibri" pitchFamily="34" charset="0"/>
              </a:rPr>
              <a:t>Partial Melt (high Rb/Sr)</a:t>
            </a:r>
          </a:p>
        </p:txBody>
      </p:sp>
      <p:sp>
        <p:nvSpPr>
          <p:cNvPr id="1006617" name="Text Box 25"/>
          <p:cNvSpPr txBox="1">
            <a:spLocks noChangeArrowheads="1"/>
          </p:cNvSpPr>
          <p:nvPr/>
        </p:nvSpPr>
        <p:spPr bwMode="auto">
          <a:xfrm>
            <a:off x="4129942" y="4768850"/>
            <a:ext cx="290512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8000"/>
                </a:solidFill>
                <a:latin typeface="Calibri" pitchFamily="34" charset="0"/>
              </a:rPr>
              <a:t>Residual Source (low Rb/Sr)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9BC8D54-4422-92B1-0FAD-6DF9C99D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0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0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00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0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0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0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8" grpId="0"/>
      <p:bldP spid="1006612" grpId="0" animBg="1"/>
      <p:bldP spid="1006613" grpId="0"/>
      <p:bldP spid="1006615" grpId="0"/>
      <p:bldP spid="1006616" grpId="0"/>
      <p:bldP spid="10066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0691" name="Text Box 3"/>
          <p:cNvSpPr txBox="1">
            <a:spLocks noChangeArrowheads="1"/>
          </p:cNvSpPr>
          <p:nvPr/>
        </p:nvSpPr>
        <p:spPr bwMode="auto">
          <a:xfrm>
            <a:off x="0" y="777875"/>
            <a:ext cx="9144000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partial melt produced from a depleted mantle (residual source) source would have relatively high or relatively low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Sr?</a:t>
            </a: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1511300" y="2647950"/>
            <a:ext cx="5602288" cy="4225925"/>
            <a:chOff x="952" y="1668"/>
            <a:chExt cx="3529" cy="2662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70" y="1668"/>
              <a:ext cx="3211" cy="2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092" y="1863"/>
              <a:ext cx="0" cy="20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6200000">
              <a:off x="483" y="2726"/>
              <a:ext cx="12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406" y="4159"/>
              <a:ext cx="2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413" y="4030"/>
              <a:ext cx="7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Time</a:t>
              </a:r>
            </a:p>
          </p:txBody>
        </p:sp>
      </p:grp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4208464" y="2672861"/>
            <a:ext cx="2286122" cy="210075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222750" y="4302125"/>
            <a:ext cx="2357438" cy="484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2051537" y="4786313"/>
            <a:ext cx="2156925" cy="1063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4208463" y="3548063"/>
            <a:ext cx="2414587" cy="1236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4102100" y="4665663"/>
            <a:ext cx="214313" cy="216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124198" y="3599719"/>
            <a:ext cx="1627187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Partial melting event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3375025" y="4437063"/>
            <a:ext cx="752475" cy="282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457450" y="5726113"/>
            <a:ext cx="4210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Primitive mantle source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4129942" y="4768850"/>
            <a:ext cx="290512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8000"/>
                </a:solidFill>
                <a:latin typeface="Calibri" pitchFamily="34" charset="0"/>
              </a:rPr>
              <a:t>Residual Source (low Rb/Sr)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45EFDFAC-951A-C5FD-390B-710E8759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14200"/>
            <a:ext cx="264941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latin typeface="Calibri" pitchFamily="34" charset="0"/>
              </a:rPr>
              <a:t>Partial Melt (high Rb/Sr)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33550" y="2647950"/>
            <a:ext cx="5380038" cy="4225925"/>
            <a:chOff x="1092" y="1668"/>
            <a:chExt cx="3389" cy="2662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70" y="1668"/>
              <a:ext cx="3211" cy="2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092" y="1863"/>
              <a:ext cx="0" cy="20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406" y="4159"/>
              <a:ext cx="2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413" y="4030"/>
              <a:ext cx="7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Time</a:t>
              </a:r>
            </a:p>
          </p:txBody>
        </p:sp>
      </p:grpSp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4208464" y="2672861"/>
            <a:ext cx="2286122" cy="210075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222750" y="4302125"/>
            <a:ext cx="2357438" cy="484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2051537" y="4786313"/>
            <a:ext cx="2156925" cy="1063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4208463" y="3548063"/>
            <a:ext cx="2414587" cy="1236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4102100" y="4665663"/>
            <a:ext cx="214313" cy="216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124198" y="3599719"/>
            <a:ext cx="1627187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Partial melting event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457450" y="5726113"/>
            <a:ext cx="4210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Primitive mantle source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3352800" y="2811025"/>
            <a:ext cx="264941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latin typeface="Calibri" pitchFamily="34" charset="0"/>
              </a:rPr>
              <a:t>Partial Melt (high Rb/Sr)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4129942" y="4768850"/>
            <a:ext cx="290512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8000"/>
                </a:solidFill>
                <a:latin typeface="Calibri" pitchFamily="34" charset="0"/>
              </a:rPr>
              <a:t>Residual Source (low Rb/Sr)</a:t>
            </a:r>
          </a:p>
        </p:txBody>
      </p:sp>
      <p:cxnSp>
        <p:nvCxnSpPr>
          <p:cNvPr id="37" name="Connettore 1 36"/>
          <p:cNvCxnSpPr/>
          <p:nvPr/>
        </p:nvCxnSpPr>
        <p:spPr bwMode="auto">
          <a:xfrm flipV="1">
            <a:off x="5861539" y="2661138"/>
            <a:ext cx="0" cy="368104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ttore 1 38"/>
          <p:cNvCxnSpPr/>
          <p:nvPr/>
        </p:nvCxnSpPr>
        <p:spPr bwMode="auto">
          <a:xfrm flipH="1">
            <a:off x="2028092" y="3938954"/>
            <a:ext cx="383344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193323" y="2244724"/>
            <a:ext cx="1403106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@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Tx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570312" y="1965712"/>
            <a:ext cx="4649128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(i.e. 100 Myr after partial melting)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781909" y="1041155"/>
            <a:ext cx="7362092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original source (no partial melting).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406771" y="595678"/>
            <a:ext cx="7362092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depleted source.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 rot="16200000">
            <a:off x="766763" y="4327525"/>
            <a:ext cx="1963738" cy="4762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cxnSp>
        <p:nvCxnSpPr>
          <p:cNvPr id="36" name="Connettore 1 35"/>
          <p:cNvCxnSpPr/>
          <p:nvPr/>
        </p:nvCxnSpPr>
        <p:spPr bwMode="auto">
          <a:xfrm flipH="1">
            <a:off x="2028092" y="3223260"/>
            <a:ext cx="383344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igura a mano libera 37"/>
          <p:cNvSpPr/>
          <p:nvPr/>
        </p:nvSpPr>
        <p:spPr bwMode="auto">
          <a:xfrm>
            <a:off x="1706880" y="1729740"/>
            <a:ext cx="368621" cy="1509738"/>
          </a:xfrm>
          <a:custGeom>
            <a:avLst/>
            <a:gdLst>
              <a:gd name="connsiteX0" fmla="*/ 924169 w 1088293"/>
              <a:gd name="connsiteY0" fmla="*/ 2424723 h 2497015"/>
              <a:gd name="connsiteX1" fmla="*/ 267677 w 1088293"/>
              <a:gd name="connsiteY1" fmla="*/ 2284046 h 2497015"/>
              <a:gd name="connsiteX2" fmla="*/ 68385 w 1088293"/>
              <a:gd name="connsiteY2" fmla="*/ 1146908 h 2497015"/>
              <a:gd name="connsiteX3" fmla="*/ 677985 w 1088293"/>
              <a:gd name="connsiteY3" fmla="*/ 185615 h 2497015"/>
              <a:gd name="connsiteX4" fmla="*/ 1088293 w 1088293"/>
              <a:gd name="connsiteY4" fmla="*/ 33215 h 2497015"/>
              <a:gd name="connsiteX0" fmla="*/ 922215 w 1086339"/>
              <a:gd name="connsiteY0" fmla="*/ 2424723 h 2460869"/>
              <a:gd name="connsiteX1" fmla="*/ 277446 w 1086339"/>
              <a:gd name="connsiteY1" fmla="*/ 2061307 h 2460869"/>
              <a:gd name="connsiteX2" fmla="*/ 66431 w 1086339"/>
              <a:gd name="connsiteY2" fmla="*/ 1146908 h 2460869"/>
              <a:gd name="connsiteX3" fmla="*/ 676031 w 1086339"/>
              <a:gd name="connsiteY3" fmla="*/ 185615 h 2460869"/>
              <a:gd name="connsiteX4" fmla="*/ 1086339 w 1086339"/>
              <a:gd name="connsiteY4" fmla="*/ 33215 h 2460869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873368 w 1037492"/>
              <a:gd name="connsiteY0" fmla="*/ 2391508 h 2427654"/>
              <a:gd name="connsiteX1" fmla="*/ 228599 w 1037492"/>
              <a:gd name="connsiteY1" fmla="*/ 2028092 h 2427654"/>
              <a:gd name="connsiteX2" fmla="*/ 134815 w 1037492"/>
              <a:gd name="connsiteY2" fmla="*/ 1019908 h 2427654"/>
              <a:gd name="connsiteX3" fmla="*/ 1037492 w 1037492"/>
              <a:gd name="connsiteY3" fmla="*/ 0 h 2427654"/>
              <a:gd name="connsiteX0" fmla="*/ 838199 w 1002323"/>
              <a:gd name="connsiteY0" fmla="*/ 2391508 h 2427654"/>
              <a:gd name="connsiteX1" fmla="*/ 193430 w 1002323"/>
              <a:gd name="connsiteY1" fmla="*/ 2028092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838199 w 1002323"/>
              <a:gd name="connsiteY0" fmla="*/ 2391508 h 2427654"/>
              <a:gd name="connsiteX1" fmla="*/ 181707 w 1002323"/>
              <a:gd name="connsiteY1" fmla="*/ 1922584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765907 w 930031"/>
              <a:gd name="connsiteY0" fmla="*/ 2391508 h 2391508"/>
              <a:gd name="connsiteX1" fmla="*/ 27354 w 930031"/>
              <a:gd name="connsiteY1" fmla="*/ 1019908 h 2391508"/>
              <a:gd name="connsiteX2" fmla="*/ 930031 w 930031"/>
              <a:gd name="connsiteY2" fmla="*/ 0 h 2391508"/>
              <a:gd name="connsiteX0" fmla="*/ 845527 w 1009651"/>
              <a:gd name="connsiteY0" fmla="*/ 2391508 h 2391508"/>
              <a:gd name="connsiteX1" fmla="*/ 106974 w 1009651"/>
              <a:gd name="connsiteY1" fmla="*/ 1019908 h 2391508"/>
              <a:gd name="connsiteX2" fmla="*/ 1009651 w 1009651"/>
              <a:gd name="connsiteY2" fmla="*/ 0 h 2391508"/>
              <a:gd name="connsiteX0" fmla="*/ 845527 w 1009651"/>
              <a:gd name="connsiteY0" fmla="*/ 2391508 h 2391508"/>
              <a:gd name="connsiteX1" fmla="*/ 189035 w 1009651"/>
              <a:gd name="connsiteY1" fmla="*/ 949570 h 2391508"/>
              <a:gd name="connsiteX2" fmla="*/ 1009651 w 1009651"/>
              <a:gd name="connsiteY2" fmla="*/ 0 h 2391508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23446 w 23446"/>
              <a:gd name="connsiteY0" fmla="*/ 2286000 h 2286000"/>
              <a:gd name="connsiteX1" fmla="*/ 0 w 23446"/>
              <a:gd name="connsiteY1" fmla="*/ 0 h 2286000"/>
              <a:gd name="connsiteX0" fmla="*/ 658641 w 658641"/>
              <a:gd name="connsiteY0" fmla="*/ 2286000 h 2286000"/>
              <a:gd name="connsiteX1" fmla="*/ 635195 w 658641"/>
              <a:gd name="connsiteY1" fmla="*/ 0 h 2286000"/>
              <a:gd name="connsiteX0" fmla="*/ 1061524 w 1061524"/>
              <a:gd name="connsiteY0" fmla="*/ 2286000 h 2286000"/>
              <a:gd name="connsiteX1" fmla="*/ 1038078 w 1061524"/>
              <a:gd name="connsiteY1" fmla="*/ 0 h 2286000"/>
              <a:gd name="connsiteX0" fmla="*/ 1061524 w 1061524"/>
              <a:gd name="connsiteY0" fmla="*/ 2301240 h 2301240"/>
              <a:gd name="connsiteX1" fmla="*/ 827497 w 1061524"/>
              <a:gd name="connsiteY1" fmla="*/ 0 h 2301240"/>
              <a:gd name="connsiteX0" fmla="*/ 1263144 w 1263144"/>
              <a:gd name="connsiteY0" fmla="*/ 2301240 h 2301240"/>
              <a:gd name="connsiteX1" fmla="*/ 1029117 w 1263144"/>
              <a:gd name="connsiteY1" fmla="*/ 0 h 2301240"/>
              <a:gd name="connsiteX0" fmla="*/ 1263144 w 1368613"/>
              <a:gd name="connsiteY0" fmla="*/ 2244595 h 2244595"/>
              <a:gd name="connsiteX1" fmla="*/ 1368613 w 1368613"/>
              <a:gd name="connsiteY1" fmla="*/ 0 h 2244595"/>
              <a:gd name="connsiteX0" fmla="*/ 1263144 w 1368613"/>
              <a:gd name="connsiteY0" fmla="*/ 2244595 h 2244595"/>
              <a:gd name="connsiteX1" fmla="*/ 1368613 w 1368613"/>
              <a:gd name="connsiteY1" fmla="*/ 0 h 22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8613" h="2244595">
                <a:moveTo>
                  <a:pt x="1263144" y="2244595"/>
                </a:moveTo>
                <a:cubicBezTo>
                  <a:pt x="0" y="1827400"/>
                  <a:pt x="337337" y="488387"/>
                  <a:pt x="1368613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048609" y="1505975"/>
            <a:ext cx="7362092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solidified partial melt (e.g., basalt).</a:t>
            </a:r>
          </a:p>
        </p:txBody>
      </p:sp>
      <p:sp>
        <p:nvSpPr>
          <p:cNvPr id="43" name="Figura a mano libera 42"/>
          <p:cNvSpPr/>
          <p:nvPr/>
        </p:nvSpPr>
        <p:spPr bwMode="auto">
          <a:xfrm>
            <a:off x="1510030" y="1346200"/>
            <a:ext cx="537064" cy="2594318"/>
          </a:xfrm>
          <a:custGeom>
            <a:avLst/>
            <a:gdLst>
              <a:gd name="connsiteX0" fmla="*/ 924169 w 1088293"/>
              <a:gd name="connsiteY0" fmla="*/ 2424723 h 2497015"/>
              <a:gd name="connsiteX1" fmla="*/ 267677 w 1088293"/>
              <a:gd name="connsiteY1" fmla="*/ 2284046 h 2497015"/>
              <a:gd name="connsiteX2" fmla="*/ 68385 w 1088293"/>
              <a:gd name="connsiteY2" fmla="*/ 1146908 h 2497015"/>
              <a:gd name="connsiteX3" fmla="*/ 677985 w 1088293"/>
              <a:gd name="connsiteY3" fmla="*/ 185615 h 2497015"/>
              <a:gd name="connsiteX4" fmla="*/ 1088293 w 1088293"/>
              <a:gd name="connsiteY4" fmla="*/ 33215 h 2497015"/>
              <a:gd name="connsiteX0" fmla="*/ 922215 w 1086339"/>
              <a:gd name="connsiteY0" fmla="*/ 2424723 h 2460869"/>
              <a:gd name="connsiteX1" fmla="*/ 277446 w 1086339"/>
              <a:gd name="connsiteY1" fmla="*/ 2061307 h 2460869"/>
              <a:gd name="connsiteX2" fmla="*/ 66431 w 1086339"/>
              <a:gd name="connsiteY2" fmla="*/ 1146908 h 2460869"/>
              <a:gd name="connsiteX3" fmla="*/ 676031 w 1086339"/>
              <a:gd name="connsiteY3" fmla="*/ 185615 h 2460869"/>
              <a:gd name="connsiteX4" fmla="*/ 1086339 w 1086339"/>
              <a:gd name="connsiteY4" fmla="*/ 33215 h 2460869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873368 w 1037492"/>
              <a:gd name="connsiteY0" fmla="*/ 2391508 h 2427654"/>
              <a:gd name="connsiteX1" fmla="*/ 228599 w 1037492"/>
              <a:gd name="connsiteY1" fmla="*/ 2028092 h 2427654"/>
              <a:gd name="connsiteX2" fmla="*/ 134815 w 1037492"/>
              <a:gd name="connsiteY2" fmla="*/ 1019908 h 2427654"/>
              <a:gd name="connsiteX3" fmla="*/ 1037492 w 1037492"/>
              <a:gd name="connsiteY3" fmla="*/ 0 h 2427654"/>
              <a:gd name="connsiteX0" fmla="*/ 838199 w 1002323"/>
              <a:gd name="connsiteY0" fmla="*/ 2391508 h 2427654"/>
              <a:gd name="connsiteX1" fmla="*/ 193430 w 1002323"/>
              <a:gd name="connsiteY1" fmla="*/ 2028092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838199 w 1002323"/>
              <a:gd name="connsiteY0" fmla="*/ 2391508 h 2427654"/>
              <a:gd name="connsiteX1" fmla="*/ 181707 w 1002323"/>
              <a:gd name="connsiteY1" fmla="*/ 1922584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765907 w 930031"/>
              <a:gd name="connsiteY0" fmla="*/ 2391508 h 2391508"/>
              <a:gd name="connsiteX1" fmla="*/ 27354 w 930031"/>
              <a:gd name="connsiteY1" fmla="*/ 1019908 h 2391508"/>
              <a:gd name="connsiteX2" fmla="*/ 930031 w 930031"/>
              <a:gd name="connsiteY2" fmla="*/ 0 h 2391508"/>
              <a:gd name="connsiteX0" fmla="*/ 845527 w 1009651"/>
              <a:gd name="connsiteY0" fmla="*/ 2391508 h 2391508"/>
              <a:gd name="connsiteX1" fmla="*/ 106974 w 1009651"/>
              <a:gd name="connsiteY1" fmla="*/ 1019908 h 2391508"/>
              <a:gd name="connsiteX2" fmla="*/ 1009651 w 1009651"/>
              <a:gd name="connsiteY2" fmla="*/ 0 h 2391508"/>
              <a:gd name="connsiteX0" fmla="*/ 845527 w 1009651"/>
              <a:gd name="connsiteY0" fmla="*/ 2391508 h 2391508"/>
              <a:gd name="connsiteX1" fmla="*/ 189035 w 1009651"/>
              <a:gd name="connsiteY1" fmla="*/ 949570 h 2391508"/>
              <a:gd name="connsiteX2" fmla="*/ 1009651 w 1009651"/>
              <a:gd name="connsiteY2" fmla="*/ 0 h 2391508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23446 w 23446"/>
              <a:gd name="connsiteY0" fmla="*/ 2286000 h 2286000"/>
              <a:gd name="connsiteX1" fmla="*/ 0 w 23446"/>
              <a:gd name="connsiteY1" fmla="*/ 0 h 2286000"/>
              <a:gd name="connsiteX0" fmla="*/ 658641 w 658641"/>
              <a:gd name="connsiteY0" fmla="*/ 2286000 h 2286000"/>
              <a:gd name="connsiteX1" fmla="*/ 635195 w 658641"/>
              <a:gd name="connsiteY1" fmla="*/ 0 h 2286000"/>
              <a:gd name="connsiteX0" fmla="*/ 1061524 w 1061524"/>
              <a:gd name="connsiteY0" fmla="*/ 2286000 h 2286000"/>
              <a:gd name="connsiteX1" fmla="*/ 1038078 w 1061524"/>
              <a:gd name="connsiteY1" fmla="*/ 0 h 2286000"/>
              <a:gd name="connsiteX0" fmla="*/ 1061524 w 1061524"/>
              <a:gd name="connsiteY0" fmla="*/ 2301240 h 2301240"/>
              <a:gd name="connsiteX1" fmla="*/ 827497 w 1061524"/>
              <a:gd name="connsiteY1" fmla="*/ 0 h 2301240"/>
              <a:gd name="connsiteX0" fmla="*/ 1263144 w 1263144"/>
              <a:gd name="connsiteY0" fmla="*/ 2301240 h 2301240"/>
              <a:gd name="connsiteX1" fmla="*/ 1029117 w 1263144"/>
              <a:gd name="connsiteY1" fmla="*/ 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144" h="2301240">
                <a:moveTo>
                  <a:pt x="1263144" y="2301240"/>
                </a:moveTo>
                <a:cubicBezTo>
                  <a:pt x="0" y="1884045"/>
                  <a:pt x="393922" y="567690"/>
                  <a:pt x="102911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Figura a mano libera 43"/>
          <p:cNvSpPr/>
          <p:nvPr/>
        </p:nvSpPr>
        <p:spPr bwMode="auto">
          <a:xfrm>
            <a:off x="1089660" y="891540"/>
            <a:ext cx="969498" cy="3527669"/>
          </a:xfrm>
          <a:custGeom>
            <a:avLst/>
            <a:gdLst>
              <a:gd name="connsiteX0" fmla="*/ 924169 w 1088293"/>
              <a:gd name="connsiteY0" fmla="*/ 2424723 h 2497015"/>
              <a:gd name="connsiteX1" fmla="*/ 267677 w 1088293"/>
              <a:gd name="connsiteY1" fmla="*/ 2284046 h 2497015"/>
              <a:gd name="connsiteX2" fmla="*/ 68385 w 1088293"/>
              <a:gd name="connsiteY2" fmla="*/ 1146908 h 2497015"/>
              <a:gd name="connsiteX3" fmla="*/ 677985 w 1088293"/>
              <a:gd name="connsiteY3" fmla="*/ 185615 h 2497015"/>
              <a:gd name="connsiteX4" fmla="*/ 1088293 w 1088293"/>
              <a:gd name="connsiteY4" fmla="*/ 33215 h 2497015"/>
              <a:gd name="connsiteX0" fmla="*/ 922215 w 1086339"/>
              <a:gd name="connsiteY0" fmla="*/ 2424723 h 2460869"/>
              <a:gd name="connsiteX1" fmla="*/ 277446 w 1086339"/>
              <a:gd name="connsiteY1" fmla="*/ 2061307 h 2460869"/>
              <a:gd name="connsiteX2" fmla="*/ 66431 w 1086339"/>
              <a:gd name="connsiteY2" fmla="*/ 1146908 h 2460869"/>
              <a:gd name="connsiteX3" fmla="*/ 676031 w 1086339"/>
              <a:gd name="connsiteY3" fmla="*/ 185615 h 2460869"/>
              <a:gd name="connsiteX4" fmla="*/ 1086339 w 1086339"/>
              <a:gd name="connsiteY4" fmla="*/ 33215 h 2460869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873368 w 1037492"/>
              <a:gd name="connsiteY0" fmla="*/ 2391508 h 2427654"/>
              <a:gd name="connsiteX1" fmla="*/ 228599 w 1037492"/>
              <a:gd name="connsiteY1" fmla="*/ 2028092 h 2427654"/>
              <a:gd name="connsiteX2" fmla="*/ 134815 w 1037492"/>
              <a:gd name="connsiteY2" fmla="*/ 1019908 h 2427654"/>
              <a:gd name="connsiteX3" fmla="*/ 1037492 w 1037492"/>
              <a:gd name="connsiteY3" fmla="*/ 0 h 2427654"/>
              <a:gd name="connsiteX0" fmla="*/ 838199 w 1002323"/>
              <a:gd name="connsiteY0" fmla="*/ 2391508 h 2427654"/>
              <a:gd name="connsiteX1" fmla="*/ 193430 w 1002323"/>
              <a:gd name="connsiteY1" fmla="*/ 2028092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1232388 w 1232388"/>
              <a:gd name="connsiteY0" fmla="*/ 3165231 h 3201377"/>
              <a:gd name="connsiteX1" fmla="*/ 587619 w 1232388"/>
              <a:gd name="connsiteY1" fmla="*/ 2801815 h 3201377"/>
              <a:gd name="connsiteX2" fmla="*/ 493835 w 1232388"/>
              <a:gd name="connsiteY2" fmla="*/ 1793631 h 3201377"/>
              <a:gd name="connsiteX3" fmla="*/ 693127 w 1232388"/>
              <a:gd name="connsiteY3" fmla="*/ 0 h 3201377"/>
              <a:gd name="connsiteX0" fmla="*/ 1236784 w 1236784"/>
              <a:gd name="connsiteY0" fmla="*/ 3165231 h 3201377"/>
              <a:gd name="connsiteX1" fmla="*/ 592015 w 1236784"/>
              <a:gd name="connsiteY1" fmla="*/ 2801815 h 3201377"/>
              <a:gd name="connsiteX2" fmla="*/ 99646 w 1236784"/>
              <a:gd name="connsiteY2" fmla="*/ 1594339 h 3201377"/>
              <a:gd name="connsiteX3" fmla="*/ 697523 w 1236784"/>
              <a:gd name="connsiteY3" fmla="*/ 0 h 3201377"/>
              <a:gd name="connsiteX0" fmla="*/ 734646 w 734646"/>
              <a:gd name="connsiteY0" fmla="*/ 3165231 h 3329354"/>
              <a:gd name="connsiteX1" fmla="*/ 89877 w 734646"/>
              <a:gd name="connsiteY1" fmla="*/ 2801815 h 3329354"/>
              <a:gd name="connsiteX2" fmla="*/ 195385 w 734646"/>
              <a:gd name="connsiteY2" fmla="*/ 0 h 3329354"/>
              <a:gd name="connsiteX0" fmla="*/ 1053611 w 1053611"/>
              <a:gd name="connsiteY0" fmla="*/ 3165231 h 3329354"/>
              <a:gd name="connsiteX1" fmla="*/ 408842 w 1053611"/>
              <a:gd name="connsiteY1" fmla="*/ 2801815 h 3329354"/>
              <a:gd name="connsiteX2" fmla="*/ 514350 w 1053611"/>
              <a:gd name="connsiteY2" fmla="*/ 0 h 3329354"/>
              <a:gd name="connsiteX0" fmla="*/ 1109785 w 1109785"/>
              <a:gd name="connsiteY0" fmla="*/ 3165231 h 3329354"/>
              <a:gd name="connsiteX1" fmla="*/ 465016 w 1109785"/>
              <a:gd name="connsiteY1" fmla="*/ 2801815 h 3329354"/>
              <a:gd name="connsiteX2" fmla="*/ 570524 w 1109785"/>
              <a:gd name="connsiteY2" fmla="*/ 0 h 3329354"/>
              <a:gd name="connsiteX0" fmla="*/ 1355969 w 1355969"/>
              <a:gd name="connsiteY0" fmla="*/ 3165231 h 3201377"/>
              <a:gd name="connsiteX1" fmla="*/ 465016 w 1355969"/>
              <a:gd name="connsiteY1" fmla="*/ 2438400 h 3201377"/>
              <a:gd name="connsiteX2" fmla="*/ 816708 w 1355969"/>
              <a:gd name="connsiteY2" fmla="*/ 0 h 3201377"/>
              <a:gd name="connsiteX0" fmla="*/ 1053611 w 1053611"/>
              <a:gd name="connsiteY0" fmla="*/ 3165231 h 3201377"/>
              <a:gd name="connsiteX1" fmla="*/ 162658 w 1053611"/>
              <a:gd name="connsiteY1" fmla="*/ 2438400 h 3201377"/>
              <a:gd name="connsiteX2" fmla="*/ 514350 w 1053611"/>
              <a:gd name="connsiteY2" fmla="*/ 0 h 3201377"/>
              <a:gd name="connsiteX0" fmla="*/ 1191846 w 1191846"/>
              <a:gd name="connsiteY0" fmla="*/ 3165231 h 3201377"/>
              <a:gd name="connsiteX1" fmla="*/ 160216 w 1191846"/>
              <a:gd name="connsiteY1" fmla="*/ 2356339 h 3201377"/>
              <a:gd name="connsiteX2" fmla="*/ 652585 w 1191846"/>
              <a:gd name="connsiteY2" fmla="*/ 0 h 3201377"/>
              <a:gd name="connsiteX0" fmla="*/ 1098062 w 1098062"/>
              <a:gd name="connsiteY0" fmla="*/ 3165231 h 3201377"/>
              <a:gd name="connsiteX1" fmla="*/ 66432 w 1098062"/>
              <a:gd name="connsiteY1" fmla="*/ 2356339 h 3201377"/>
              <a:gd name="connsiteX2" fmla="*/ 558801 w 1098062"/>
              <a:gd name="connsiteY2" fmla="*/ 0 h 3201377"/>
              <a:gd name="connsiteX0" fmla="*/ 1098062 w 1098062"/>
              <a:gd name="connsiteY0" fmla="*/ 3165231 h 3201377"/>
              <a:gd name="connsiteX1" fmla="*/ 66432 w 1098062"/>
              <a:gd name="connsiteY1" fmla="*/ 2356339 h 3201377"/>
              <a:gd name="connsiteX2" fmla="*/ 558801 w 1098062"/>
              <a:gd name="connsiteY2" fmla="*/ 0 h 3201377"/>
              <a:gd name="connsiteX0" fmla="*/ 539261 w 539261"/>
              <a:gd name="connsiteY0" fmla="*/ 3165231 h 3165231"/>
              <a:gd name="connsiteX1" fmla="*/ 0 w 539261"/>
              <a:gd name="connsiteY1" fmla="*/ 0 h 3165231"/>
              <a:gd name="connsiteX0" fmla="*/ 1297353 w 1297353"/>
              <a:gd name="connsiteY0" fmla="*/ 3165231 h 3165231"/>
              <a:gd name="connsiteX1" fmla="*/ 758092 w 1297353"/>
              <a:gd name="connsiteY1" fmla="*/ 0 h 3165231"/>
              <a:gd name="connsiteX0" fmla="*/ 1363785 w 1363785"/>
              <a:gd name="connsiteY0" fmla="*/ 3165231 h 3165231"/>
              <a:gd name="connsiteX1" fmla="*/ 824524 w 1363785"/>
              <a:gd name="connsiteY1" fmla="*/ 0 h 3165231"/>
              <a:gd name="connsiteX0" fmla="*/ 1512906 w 1512906"/>
              <a:gd name="connsiteY0" fmla="*/ 3180471 h 3180471"/>
              <a:gd name="connsiteX1" fmla="*/ 758092 w 1512906"/>
              <a:gd name="connsiteY1" fmla="*/ 0 h 3180471"/>
              <a:gd name="connsiteX0" fmla="*/ 1714059 w 1714059"/>
              <a:gd name="connsiteY0" fmla="*/ 3180471 h 3180471"/>
              <a:gd name="connsiteX1" fmla="*/ 959245 w 1714059"/>
              <a:gd name="connsiteY1" fmla="*/ 0 h 31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059" h="3180471">
                <a:moveTo>
                  <a:pt x="1714059" y="3180471"/>
                </a:moveTo>
                <a:cubicBezTo>
                  <a:pt x="0" y="2427459"/>
                  <a:pt x="201153" y="961292"/>
                  <a:pt x="959245" y="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3375025" y="4437063"/>
            <a:ext cx="752475" cy="282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 bwMode="auto">
          <a:xfrm flipH="1">
            <a:off x="2028092" y="4419600"/>
            <a:ext cx="3833446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5" grpId="0"/>
      <p:bldP spid="46" grpId="0"/>
      <p:bldP spid="38" grpId="0" animBg="1"/>
      <p:bldP spid="48" grpId="0"/>
      <p:bldP spid="43" grpId="0" animBg="1"/>
      <p:bldP spid="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2739" name="Text Box 3"/>
          <p:cNvSpPr txBox="1">
            <a:spLocks noChangeArrowheads="1"/>
          </p:cNvSpPr>
          <p:nvPr/>
        </p:nvSpPr>
        <p:spPr bwMode="auto">
          <a:xfrm>
            <a:off x="371475" y="4264025"/>
            <a:ext cx="8401050" cy="14588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Average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Continental Upper Crust?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&gt;0.7200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 Upper Crust an enriched source?</a:t>
            </a:r>
          </a:p>
        </p:txBody>
      </p:sp>
      <p:sp>
        <p:nvSpPr>
          <p:cNvPr id="1012744" name="Text Box 8"/>
          <p:cNvSpPr txBox="1">
            <a:spLocks noChangeArrowheads="1"/>
          </p:cNvSpPr>
          <p:nvPr/>
        </p:nvSpPr>
        <p:spPr bwMode="auto">
          <a:xfrm>
            <a:off x="371475" y="1371600"/>
            <a:ext cx="8401050" cy="2739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estimated composition of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ulk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ilicate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arth (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in terms of Sr isotopes is: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0.70445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values of igneous rocks higher than BSE indicate an origin from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Sources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Values lower than BSE indicate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Sources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012746" name="Text Box 10"/>
          <p:cNvSpPr txBox="1">
            <a:spLocks noChangeArrowheads="1"/>
          </p:cNvSpPr>
          <p:nvPr/>
        </p:nvSpPr>
        <p:spPr bwMode="auto">
          <a:xfrm>
            <a:off x="5641975" y="5189538"/>
            <a:ext cx="12779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1012747" name="Text Box 11"/>
          <p:cNvSpPr txBox="1">
            <a:spLocks noChangeArrowheads="1"/>
          </p:cNvSpPr>
          <p:nvPr/>
        </p:nvSpPr>
        <p:spPr bwMode="auto">
          <a:xfrm>
            <a:off x="2082800" y="5810250"/>
            <a:ext cx="49784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But enriched in what?...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2150C33-EC1C-A687-A125-9CB2790E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2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2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2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2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/>
      <p:bldP spid="1012744" grpId="0" build="p"/>
      <p:bldP spid="1012746" grpId="0"/>
      <p:bldP spid="1012747" grpId="0" build="p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371475" y="4267200"/>
            <a:ext cx="8401050" cy="14588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Average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North Atlantic MORB?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&lt;0.7035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Are North Atlantic MORB sources depleted?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70B0A16-DC18-B147-2940-5D1230B5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1245680C-5D3E-620D-F9A9-409AF11C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371600"/>
            <a:ext cx="8401050" cy="2739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estimated composition of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ulk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ilicate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arth (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in terms of Sr isotopes is: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0.70445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values of igneous rocks higher than BSE indicate an origin from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Sources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Values lower than BSE indicate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Sources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9308EE5-2D6A-FE1D-CB63-373B992A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5189538"/>
            <a:ext cx="12779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DE8BB42B-FF9A-10D0-2B8A-D35B3094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5810250"/>
            <a:ext cx="49784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But enriched in what?...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build="p"/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Text Box 2"/>
          <p:cNvSpPr txBox="1">
            <a:spLocks noChangeArrowheads="1"/>
          </p:cNvSpPr>
          <p:nvPr/>
        </p:nvSpPr>
        <p:spPr bwMode="auto">
          <a:xfrm>
            <a:off x="114300" y="1947863"/>
            <a:ext cx="8915400" cy="3939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type of  chemical difference do you expect in terms of major element composition between a mantle rock that has never melted and another mantle rock that experienced basaltic melt extraction?</a:t>
            </a:r>
          </a:p>
          <a:p>
            <a:pPr algn="l">
              <a:spcBef>
                <a:spcPts val="24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Rocks that have been tapped by basaltic melts have lower content of “basaltic components” (i.e., elements that are relatively enriched in basaltic melts compared to peridotitic sources).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kind of elements are particularly enriched in basalts compared to "normal" peridotite?</a:t>
            </a: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C753E71-C3B6-1402-3ECB-62B1F5F6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57238"/>
            <a:ext cx="8839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major oxide composition of igneous rocks can furnish basic information on the gross type of mantle source involved in petrogenetic processes.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16" name="Ovale 15"/>
          <p:cNvSpPr/>
          <p:nvPr/>
        </p:nvSpPr>
        <p:spPr bwMode="auto">
          <a:xfrm>
            <a:off x="597691" y="5474491"/>
            <a:ext cx="252000" cy="25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ttangolo arrotondato 16"/>
          <p:cNvSpPr/>
          <p:nvPr/>
        </p:nvSpPr>
        <p:spPr bwMode="auto">
          <a:xfrm rot="18940446">
            <a:off x="664302" y="3243442"/>
            <a:ext cx="4728411" cy="252055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73124" y="5413375"/>
            <a:ext cx="30130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  <a:effectLst/>
                <a:latin typeface="Calibri" pitchFamily="34" charset="0"/>
              </a:rPr>
              <a:t>calcite (Rb-free phase)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8945073">
            <a:off x="1298672" y="3008653"/>
            <a:ext cx="2801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B0F0"/>
                </a:solidFill>
                <a:effectLst/>
                <a:latin typeface="Calibri" pitchFamily="34" charset="0"/>
              </a:rPr>
              <a:t>phlogopite (Rb-rich phase)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054600" y="1182155"/>
            <a:ext cx="40640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Come back to this case study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054600" y="1626655"/>
            <a:ext cx="4089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Classical example of Rb-Sr isochron adopted for an igneous rock (carbonatite sample Od-16-19 from Siberia).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054600" y="2998255"/>
            <a:ext cx="4089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Is the mantle source that generated this rock depleted or enriched (in Sr isotopic point of view)?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054600" y="4039655"/>
            <a:ext cx="4089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Can we use the present-day BSE?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54600" y="4458755"/>
            <a:ext cx="9271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108700" y="4560355"/>
            <a:ext cx="15621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…why not?</a:t>
            </a:r>
          </a:p>
        </p:txBody>
      </p:sp>
      <p:sp>
        <p:nvSpPr>
          <p:cNvPr id="30" name="Rettangolo arrotondato 29"/>
          <p:cNvSpPr/>
          <p:nvPr/>
        </p:nvSpPr>
        <p:spPr bwMode="auto">
          <a:xfrm>
            <a:off x="2921001" y="4368801"/>
            <a:ext cx="1435100" cy="266699"/>
          </a:xfrm>
          <a:prstGeom prst="roundRect">
            <a:avLst>
              <a:gd name="adj" fmla="val 23319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054600" y="5077880"/>
            <a:ext cx="408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Was the BSE 245 Ma higher or lower than the present-day BSE?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912100" y="5347755"/>
            <a:ext cx="1231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Lower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054600" y="5763676"/>
            <a:ext cx="408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What parameter do we need to calculate the BSE at a given time?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063067" y="6396335"/>
            <a:ext cx="40809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of the Bulk Earth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5FA2CCE-7B2E-5E8E-0FD9-F7339E2D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build="p"/>
      <p:bldP spid="19" grpId="0" build="p"/>
      <p:bldP spid="20" grpId="0"/>
      <p:bldP spid="25" grpId="0" build="p"/>
      <p:bldP spid="26" grpId="0" build="p"/>
      <p:bldP spid="27" grpId="0" build="p"/>
      <p:bldP spid="28" grpId="0" build="p"/>
      <p:bldP spid="29" grpId="0" build="p"/>
      <p:bldP spid="30" grpId="0" animBg="1"/>
      <p:bldP spid="31" grpId="0" build="p"/>
      <p:bldP spid="32" grpId="0" build="p"/>
      <p:bldP spid="34" grpId="0" build="p"/>
      <p:bldP spid="3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176733" y="720725"/>
            <a:ext cx="8772525" cy="1471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Earth is continuously grown since its formation.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was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 of the Earth when it formed?</a:t>
            </a:r>
          </a:p>
        </p:txBody>
      </p:sp>
      <p:sp>
        <p:nvSpPr>
          <p:cNvPr id="1039381" name="Text Box 21"/>
          <p:cNvSpPr txBox="1">
            <a:spLocks noChangeArrowheads="1"/>
          </p:cNvSpPr>
          <p:nvPr/>
        </p:nvSpPr>
        <p:spPr bwMode="auto">
          <a:xfrm>
            <a:off x="1" y="2346325"/>
            <a:ext cx="2768600" cy="433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answer comes from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BABI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value.</a:t>
            </a:r>
          </a:p>
          <a:p>
            <a:pPr marL="723900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asaltic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chondrite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            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nitial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0.69899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009900" y="2416175"/>
            <a:ext cx="5867399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is it possible to calculate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composition of the very early Earth?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886200" y="4032250"/>
            <a:ext cx="4114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kind of material should we look for?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505200" y="5245100"/>
            <a:ext cx="4876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Something with very little Rb         (and, consequentially, very little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Rb)      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very little Rb/Sr (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Sr)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  <p:bldP spid="1039381" grpId="0" build="p"/>
      <p:bldP spid="11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6733" y="720725"/>
            <a:ext cx="8772525" cy="1471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Earth is continuously grown since its formation.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was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 of the Earth when it formed?</a:t>
            </a:r>
          </a:p>
        </p:txBody>
      </p:sp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" y="2346325"/>
            <a:ext cx="2768600" cy="433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answer comes from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BABI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value.</a:t>
            </a:r>
          </a:p>
          <a:p>
            <a:pPr marL="723900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asaltic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chondrite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            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nitial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0.69899</a:t>
            </a:r>
          </a:p>
        </p:txBody>
      </p:sp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2238375"/>
            <a:ext cx="6281738" cy="456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 flipH="1" flipV="1">
            <a:off x="3819525" y="4491038"/>
            <a:ext cx="4557713" cy="995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684588" y="4333875"/>
            <a:ext cx="295275" cy="268288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8218488" y="5326063"/>
            <a:ext cx="295275" cy="268287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772605" y="4279900"/>
            <a:ext cx="944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Calibri" pitchFamily="34" charset="0"/>
              </a:rPr>
              <a:t>0.70445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772605" y="5202238"/>
            <a:ext cx="944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0.69899</a:t>
            </a:r>
          </a:p>
        </p:txBody>
      </p:sp>
    </p:spTree>
    <p:extLst>
      <p:ext uri="{BB962C8B-B14F-4D97-AF65-F5344CB8AC3E}">
        <p14:creationId xmlns:p14="http://schemas.microsoft.com/office/powerpoint/2010/main" val="39579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2320" y="2141538"/>
            <a:ext cx="5623560" cy="4625340"/>
          </a:xfrm>
          <a:prstGeom prst="rect">
            <a:avLst/>
          </a:prstGeom>
        </p:spPr>
      </p:pic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371474" y="720725"/>
            <a:ext cx="87725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Various basaltic achondrites show different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79900" y="2473325"/>
            <a:ext cx="241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tx1"/>
                </a:solidFill>
                <a:effectLst/>
                <a:latin typeface="Calibri" pitchFamily="34" charset="0"/>
              </a:rPr>
              <a:t>Meteorites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1474" y="1139825"/>
            <a:ext cx="181292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cxnSp>
        <p:nvCxnSpPr>
          <p:cNvPr id="24" name="Connettore 1 23"/>
          <p:cNvCxnSpPr/>
          <p:nvPr/>
        </p:nvCxnSpPr>
        <p:spPr bwMode="auto">
          <a:xfrm flipH="1">
            <a:off x="4107180" y="3063240"/>
            <a:ext cx="4747260" cy="288036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22" name="Gruppo 21"/>
          <p:cNvGrpSpPr/>
          <p:nvPr/>
        </p:nvGrpSpPr>
        <p:grpSpPr>
          <a:xfrm>
            <a:off x="4469033" y="3141663"/>
            <a:ext cx="4243560" cy="2623040"/>
            <a:chOff x="4469033" y="3141663"/>
            <a:chExt cx="4243560" cy="2623040"/>
          </a:xfrm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8568593" y="31416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207153" y="3923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6363873" y="43303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490113" y="49958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246273" y="5183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469033" y="562070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25" name="Rettangolo arrotondato 24"/>
          <p:cNvSpPr/>
          <p:nvPr/>
        </p:nvSpPr>
        <p:spPr bwMode="auto">
          <a:xfrm>
            <a:off x="4669769" y="5748900"/>
            <a:ext cx="2529607" cy="3893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 rot="19671141">
            <a:off x="7026393" y="3801625"/>
            <a:ext cx="1649959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0000FF"/>
                </a:solidFill>
                <a:effectLst/>
                <a:latin typeface="Calibri" pitchFamily="34" charset="0"/>
              </a:rPr>
              <a:t>Isochron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1" y="2346325"/>
            <a:ext cx="2768600" cy="433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answer comes from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BABI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value.</a:t>
            </a:r>
          </a:p>
          <a:p>
            <a:pPr marL="723900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asaltic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chondrite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            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nitial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0.69899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71474" y="1712207"/>
            <a:ext cx="87725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initial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 of these meteorites?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098674" y="1177925"/>
            <a:ext cx="68294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Variable amount of Rb (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Rb).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 rot="19671141">
            <a:off x="7178794" y="4174524"/>
            <a:ext cx="164995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0000FF"/>
                </a:solidFill>
                <a:effectLst/>
                <a:latin typeface="Calibri" pitchFamily="34" charset="0"/>
              </a:rPr>
              <a:t>(Geochron)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/>
      <p:bldP spid="11" grpId="0"/>
      <p:bldP spid="25" grpId="0" animBg="1"/>
      <p:bldP spid="26" grpId="0"/>
      <p:bldP spid="28" grpId="0"/>
      <p:bldP spid="29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0" y="720725"/>
            <a:ext cx="9143999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calculate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 of a given mantle source     (or simply a given igneous-sedimentary-metamorphic rock):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0" y="159067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=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+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Rb/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*(</a:t>
            </a:r>
            <a:r>
              <a:rPr lang="en-GB" sz="3400" dirty="0" err="1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GB" sz="3400" baseline="30000" dirty="0" err="1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GB" sz="3400" baseline="30000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-1)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2209800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t = time in 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0" y="3063875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e = 2.7183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0" y="3930650"/>
            <a:ext cx="44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GB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Rb = 1.3972*10</a:t>
            </a:r>
            <a:r>
              <a:rPr lang="en-GB" sz="2800" baseline="30000" dirty="0">
                <a:solidFill>
                  <a:schemeClr val="bg1"/>
                </a:solidFill>
                <a:latin typeface="Calibri" pitchFamily="34" charset="0"/>
              </a:rPr>
              <a:t>-11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17500" y="2584450"/>
            <a:ext cx="7937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It can be the formation time or any requested time in the past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17500" y="3425825"/>
            <a:ext cx="633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Euler’s number (also known as Napier’s constant)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17500" y="4295775"/>
            <a:ext cx="8826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Decay constant of </a:t>
            </a:r>
            <a:r>
              <a:rPr lang="en-GB" sz="2200" i="1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Rb (how probably a </a:t>
            </a:r>
            <a:r>
              <a:rPr lang="en-GB" sz="2200" i="1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Rb isotope can decay in </a:t>
            </a:r>
            <a:r>
              <a:rPr lang="en-GB" sz="2200" i="1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Sr)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572687" y="4725191"/>
            <a:ext cx="1655169" cy="850285"/>
            <a:chOff x="204111" y="5613400"/>
            <a:chExt cx="1655169" cy="850285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204111" y="5613400"/>
              <a:ext cx="808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-</a:t>
              </a:r>
              <a:r>
                <a:rPr lang="en-GB" sz="2400" i="1" dirty="0" err="1">
                  <a:solidFill>
                    <a:schemeClr val="bg1"/>
                  </a:solidFill>
                  <a:latin typeface="Calibri" pitchFamily="34" charset="0"/>
                </a:rPr>
                <a:t>dN</a:t>
              </a:r>
              <a:endParaRPr lang="en-GB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317500" y="6002020"/>
              <a:ext cx="581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 err="1">
                  <a:solidFill>
                    <a:schemeClr val="bg1"/>
                  </a:solidFill>
                  <a:latin typeface="Calibri" pitchFamily="34" charset="0"/>
                </a:rPr>
                <a:t>dt</a:t>
              </a:r>
              <a:endParaRPr lang="en-GB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835660" y="5788660"/>
              <a:ext cx="102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= </a:t>
              </a:r>
              <a:r>
                <a:rPr lang="en-GB" sz="2400" i="1" dirty="0" err="1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GB" sz="2400" i="1" dirty="0" err="1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endParaRPr lang="en-GB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40" name="Connettore 1 39"/>
            <p:cNvCxnSpPr/>
            <p:nvPr/>
          </p:nvCxnSpPr>
          <p:spPr bwMode="auto">
            <a:xfrm>
              <a:off x="388620" y="6042660"/>
              <a:ext cx="411480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Arco 42"/>
          <p:cNvSpPr/>
          <p:nvPr/>
        </p:nvSpPr>
        <p:spPr bwMode="auto">
          <a:xfrm rot="10800000">
            <a:off x="450054" y="4612481"/>
            <a:ext cx="514351" cy="540544"/>
          </a:xfrm>
          <a:prstGeom prst="arc">
            <a:avLst>
              <a:gd name="adj1" fmla="val 16200000"/>
              <a:gd name="adj2" fmla="val 128851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879600" y="4953000"/>
            <a:ext cx="342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chemeClr val="bg1"/>
                </a:solidFill>
                <a:latin typeface="Calibri" pitchFamily="34" charset="0"/>
              </a:rPr>
              <a:t>(N = number of atoms that decay)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157111" y="4900451"/>
            <a:ext cx="19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N(t) = N</a:t>
            </a:r>
            <a:r>
              <a:rPr lang="en-GB" sz="2400" i="1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 * e</a:t>
            </a:r>
            <a:r>
              <a:rPr lang="en-GB" sz="2400" i="1" baseline="30000" dirty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GB" sz="2400" i="1" baseline="30000" dirty="0" err="1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2400" i="1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en-GB" sz="2400" i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476252" y="6096000"/>
            <a:ext cx="81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The higher the </a:t>
            </a:r>
            <a:r>
              <a:rPr lang="en-GB" sz="2400" i="1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 the higher the number of isotopes decaying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1366160" y="5433851"/>
            <a:ext cx="4929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Setting N(t) = N</a:t>
            </a:r>
            <a:r>
              <a:rPr lang="en-GB" sz="2200" i="1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½  and t = T½ we have:</a:t>
            </a:r>
            <a:endParaRPr lang="en-GB" sz="2200" i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6195336" y="5230016"/>
            <a:ext cx="1396089" cy="850285"/>
            <a:chOff x="6300111" y="5230016"/>
            <a:chExt cx="1396089" cy="850285"/>
          </a:xfrm>
        </p:grpSpPr>
        <p:sp>
          <p:nvSpPr>
            <p:cNvPr id="53" name="CasellaDiTesto 52"/>
            <p:cNvSpPr txBox="1"/>
            <p:nvPr/>
          </p:nvSpPr>
          <p:spPr>
            <a:xfrm>
              <a:off x="6300111" y="5424326"/>
              <a:ext cx="834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T½ =</a:t>
              </a:r>
              <a:endParaRPr lang="en-GB" sz="2400" i="1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54" name="Gruppo 53"/>
            <p:cNvGrpSpPr/>
            <p:nvPr/>
          </p:nvGrpSpPr>
          <p:grpSpPr>
            <a:xfrm>
              <a:off x="6887762" y="5230016"/>
              <a:ext cx="808438" cy="850285"/>
              <a:chOff x="156486" y="5613400"/>
              <a:chExt cx="808438" cy="850285"/>
            </a:xfrm>
          </p:grpSpPr>
          <p:sp>
            <p:nvSpPr>
              <p:cNvPr id="55" name="CasellaDiTesto 54"/>
              <p:cNvSpPr txBox="1"/>
              <p:nvPr/>
            </p:nvSpPr>
            <p:spPr>
              <a:xfrm>
                <a:off x="156486" y="5613400"/>
                <a:ext cx="808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Calibri" pitchFamily="34" charset="0"/>
                  </a:rPr>
                  <a:t>ln2</a:t>
                </a: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69875" y="6002020"/>
                <a:ext cx="581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</a:p>
            </p:txBody>
          </p:sp>
          <p:cxnSp>
            <p:nvCxnSpPr>
              <p:cNvPr id="58" name="Connettore 1 57"/>
              <p:cNvCxnSpPr/>
              <p:nvPr/>
            </p:nvCxnSpPr>
            <p:spPr bwMode="auto">
              <a:xfrm>
                <a:off x="350520" y="6042660"/>
                <a:ext cx="41148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5" name="Gruppo 64"/>
          <p:cNvGrpSpPr/>
          <p:nvPr/>
        </p:nvGrpSpPr>
        <p:grpSpPr>
          <a:xfrm>
            <a:off x="7500261" y="5230016"/>
            <a:ext cx="1148439" cy="850285"/>
            <a:chOff x="7738386" y="5230016"/>
            <a:chExt cx="1148439" cy="850285"/>
          </a:xfrm>
        </p:grpSpPr>
        <p:sp>
          <p:nvSpPr>
            <p:cNvPr id="59" name="CasellaDiTesto 58"/>
            <p:cNvSpPr txBox="1"/>
            <p:nvPr/>
          </p:nvSpPr>
          <p:spPr>
            <a:xfrm>
              <a:off x="7738386" y="5424326"/>
              <a:ext cx="357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=</a:t>
              </a:r>
              <a:endParaRPr lang="en-GB" sz="2400" i="1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7887887" y="5230016"/>
              <a:ext cx="998938" cy="850285"/>
              <a:chOff x="99336" y="5613400"/>
              <a:chExt cx="998938" cy="850285"/>
            </a:xfrm>
          </p:grpSpPr>
          <p:sp>
            <p:nvSpPr>
              <p:cNvPr id="61" name="CasellaDiTesto 60"/>
              <p:cNvSpPr txBox="1"/>
              <p:nvPr/>
            </p:nvSpPr>
            <p:spPr>
              <a:xfrm>
                <a:off x="99336" y="5613400"/>
                <a:ext cx="998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Calibri" pitchFamily="34" charset="0"/>
                  </a:rPr>
                  <a:t>0.693</a:t>
                </a:r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307975" y="6002020"/>
                <a:ext cx="581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</a:p>
            </p:txBody>
          </p:sp>
          <p:cxnSp>
            <p:nvCxnSpPr>
              <p:cNvPr id="63" name="Connettore 1 62"/>
              <p:cNvCxnSpPr/>
              <p:nvPr/>
            </p:nvCxnSpPr>
            <p:spPr bwMode="auto">
              <a:xfrm>
                <a:off x="388620" y="6042660"/>
                <a:ext cx="41148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/>
      <p:bldP spid="22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  <p:bldP spid="44" grpId="0"/>
      <p:bldP spid="50" grpId="0"/>
      <p:bldP spid="51" grpId="0"/>
      <p:bldP spid="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054600" y="4238625"/>
            <a:ext cx="4089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We have to compare this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to the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of the BSE value at 245 Ma.</a:t>
            </a:r>
          </a:p>
        </p:txBody>
      </p:sp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054600" y="1266825"/>
            <a:ext cx="4064000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Come back to the previous question: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054600" y="2159000"/>
            <a:ext cx="4089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Is the mantle source that generated this rock depleted or enriched (in Sr isotopic point of view)?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25400" y="1294780"/>
            <a:ext cx="5367313" cy="5365199"/>
            <a:chOff x="25400" y="1294780"/>
            <a:chExt cx="5367313" cy="5365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00" y="1294780"/>
              <a:ext cx="5029200" cy="504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473199" y="6321425"/>
              <a:ext cx="210820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libri" pitchFamily="34" charset="0"/>
                </a:rPr>
                <a:t>Kostitsyn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 et al. (2023)</a:t>
              </a: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571500" y="5448300"/>
              <a:ext cx="323850" cy="27622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Rettangolo arrotondato 16"/>
            <p:cNvSpPr/>
            <p:nvPr/>
          </p:nvSpPr>
          <p:spPr bwMode="auto">
            <a:xfrm rot="18940446">
              <a:off x="664302" y="3243442"/>
              <a:ext cx="4728411" cy="252055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873124" y="5413375"/>
              <a:ext cx="30130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calcite (Rb-free phase)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 rot="18945073">
              <a:off x="1298672" y="3008653"/>
              <a:ext cx="280136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b="1" dirty="0">
                  <a:solidFill>
                    <a:srgbClr val="00B0F0"/>
                  </a:solidFill>
                  <a:effectLst/>
                  <a:latin typeface="Calibri" pitchFamily="34" charset="0"/>
                </a:rPr>
                <a:t>phlogopite (Rb-rich phase)</a:t>
              </a:r>
            </a:p>
          </p:txBody>
        </p:sp>
        <p:sp>
          <p:nvSpPr>
            <p:cNvPr id="30" name="Rettangolo arrotondato 29"/>
            <p:cNvSpPr/>
            <p:nvPr/>
          </p:nvSpPr>
          <p:spPr bwMode="auto">
            <a:xfrm>
              <a:off x="2921001" y="4368801"/>
              <a:ext cx="1435100" cy="266699"/>
            </a:xfrm>
            <a:prstGeom prst="roundRect">
              <a:avLst>
                <a:gd name="adj" fmla="val 23319"/>
              </a:avLst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054600" y="3381375"/>
            <a:ext cx="408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Take into consideration the initial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ratio (0.70356)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0" y="61912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=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+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Rb/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*(</a:t>
            </a:r>
            <a:r>
              <a:rPr lang="en-GB" sz="3400" dirty="0" err="1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GB" sz="3400" baseline="30000" dirty="0" err="1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GB" sz="3400" baseline="30000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-1)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0" y="1181100"/>
            <a:ext cx="9143999" cy="5476875"/>
            <a:chOff x="0" y="1181100"/>
            <a:chExt cx="9143999" cy="5476875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0" y="1181100"/>
              <a:ext cx="5095875" cy="52387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1514475" y="3162300"/>
              <a:ext cx="7629524" cy="349567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0" y="36099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BSE(245 Ma)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= 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- 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Rb/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* (</a:t>
            </a:r>
            <a:r>
              <a:rPr lang="en-GB" sz="2800" dirty="0" err="1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GB" sz="2800" baseline="30000" dirty="0" err="1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GB" sz="2800" baseline="30000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-1)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90525" y="4524375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BSE(245 Ma)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=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00425" y="4524375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   0.70445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5229225" y="4524375"/>
            <a:ext cx="187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-      0.0852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7334251" y="4524375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* 3.43*10</a:t>
            </a:r>
            <a:r>
              <a:rPr lang="en-GB" sz="2800" baseline="30000" dirty="0">
                <a:solidFill>
                  <a:schemeClr val="bg1"/>
                </a:solidFill>
                <a:latin typeface="Calibri" pitchFamily="34" charset="0"/>
              </a:rPr>
              <a:t>-3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400426" y="4524375"/>
            <a:ext cx="574357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0.70416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0" y="5438775"/>
            <a:ext cx="9144000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A mantle source with </a:t>
            </a:r>
            <a:r>
              <a:rPr lang="en-US" sz="26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6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Sr = 0.70356 that generated a partial melt 245 Ma is Sr-isotopically enriched or depleted?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477000" y="5800725"/>
            <a:ext cx="165735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FFFF00"/>
                </a:solidFill>
                <a:latin typeface="Calibri" pitchFamily="34" charset="0"/>
              </a:rPr>
              <a:t>depleted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20" grpId="0"/>
      <p:bldP spid="26" grpId="0" build="p"/>
      <p:bldP spid="31" grpId="0" build="p"/>
      <p:bldP spid="22" grpId="0"/>
      <p:bldP spid="37" grpId="0"/>
      <p:bldP spid="38" grpId="0"/>
      <p:bldP spid="39" grpId="0"/>
      <p:bldP spid="42" grpId="0"/>
      <p:bldP spid="43" grpId="0"/>
      <p:bldP spid="40" grpId="0" animBg="1"/>
      <p:bldP spid="44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31878" name="Text Box 6"/>
          <p:cNvSpPr txBox="1">
            <a:spLocks noChangeArrowheads="1"/>
          </p:cNvSpPr>
          <p:nvPr/>
        </p:nvSpPr>
        <p:spPr bwMode="auto">
          <a:xfrm>
            <a:off x="203200" y="1681163"/>
            <a:ext cx="8940800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An old restitic source (with low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Sr) evolves with low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An old solidified partial melt (with high Rb/Sr and high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Sr) evolves with relatively high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The oldest the rocks the highest the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difference between restite and solidified partial melt.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The products of a recent partial melting process (restite and solidified partial melt) have nearly the same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ratios. This because the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has not had the necessary time to increase the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If a young partial melt (e.g., a basalt) is characterized by relatively 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 </a:t>
            </a:r>
            <a:r>
              <a:rPr lang="en-GB" sz="2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isotopic ratio, it means that its source 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has evolved with low </a:t>
            </a:r>
            <a:r>
              <a:rPr lang="en-GB" sz="2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compared to Sr (i.e., it is depleted).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78743" y="1209675"/>
            <a:ext cx="4586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concepts to remember: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EB27222-F6FC-1E66-6134-DA17CB582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8" grpId="0" build="p"/>
      <p:bldP spid="7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203200" y="1719263"/>
            <a:ext cx="8940799" cy="482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If a rock is characterized by 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</a:t>
            </a:r>
            <a:r>
              <a:rPr lang="en-GB" sz="2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it means that its source is rich in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(</a:t>
            </a:r>
            <a:r>
              <a:rPr lang="en-GB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could be the causes of such enrichment?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</a:p>
          <a:p>
            <a:pPr marL="361950" indent="-361950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	The melt has interacted with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Sr-rich  lithologies </a:t>
            </a:r>
            <a:r>
              <a:rPr lang="en-GB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en-route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to the surface or</a:t>
            </a:r>
          </a:p>
          <a:p>
            <a:pPr marL="361950" indent="-3619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AutoNum type="arabicParenR" startAt="2"/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an old rock with high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Rb-derived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ingrowth.</a:t>
            </a:r>
          </a:p>
          <a:p>
            <a:pPr algn="l" defTabSz="361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(</a:t>
            </a:r>
            <a:r>
              <a:rPr lang="en-GB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case we have to calculate the initial </a:t>
            </a:r>
            <a:r>
              <a:rPr lang="en-GB" sz="2200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marL="180975" indent="-180975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average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composition of the Bulk Silicate Earth (BSE) is 0.70445.</a:t>
            </a:r>
          </a:p>
          <a:p>
            <a:pPr marL="180975" indent="-180975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Values higher than BSE indicate derivation from sources with higher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(i.e., with higher Rb/Sr = </a:t>
            </a:r>
            <a:r>
              <a:rPr lang="en-GB" sz="2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Sources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marL="180975" indent="-180975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Values lower than BSE indicate derivation from sources with lower 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(i.e., with lower Rb/Sr = </a:t>
            </a:r>
            <a:r>
              <a:rPr lang="en-GB" sz="2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Sources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78743" y="1209675"/>
            <a:ext cx="4586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concepts to remember: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03F3EC3-A459-4CF8-4255-D4C4F3CC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9600"/>
            <a:ext cx="246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3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3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3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3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3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6835" name="Text Box 3"/>
          <p:cNvSpPr txBox="1">
            <a:spLocks noChangeArrowheads="1"/>
          </p:cNvSpPr>
          <p:nvPr/>
        </p:nvSpPr>
        <p:spPr bwMode="auto">
          <a:xfrm>
            <a:off x="203200" y="1371600"/>
            <a:ext cx="8940800" cy="3453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Samarium and Neodymium belong to the Rare Earth Element (REE) group.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case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 decays in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with a Half-Life of 107 Gyr.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seen for Rb-Sr systematic, also for the Sm-Nd systematic the daughter isotope is compared to a stable isotope.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case the radiogenic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is compared to the stable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(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Nd).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0938962-C4E7-69D7-4D41-69377E5E9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609600"/>
            <a:ext cx="287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4787" name="Text Box 3"/>
          <p:cNvSpPr txBox="1">
            <a:spLocks noChangeArrowheads="1"/>
          </p:cNvSpPr>
          <p:nvPr/>
        </p:nvSpPr>
        <p:spPr bwMode="auto">
          <a:xfrm>
            <a:off x="203200" y="1371600"/>
            <a:ext cx="8940800" cy="4444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seen for Rb-Sr systematic, also Sm-Nd are very incompatible in typical mantle assemblages.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the Rb-Sr isotope system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Parent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radioactive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 more incompatible than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Daughter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radiogenic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the Sm-Nd isotope system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Parent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 less incompatible than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Daughter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Remember the REE incompatibility order: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La&gt;Ce&gt;Pr&gt;Nd&gt;Sm&gt;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Eu&gt;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Gd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&gt;Tb&gt;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Dy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&gt;Ho&gt;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Er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&gt;Tm&gt;Yb&gt;Lu.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14793" name="Text Box 9"/>
          <p:cNvSpPr txBox="1">
            <a:spLocks noChangeArrowheads="1"/>
          </p:cNvSpPr>
          <p:nvPr/>
        </p:nvSpPr>
        <p:spPr bwMode="auto">
          <a:xfrm>
            <a:off x="1308100" y="6330950"/>
            <a:ext cx="65278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 </a:t>
            </a:r>
            <a:r>
              <a:rPr lang="en-GB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less incompatible than </a:t>
            </a:r>
            <a:r>
              <a:rPr lang="en-GB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*</a:t>
            </a: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2370236" y="5230813"/>
            <a:ext cx="1104800" cy="5778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817F52E-73A8-474C-31A5-A7E06AF81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609600"/>
            <a:ext cx="287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  <p:bldP spid="101479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pic>
        <p:nvPicPr>
          <p:cNvPr id="961085" name="Picture 15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1296988"/>
            <a:ext cx="3898900" cy="485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86" name="Picture 15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1285875"/>
            <a:ext cx="1114425" cy="486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90" name="Picture 16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6200" y="1285875"/>
            <a:ext cx="1114425" cy="486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91" name="Picture 16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284288"/>
            <a:ext cx="1339850" cy="486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92" name="Picture 16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6038" y="1285875"/>
            <a:ext cx="1338262" cy="486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61093" name="AutoShape 1605"/>
          <p:cNvSpPr>
            <a:spLocks noChangeArrowheads="1"/>
          </p:cNvSpPr>
          <p:nvPr/>
        </p:nvSpPr>
        <p:spPr bwMode="auto">
          <a:xfrm>
            <a:off x="3135313" y="2603500"/>
            <a:ext cx="858837" cy="393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4" name="AutoShape 1606"/>
          <p:cNvSpPr>
            <a:spLocks noChangeArrowheads="1"/>
          </p:cNvSpPr>
          <p:nvPr/>
        </p:nvSpPr>
        <p:spPr bwMode="auto">
          <a:xfrm>
            <a:off x="3135313" y="2998788"/>
            <a:ext cx="858837" cy="393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5" name="AutoShape 1607"/>
          <p:cNvSpPr>
            <a:spLocks noChangeArrowheads="1"/>
          </p:cNvSpPr>
          <p:nvPr/>
        </p:nvSpPr>
        <p:spPr bwMode="auto">
          <a:xfrm>
            <a:off x="3135313" y="4583113"/>
            <a:ext cx="858837" cy="371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6" name="AutoShape 1608"/>
          <p:cNvSpPr>
            <a:spLocks noChangeArrowheads="1"/>
          </p:cNvSpPr>
          <p:nvPr/>
        </p:nvSpPr>
        <p:spPr bwMode="auto">
          <a:xfrm>
            <a:off x="3135313" y="4968875"/>
            <a:ext cx="858837" cy="7556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7" name="AutoShape 1609"/>
          <p:cNvSpPr>
            <a:spLocks noChangeArrowheads="1"/>
          </p:cNvSpPr>
          <p:nvPr/>
        </p:nvSpPr>
        <p:spPr bwMode="auto">
          <a:xfrm>
            <a:off x="3135313" y="4164013"/>
            <a:ext cx="858837" cy="393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8" name="AutoShape 1610"/>
          <p:cNvSpPr>
            <a:spLocks noChangeArrowheads="1"/>
          </p:cNvSpPr>
          <p:nvPr/>
        </p:nvSpPr>
        <p:spPr bwMode="auto">
          <a:xfrm>
            <a:off x="4251325" y="5757863"/>
            <a:ext cx="858838" cy="371475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9" name="AutoShape 1611"/>
          <p:cNvSpPr>
            <a:spLocks noChangeArrowheads="1"/>
          </p:cNvSpPr>
          <p:nvPr/>
        </p:nvSpPr>
        <p:spPr bwMode="auto">
          <a:xfrm>
            <a:off x="5380038" y="5757863"/>
            <a:ext cx="858837" cy="371475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0" name="AutoShape 1612"/>
          <p:cNvSpPr>
            <a:spLocks noChangeArrowheads="1"/>
          </p:cNvSpPr>
          <p:nvPr/>
        </p:nvSpPr>
        <p:spPr bwMode="auto">
          <a:xfrm>
            <a:off x="1778000" y="2247900"/>
            <a:ext cx="858838" cy="3509963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1" name="AutoShape 1613"/>
          <p:cNvSpPr>
            <a:spLocks noChangeArrowheads="1"/>
          </p:cNvSpPr>
          <p:nvPr/>
        </p:nvSpPr>
        <p:spPr bwMode="auto">
          <a:xfrm>
            <a:off x="8112125" y="2247900"/>
            <a:ext cx="858838" cy="3509963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2" name="AutoShape 1614"/>
          <p:cNvSpPr>
            <a:spLocks noChangeArrowheads="1"/>
          </p:cNvSpPr>
          <p:nvPr/>
        </p:nvSpPr>
        <p:spPr bwMode="auto">
          <a:xfrm rot="2188154">
            <a:off x="7675563" y="27193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3" name="AutoShape 1615"/>
          <p:cNvSpPr>
            <a:spLocks noChangeArrowheads="1"/>
          </p:cNvSpPr>
          <p:nvPr/>
        </p:nvSpPr>
        <p:spPr bwMode="auto">
          <a:xfrm rot="2188154">
            <a:off x="7675563" y="3092450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4" name="AutoShape 1616"/>
          <p:cNvSpPr>
            <a:spLocks noChangeArrowheads="1"/>
          </p:cNvSpPr>
          <p:nvPr/>
        </p:nvSpPr>
        <p:spPr bwMode="auto">
          <a:xfrm rot="2188154">
            <a:off x="7675563" y="4684713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5" name="AutoShape 1617"/>
          <p:cNvSpPr>
            <a:spLocks noChangeArrowheads="1"/>
          </p:cNvSpPr>
          <p:nvPr/>
        </p:nvSpPr>
        <p:spPr bwMode="auto">
          <a:xfrm rot="2188154">
            <a:off x="7675563" y="50561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6" name="AutoShape 1618"/>
          <p:cNvSpPr>
            <a:spLocks noChangeArrowheads="1"/>
          </p:cNvSpPr>
          <p:nvPr/>
        </p:nvSpPr>
        <p:spPr bwMode="auto">
          <a:xfrm rot="2188154">
            <a:off x="7675563" y="54625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7" name="AutoShape 1619"/>
          <p:cNvSpPr>
            <a:spLocks noChangeArrowheads="1"/>
          </p:cNvSpPr>
          <p:nvPr/>
        </p:nvSpPr>
        <p:spPr bwMode="auto">
          <a:xfrm rot="-2181292">
            <a:off x="7675563" y="4265613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8" name="AutoShape 1620"/>
          <p:cNvSpPr>
            <a:spLocks noChangeArrowheads="1"/>
          </p:cNvSpPr>
          <p:nvPr/>
        </p:nvSpPr>
        <p:spPr bwMode="auto">
          <a:xfrm>
            <a:off x="7675563" y="23129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9" name="AutoShape 1621"/>
          <p:cNvSpPr>
            <a:spLocks noChangeArrowheads="1"/>
          </p:cNvSpPr>
          <p:nvPr/>
        </p:nvSpPr>
        <p:spPr bwMode="auto">
          <a:xfrm>
            <a:off x="7675563" y="3497263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10" name="AutoShape 1622"/>
          <p:cNvSpPr>
            <a:spLocks noChangeArrowheads="1"/>
          </p:cNvSpPr>
          <p:nvPr/>
        </p:nvSpPr>
        <p:spPr bwMode="auto">
          <a:xfrm>
            <a:off x="7675563" y="388143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6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6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6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96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96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96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96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96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6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96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96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96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96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6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6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093" grpId="0" animBg="1"/>
      <p:bldP spid="961094" grpId="0" animBg="1"/>
      <p:bldP spid="961095" grpId="0" animBg="1"/>
      <p:bldP spid="961096" grpId="0" animBg="1"/>
      <p:bldP spid="961097" grpId="0" animBg="1"/>
      <p:bldP spid="961098" grpId="0" animBg="1"/>
      <p:bldP spid="961099" grpId="0" animBg="1"/>
      <p:bldP spid="961100" grpId="0" animBg="1"/>
      <p:bldP spid="961101" grpId="0" animBg="1"/>
      <p:bldP spid="961102" grpId="0" animBg="1"/>
      <p:bldP spid="961103" grpId="0" animBg="1"/>
      <p:bldP spid="961104" grpId="0" animBg="1"/>
      <p:bldP spid="961105" grpId="0" animBg="1"/>
      <p:bldP spid="961106" grpId="0" animBg="1"/>
      <p:bldP spid="961107" grpId="0" animBg="1"/>
      <p:bldP spid="961108" grpId="0" animBg="1"/>
      <p:bldP spid="961109" grpId="0" animBg="1"/>
      <p:bldP spid="9611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8884" name="Text Box 4"/>
          <p:cNvSpPr txBox="1">
            <a:spLocks noChangeArrowheads="1"/>
          </p:cNvSpPr>
          <p:nvPr/>
        </p:nvSpPr>
        <p:spPr bwMode="auto">
          <a:xfrm>
            <a:off x="371475" y="1866900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mantle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would have a Sm/Nd higher or lower than 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primitive mantle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source?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18887" name="Text Box 7"/>
          <p:cNvSpPr txBox="1">
            <a:spLocks noChangeArrowheads="1"/>
          </p:cNvSpPr>
          <p:nvPr/>
        </p:nvSpPr>
        <p:spPr bwMode="auto">
          <a:xfrm>
            <a:off x="0" y="1176338"/>
            <a:ext cx="91440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18889" name="Text Box 9"/>
          <p:cNvSpPr txBox="1">
            <a:spLocks noChangeArrowheads="1"/>
          </p:cNvSpPr>
          <p:nvPr/>
        </p:nvSpPr>
        <p:spPr bwMode="auto">
          <a:xfrm>
            <a:off x="371475" y="4216400"/>
            <a:ext cx="1785938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 bwMode="auto">
          <a:xfrm>
            <a:off x="1989138" y="2773363"/>
            <a:ext cx="4930775" cy="3519487"/>
            <a:chOff x="2403" y="1963"/>
            <a:chExt cx="3493" cy="2493"/>
          </a:xfrm>
        </p:grpSpPr>
        <p:grpSp>
          <p:nvGrpSpPr>
            <p:cNvPr id="64524" name="Group 11"/>
            <p:cNvGrpSpPr>
              <a:grpSpLocks noChangeAspect="1"/>
            </p:cNvGrpSpPr>
            <p:nvPr/>
          </p:nvGrpSpPr>
          <p:grpSpPr bwMode="auto">
            <a:xfrm>
              <a:off x="2403" y="1963"/>
              <a:ext cx="3493" cy="2493"/>
              <a:chOff x="2267" y="1827"/>
              <a:chExt cx="3493" cy="2493"/>
            </a:xfrm>
          </p:grpSpPr>
          <p:grpSp>
            <p:nvGrpSpPr>
              <p:cNvPr id="64543" name="Group 12"/>
              <p:cNvGrpSpPr>
                <a:grpSpLocks noChangeAspect="1"/>
              </p:cNvGrpSpPr>
              <p:nvPr/>
            </p:nvGrpSpPr>
            <p:grpSpPr bwMode="auto">
              <a:xfrm>
                <a:off x="2267" y="1827"/>
                <a:ext cx="3493" cy="2493"/>
                <a:chOff x="2267" y="1827"/>
                <a:chExt cx="3493" cy="2493"/>
              </a:xfrm>
            </p:grpSpPr>
            <p:grpSp>
              <p:nvGrpSpPr>
                <p:cNvPr id="64545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2267" y="1827"/>
                  <a:ext cx="3493" cy="2493"/>
                  <a:chOff x="2267" y="1827"/>
                  <a:chExt cx="3493" cy="2493"/>
                </a:xfrm>
              </p:grpSpPr>
              <p:grpSp>
                <p:nvGrpSpPr>
                  <p:cNvPr id="64547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67" y="1827"/>
                    <a:ext cx="3493" cy="2493"/>
                    <a:chOff x="2267" y="1827"/>
                    <a:chExt cx="3493" cy="2493"/>
                  </a:xfrm>
                </p:grpSpPr>
                <p:grpSp>
                  <p:nvGrpSpPr>
                    <p:cNvPr id="64554" name="Group 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67" y="1827"/>
                      <a:ext cx="3493" cy="2493"/>
                      <a:chOff x="2267" y="1827"/>
                      <a:chExt cx="3493" cy="2493"/>
                    </a:xfrm>
                  </p:grpSpPr>
                  <p:grpSp>
                    <p:nvGrpSpPr>
                      <p:cNvPr id="64556" name="Group 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67" y="1827"/>
                        <a:ext cx="3493" cy="2493"/>
                        <a:chOff x="2267" y="1827"/>
                        <a:chExt cx="3493" cy="2493"/>
                      </a:xfrm>
                    </p:grpSpPr>
                    <p:grpSp>
                      <p:nvGrpSpPr>
                        <p:cNvPr id="64558" name="Group 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67" y="1827"/>
                          <a:ext cx="3493" cy="2493"/>
                          <a:chOff x="2267" y="1827"/>
                          <a:chExt cx="3493" cy="2493"/>
                        </a:xfrm>
                      </p:grpSpPr>
                      <p:grpSp>
                        <p:nvGrpSpPr>
                          <p:cNvPr id="64561" name="Group 1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267" y="1827"/>
                            <a:ext cx="3493" cy="2493"/>
                            <a:chOff x="2267" y="1827"/>
                            <a:chExt cx="3493" cy="2493"/>
                          </a:xfrm>
                        </p:grpSpPr>
                        <p:grpSp>
                          <p:nvGrpSpPr>
                            <p:cNvPr id="64563" name="Group 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267" y="1827"/>
                              <a:ext cx="3493" cy="2493"/>
                              <a:chOff x="2267" y="1827"/>
                              <a:chExt cx="3493" cy="2493"/>
                            </a:xfrm>
                          </p:grpSpPr>
                          <p:pic>
                            <p:nvPicPr>
                              <p:cNvPr id="64569" name="Picture 2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 t="50708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67" y="1827"/>
                                <a:ext cx="3493" cy="2493"/>
                              </a:xfrm>
                              <a:prstGeom prst="rect">
                                <a:avLst/>
                              </a:prstGeom>
                              <a:noFill/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sp>
                            <p:nvSpPr>
                              <p:cNvPr id="1018901" name="Rectangle 21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51" y="3807"/>
                                <a:ext cx="288" cy="25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it-IT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18902" name="Oval 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935" y="3964"/>
                              <a:ext cx="56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3" name="Oval 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3250" y="3964"/>
                              <a:ext cx="92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4" name="Oval 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3408" y="3955"/>
                              <a:ext cx="91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5" name="Oval 2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3601" y="3964"/>
                              <a:ext cx="92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6" name="Oval 2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4924" y="3966"/>
                              <a:ext cx="91" cy="115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18907" name="Oval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4096" y="3969"/>
                            <a:ext cx="92" cy="11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18908" name="Rectangle 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70" y="2460"/>
                          <a:ext cx="822" cy="1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018909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745" y="2538"/>
                          <a:ext cx="864" cy="39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7" y="30"/>
                            </a:cxn>
                            <a:cxn ang="0">
                              <a:pos x="0" y="258"/>
                            </a:cxn>
                            <a:cxn ang="0">
                              <a:pos x="42" y="282"/>
                            </a:cxn>
                            <a:cxn ang="0">
                              <a:pos x="147" y="261"/>
                            </a:cxn>
                            <a:cxn ang="0">
                              <a:pos x="222" y="270"/>
                            </a:cxn>
                            <a:cxn ang="0">
                              <a:pos x="303" y="282"/>
                            </a:cxn>
                            <a:cxn ang="0">
                              <a:pos x="348" y="312"/>
                            </a:cxn>
                            <a:cxn ang="0">
                              <a:pos x="477" y="381"/>
                            </a:cxn>
                            <a:cxn ang="0">
                              <a:pos x="603" y="390"/>
                            </a:cxn>
                            <a:cxn ang="0">
                              <a:pos x="711" y="396"/>
                            </a:cxn>
                            <a:cxn ang="0">
                              <a:pos x="864" y="387"/>
                            </a:cxn>
                            <a:cxn ang="0">
                              <a:pos x="585" y="348"/>
                            </a:cxn>
                            <a:cxn ang="0">
                              <a:pos x="417" y="267"/>
                            </a:cxn>
                            <a:cxn ang="0">
                              <a:pos x="405" y="210"/>
                            </a:cxn>
                            <a:cxn ang="0">
                              <a:pos x="444" y="132"/>
                            </a:cxn>
                            <a:cxn ang="0">
                              <a:pos x="546" y="0"/>
                            </a:cxn>
                            <a:cxn ang="0">
                              <a:pos x="429" y="30"/>
                            </a:cxn>
                            <a:cxn ang="0">
                              <a:pos x="27" y="30"/>
                            </a:cxn>
                          </a:cxnLst>
                          <a:rect l="0" t="0" r="r" b="b"/>
                          <a:pathLst>
                            <a:path w="864" h="396">
                              <a:moveTo>
                                <a:pt x="27" y="30"/>
                              </a:moveTo>
                              <a:lnTo>
                                <a:pt x="0" y="258"/>
                              </a:lnTo>
                              <a:lnTo>
                                <a:pt x="42" y="282"/>
                              </a:lnTo>
                              <a:lnTo>
                                <a:pt x="147" y="261"/>
                              </a:lnTo>
                              <a:lnTo>
                                <a:pt x="222" y="270"/>
                              </a:lnTo>
                              <a:lnTo>
                                <a:pt x="303" y="282"/>
                              </a:lnTo>
                              <a:lnTo>
                                <a:pt x="348" y="312"/>
                              </a:lnTo>
                              <a:lnTo>
                                <a:pt x="477" y="381"/>
                              </a:lnTo>
                              <a:lnTo>
                                <a:pt x="603" y="390"/>
                              </a:lnTo>
                              <a:lnTo>
                                <a:pt x="711" y="396"/>
                              </a:lnTo>
                              <a:lnTo>
                                <a:pt x="864" y="387"/>
                              </a:lnTo>
                              <a:lnTo>
                                <a:pt x="585" y="348"/>
                              </a:lnTo>
                              <a:lnTo>
                                <a:pt x="417" y="267"/>
                              </a:lnTo>
                              <a:lnTo>
                                <a:pt x="405" y="210"/>
                              </a:lnTo>
                              <a:lnTo>
                                <a:pt x="444" y="132"/>
                              </a:lnTo>
                              <a:lnTo>
                                <a:pt x="546" y="0"/>
                              </a:lnTo>
                              <a:lnTo>
                                <a:pt x="429" y="30"/>
                              </a:lnTo>
                              <a:lnTo>
                                <a:pt x="27" y="3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9525" cap="flat" cmpd="sng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it-IT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18910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05" y="2470"/>
                        <a:ext cx="2675" cy="4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76" y="10"/>
                          </a:cxn>
                          <a:cxn ang="0">
                            <a:pos x="1900" y="2"/>
                          </a:cxn>
                          <a:cxn ang="0">
                            <a:pos x="1348" y="22"/>
                          </a:cxn>
                          <a:cxn ang="0">
                            <a:pos x="832" y="78"/>
                          </a:cxn>
                          <a:cxn ang="0">
                            <a:pos x="396" y="226"/>
                          </a:cxn>
                          <a:cxn ang="0">
                            <a:pos x="88" y="386"/>
                          </a:cxn>
                          <a:cxn ang="0">
                            <a:pos x="0" y="466"/>
                          </a:cxn>
                        </a:cxnLst>
                        <a:rect l="0" t="0" r="r" b="b"/>
                        <a:pathLst>
                          <a:path w="2676" h="466">
                            <a:moveTo>
                              <a:pt x="2676" y="10"/>
                            </a:moveTo>
                            <a:cubicBezTo>
                              <a:pt x="2398" y="5"/>
                              <a:pt x="2121" y="0"/>
                              <a:pt x="1900" y="2"/>
                            </a:cubicBezTo>
                            <a:cubicBezTo>
                              <a:pt x="1679" y="4"/>
                              <a:pt x="1526" y="9"/>
                              <a:pt x="1348" y="22"/>
                            </a:cubicBezTo>
                            <a:cubicBezTo>
                              <a:pt x="1170" y="35"/>
                              <a:pt x="991" y="44"/>
                              <a:pt x="832" y="78"/>
                            </a:cubicBezTo>
                            <a:cubicBezTo>
                              <a:pt x="673" y="112"/>
                              <a:pt x="520" y="175"/>
                              <a:pt x="396" y="226"/>
                            </a:cubicBezTo>
                            <a:cubicBezTo>
                              <a:pt x="272" y="277"/>
                              <a:pt x="154" y="346"/>
                              <a:pt x="88" y="386"/>
                            </a:cubicBezTo>
                            <a:cubicBezTo>
                              <a:pt x="22" y="426"/>
                              <a:pt x="11" y="446"/>
                              <a:pt x="0" y="466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969696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it-IT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18911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34" y="1941"/>
                      <a:ext cx="265" cy="1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1891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724" y="2874"/>
                    <a:ext cx="180" cy="1243"/>
                  </a:xfrm>
                  <a:custGeom>
                    <a:avLst/>
                    <a:gdLst/>
                    <a:ahLst/>
                    <a:cxnLst>
                      <a:cxn ang="0">
                        <a:pos x="27" y="1230"/>
                      </a:cxn>
                      <a:cxn ang="0">
                        <a:pos x="0" y="156"/>
                      </a:cxn>
                      <a:cxn ang="0">
                        <a:pos x="60" y="36"/>
                      </a:cxn>
                      <a:cxn ang="0">
                        <a:pos x="81" y="0"/>
                      </a:cxn>
                      <a:cxn ang="0">
                        <a:pos x="111" y="45"/>
                      </a:cxn>
                      <a:cxn ang="0">
                        <a:pos x="177" y="252"/>
                      </a:cxn>
                      <a:cxn ang="0">
                        <a:pos x="132" y="555"/>
                      </a:cxn>
                      <a:cxn ang="0">
                        <a:pos x="123" y="1242"/>
                      </a:cxn>
                      <a:cxn ang="0">
                        <a:pos x="54" y="1239"/>
                      </a:cxn>
                      <a:cxn ang="0">
                        <a:pos x="27" y="1230"/>
                      </a:cxn>
                    </a:cxnLst>
                    <a:rect l="0" t="0" r="r" b="b"/>
                    <a:pathLst>
                      <a:path w="177" h="1242">
                        <a:moveTo>
                          <a:pt x="27" y="1230"/>
                        </a:moveTo>
                        <a:lnTo>
                          <a:pt x="0" y="156"/>
                        </a:lnTo>
                        <a:lnTo>
                          <a:pt x="60" y="36"/>
                        </a:lnTo>
                        <a:lnTo>
                          <a:pt x="81" y="0"/>
                        </a:lnTo>
                        <a:lnTo>
                          <a:pt x="111" y="45"/>
                        </a:lnTo>
                        <a:lnTo>
                          <a:pt x="177" y="252"/>
                        </a:lnTo>
                        <a:lnTo>
                          <a:pt x="132" y="555"/>
                        </a:lnTo>
                        <a:lnTo>
                          <a:pt x="123" y="1242"/>
                        </a:lnTo>
                        <a:lnTo>
                          <a:pt x="54" y="1239"/>
                        </a:lnTo>
                        <a:lnTo>
                          <a:pt x="27" y="12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928" y="2832"/>
                    <a:ext cx="162" cy="1284"/>
                  </a:xfrm>
                  <a:custGeom>
                    <a:avLst/>
                    <a:gdLst/>
                    <a:ahLst/>
                    <a:cxnLst>
                      <a:cxn ang="0">
                        <a:pos x="15" y="960"/>
                      </a:cxn>
                      <a:cxn ang="0">
                        <a:pos x="0" y="87"/>
                      </a:cxn>
                      <a:cxn ang="0">
                        <a:pos x="72" y="18"/>
                      </a:cxn>
                      <a:cxn ang="0">
                        <a:pos x="84" y="0"/>
                      </a:cxn>
                      <a:cxn ang="0">
                        <a:pos x="162" y="201"/>
                      </a:cxn>
                      <a:cxn ang="0">
                        <a:pos x="162" y="288"/>
                      </a:cxn>
                      <a:cxn ang="0">
                        <a:pos x="102" y="366"/>
                      </a:cxn>
                      <a:cxn ang="0">
                        <a:pos x="102" y="483"/>
                      </a:cxn>
                      <a:cxn ang="0">
                        <a:pos x="114" y="1284"/>
                      </a:cxn>
                      <a:cxn ang="0">
                        <a:pos x="42" y="1287"/>
                      </a:cxn>
                      <a:cxn ang="0">
                        <a:pos x="15" y="960"/>
                      </a:cxn>
                    </a:cxnLst>
                    <a:rect l="0" t="0" r="r" b="b"/>
                    <a:pathLst>
                      <a:path w="162" h="1287">
                        <a:moveTo>
                          <a:pt x="15" y="960"/>
                        </a:moveTo>
                        <a:lnTo>
                          <a:pt x="0" y="87"/>
                        </a:lnTo>
                        <a:lnTo>
                          <a:pt x="72" y="18"/>
                        </a:lnTo>
                        <a:lnTo>
                          <a:pt x="84" y="0"/>
                        </a:lnTo>
                        <a:lnTo>
                          <a:pt x="162" y="201"/>
                        </a:lnTo>
                        <a:lnTo>
                          <a:pt x="162" y="288"/>
                        </a:lnTo>
                        <a:lnTo>
                          <a:pt x="102" y="366"/>
                        </a:lnTo>
                        <a:lnTo>
                          <a:pt x="102" y="483"/>
                        </a:lnTo>
                        <a:lnTo>
                          <a:pt x="114" y="1284"/>
                        </a:lnTo>
                        <a:lnTo>
                          <a:pt x="42" y="1287"/>
                        </a:lnTo>
                        <a:lnTo>
                          <a:pt x="15" y="9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141" y="2964"/>
                    <a:ext cx="171" cy="1153"/>
                  </a:xfrm>
                  <a:custGeom>
                    <a:avLst/>
                    <a:gdLst/>
                    <a:ahLst/>
                    <a:cxnLst>
                      <a:cxn ang="0">
                        <a:pos x="12" y="831"/>
                      </a:cxn>
                      <a:cxn ang="0">
                        <a:pos x="0" y="204"/>
                      </a:cxn>
                      <a:cxn ang="0">
                        <a:pos x="81" y="0"/>
                      </a:cxn>
                      <a:cxn ang="0">
                        <a:pos x="123" y="24"/>
                      </a:cxn>
                      <a:cxn ang="0">
                        <a:pos x="171" y="213"/>
                      </a:cxn>
                      <a:cxn ang="0">
                        <a:pos x="105" y="1152"/>
                      </a:cxn>
                      <a:cxn ang="0">
                        <a:pos x="18" y="1146"/>
                      </a:cxn>
                      <a:cxn ang="0">
                        <a:pos x="12" y="831"/>
                      </a:cxn>
                    </a:cxnLst>
                    <a:rect l="0" t="0" r="r" b="b"/>
                    <a:pathLst>
                      <a:path w="171" h="1152">
                        <a:moveTo>
                          <a:pt x="12" y="831"/>
                        </a:moveTo>
                        <a:lnTo>
                          <a:pt x="0" y="204"/>
                        </a:lnTo>
                        <a:lnTo>
                          <a:pt x="81" y="0"/>
                        </a:lnTo>
                        <a:lnTo>
                          <a:pt x="123" y="24"/>
                        </a:lnTo>
                        <a:lnTo>
                          <a:pt x="171" y="213"/>
                        </a:lnTo>
                        <a:lnTo>
                          <a:pt x="105" y="1152"/>
                        </a:lnTo>
                        <a:lnTo>
                          <a:pt x="18" y="1146"/>
                        </a:lnTo>
                        <a:lnTo>
                          <a:pt x="12" y="8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348" y="2949"/>
                    <a:ext cx="165" cy="436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3" y="201"/>
                      </a:cxn>
                      <a:cxn ang="0">
                        <a:pos x="87" y="0"/>
                      </a:cxn>
                      <a:cxn ang="0">
                        <a:pos x="165" y="216"/>
                      </a:cxn>
                      <a:cxn ang="0">
                        <a:pos x="111" y="285"/>
                      </a:cxn>
                      <a:cxn ang="0">
                        <a:pos x="99" y="381"/>
                      </a:cxn>
                      <a:cxn ang="0">
                        <a:pos x="63" y="438"/>
                      </a:cxn>
                      <a:cxn ang="0">
                        <a:pos x="0" y="384"/>
                      </a:cxn>
                    </a:cxnLst>
                    <a:rect l="0" t="0" r="r" b="b"/>
                    <a:pathLst>
                      <a:path w="165" h="438">
                        <a:moveTo>
                          <a:pt x="0" y="384"/>
                        </a:moveTo>
                        <a:lnTo>
                          <a:pt x="3" y="201"/>
                        </a:lnTo>
                        <a:lnTo>
                          <a:pt x="87" y="0"/>
                        </a:lnTo>
                        <a:lnTo>
                          <a:pt x="165" y="216"/>
                        </a:lnTo>
                        <a:lnTo>
                          <a:pt x="111" y="285"/>
                        </a:lnTo>
                        <a:lnTo>
                          <a:pt x="99" y="381"/>
                        </a:lnTo>
                        <a:lnTo>
                          <a:pt x="63" y="438"/>
                        </a:lnTo>
                        <a:lnTo>
                          <a:pt x="0" y="3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3567" y="2951"/>
                    <a:ext cx="98" cy="172"/>
                  </a:xfrm>
                  <a:custGeom>
                    <a:avLst/>
                    <a:gdLst/>
                    <a:ahLst/>
                    <a:cxnLst>
                      <a:cxn ang="0">
                        <a:pos x="0" y="169"/>
                      </a:cxn>
                      <a:cxn ang="0">
                        <a:pos x="62" y="0"/>
                      </a:cxn>
                      <a:cxn ang="0">
                        <a:pos x="71" y="4"/>
                      </a:cxn>
                      <a:cxn ang="0">
                        <a:pos x="98" y="85"/>
                      </a:cxn>
                      <a:cxn ang="0">
                        <a:pos x="8" y="175"/>
                      </a:cxn>
                      <a:cxn ang="0">
                        <a:pos x="0" y="169"/>
                      </a:cxn>
                    </a:cxnLst>
                    <a:rect l="0" t="0" r="r" b="b"/>
                    <a:pathLst>
                      <a:path w="98" h="175">
                        <a:moveTo>
                          <a:pt x="0" y="169"/>
                        </a:moveTo>
                        <a:lnTo>
                          <a:pt x="62" y="0"/>
                        </a:lnTo>
                        <a:lnTo>
                          <a:pt x="71" y="4"/>
                        </a:lnTo>
                        <a:lnTo>
                          <a:pt x="98" y="85"/>
                        </a:lnTo>
                        <a:lnTo>
                          <a:pt x="8" y="175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647" y="3057"/>
                    <a:ext cx="43" cy="66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43" y="68"/>
                      </a:cxn>
                      <a:cxn ang="0">
                        <a:pos x="43" y="48"/>
                      </a:cxn>
                      <a:cxn ang="0">
                        <a:pos x="28" y="0"/>
                      </a:cxn>
                      <a:cxn ang="0">
                        <a:pos x="0" y="27"/>
                      </a:cxn>
                      <a:cxn ang="0">
                        <a:pos x="3" y="48"/>
                      </a:cxn>
                    </a:cxnLst>
                    <a:rect l="0" t="0" r="r" b="b"/>
                    <a:pathLst>
                      <a:path w="43" h="68">
                        <a:moveTo>
                          <a:pt x="3" y="48"/>
                        </a:moveTo>
                        <a:lnTo>
                          <a:pt x="43" y="68"/>
                        </a:lnTo>
                        <a:lnTo>
                          <a:pt x="43" y="48"/>
                        </a:lnTo>
                        <a:lnTo>
                          <a:pt x="28" y="0"/>
                        </a:lnTo>
                        <a:lnTo>
                          <a:pt x="0" y="27"/>
                        </a:lnTo>
                        <a:lnTo>
                          <a:pt x="3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18918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2110"/>
                  <a:ext cx="2761" cy="197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</p:grpSp>
          <p:sp>
            <p:nvSpPr>
              <p:cNvPr id="1018919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735" y="1952"/>
                <a:ext cx="388" cy="1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018920" name="Freeform 40"/>
            <p:cNvSpPr>
              <a:spLocks noChangeAspect="1"/>
            </p:cNvSpPr>
            <p:nvPr/>
          </p:nvSpPr>
          <p:spPr bwMode="auto">
            <a:xfrm>
              <a:off x="3497" y="3036"/>
              <a:ext cx="2111" cy="1227"/>
            </a:xfrm>
            <a:custGeom>
              <a:avLst/>
              <a:gdLst/>
              <a:ahLst/>
              <a:cxnLst>
                <a:cxn ang="0">
                  <a:pos x="2111" y="0"/>
                </a:cxn>
                <a:cxn ang="0">
                  <a:pos x="1575" y="48"/>
                </a:cxn>
                <a:cxn ang="0">
                  <a:pos x="1031" y="152"/>
                </a:cxn>
                <a:cxn ang="0">
                  <a:pos x="619" y="284"/>
                </a:cxn>
                <a:cxn ang="0">
                  <a:pos x="287" y="516"/>
                </a:cxn>
                <a:cxn ang="0">
                  <a:pos x="131" y="812"/>
                </a:cxn>
                <a:cxn ang="0">
                  <a:pos x="19" y="1160"/>
                </a:cxn>
                <a:cxn ang="0">
                  <a:pos x="19" y="1216"/>
                </a:cxn>
              </a:cxnLst>
              <a:rect l="0" t="0" r="r" b="b"/>
              <a:pathLst>
                <a:path w="2111" h="1227">
                  <a:moveTo>
                    <a:pt x="2111" y="0"/>
                  </a:moveTo>
                  <a:cubicBezTo>
                    <a:pt x="1933" y="11"/>
                    <a:pt x="1755" y="23"/>
                    <a:pt x="1575" y="48"/>
                  </a:cubicBezTo>
                  <a:cubicBezTo>
                    <a:pt x="1395" y="73"/>
                    <a:pt x="1190" y="113"/>
                    <a:pt x="1031" y="152"/>
                  </a:cubicBezTo>
                  <a:cubicBezTo>
                    <a:pt x="872" y="191"/>
                    <a:pt x="743" y="223"/>
                    <a:pt x="619" y="284"/>
                  </a:cubicBezTo>
                  <a:cubicBezTo>
                    <a:pt x="495" y="345"/>
                    <a:pt x="368" y="428"/>
                    <a:pt x="287" y="516"/>
                  </a:cubicBezTo>
                  <a:cubicBezTo>
                    <a:pt x="206" y="604"/>
                    <a:pt x="176" y="705"/>
                    <a:pt x="131" y="812"/>
                  </a:cubicBezTo>
                  <a:cubicBezTo>
                    <a:pt x="86" y="919"/>
                    <a:pt x="38" y="1093"/>
                    <a:pt x="19" y="1160"/>
                  </a:cubicBezTo>
                  <a:cubicBezTo>
                    <a:pt x="0" y="1227"/>
                    <a:pt x="9" y="1221"/>
                    <a:pt x="19" y="12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1" name="Freeform 41"/>
            <p:cNvSpPr>
              <a:spLocks noChangeAspect="1"/>
            </p:cNvSpPr>
            <p:nvPr/>
          </p:nvSpPr>
          <p:spPr bwMode="auto">
            <a:xfrm>
              <a:off x="3688" y="3224"/>
              <a:ext cx="1923" cy="1032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1596" y="40"/>
                </a:cxn>
                <a:cxn ang="0">
                  <a:pos x="936" y="220"/>
                </a:cxn>
                <a:cxn ang="0">
                  <a:pos x="428" y="468"/>
                </a:cxn>
                <a:cxn ang="0">
                  <a:pos x="180" y="688"/>
                </a:cxn>
                <a:cxn ang="0">
                  <a:pos x="48" y="832"/>
                </a:cxn>
                <a:cxn ang="0">
                  <a:pos x="0" y="1032"/>
                </a:cxn>
              </a:cxnLst>
              <a:rect l="0" t="0" r="r" b="b"/>
              <a:pathLst>
                <a:path w="1924" h="1032">
                  <a:moveTo>
                    <a:pt x="1924" y="0"/>
                  </a:moveTo>
                  <a:cubicBezTo>
                    <a:pt x="1842" y="1"/>
                    <a:pt x="1761" y="3"/>
                    <a:pt x="1596" y="40"/>
                  </a:cubicBezTo>
                  <a:cubicBezTo>
                    <a:pt x="1431" y="77"/>
                    <a:pt x="1131" y="149"/>
                    <a:pt x="936" y="220"/>
                  </a:cubicBezTo>
                  <a:cubicBezTo>
                    <a:pt x="741" y="291"/>
                    <a:pt x="554" y="390"/>
                    <a:pt x="428" y="468"/>
                  </a:cubicBezTo>
                  <a:cubicBezTo>
                    <a:pt x="302" y="546"/>
                    <a:pt x="243" y="627"/>
                    <a:pt x="180" y="688"/>
                  </a:cubicBezTo>
                  <a:cubicBezTo>
                    <a:pt x="117" y="749"/>
                    <a:pt x="78" y="775"/>
                    <a:pt x="48" y="832"/>
                  </a:cubicBezTo>
                  <a:cubicBezTo>
                    <a:pt x="18" y="889"/>
                    <a:pt x="9" y="960"/>
                    <a:pt x="0" y="103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2" name="Freeform 42"/>
            <p:cNvSpPr>
              <a:spLocks noChangeAspect="1"/>
            </p:cNvSpPr>
            <p:nvPr/>
          </p:nvSpPr>
          <p:spPr bwMode="auto">
            <a:xfrm>
              <a:off x="4088" y="3444"/>
              <a:ext cx="1524" cy="812"/>
            </a:xfrm>
            <a:custGeom>
              <a:avLst/>
              <a:gdLst/>
              <a:ahLst/>
              <a:cxnLst>
                <a:cxn ang="0">
                  <a:pos x="1524" y="0"/>
                </a:cxn>
                <a:cxn ang="0">
                  <a:pos x="1084" y="124"/>
                </a:cxn>
                <a:cxn ang="0">
                  <a:pos x="504" y="420"/>
                </a:cxn>
                <a:cxn ang="0">
                  <a:pos x="132" y="664"/>
                </a:cxn>
                <a:cxn ang="0">
                  <a:pos x="0" y="812"/>
                </a:cxn>
              </a:cxnLst>
              <a:rect l="0" t="0" r="r" b="b"/>
              <a:pathLst>
                <a:path w="1524" h="812">
                  <a:moveTo>
                    <a:pt x="1524" y="0"/>
                  </a:moveTo>
                  <a:cubicBezTo>
                    <a:pt x="1389" y="27"/>
                    <a:pt x="1254" y="54"/>
                    <a:pt x="1084" y="124"/>
                  </a:cubicBezTo>
                  <a:cubicBezTo>
                    <a:pt x="914" y="194"/>
                    <a:pt x="663" y="330"/>
                    <a:pt x="504" y="420"/>
                  </a:cubicBezTo>
                  <a:cubicBezTo>
                    <a:pt x="345" y="510"/>
                    <a:pt x="216" y="599"/>
                    <a:pt x="132" y="664"/>
                  </a:cubicBezTo>
                  <a:cubicBezTo>
                    <a:pt x="48" y="729"/>
                    <a:pt x="24" y="770"/>
                    <a:pt x="0" y="81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3" name="Freeform 43"/>
            <p:cNvSpPr>
              <a:spLocks noChangeAspect="1"/>
            </p:cNvSpPr>
            <p:nvPr/>
          </p:nvSpPr>
          <p:spPr bwMode="auto">
            <a:xfrm>
              <a:off x="4884" y="3732"/>
              <a:ext cx="724" cy="524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508" y="100"/>
                </a:cxn>
                <a:cxn ang="0">
                  <a:pos x="196" y="352"/>
                </a:cxn>
                <a:cxn ang="0">
                  <a:pos x="0" y="524"/>
                </a:cxn>
              </a:cxnLst>
              <a:rect l="0" t="0" r="r" b="b"/>
              <a:pathLst>
                <a:path w="724" h="524">
                  <a:moveTo>
                    <a:pt x="724" y="0"/>
                  </a:moveTo>
                  <a:cubicBezTo>
                    <a:pt x="660" y="20"/>
                    <a:pt x="596" y="41"/>
                    <a:pt x="508" y="100"/>
                  </a:cubicBezTo>
                  <a:cubicBezTo>
                    <a:pt x="420" y="159"/>
                    <a:pt x="281" y="281"/>
                    <a:pt x="196" y="352"/>
                  </a:cubicBezTo>
                  <a:cubicBezTo>
                    <a:pt x="111" y="423"/>
                    <a:pt x="55" y="473"/>
                    <a:pt x="0" y="52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4" name="Freeform 44"/>
            <p:cNvSpPr>
              <a:spLocks noChangeAspect="1"/>
            </p:cNvSpPr>
            <p:nvPr/>
          </p:nvSpPr>
          <p:spPr bwMode="auto">
            <a:xfrm>
              <a:off x="2941" y="2532"/>
              <a:ext cx="2675" cy="466"/>
            </a:xfrm>
            <a:custGeom>
              <a:avLst/>
              <a:gdLst/>
              <a:ahLst/>
              <a:cxnLst>
                <a:cxn ang="0">
                  <a:pos x="2676" y="10"/>
                </a:cxn>
                <a:cxn ang="0">
                  <a:pos x="1900" y="2"/>
                </a:cxn>
                <a:cxn ang="0">
                  <a:pos x="1348" y="22"/>
                </a:cxn>
                <a:cxn ang="0">
                  <a:pos x="832" y="78"/>
                </a:cxn>
                <a:cxn ang="0">
                  <a:pos x="396" y="226"/>
                </a:cxn>
                <a:cxn ang="0">
                  <a:pos x="88" y="386"/>
                </a:cxn>
                <a:cxn ang="0">
                  <a:pos x="0" y="466"/>
                </a:cxn>
              </a:cxnLst>
              <a:rect l="0" t="0" r="r" b="b"/>
              <a:pathLst>
                <a:path w="2676" h="466">
                  <a:moveTo>
                    <a:pt x="2676" y="10"/>
                  </a:moveTo>
                  <a:cubicBezTo>
                    <a:pt x="2398" y="5"/>
                    <a:pt x="2121" y="0"/>
                    <a:pt x="1900" y="2"/>
                  </a:cubicBezTo>
                  <a:cubicBezTo>
                    <a:pt x="1679" y="4"/>
                    <a:pt x="1526" y="9"/>
                    <a:pt x="1348" y="22"/>
                  </a:cubicBezTo>
                  <a:cubicBezTo>
                    <a:pt x="1170" y="35"/>
                    <a:pt x="991" y="44"/>
                    <a:pt x="832" y="78"/>
                  </a:cubicBezTo>
                  <a:cubicBezTo>
                    <a:pt x="673" y="112"/>
                    <a:pt x="520" y="175"/>
                    <a:pt x="396" y="226"/>
                  </a:cubicBezTo>
                  <a:cubicBezTo>
                    <a:pt x="272" y="277"/>
                    <a:pt x="154" y="346"/>
                    <a:pt x="88" y="386"/>
                  </a:cubicBezTo>
                  <a:cubicBezTo>
                    <a:pt x="22" y="426"/>
                    <a:pt x="11" y="446"/>
                    <a:pt x="0" y="46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5" name="Freeform 45"/>
            <p:cNvSpPr>
              <a:spLocks noChangeAspect="1"/>
            </p:cNvSpPr>
            <p:nvPr/>
          </p:nvSpPr>
          <p:spPr bwMode="auto">
            <a:xfrm>
              <a:off x="3013" y="2736"/>
              <a:ext cx="2603" cy="1520"/>
            </a:xfrm>
            <a:custGeom>
              <a:avLst/>
              <a:gdLst/>
              <a:ahLst/>
              <a:cxnLst>
                <a:cxn ang="0">
                  <a:pos x="2604" y="9"/>
                </a:cxn>
                <a:cxn ang="0">
                  <a:pos x="1692" y="17"/>
                </a:cxn>
                <a:cxn ang="0">
                  <a:pos x="1032" y="113"/>
                </a:cxn>
                <a:cxn ang="0">
                  <a:pos x="764" y="173"/>
                </a:cxn>
                <a:cxn ang="0">
                  <a:pos x="656" y="257"/>
                </a:cxn>
                <a:cxn ang="0">
                  <a:pos x="436" y="533"/>
                </a:cxn>
                <a:cxn ang="0">
                  <a:pos x="244" y="921"/>
                </a:cxn>
                <a:cxn ang="0">
                  <a:pos x="72" y="1309"/>
                </a:cxn>
                <a:cxn ang="0">
                  <a:pos x="0" y="1521"/>
                </a:cxn>
              </a:cxnLst>
              <a:rect l="0" t="0" r="r" b="b"/>
              <a:pathLst>
                <a:path w="2604" h="1521">
                  <a:moveTo>
                    <a:pt x="2604" y="9"/>
                  </a:moveTo>
                  <a:cubicBezTo>
                    <a:pt x="2279" y="4"/>
                    <a:pt x="1954" y="0"/>
                    <a:pt x="1692" y="17"/>
                  </a:cubicBezTo>
                  <a:cubicBezTo>
                    <a:pt x="1430" y="34"/>
                    <a:pt x="1187" y="87"/>
                    <a:pt x="1032" y="113"/>
                  </a:cubicBezTo>
                  <a:cubicBezTo>
                    <a:pt x="877" y="139"/>
                    <a:pt x="827" y="149"/>
                    <a:pt x="764" y="173"/>
                  </a:cubicBezTo>
                  <a:cubicBezTo>
                    <a:pt x="701" y="197"/>
                    <a:pt x="711" y="197"/>
                    <a:pt x="656" y="257"/>
                  </a:cubicBezTo>
                  <a:cubicBezTo>
                    <a:pt x="601" y="317"/>
                    <a:pt x="505" y="422"/>
                    <a:pt x="436" y="533"/>
                  </a:cubicBezTo>
                  <a:cubicBezTo>
                    <a:pt x="367" y="644"/>
                    <a:pt x="305" y="792"/>
                    <a:pt x="244" y="921"/>
                  </a:cubicBezTo>
                  <a:cubicBezTo>
                    <a:pt x="183" y="1050"/>
                    <a:pt x="113" y="1209"/>
                    <a:pt x="72" y="1309"/>
                  </a:cubicBezTo>
                  <a:cubicBezTo>
                    <a:pt x="31" y="1409"/>
                    <a:pt x="15" y="1465"/>
                    <a:pt x="0" y="152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6" name="Freeform 46"/>
            <p:cNvSpPr>
              <a:spLocks noChangeAspect="1"/>
            </p:cNvSpPr>
            <p:nvPr/>
          </p:nvSpPr>
          <p:spPr bwMode="auto">
            <a:xfrm>
              <a:off x="3335" y="2874"/>
              <a:ext cx="2294" cy="1391"/>
            </a:xfrm>
            <a:custGeom>
              <a:avLst/>
              <a:gdLst/>
              <a:ahLst/>
              <a:cxnLst>
                <a:cxn ang="0">
                  <a:pos x="2295" y="0"/>
                </a:cxn>
                <a:cxn ang="0">
                  <a:pos x="1631" y="27"/>
                </a:cxn>
                <a:cxn ang="0">
                  <a:pos x="1010" y="98"/>
                </a:cxn>
                <a:cxn ang="0">
                  <a:pos x="611" y="231"/>
                </a:cxn>
                <a:cxn ang="0">
                  <a:pos x="399" y="381"/>
                </a:cxn>
                <a:cxn ang="0">
                  <a:pos x="213" y="674"/>
                </a:cxn>
                <a:cxn ang="0">
                  <a:pos x="97" y="1055"/>
                </a:cxn>
                <a:cxn ang="0">
                  <a:pos x="0" y="1391"/>
                </a:cxn>
              </a:cxnLst>
              <a:rect l="0" t="0" r="r" b="b"/>
              <a:pathLst>
                <a:path w="2295" h="1391">
                  <a:moveTo>
                    <a:pt x="2295" y="0"/>
                  </a:moveTo>
                  <a:cubicBezTo>
                    <a:pt x="2070" y="5"/>
                    <a:pt x="1845" y="11"/>
                    <a:pt x="1631" y="27"/>
                  </a:cubicBezTo>
                  <a:cubicBezTo>
                    <a:pt x="1417" y="43"/>
                    <a:pt x="1180" y="64"/>
                    <a:pt x="1010" y="98"/>
                  </a:cubicBezTo>
                  <a:cubicBezTo>
                    <a:pt x="840" y="132"/>
                    <a:pt x="713" y="184"/>
                    <a:pt x="611" y="231"/>
                  </a:cubicBezTo>
                  <a:cubicBezTo>
                    <a:pt x="509" y="278"/>
                    <a:pt x="465" y="307"/>
                    <a:pt x="399" y="381"/>
                  </a:cubicBezTo>
                  <a:cubicBezTo>
                    <a:pt x="333" y="455"/>
                    <a:pt x="263" y="562"/>
                    <a:pt x="213" y="674"/>
                  </a:cubicBezTo>
                  <a:cubicBezTo>
                    <a:pt x="163" y="786"/>
                    <a:pt x="132" y="936"/>
                    <a:pt x="97" y="1055"/>
                  </a:cubicBezTo>
                  <a:cubicBezTo>
                    <a:pt x="62" y="1174"/>
                    <a:pt x="31" y="1282"/>
                    <a:pt x="0" y="139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7" name="Text Box 47"/>
            <p:cNvSpPr txBox="1">
              <a:spLocks noChangeAspect="1" noChangeArrowheads="1"/>
            </p:cNvSpPr>
            <p:nvPr/>
          </p:nvSpPr>
          <p:spPr bwMode="auto">
            <a:xfrm>
              <a:off x="3318" y="4082"/>
              <a:ext cx="262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10</a:t>
              </a:r>
            </a:p>
          </p:txBody>
        </p:sp>
        <p:sp>
          <p:nvSpPr>
            <p:cNvPr id="1018928" name="Text Box 48"/>
            <p:cNvSpPr txBox="1">
              <a:spLocks noChangeAspect="1" noChangeArrowheads="1"/>
            </p:cNvSpPr>
            <p:nvPr/>
          </p:nvSpPr>
          <p:spPr bwMode="auto">
            <a:xfrm>
              <a:off x="3475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15%</a:t>
              </a:r>
            </a:p>
          </p:txBody>
        </p:sp>
        <p:sp>
          <p:nvSpPr>
            <p:cNvPr id="1018929" name="Text Box 49"/>
            <p:cNvSpPr txBox="1">
              <a:spLocks noChangeAspect="1" noChangeArrowheads="1"/>
            </p:cNvSpPr>
            <p:nvPr/>
          </p:nvSpPr>
          <p:spPr bwMode="auto">
            <a:xfrm>
              <a:off x="3696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20%</a:t>
              </a:r>
            </a:p>
          </p:txBody>
        </p:sp>
        <p:sp>
          <p:nvSpPr>
            <p:cNvPr id="1018930" name="Text Box 50"/>
            <p:cNvSpPr txBox="1">
              <a:spLocks noChangeAspect="1" noChangeArrowheads="1"/>
            </p:cNvSpPr>
            <p:nvPr/>
          </p:nvSpPr>
          <p:spPr bwMode="auto">
            <a:xfrm>
              <a:off x="4136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25%</a:t>
              </a:r>
            </a:p>
          </p:txBody>
        </p:sp>
        <p:sp>
          <p:nvSpPr>
            <p:cNvPr id="1018931" name="Text Box 51"/>
            <p:cNvSpPr txBox="1">
              <a:spLocks noChangeAspect="1" noChangeArrowheads="1"/>
            </p:cNvSpPr>
            <p:nvPr/>
          </p:nvSpPr>
          <p:spPr bwMode="auto">
            <a:xfrm>
              <a:off x="4967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30%</a:t>
              </a:r>
            </a:p>
          </p:txBody>
        </p:sp>
        <p:sp>
          <p:nvSpPr>
            <p:cNvPr id="1018932" name="Text Box 52"/>
            <p:cNvSpPr txBox="1">
              <a:spLocks noChangeAspect="1" noChangeArrowheads="1"/>
            </p:cNvSpPr>
            <p:nvPr/>
          </p:nvSpPr>
          <p:spPr bwMode="auto">
            <a:xfrm>
              <a:off x="3013" y="4082"/>
              <a:ext cx="286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5%</a:t>
              </a:r>
            </a:p>
          </p:txBody>
        </p:sp>
        <p:sp>
          <p:nvSpPr>
            <p:cNvPr id="1018936" name="Text Box 56"/>
            <p:cNvSpPr txBox="1">
              <a:spLocks noChangeAspect="1" noChangeArrowheads="1"/>
            </p:cNvSpPr>
            <p:nvPr/>
          </p:nvSpPr>
          <p:spPr bwMode="auto">
            <a:xfrm>
              <a:off x="5207" y="2273"/>
              <a:ext cx="4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DM</a:t>
              </a:r>
            </a:p>
          </p:txBody>
        </p:sp>
      </p:grpSp>
      <p:sp>
        <p:nvSpPr>
          <p:cNvPr id="1018940" name="AutoShape 60"/>
          <p:cNvSpPr>
            <a:spLocks noChangeArrowheads="1"/>
          </p:cNvSpPr>
          <p:nvPr/>
        </p:nvSpPr>
        <p:spPr bwMode="auto">
          <a:xfrm>
            <a:off x="3754438" y="6024563"/>
            <a:ext cx="292100" cy="2825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18942" name="AutoShape 62"/>
          <p:cNvSpPr>
            <a:spLocks noChangeArrowheads="1"/>
          </p:cNvSpPr>
          <p:nvPr/>
        </p:nvSpPr>
        <p:spPr bwMode="auto">
          <a:xfrm>
            <a:off x="3497263" y="6024563"/>
            <a:ext cx="258762" cy="2825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1308100" y="6330950"/>
            <a:ext cx="65278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 Sm less incompatible than Nd *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E09A90B-F53A-DFF7-62EB-B4BE0DAF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609600"/>
            <a:ext cx="287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1018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018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4" grpId="0"/>
      <p:bldP spid="1018887" grpId="0"/>
      <p:bldP spid="1018889" grpId="0"/>
      <p:bldP spid="1018940" grpId="0" animBg="1"/>
      <p:bldP spid="1018940" grpId="1" animBg="1"/>
      <p:bldP spid="1018942" grpId="0" animBg="1"/>
      <p:bldP spid="1018942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371475" y="1865313"/>
            <a:ext cx="840105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mantle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would have a Sm/Nd higher or lower than 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derived from that source?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20938" name="Text Box 10"/>
          <p:cNvSpPr txBox="1">
            <a:spLocks noChangeArrowheads="1"/>
          </p:cNvSpPr>
          <p:nvPr/>
        </p:nvSpPr>
        <p:spPr bwMode="auto">
          <a:xfrm>
            <a:off x="0" y="3937000"/>
            <a:ext cx="22987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0" y="1176338"/>
            <a:ext cx="91440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89138" y="2773363"/>
            <a:ext cx="4930775" cy="3519487"/>
            <a:chOff x="1253" y="1747"/>
            <a:chExt cx="3106" cy="2217"/>
          </a:xfrm>
        </p:grpSpPr>
        <p:grpSp>
          <p:nvGrpSpPr>
            <p:cNvPr id="65559" name="Group 15"/>
            <p:cNvGrpSpPr>
              <a:grpSpLocks noChangeAspect="1"/>
            </p:cNvGrpSpPr>
            <p:nvPr/>
          </p:nvGrpSpPr>
          <p:grpSpPr bwMode="auto">
            <a:xfrm>
              <a:off x="1253" y="1747"/>
              <a:ext cx="3106" cy="2217"/>
              <a:chOff x="2267" y="1827"/>
              <a:chExt cx="3493" cy="2493"/>
            </a:xfrm>
          </p:grpSpPr>
          <p:grpSp>
            <p:nvGrpSpPr>
              <p:cNvPr id="65561" name="Group 16"/>
              <p:cNvGrpSpPr>
                <a:grpSpLocks noChangeAspect="1"/>
              </p:cNvGrpSpPr>
              <p:nvPr/>
            </p:nvGrpSpPr>
            <p:grpSpPr bwMode="auto">
              <a:xfrm>
                <a:off x="2267" y="1827"/>
                <a:ext cx="3493" cy="2493"/>
                <a:chOff x="2267" y="1827"/>
                <a:chExt cx="3493" cy="2493"/>
              </a:xfrm>
            </p:grpSpPr>
            <p:grpSp>
              <p:nvGrpSpPr>
                <p:cNvPr id="65563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2267" y="1827"/>
                  <a:ext cx="3493" cy="2493"/>
                  <a:chOff x="2267" y="1827"/>
                  <a:chExt cx="3493" cy="2493"/>
                </a:xfrm>
              </p:grpSpPr>
              <p:grpSp>
                <p:nvGrpSpPr>
                  <p:cNvPr id="65570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67" y="1827"/>
                    <a:ext cx="3493" cy="2493"/>
                    <a:chOff x="2267" y="1827"/>
                    <a:chExt cx="3493" cy="2493"/>
                  </a:xfrm>
                </p:grpSpPr>
                <p:grpSp>
                  <p:nvGrpSpPr>
                    <p:cNvPr id="65572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67" y="1827"/>
                      <a:ext cx="3493" cy="2493"/>
                      <a:chOff x="2267" y="1827"/>
                      <a:chExt cx="3493" cy="2493"/>
                    </a:xfrm>
                  </p:grpSpPr>
                  <p:grpSp>
                    <p:nvGrpSpPr>
                      <p:cNvPr id="65574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67" y="1827"/>
                        <a:ext cx="3493" cy="2493"/>
                        <a:chOff x="2267" y="1827"/>
                        <a:chExt cx="3493" cy="2493"/>
                      </a:xfrm>
                    </p:grpSpPr>
                    <p:grpSp>
                      <p:nvGrpSpPr>
                        <p:cNvPr id="65577" name="Group 2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67" y="1827"/>
                          <a:ext cx="3493" cy="2493"/>
                          <a:chOff x="2267" y="1827"/>
                          <a:chExt cx="3493" cy="2493"/>
                        </a:xfrm>
                      </p:grpSpPr>
                      <p:grpSp>
                        <p:nvGrpSpPr>
                          <p:cNvPr id="65579" name="Group 2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267" y="1827"/>
                            <a:ext cx="3493" cy="2493"/>
                            <a:chOff x="2267" y="1827"/>
                            <a:chExt cx="3493" cy="2493"/>
                          </a:xfrm>
                        </p:grpSpPr>
                        <p:pic>
                          <p:nvPicPr>
                            <p:cNvPr id="65585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 t="5070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67" y="1827"/>
                              <a:ext cx="3493" cy="2493"/>
                            </a:xfrm>
                            <a:prstGeom prst="rect">
                              <a:avLst/>
                            </a:prstGeom>
                            <a:noFill/>
                            <a:ln w="9525" algn="ctr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sp>
                          <p:nvSpPr>
                            <p:cNvPr id="1020952" name="Rectangle 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5351" y="3807"/>
                              <a:ext cx="288" cy="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20953" name="Oval 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935" y="3964"/>
                            <a:ext cx="56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4" name="Oval 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250" y="3964"/>
                            <a:ext cx="92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5" name="Oval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408" y="3955"/>
                            <a:ext cx="91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6" name="Oval 2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601" y="3964"/>
                            <a:ext cx="92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7" name="Oval 2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4924" y="3966"/>
                            <a:ext cx="91" cy="11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20958" name="Oval 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096" y="3969"/>
                          <a:ext cx="92" cy="11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 algn="ctr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20959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70" y="2460"/>
                        <a:ext cx="822" cy="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020960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745" y="2538"/>
                        <a:ext cx="864" cy="3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30"/>
                          </a:cxn>
                          <a:cxn ang="0">
                            <a:pos x="0" y="258"/>
                          </a:cxn>
                          <a:cxn ang="0">
                            <a:pos x="42" y="282"/>
                          </a:cxn>
                          <a:cxn ang="0">
                            <a:pos x="147" y="261"/>
                          </a:cxn>
                          <a:cxn ang="0">
                            <a:pos x="222" y="270"/>
                          </a:cxn>
                          <a:cxn ang="0">
                            <a:pos x="303" y="282"/>
                          </a:cxn>
                          <a:cxn ang="0">
                            <a:pos x="348" y="312"/>
                          </a:cxn>
                          <a:cxn ang="0">
                            <a:pos x="477" y="381"/>
                          </a:cxn>
                          <a:cxn ang="0">
                            <a:pos x="603" y="390"/>
                          </a:cxn>
                          <a:cxn ang="0">
                            <a:pos x="711" y="396"/>
                          </a:cxn>
                          <a:cxn ang="0">
                            <a:pos x="864" y="387"/>
                          </a:cxn>
                          <a:cxn ang="0">
                            <a:pos x="585" y="348"/>
                          </a:cxn>
                          <a:cxn ang="0">
                            <a:pos x="417" y="267"/>
                          </a:cxn>
                          <a:cxn ang="0">
                            <a:pos x="405" y="210"/>
                          </a:cxn>
                          <a:cxn ang="0">
                            <a:pos x="444" y="132"/>
                          </a:cxn>
                          <a:cxn ang="0">
                            <a:pos x="546" y="0"/>
                          </a:cxn>
                          <a:cxn ang="0">
                            <a:pos x="429" y="30"/>
                          </a:cxn>
                          <a:cxn ang="0">
                            <a:pos x="27" y="30"/>
                          </a:cxn>
                        </a:cxnLst>
                        <a:rect l="0" t="0" r="r" b="b"/>
                        <a:pathLst>
                          <a:path w="864" h="396">
                            <a:moveTo>
                              <a:pt x="27" y="30"/>
                            </a:moveTo>
                            <a:lnTo>
                              <a:pt x="0" y="258"/>
                            </a:lnTo>
                            <a:lnTo>
                              <a:pt x="42" y="282"/>
                            </a:lnTo>
                            <a:lnTo>
                              <a:pt x="147" y="261"/>
                            </a:lnTo>
                            <a:lnTo>
                              <a:pt x="222" y="270"/>
                            </a:lnTo>
                            <a:lnTo>
                              <a:pt x="303" y="282"/>
                            </a:lnTo>
                            <a:lnTo>
                              <a:pt x="348" y="312"/>
                            </a:lnTo>
                            <a:lnTo>
                              <a:pt x="477" y="381"/>
                            </a:lnTo>
                            <a:lnTo>
                              <a:pt x="603" y="390"/>
                            </a:lnTo>
                            <a:lnTo>
                              <a:pt x="711" y="396"/>
                            </a:lnTo>
                            <a:lnTo>
                              <a:pt x="864" y="387"/>
                            </a:lnTo>
                            <a:lnTo>
                              <a:pt x="585" y="348"/>
                            </a:lnTo>
                            <a:lnTo>
                              <a:pt x="417" y="267"/>
                            </a:lnTo>
                            <a:lnTo>
                              <a:pt x="405" y="210"/>
                            </a:lnTo>
                            <a:lnTo>
                              <a:pt x="444" y="132"/>
                            </a:lnTo>
                            <a:lnTo>
                              <a:pt x="546" y="0"/>
                            </a:lnTo>
                            <a:lnTo>
                              <a:pt x="429" y="30"/>
                            </a:lnTo>
                            <a:lnTo>
                              <a:pt x="27" y="3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 cap="flat" cmpd="sng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it-IT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20961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2470"/>
                      <a:ext cx="2675" cy="466"/>
                    </a:xfrm>
                    <a:custGeom>
                      <a:avLst/>
                      <a:gdLst/>
                      <a:ahLst/>
                      <a:cxnLst>
                        <a:cxn ang="0">
                          <a:pos x="2676" y="10"/>
                        </a:cxn>
                        <a:cxn ang="0">
                          <a:pos x="1900" y="2"/>
                        </a:cxn>
                        <a:cxn ang="0">
                          <a:pos x="1348" y="22"/>
                        </a:cxn>
                        <a:cxn ang="0">
                          <a:pos x="832" y="78"/>
                        </a:cxn>
                        <a:cxn ang="0">
                          <a:pos x="396" y="226"/>
                        </a:cxn>
                        <a:cxn ang="0">
                          <a:pos x="88" y="386"/>
                        </a:cxn>
                        <a:cxn ang="0">
                          <a:pos x="0" y="466"/>
                        </a:cxn>
                      </a:cxnLst>
                      <a:rect l="0" t="0" r="r" b="b"/>
                      <a:pathLst>
                        <a:path w="2676" h="466">
                          <a:moveTo>
                            <a:pt x="2676" y="10"/>
                          </a:moveTo>
                          <a:cubicBezTo>
                            <a:pt x="2398" y="5"/>
                            <a:pt x="2121" y="0"/>
                            <a:pt x="1900" y="2"/>
                          </a:cubicBezTo>
                          <a:cubicBezTo>
                            <a:pt x="1679" y="4"/>
                            <a:pt x="1526" y="9"/>
                            <a:pt x="1348" y="22"/>
                          </a:cubicBezTo>
                          <a:cubicBezTo>
                            <a:pt x="1170" y="35"/>
                            <a:pt x="991" y="44"/>
                            <a:pt x="832" y="78"/>
                          </a:cubicBezTo>
                          <a:cubicBezTo>
                            <a:pt x="673" y="112"/>
                            <a:pt x="520" y="175"/>
                            <a:pt x="396" y="226"/>
                          </a:cubicBezTo>
                          <a:cubicBezTo>
                            <a:pt x="272" y="277"/>
                            <a:pt x="154" y="346"/>
                            <a:pt x="88" y="386"/>
                          </a:cubicBezTo>
                          <a:cubicBezTo>
                            <a:pt x="22" y="426"/>
                            <a:pt x="11" y="446"/>
                            <a:pt x="0" y="466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rgbClr val="969696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>
                        <a:defRPr/>
                      </a:pPr>
                      <a:endParaRPr lang="it-IT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20962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4" y="1941"/>
                    <a:ext cx="265" cy="1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20963" name="Freeform 35"/>
                <p:cNvSpPr>
                  <a:spLocks noChangeAspect="1"/>
                </p:cNvSpPr>
                <p:nvPr/>
              </p:nvSpPr>
              <p:spPr bwMode="auto">
                <a:xfrm>
                  <a:off x="2724" y="2874"/>
                  <a:ext cx="180" cy="1243"/>
                </a:xfrm>
                <a:custGeom>
                  <a:avLst/>
                  <a:gdLst/>
                  <a:ahLst/>
                  <a:cxnLst>
                    <a:cxn ang="0">
                      <a:pos x="27" y="1230"/>
                    </a:cxn>
                    <a:cxn ang="0">
                      <a:pos x="0" y="156"/>
                    </a:cxn>
                    <a:cxn ang="0">
                      <a:pos x="60" y="36"/>
                    </a:cxn>
                    <a:cxn ang="0">
                      <a:pos x="81" y="0"/>
                    </a:cxn>
                    <a:cxn ang="0">
                      <a:pos x="111" y="45"/>
                    </a:cxn>
                    <a:cxn ang="0">
                      <a:pos x="177" y="252"/>
                    </a:cxn>
                    <a:cxn ang="0">
                      <a:pos x="132" y="555"/>
                    </a:cxn>
                    <a:cxn ang="0">
                      <a:pos x="123" y="1242"/>
                    </a:cxn>
                    <a:cxn ang="0">
                      <a:pos x="54" y="1239"/>
                    </a:cxn>
                    <a:cxn ang="0">
                      <a:pos x="27" y="1230"/>
                    </a:cxn>
                  </a:cxnLst>
                  <a:rect l="0" t="0" r="r" b="b"/>
                  <a:pathLst>
                    <a:path w="177" h="1242">
                      <a:moveTo>
                        <a:pt x="27" y="1230"/>
                      </a:moveTo>
                      <a:lnTo>
                        <a:pt x="0" y="156"/>
                      </a:lnTo>
                      <a:lnTo>
                        <a:pt x="60" y="36"/>
                      </a:lnTo>
                      <a:lnTo>
                        <a:pt x="81" y="0"/>
                      </a:lnTo>
                      <a:lnTo>
                        <a:pt x="111" y="45"/>
                      </a:lnTo>
                      <a:lnTo>
                        <a:pt x="177" y="252"/>
                      </a:lnTo>
                      <a:lnTo>
                        <a:pt x="132" y="555"/>
                      </a:lnTo>
                      <a:lnTo>
                        <a:pt x="123" y="1242"/>
                      </a:lnTo>
                      <a:lnTo>
                        <a:pt x="54" y="1239"/>
                      </a:lnTo>
                      <a:lnTo>
                        <a:pt x="27" y="12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4" name="Freeform 36"/>
                <p:cNvSpPr>
                  <a:spLocks noChangeAspect="1"/>
                </p:cNvSpPr>
                <p:nvPr/>
              </p:nvSpPr>
              <p:spPr bwMode="auto">
                <a:xfrm>
                  <a:off x="2928" y="2832"/>
                  <a:ext cx="162" cy="1284"/>
                </a:xfrm>
                <a:custGeom>
                  <a:avLst/>
                  <a:gdLst/>
                  <a:ahLst/>
                  <a:cxnLst>
                    <a:cxn ang="0">
                      <a:pos x="15" y="960"/>
                    </a:cxn>
                    <a:cxn ang="0">
                      <a:pos x="0" y="87"/>
                    </a:cxn>
                    <a:cxn ang="0">
                      <a:pos x="72" y="18"/>
                    </a:cxn>
                    <a:cxn ang="0">
                      <a:pos x="84" y="0"/>
                    </a:cxn>
                    <a:cxn ang="0">
                      <a:pos x="162" y="201"/>
                    </a:cxn>
                    <a:cxn ang="0">
                      <a:pos x="162" y="288"/>
                    </a:cxn>
                    <a:cxn ang="0">
                      <a:pos x="102" y="366"/>
                    </a:cxn>
                    <a:cxn ang="0">
                      <a:pos x="102" y="483"/>
                    </a:cxn>
                    <a:cxn ang="0">
                      <a:pos x="114" y="1284"/>
                    </a:cxn>
                    <a:cxn ang="0">
                      <a:pos x="42" y="1287"/>
                    </a:cxn>
                    <a:cxn ang="0">
                      <a:pos x="15" y="960"/>
                    </a:cxn>
                  </a:cxnLst>
                  <a:rect l="0" t="0" r="r" b="b"/>
                  <a:pathLst>
                    <a:path w="162" h="1287">
                      <a:moveTo>
                        <a:pt x="15" y="960"/>
                      </a:moveTo>
                      <a:lnTo>
                        <a:pt x="0" y="87"/>
                      </a:lnTo>
                      <a:lnTo>
                        <a:pt x="72" y="18"/>
                      </a:lnTo>
                      <a:lnTo>
                        <a:pt x="84" y="0"/>
                      </a:lnTo>
                      <a:lnTo>
                        <a:pt x="162" y="201"/>
                      </a:lnTo>
                      <a:lnTo>
                        <a:pt x="162" y="288"/>
                      </a:lnTo>
                      <a:lnTo>
                        <a:pt x="102" y="366"/>
                      </a:lnTo>
                      <a:lnTo>
                        <a:pt x="102" y="483"/>
                      </a:lnTo>
                      <a:lnTo>
                        <a:pt x="114" y="1284"/>
                      </a:lnTo>
                      <a:lnTo>
                        <a:pt x="42" y="1287"/>
                      </a:lnTo>
                      <a:lnTo>
                        <a:pt x="15" y="9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5" name="Freeform 37"/>
                <p:cNvSpPr>
                  <a:spLocks noChangeAspect="1"/>
                </p:cNvSpPr>
                <p:nvPr/>
              </p:nvSpPr>
              <p:spPr bwMode="auto">
                <a:xfrm>
                  <a:off x="3141" y="2964"/>
                  <a:ext cx="171" cy="1153"/>
                </a:xfrm>
                <a:custGeom>
                  <a:avLst/>
                  <a:gdLst/>
                  <a:ahLst/>
                  <a:cxnLst>
                    <a:cxn ang="0">
                      <a:pos x="12" y="831"/>
                    </a:cxn>
                    <a:cxn ang="0">
                      <a:pos x="0" y="204"/>
                    </a:cxn>
                    <a:cxn ang="0">
                      <a:pos x="81" y="0"/>
                    </a:cxn>
                    <a:cxn ang="0">
                      <a:pos x="123" y="24"/>
                    </a:cxn>
                    <a:cxn ang="0">
                      <a:pos x="171" y="213"/>
                    </a:cxn>
                    <a:cxn ang="0">
                      <a:pos x="105" y="1152"/>
                    </a:cxn>
                    <a:cxn ang="0">
                      <a:pos x="18" y="1146"/>
                    </a:cxn>
                    <a:cxn ang="0">
                      <a:pos x="12" y="831"/>
                    </a:cxn>
                  </a:cxnLst>
                  <a:rect l="0" t="0" r="r" b="b"/>
                  <a:pathLst>
                    <a:path w="171" h="1152">
                      <a:moveTo>
                        <a:pt x="12" y="831"/>
                      </a:moveTo>
                      <a:lnTo>
                        <a:pt x="0" y="204"/>
                      </a:lnTo>
                      <a:lnTo>
                        <a:pt x="81" y="0"/>
                      </a:lnTo>
                      <a:lnTo>
                        <a:pt x="123" y="24"/>
                      </a:lnTo>
                      <a:lnTo>
                        <a:pt x="171" y="213"/>
                      </a:lnTo>
                      <a:lnTo>
                        <a:pt x="105" y="1152"/>
                      </a:lnTo>
                      <a:lnTo>
                        <a:pt x="18" y="1146"/>
                      </a:lnTo>
                      <a:lnTo>
                        <a:pt x="12" y="8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6" name="Freeform 38"/>
                <p:cNvSpPr>
                  <a:spLocks noChangeAspect="1"/>
                </p:cNvSpPr>
                <p:nvPr/>
              </p:nvSpPr>
              <p:spPr bwMode="auto">
                <a:xfrm>
                  <a:off x="3348" y="2949"/>
                  <a:ext cx="165" cy="436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3" y="201"/>
                    </a:cxn>
                    <a:cxn ang="0">
                      <a:pos x="87" y="0"/>
                    </a:cxn>
                    <a:cxn ang="0">
                      <a:pos x="165" y="216"/>
                    </a:cxn>
                    <a:cxn ang="0">
                      <a:pos x="111" y="285"/>
                    </a:cxn>
                    <a:cxn ang="0">
                      <a:pos x="99" y="381"/>
                    </a:cxn>
                    <a:cxn ang="0">
                      <a:pos x="63" y="438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165" h="438">
                      <a:moveTo>
                        <a:pt x="0" y="384"/>
                      </a:moveTo>
                      <a:lnTo>
                        <a:pt x="3" y="201"/>
                      </a:lnTo>
                      <a:lnTo>
                        <a:pt x="87" y="0"/>
                      </a:lnTo>
                      <a:lnTo>
                        <a:pt x="165" y="216"/>
                      </a:lnTo>
                      <a:lnTo>
                        <a:pt x="111" y="285"/>
                      </a:lnTo>
                      <a:lnTo>
                        <a:pt x="99" y="381"/>
                      </a:lnTo>
                      <a:lnTo>
                        <a:pt x="63" y="43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7" name="Freeform 39"/>
                <p:cNvSpPr>
                  <a:spLocks noChangeAspect="1"/>
                </p:cNvSpPr>
                <p:nvPr/>
              </p:nvSpPr>
              <p:spPr bwMode="auto">
                <a:xfrm>
                  <a:off x="3567" y="2951"/>
                  <a:ext cx="98" cy="172"/>
                </a:xfrm>
                <a:custGeom>
                  <a:avLst/>
                  <a:gdLst/>
                  <a:ahLst/>
                  <a:cxnLst>
                    <a:cxn ang="0">
                      <a:pos x="0" y="169"/>
                    </a:cxn>
                    <a:cxn ang="0">
                      <a:pos x="62" y="0"/>
                    </a:cxn>
                    <a:cxn ang="0">
                      <a:pos x="71" y="4"/>
                    </a:cxn>
                    <a:cxn ang="0">
                      <a:pos x="98" y="85"/>
                    </a:cxn>
                    <a:cxn ang="0">
                      <a:pos x="8" y="175"/>
                    </a:cxn>
                    <a:cxn ang="0">
                      <a:pos x="0" y="169"/>
                    </a:cxn>
                  </a:cxnLst>
                  <a:rect l="0" t="0" r="r" b="b"/>
                  <a:pathLst>
                    <a:path w="98" h="175">
                      <a:moveTo>
                        <a:pt x="0" y="169"/>
                      </a:moveTo>
                      <a:lnTo>
                        <a:pt x="62" y="0"/>
                      </a:lnTo>
                      <a:lnTo>
                        <a:pt x="71" y="4"/>
                      </a:lnTo>
                      <a:lnTo>
                        <a:pt x="98" y="85"/>
                      </a:lnTo>
                      <a:lnTo>
                        <a:pt x="8" y="175"/>
                      </a:lnTo>
                      <a:lnTo>
                        <a:pt x="0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8" name="Freeform 40"/>
                <p:cNvSpPr>
                  <a:spLocks noChangeAspect="1"/>
                </p:cNvSpPr>
                <p:nvPr/>
              </p:nvSpPr>
              <p:spPr bwMode="auto">
                <a:xfrm>
                  <a:off x="3647" y="3057"/>
                  <a:ext cx="43" cy="66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43" y="68"/>
                    </a:cxn>
                    <a:cxn ang="0">
                      <a:pos x="43" y="48"/>
                    </a:cxn>
                    <a:cxn ang="0">
                      <a:pos x="28" y="0"/>
                    </a:cxn>
                    <a:cxn ang="0">
                      <a:pos x="0" y="27"/>
                    </a:cxn>
                    <a:cxn ang="0">
                      <a:pos x="3" y="48"/>
                    </a:cxn>
                  </a:cxnLst>
                  <a:rect l="0" t="0" r="r" b="b"/>
                  <a:pathLst>
                    <a:path w="43" h="68">
                      <a:moveTo>
                        <a:pt x="3" y="48"/>
                      </a:moveTo>
                      <a:lnTo>
                        <a:pt x="43" y="68"/>
                      </a:lnTo>
                      <a:lnTo>
                        <a:pt x="43" y="48"/>
                      </a:ln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</p:grpSp>
          <p:sp>
            <p:nvSpPr>
              <p:cNvPr id="102096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753" y="2110"/>
                <a:ext cx="2761" cy="197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020970" name="Rectangle 42"/>
            <p:cNvSpPr>
              <a:spLocks noChangeAspect="1" noChangeArrowheads="1"/>
            </p:cNvSpPr>
            <p:nvPr/>
          </p:nvSpPr>
          <p:spPr bwMode="auto">
            <a:xfrm>
              <a:off x="1602" y="1858"/>
              <a:ext cx="2191" cy="2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020986" name="Text Box 58"/>
          <p:cNvSpPr txBox="1">
            <a:spLocks noChangeAspect="1" noChangeArrowheads="1"/>
          </p:cNvSpPr>
          <p:nvPr/>
        </p:nvSpPr>
        <p:spPr bwMode="auto">
          <a:xfrm>
            <a:off x="2449513" y="3656013"/>
            <a:ext cx="2754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 Mantle</a:t>
            </a:r>
          </a:p>
        </p:txBody>
      </p:sp>
      <p:sp>
        <p:nvSpPr>
          <p:cNvPr id="1020989" name="Line 61"/>
          <p:cNvSpPr>
            <a:spLocks noChangeShapeType="1"/>
          </p:cNvSpPr>
          <p:nvPr/>
        </p:nvSpPr>
        <p:spPr bwMode="auto">
          <a:xfrm>
            <a:off x="2474913" y="3644900"/>
            <a:ext cx="4154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0" name="Freeform 62"/>
          <p:cNvSpPr>
            <a:spLocks/>
          </p:cNvSpPr>
          <p:nvPr/>
        </p:nvSpPr>
        <p:spPr bwMode="auto">
          <a:xfrm>
            <a:off x="2720975" y="3832225"/>
            <a:ext cx="3868738" cy="1990725"/>
          </a:xfrm>
          <a:custGeom>
            <a:avLst/>
            <a:gdLst/>
            <a:ahLst/>
            <a:cxnLst>
              <a:cxn ang="0">
                <a:pos x="2437" y="0"/>
              </a:cxn>
              <a:cxn ang="0">
                <a:pos x="1971" y="51"/>
              </a:cxn>
              <a:cxn ang="0">
                <a:pos x="1352" y="186"/>
              </a:cxn>
              <a:cxn ang="0">
                <a:pos x="836" y="415"/>
              </a:cxn>
              <a:cxn ang="0">
                <a:pos x="446" y="729"/>
              </a:cxn>
              <a:cxn ang="0">
                <a:pos x="73" y="1135"/>
              </a:cxn>
              <a:cxn ang="0">
                <a:pos x="6" y="1254"/>
              </a:cxn>
            </a:cxnLst>
            <a:rect l="0" t="0" r="r" b="b"/>
            <a:pathLst>
              <a:path w="2437" h="1254">
                <a:moveTo>
                  <a:pt x="2437" y="0"/>
                </a:moveTo>
                <a:cubicBezTo>
                  <a:pt x="2294" y="10"/>
                  <a:pt x="2152" y="20"/>
                  <a:pt x="1971" y="51"/>
                </a:cubicBezTo>
                <a:cubicBezTo>
                  <a:pt x="1790" y="82"/>
                  <a:pt x="1541" y="125"/>
                  <a:pt x="1352" y="186"/>
                </a:cubicBezTo>
                <a:cubicBezTo>
                  <a:pt x="1163" y="247"/>
                  <a:pt x="987" y="324"/>
                  <a:pt x="836" y="415"/>
                </a:cubicBezTo>
                <a:cubicBezTo>
                  <a:pt x="685" y="506"/>
                  <a:pt x="573" y="609"/>
                  <a:pt x="446" y="729"/>
                </a:cubicBezTo>
                <a:cubicBezTo>
                  <a:pt x="319" y="849"/>
                  <a:pt x="146" y="1048"/>
                  <a:pt x="73" y="1135"/>
                </a:cubicBezTo>
                <a:cubicBezTo>
                  <a:pt x="0" y="1222"/>
                  <a:pt x="3" y="1238"/>
                  <a:pt x="6" y="125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1" name="Freeform 63"/>
          <p:cNvSpPr>
            <a:spLocks/>
          </p:cNvSpPr>
          <p:nvPr/>
        </p:nvSpPr>
        <p:spPr bwMode="auto">
          <a:xfrm>
            <a:off x="2730500" y="2836863"/>
            <a:ext cx="3871913" cy="685800"/>
          </a:xfrm>
          <a:custGeom>
            <a:avLst/>
            <a:gdLst/>
            <a:ahLst/>
            <a:cxnLst>
              <a:cxn ang="0">
                <a:pos x="2439" y="432"/>
              </a:cxn>
              <a:cxn ang="0">
                <a:pos x="1973" y="424"/>
              </a:cxn>
              <a:cxn ang="0">
                <a:pos x="1253" y="381"/>
              </a:cxn>
              <a:cxn ang="0">
                <a:pos x="559" y="288"/>
              </a:cxn>
              <a:cxn ang="0">
                <a:pos x="203" y="144"/>
              </a:cxn>
              <a:cxn ang="0">
                <a:pos x="0" y="0"/>
              </a:cxn>
            </a:cxnLst>
            <a:rect l="0" t="0" r="r" b="b"/>
            <a:pathLst>
              <a:path w="2439" h="432">
                <a:moveTo>
                  <a:pt x="2439" y="432"/>
                </a:moveTo>
                <a:cubicBezTo>
                  <a:pt x="2305" y="432"/>
                  <a:pt x="2171" y="432"/>
                  <a:pt x="1973" y="424"/>
                </a:cubicBezTo>
                <a:cubicBezTo>
                  <a:pt x="1775" y="416"/>
                  <a:pt x="1489" y="404"/>
                  <a:pt x="1253" y="381"/>
                </a:cubicBezTo>
                <a:cubicBezTo>
                  <a:pt x="1017" y="358"/>
                  <a:pt x="734" y="327"/>
                  <a:pt x="559" y="288"/>
                </a:cubicBezTo>
                <a:cubicBezTo>
                  <a:pt x="384" y="249"/>
                  <a:pt x="296" y="192"/>
                  <a:pt x="203" y="144"/>
                </a:cubicBezTo>
                <a:cubicBezTo>
                  <a:pt x="110" y="96"/>
                  <a:pt x="55" y="48"/>
                  <a:pt x="0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2" name="Text Box 64"/>
          <p:cNvSpPr txBox="1">
            <a:spLocks noChangeAspect="1" noChangeArrowheads="1"/>
          </p:cNvSpPr>
          <p:nvPr/>
        </p:nvSpPr>
        <p:spPr bwMode="auto">
          <a:xfrm>
            <a:off x="5073650" y="4127500"/>
            <a:ext cx="15573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Mantle</a:t>
            </a:r>
          </a:p>
        </p:txBody>
      </p:sp>
      <p:sp>
        <p:nvSpPr>
          <p:cNvPr id="1020993" name="Text Box 65"/>
          <p:cNvSpPr txBox="1">
            <a:spLocks noChangeAspect="1" noChangeArrowheads="1"/>
          </p:cNvSpPr>
          <p:nvPr/>
        </p:nvSpPr>
        <p:spPr bwMode="auto">
          <a:xfrm>
            <a:off x="4586288" y="2962275"/>
            <a:ext cx="198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</a:t>
            </a:r>
          </a:p>
        </p:txBody>
      </p:sp>
      <p:sp>
        <p:nvSpPr>
          <p:cNvPr id="1020996" name="Line 68"/>
          <p:cNvSpPr>
            <a:spLocks noChangeShapeType="1"/>
          </p:cNvSpPr>
          <p:nvPr/>
        </p:nvSpPr>
        <p:spPr bwMode="auto">
          <a:xfrm flipH="1">
            <a:off x="3622675" y="4572000"/>
            <a:ext cx="298450" cy="234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7" name="Line 69"/>
          <p:cNvSpPr>
            <a:spLocks noChangeShapeType="1"/>
          </p:cNvSpPr>
          <p:nvPr/>
        </p:nvSpPr>
        <p:spPr bwMode="auto">
          <a:xfrm flipH="1">
            <a:off x="3632200" y="3644900"/>
            <a:ext cx="2825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8" name="Line 70"/>
          <p:cNvSpPr>
            <a:spLocks noChangeShapeType="1"/>
          </p:cNvSpPr>
          <p:nvPr/>
        </p:nvSpPr>
        <p:spPr bwMode="auto">
          <a:xfrm flipH="1" flipV="1">
            <a:off x="3629025" y="3295650"/>
            <a:ext cx="285750" cy="50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4" name="Line 66"/>
          <p:cNvSpPr>
            <a:spLocks noChangeShapeType="1"/>
          </p:cNvSpPr>
          <p:nvPr/>
        </p:nvSpPr>
        <p:spPr bwMode="auto">
          <a:xfrm flipV="1">
            <a:off x="3913188" y="2782888"/>
            <a:ext cx="0" cy="322738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5" name="Line 67"/>
          <p:cNvSpPr>
            <a:spLocks noChangeShapeType="1"/>
          </p:cNvSpPr>
          <p:nvPr/>
        </p:nvSpPr>
        <p:spPr bwMode="auto">
          <a:xfrm flipV="1">
            <a:off x="3632200" y="2782888"/>
            <a:ext cx="0" cy="322738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1002" name="AutoShape 74"/>
          <p:cNvSpPr>
            <a:spLocks noChangeArrowheads="1"/>
          </p:cNvSpPr>
          <p:nvPr/>
        </p:nvSpPr>
        <p:spPr bwMode="auto">
          <a:xfrm rot="9200349">
            <a:off x="6413500" y="3251200"/>
            <a:ext cx="508000" cy="850900"/>
          </a:xfrm>
          <a:prstGeom prst="irregularSeal2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1003" name="Text Box 75"/>
          <p:cNvSpPr txBox="1">
            <a:spLocks noChangeArrowheads="1"/>
          </p:cNvSpPr>
          <p:nvPr/>
        </p:nvSpPr>
        <p:spPr bwMode="auto">
          <a:xfrm>
            <a:off x="6719888" y="3203575"/>
            <a:ext cx="17557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melting: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308100" y="6330950"/>
            <a:ext cx="65278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 </a:t>
            </a:r>
            <a:r>
              <a:rPr lang="en-GB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less incompatible than </a:t>
            </a:r>
            <a:r>
              <a:rPr lang="en-GB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*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3F80D45-D36D-DAB2-C606-0BB6F0E9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609600"/>
            <a:ext cx="287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2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2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02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02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02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02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6" grpId="0"/>
      <p:bldP spid="1020938" grpId="0"/>
      <p:bldP spid="1020986" grpId="0"/>
      <p:bldP spid="1020990" grpId="0" animBg="1"/>
      <p:bldP spid="1020991" grpId="0" animBg="1"/>
      <p:bldP spid="1020992" grpId="0"/>
      <p:bldP spid="1020993" grpId="0"/>
      <p:bldP spid="1021002" grpId="0" animBg="1"/>
      <p:bldP spid="102100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2981" name="Text Box 5"/>
          <p:cNvSpPr txBox="1">
            <a:spLocks noChangeArrowheads="1"/>
          </p:cNvSpPr>
          <p:nvPr/>
        </p:nvSpPr>
        <p:spPr bwMode="auto">
          <a:xfrm>
            <a:off x="371474" y="1700213"/>
            <a:ext cx="877252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time-integrated residual mantle source will have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and, consequentially,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average composition of the Silicate Earth in terms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is given by the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ondritic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niform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eservoir) Estimate =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0.51264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22984" name="Text Box 8"/>
          <p:cNvSpPr txBox="1">
            <a:spLocks noChangeArrowheads="1"/>
          </p:cNvSpPr>
          <p:nvPr/>
        </p:nvSpPr>
        <p:spPr bwMode="auto">
          <a:xfrm>
            <a:off x="3162300" y="1239838"/>
            <a:ext cx="2819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1474" y="3932238"/>
            <a:ext cx="87725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very early Earth had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higher or lower than ChUR?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4662" y="4376738"/>
            <a:ext cx="235902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462" y="4376738"/>
            <a:ext cx="13414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Why?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14900" y="4376738"/>
            <a:ext cx="42291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Because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147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Sm continuously decays into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Nd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4" y="5261759"/>
            <a:ext cx="87725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initial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of the Solar System (and, hence, of the Earth)?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59175" y="5738813"/>
            <a:ext cx="167322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0.506686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54600" y="5697538"/>
            <a:ext cx="40893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(Nd equivalent of BABI)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2D76E17-7E2A-906D-958C-1C1ECD8C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609600"/>
            <a:ext cx="287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1" grpId="0" uiExpand="1" build="p"/>
      <p:bldP spid="1022984" grpId="0" build="p"/>
      <p:bldP spid="7" grpId="0" uiExpand="1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6750" y="4087813"/>
            <a:ext cx="78105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seen for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isotope systematic, values higher than the ChUR estimate are considered depleted, whereas lower values are enriched.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1474" y="1700213"/>
            <a:ext cx="877252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time-integrated residual mantle source will have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and, consequentially,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average composition of the Silicate Earth in terms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is given by the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ondritic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niform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eservoir) Estimate = 0.51264.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62300" y="1239838"/>
            <a:ext cx="2819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30BE320-7BBA-9312-53D6-40ADB1E5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609600"/>
            <a:ext cx="287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  <p:extLst>
      <p:ext uri="{BB962C8B-B14F-4D97-AF65-F5344CB8AC3E}">
        <p14:creationId xmlns:p14="http://schemas.microsoft.com/office/powerpoint/2010/main" val="37079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8425" y="1341438"/>
            <a:ext cx="6896099" cy="5235574"/>
            <a:chOff x="349" y="1025"/>
            <a:chExt cx="4344" cy="3298"/>
          </a:xfrm>
        </p:grpSpPr>
        <p:sp>
          <p:nvSpPr>
            <p:cNvPr id="1025033" name="Text Box 9"/>
            <p:cNvSpPr txBox="1">
              <a:spLocks noChangeArrowheads="1"/>
            </p:cNvSpPr>
            <p:nvPr/>
          </p:nvSpPr>
          <p:spPr bwMode="auto">
            <a:xfrm>
              <a:off x="2103" y="3955"/>
              <a:ext cx="9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25034" name="Text Box 10"/>
            <p:cNvSpPr txBox="1">
              <a:spLocks noChangeArrowheads="1"/>
            </p:cNvSpPr>
            <p:nvPr/>
          </p:nvSpPr>
          <p:spPr bwMode="auto">
            <a:xfrm rot="16200000">
              <a:off x="-142" y="2344"/>
              <a:ext cx="134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5031" name="Rectangle 7"/>
            <p:cNvSpPr>
              <a:spLocks noChangeArrowheads="1"/>
            </p:cNvSpPr>
            <p:nvPr/>
          </p:nvSpPr>
          <p:spPr bwMode="auto">
            <a:xfrm>
              <a:off x="788" y="1025"/>
              <a:ext cx="3905" cy="290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025040" name="Rectangle 16"/>
          <p:cNvSpPr>
            <a:spLocks noChangeArrowheads="1"/>
          </p:cNvSpPr>
          <p:nvPr/>
        </p:nvSpPr>
        <p:spPr bwMode="auto">
          <a:xfrm>
            <a:off x="2705100" y="3116263"/>
            <a:ext cx="4289425" cy="2809875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9" name="Rectangle 15"/>
          <p:cNvSpPr>
            <a:spLocks noChangeArrowheads="1"/>
          </p:cNvSpPr>
          <p:nvPr/>
        </p:nvSpPr>
        <p:spPr bwMode="auto">
          <a:xfrm>
            <a:off x="795338" y="1341438"/>
            <a:ext cx="1909762" cy="17748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 flipV="1">
            <a:off x="2705100" y="1327150"/>
            <a:ext cx="0" cy="4625975"/>
          </a:xfrm>
          <a:prstGeom prst="line">
            <a:avLst/>
          </a:prstGeom>
          <a:noFill/>
          <a:ln w="57150">
            <a:solidFill>
              <a:srgbClr val="00FFFF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8" name="Text Box 14"/>
          <p:cNvSpPr txBox="1">
            <a:spLocks noChangeArrowheads="1"/>
          </p:cNvSpPr>
          <p:nvPr/>
        </p:nvSpPr>
        <p:spPr bwMode="auto">
          <a:xfrm rot="16200000">
            <a:off x="1409700" y="4005263"/>
            <a:ext cx="217487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 (0.70445)</a:t>
            </a:r>
          </a:p>
        </p:txBody>
      </p:sp>
      <p:sp>
        <p:nvSpPr>
          <p:cNvPr id="1025101" name="Rectangle 77"/>
          <p:cNvSpPr>
            <a:spLocks noChangeArrowheads="1"/>
          </p:cNvSpPr>
          <p:nvPr/>
        </p:nvSpPr>
        <p:spPr bwMode="auto">
          <a:xfrm>
            <a:off x="788988" y="3128963"/>
            <a:ext cx="6199187" cy="2814637"/>
          </a:xfrm>
          <a:prstGeom prst="rect">
            <a:avLst/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Enriched Field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(Nd/Sm ratio higher than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 Mantle or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ChUR estimate)</a:t>
            </a: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025102" name="Rectangle 78"/>
          <p:cNvSpPr>
            <a:spLocks noChangeArrowheads="1"/>
          </p:cNvSpPr>
          <p:nvPr/>
        </p:nvSpPr>
        <p:spPr bwMode="auto">
          <a:xfrm>
            <a:off x="790575" y="1341438"/>
            <a:ext cx="6200775" cy="1771650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Depleted Field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(Nd/Sm ratio lower than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 Mantle or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ChUR estimate)</a:t>
            </a: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025097" name="Rectangle 73"/>
          <p:cNvSpPr>
            <a:spLocks noChangeArrowheads="1"/>
          </p:cNvSpPr>
          <p:nvPr/>
        </p:nvSpPr>
        <p:spPr bwMode="auto">
          <a:xfrm>
            <a:off x="2698750" y="1354138"/>
            <a:ext cx="4298950" cy="459581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Field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/Sr ratio higher than primitive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 BSE estimate)</a:t>
            </a:r>
          </a:p>
        </p:txBody>
      </p:sp>
      <p:sp>
        <p:nvSpPr>
          <p:cNvPr id="1025099" name="Rectangle 75"/>
          <p:cNvSpPr>
            <a:spLocks noChangeArrowheads="1"/>
          </p:cNvSpPr>
          <p:nvPr/>
        </p:nvSpPr>
        <p:spPr bwMode="auto">
          <a:xfrm>
            <a:off x="812800" y="1365250"/>
            <a:ext cx="1889125" cy="4595813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Depleted Field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(Rb/Sr ratio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lower than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Mantle or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BSE estimate)</a:t>
            </a:r>
          </a:p>
        </p:txBody>
      </p:sp>
      <p:sp>
        <p:nvSpPr>
          <p:cNvPr id="10250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5036" name="Line 12"/>
          <p:cNvSpPr>
            <a:spLocks noChangeShapeType="1"/>
          </p:cNvSpPr>
          <p:nvPr/>
        </p:nvSpPr>
        <p:spPr bwMode="auto">
          <a:xfrm>
            <a:off x="795338" y="3116263"/>
            <a:ext cx="61849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7" name="Text Box 13"/>
          <p:cNvSpPr txBox="1">
            <a:spLocks noChangeArrowheads="1"/>
          </p:cNvSpPr>
          <p:nvPr/>
        </p:nvSpPr>
        <p:spPr bwMode="auto">
          <a:xfrm>
            <a:off x="3492500" y="2743200"/>
            <a:ext cx="2890838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 (0.51264)</a:t>
            </a:r>
          </a:p>
        </p:txBody>
      </p:sp>
      <p:sp>
        <p:nvSpPr>
          <p:cNvPr id="1025041" name="Text Box 17"/>
          <p:cNvSpPr txBox="1">
            <a:spLocks noChangeArrowheads="1"/>
          </p:cNvSpPr>
          <p:nvPr/>
        </p:nvSpPr>
        <p:spPr bwMode="auto">
          <a:xfrm>
            <a:off x="719138" y="1795463"/>
            <a:ext cx="20447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Quadrant</a:t>
            </a:r>
          </a:p>
        </p:txBody>
      </p:sp>
      <p:sp>
        <p:nvSpPr>
          <p:cNvPr id="1025042" name="Text Box 18"/>
          <p:cNvSpPr txBox="1">
            <a:spLocks noChangeArrowheads="1"/>
          </p:cNvSpPr>
          <p:nvPr/>
        </p:nvSpPr>
        <p:spPr bwMode="auto">
          <a:xfrm>
            <a:off x="4929188" y="4906963"/>
            <a:ext cx="2071687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Quadrant</a:t>
            </a:r>
          </a:p>
        </p:txBody>
      </p:sp>
      <p:sp>
        <p:nvSpPr>
          <p:cNvPr id="1025044" name="AutoShape 20"/>
          <p:cNvSpPr>
            <a:spLocks noChangeArrowheads="1"/>
          </p:cNvSpPr>
          <p:nvPr/>
        </p:nvSpPr>
        <p:spPr bwMode="auto">
          <a:xfrm rot="2496519">
            <a:off x="1027113" y="2259013"/>
            <a:ext cx="1906587" cy="430212"/>
          </a:xfrm>
          <a:prstGeom prst="leftArrow">
            <a:avLst>
              <a:gd name="adj1" fmla="val 50000"/>
              <a:gd name="adj2" fmla="val 11079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45" name="AutoShape 21"/>
          <p:cNvSpPr>
            <a:spLocks noChangeArrowheads="1"/>
          </p:cNvSpPr>
          <p:nvPr/>
        </p:nvSpPr>
        <p:spPr bwMode="auto">
          <a:xfrm rot="13296519">
            <a:off x="2497138" y="3525838"/>
            <a:ext cx="1801812" cy="430212"/>
          </a:xfrm>
          <a:prstGeom prst="leftArrow">
            <a:avLst>
              <a:gd name="adj1" fmla="val 50000"/>
              <a:gd name="adj2" fmla="val 1047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43" name="AutoShape 19"/>
          <p:cNvSpPr>
            <a:spLocks noChangeArrowheads="1"/>
          </p:cNvSpPr>
          <p:nvPr/>
        </p:nvSpPr>
        <p:spPr bwMode="auto">
          <a:xfrm>
            <a:off x="2490788" y="2889250"/>
            <a:ext cx="430212" cy="417513"/>
          </a:xfrm>
          <a:prstGeom prst="star5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00698" y="3475038"/>
            <a:ext cx="1841500" cy="1512887"/>
            <a:chOff x="4156" y="427"/>
            <a:chExt cx="1160" cy="953"/>
          </a:xfrm>
        </p:grpSpPr>
        <p:sp>
          <p:nvSpPr>
            <p:cNvPr id="1025061" name="Rectangle 37"/>
            <p:cNvSpPr>
              <a:spLocks noChangeAspect="1" noChangeArrowheads="1"/>
            </p:cNvSpPr>
            <p:nvPr/>
          </p:nvSpPr>
          <p:spPr bwMode="auto">
            <a:xfrm>
              <a:off x="4156" y="427"/>
              <a:ext cx="1160" cy="9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62" name="Rectangle 38"/>
            <p:cNvSpPr>
              <a:spLocks noChangeAspect="1" noChangeArrowheads="1"/>
            </p:cNvSpPr>
            <p:nvPr/>
          </p:nvSpPr>
          <p:spPr bwMode="auto">
            <a:xfrm>
              <a:off x="4254" y="504"/>
              <a:ext cx="976" cy="66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63" name="Text Box 39"/>
            <p:cNvSpPr txBox="1">
              <a:spLocks noChangeAspect="1" noChangeArrowheads="1"/>
            </p:cNvSpPr>
            <p:nvPr/>
          </p:nvSpPr>
          <p:spPr bwMode="auto">
            <a:xfrm>
              <a:off x="4174" y="1143"/>
              <a:ext cx="2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La</a:t>
              </a:r>
            </a:p>
          </p:txBody>
        </p:sp>
        <p:sp>
          <p:nvSpPr>
            <p:cNvPr id="1025064" name="Text Box 40"/>
            <p:cNvSpPr txBox="1">
              <a:spLocks noChangeAspect="1" noChangeArrowheads="1"/>
            </p:cNvSpPr>
            <p:nvPr/>
          </p:nvSpPr>
          <p:spPr bwMode="auto">
            <a:xfrm>
              <a:off x="5056" y="1143"/>
              <a:ext cx="25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68" name="Freeform 44"/>
            <p:cNvSpPr>
              <a:spLocks noChangeAspect="1"/>
            </p:cNvSpPr>
            <p:nvPr/>
          </p:nvSpPr>
          <p:spPr bwMode="auto">
            <a:xfrm>
              <a:off x="4278" y="558"/>
              <a:ext cx="916" cy="4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" y="209"/>
                </a:cxn>
                <a:cxn ang="0">
                  <a:pos x="321" y="336"/>
                </a:cxn>
                <a:cxn ang="0">
                  <a:pos x="651" y="434"/>
                </a:cxn>
                <a:cxn ang="0">
                  <a:pos x="1144" y="464"/>
                </a:cxn>
              </a:cxnLst>
              <a:rect l="0" t="0" r="r" b="b"/>
              <a:pathLst>
                <a:path w="1144" h="464">
                  <a:moveTo>
                    <a:pt x="0" y="0"/>
                  </a:moveTo>
                  <a:cubicBezTo>
                    <a:pt x="52" y="76"/>
                    <a:pt x="104" y="153"/>
                    <a:pt x="157" y="209"/>
                  </a:cubicBezTo>
                  <a:cubicBezTo>
                    <a:pt x="210" y="265"/>
                    <a:pt x="239" y="299"/>
                    <a:pt x="321" y="336"/>
                  </a:cubicBezTo>
                  <a:cubicBezTo>
                    <a:pt x="403" y="373"/>
                    <a:pt x="514" y="413"/>
                    <a:pt x="651" y="434"/>
                  </a:cubicBezTo>
                  <a:cubicBezTo>
                    <a:pt x="788" y="455"/>
                    <a:pt x="966" y="459"/>
                    <a:pt x="1144" y="4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69" name="Text Box 45"/>
            <p:cNvSpPr txBox="1">
              <a:spLocks noChangeAspect="1" noChangeArrowheads="1"/>
            </p:cNvSpPr>
            <p:nvPr/>
          </p:nvSpPr>
          <p:spPr bwMode="auto">
            <a:xfrm>
              <a:off x="4343" y="1147"/>
              <a:ext cx="28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5070" name="Text Box 46"/>
            <p:cNvSpPr txBox="1">
              <a:spLocks noChangeAspect="1" noChangeArrowheads="1"/>
            </p:cNvSpPr>
            <p:nvPr/>
          </p:nvSpPr>
          <p:spPr bwMode="auto">
            <a:xfrm>
              <a:off x="4553" y="1147"/>
              <a:ext cx="2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Sm</a:t>
              </a:r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 bwMode="auto">
          <a:xfrm>
            <a:off x="485775" y="4581526"/>
            <a:ext cx="1841180" cy="1505905"/>
            <a:chOff x="87" y="3015"/>
            <a:chExt cx="1449" cy="1185"/>
          </a:xfrm>
        </p:grpSpPr>
        <p:sp>
          <p:nvSpPr>
            <p:cNvPr id="1025071" name="Rectangle 47"/>
            <p:cNvSpPr>
              <a:spLocks noChangeAspect="1" noChangeArrowheads="1"/>
            </p:cNvSpPr>
            <p:nvPr/>
          </p:nvSpPr>
          <p:spPr bwMode="auto">
            <a:xfrm>
              <a:off x="87" y="3015"/>
              <a:ext cx="1449" cy="11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72" name="Rectangle 48"/>
            <p:cNvSpPr>
              <a:spLocks noChangeAspect="1" noChangeArrowheads="1"/>
            </p:cNvSpPr>
            <p:nvPr/>
          </p:nvSpPr>
          <p:spPr bwMode="auto">
            <a:xfrm>
              <a:off x="209" y="3111"/>
              <a:ext cx="1218" cy="82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73" name="Text Box 49"/>
            <p:cNvSpPr txBox="1">
              <a:spLocks noChangeAspect="1" noChangeArrowheads="1"/>
            </p:cNvSpPr>
            <p:nvPr/>
          </p:nvSpPr>
          <p:spPr bwMode="auto">
            <a:xfrm>
              <a:off x="107" y="3909"/>
              <a:ext cx="3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Cs</a:t>
              </a:r>
            </a:p>
          </p:txBody>
        </p:sp>
        <p:sp>
          <p:nvSpPr>
            <p:cNvPr id="1025074" name="Text Box 50"/>
            <p:cNvSpPr txBox="1">
              <a:spLocks noChangeAspect="1" noChangeArrowheads="1"/>
            </p:cNvSpPr>
            <p:nvPr/>
          </p:nvSpPr>
          <p:spPr bwMode="auto">
            <a:xfrm>
              <a:off x="1211" y="3909"/>
              <a:ext cx="3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75" name="Text Box 51"/>
            <p:cNvSpPr txBox="1">
              <a:spLocks noChangeAspect="1" noChangeArrowheads="1"/>
            </p:cNvSpPr>
            <p:nvPr/>
          </p:nvSpPr>
          <p:spPr bwMode="auto">
            <a:xfrm>
              <a:off x="306" y="3909"/>
              <a:ext cx="3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</a:t>
              </a:r>
            </a:p>
          </p:txBody>
        </p:sp>
        <p:sp>
          <p:nvSpPr>
            <p:cNvPr id="1025076" name="Text Box 52"/>
            <p:cNvSpPr txBox="1">
              <a:spLocks noChangeAspect="1" noChangeArrowheads="1"/>
            </p:cNvSpPr>
            <p:nvPr/>
          </p:nvSpPr>
          <p:spPr bwMode="auto">
            <a:xfrm>
              <a:off x="548" y="3909"/>
              <a:ext cx="29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25077" name="Freeform 53"/>
            <p:cNvSpPr>
              <a:spLocks noChangeAspect="1"/>
            </p:cNvSpPr>
            <p:nvPr/>
          </p:nvSpPr>
          <p:spPr bwMode="auto">
            <a:xfrm>
              <a:off x="261" y="3279"/>
              <a:ext cx="1142" cy="556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62" y="339"/>
                </a:cxn>
                <a:cxn ang="0">
                  <a:pos x="432" y="123"/>
                </a:cxn>
                <a:cxn ang="0">
                  <a:pos x="771" y="27"/>
                </a:cxn>
                <a:cxn ang="0">
                  <a:pos x="1140" y="0"/>
                </a:cxn>
              </a:cxnLst>
              <a:rect l="0" t="0" r="r" b="b"/>
              <a:pathLst>
                <a:path w="1140" h="555">
                  <a:moveTo>
                    <a:pt x="0" y="555"/>
                  </a:moveTo>
                  <a:cubicBezTo>
                    <a:pt x="43" y="481"/>
                    <a:pt x="90" y="411"/>
                    <a:pt x="162" y="339"/>
                  </a:cubicBezTo>
                  <a:cubicBezTo>
                    <a:pt x="234" y="267"/>
                    <a:pt x="331" y="175"/>
                    <a:pt x="432" y="123"/>
                  </a:cubicBezTo>
                  <a:cubicBezTo>
                    <a:pt x="533" y="71"/>
                    <a:pt x="653" y="47"/>
                    <a:pt x="771" y="27"/>
                  </a:cubicBezTo>
                  <a:cubicBezTo>
                    <a:pt x="889" y="7"/>
                    <a:pt x="1063" y="6"/>
                    <a:pt x="114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5" name="Group 63"/>
          <p:cNvGrpSpPr>
            <a:grpSpLocks noChangeAspect="1"/>
          </p:cNvGrpSpPr>
          <p:nvPr/>
        </p:nvGrpSpPr>
        <p:grpSpPr bwMode="auto">
          <a:xfrm>
            <a:off x="3019425" y="4572000"/>
            <a:ext cx="1841180" cy="1512255"/>
            <a:chOff x="-56" y="-292"/>
            <a:chExt cx="1449" cy="1190"/>
          </a:xfrm>
        </p:grpSpPr>
        <p:sp>
          <p:nvSpPr>
            <p:cNvPr id="1025078" name="Rectangle 54"/>
            <p:cNvSpPr>
              <a:spLocks noChangeAspect="1" noChangeArrowheads="1"/>
            </p:cNvSpPr>
            <p:nvPr/>
          </p:nvSpPr>
          <p:spPr bwMode="auto">
            <a:xfrm>
              <a:off x="-56" y="-292"/>
              <a:ext cx="1449" cy="11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79" name="Rectangle 55"/>
            <p:cNvSpPr>
              <a:spLocks noChangeAspect="1" noChangeArrowheads="1"/>
            </p:cNvSpPr>
            <p:nvPr/>
          </p:nvSpPr>
          <p:spPr bwMode="auto">
            <a:xfrm>
              <a:off x="66" y="-196"/>
              <a:ext cx="1218" cy="82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80" name="Text Box 56"/>
            <p:cNvSpPr txBox="1">
              <a:spLocks noChangeAspect="1" noChangeArrowheads="1"/>
            </p:cNvSpPr>
            <p:nvPr/>
          </p:nvSpPr>
          <p:spPr bwMode="auto">
            <a:xfrm>
              <a:off x="-36" y="602"/>
              <a:ext cx="3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Cs</a:t>
              </a:r>
            </a:p>
          </p:txBody>
        </p:sp>
        <p:sp>
          <p:nvSpPr>
            <p:cNvPr id="1025081" name="Text Box 57"/>
            <p:cNvSpPr txBox="1">
              <a:spLocks noChangeAspect="1" noChangeArrowheads="1"/>
            </p:cNvSpPr>
            <p:nvPr/>
          </p:nvSpPr>
          <p:spPr bwMode="auto">
            <a:xfrm>
              <a:off x="1068" y="602"/>
              <a:ext cx="3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82" name="Freeform 58"/>
            <p:cNvSpPr>
              <a:spLocks noChangeAspect="1"/>
            </p:cNvSpPr>
            <p:nvPr/>
          </p:nvSpPr>
          <p:spPr bwMode="auto">
            <a:xfrm>
              <a:off x="96" y="-128"/>
              <a:ext cx="1143" cy="5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" y="209"/>
                </a:cxn>
                <a:cxn ang="0">
                  <a:pos x="321" y="336"/>
                </a:cxn>
                <a:cxn ang="0">
                  <a:pos x="651" y="434"/>
                </a:cxn>
                <a:cxn ang="0">
                  <a:pos x="1144" y="464"/>
                </a:cxn>
              </a:cxnLst>
              <a:rect l="0" t="0" r="r" b="b"/>
              <a:pathLst>
                <a:path w="1144" h="464">
                  <a:moveTo>
                    <a:pt x="0" y="0"/>
                  </a:moveTo>
                  <a:cubicBezTo>
                    <a:pt x="52" y="76"/>
                    <a:pt x="104" y="153"/>
                    <a:pt x="157" y="209"/>
                  </a:cubicBezTo>
                  <a:cubicBezTo>
                    <a:pt x="210" y="265"/>
                    <a:pt x="239" y="299"/>
                    <a:pt x="321" y="336"/>
                  </a:cubicBezTo>
                  <a:cubicBezTo>
                    <a:pt x="403" y="373"/>
                    <a:pt x="514" y="413"/>
                    <a:pt x="651" y="434"/>
                  </a:cubicBezTo>
                  <a:cubicBezTo>
                    <a:pt x="788" y="455"/>
                    <a:pt x="966" y="459"/>
                    <a:pt x="1144" y="4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83" name="Text Box 59"/>
            <p:cNvSpPr txBox="1">
              <a:spLocks noChangeAspect="1" noChangeArrowheads="1"/>
            </p:cNvSpPr>
            <p:nvPr/>
          </p:nvSpPr>
          <p:spPr bwMode="auto">
            <a:xfrm>
              <a:off x="152" y="607"/>
              <a:ext cx="3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</a:t>
              </a:r>
            </a:p>
          </p:txBody>
        </p:sp>
        <p:sp>
          <p:nvSpPr>
            <p:cNvPr id="1025084" name="Text Box 60"/>
            <p:cNvSpPr txBox="1">
              <a:spLocks noChangeAspect="1" noChangeArrowheads="1"/>
            </p:cNvSpPr>
            <p:nvPr/>
          </p:nvSpPr>
          <p:spPr bwMode="auto">
            <a:xfrm>
              <a:off x="395" y="607"/>
              <a:ext cx="29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5600698" y="1320800"/>
            <a:ext cx="1841500" cy="1506538"/>
            <a:chOff x="4104" y="2739"/>
            <a:chExt cx="1160" cy="949"/>
          </a:xfrm>
        </p:grpSpPr>
        <p:sp>
          <p:nvSpPr>
            <p:cNvPr id="1025048" name="Rectangle 24"/>
            <p:cNvSpPr>
              <a:spLocks noChangeAspect="1" noChangeArrowheads="1"/>
            </p:cNvSpPr>
            <p:nvPr/>
          </p:nvSpPr>
          <p:spPr bwMode="auto">
            <a:xfrm>
              <a:off x="4104" y="2739"/>
              <a:ext cx="1160" cy="9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47" name="Rectangle 23"/>
            <p:cNvSpPr>
              <a:spLocks noChangeAspect="1" noChangeArrowheads="1"/>
            </p:cNvSpPr>
            <p:nvPr/>
          </p:nvSpPr>
          <p:spPr bwMode="auto">
            <a:xfrm>
              <a:off x="4202" y="2816"/>
              <a:ext cx="976" cy="66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49" name="Text Box 25"/>
            <p:cNvSpPr txBox="1">
              <a:spLocks noChangeAspect="1" noChangeArrowheads="1"/>
            </p:cNvSpPr>
            <p:nvPr/>
          </p:nvSpPr>
          <p:spPr bwMode="auto">
            <a:xfrm>
              <a:off x="4122" y="3455"/>
              <a:ext cx="2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La</a:t>
              </a:r>
            </a:p>
          </p:txBody>
        </p:sp>
        <p:sp>
          <p:nvSpPr>
            <p:cNvPr id="1025050" name="Text Box 26"/>
            <p:cNvSpPr txBox="1">
              <a:spLocks noChangeAspect="1" noChangeArrowheads="1"/>
            </p:cNvSpPr>
            <p:nvPr/>
          </p:nvSpPr>
          <p:spPr bwMode="auto">
            <a:xfrm>
              <a:off x="5004" y="3455"/>
              <a:ext cx="25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53" name="Freeform 29"/>
            <p:cNvSpPr>
              <a:spLocks noChangeAspect="1"/>
            </p:cNvSpPr>
            <p:nvPr/>
          </p:nvSpPr>
          <p:spPr bwMode="auto">
            <a:xfrm>
              <a:off x="4243" y="2950"/>
              <a:ext cx="913" cy="44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62" y="339"/>
                </a:cxn>
                <a:cxn ang="0">
                  <a:pos x="432" y="123"/>
                </a:cxn>
                <a:cxn ang="0">
                  <a:pos x="771" y="27"/>
                </a:cxn>
                <a:cxn ang="0">
                  <a:pos x="1140" y="0"/>
                </a:cxn>
              </a:cxnLst>
              <a:rect l="0" t="0" r="r" b="b"/>
              <a:pathLst>
                <a:path w="1140" h="555">
                  <a:moveTo>
                    <a:pt x="0" y="555"/>
                  </a:moveTo>
                  <a:cubicBezTo>
                    <a:pt x="43" y="481"/>
                    <a:pt x="90" y="411"/>
                    <a:pt x="162" y="339"/>
                  </a:cubicBezTo>
                  <a:cubicBezTo>
                    <a:pt x="234" y="267"/>
                    <a:pt x="331" y="175"/>
                    <a:pt x="432" y="123"/>
                  </a:cubicBezTo>
                  <a:cubicBezTo>
                    <a:pt x="533" y="71"/>
                    <a:pt x="653" y="47"/>
                    <a:pt x="771" y="27"/>
                  </a:cubicBezTo>
                  <a:cubicBezTo>
                    <a:pt x="889" y="7"/>
                    <a:pt x="1063" y="6"/>
                    <a:pt x="114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89" name="Text Box 65"/>
            <p:cNvSpPr txBox="1">
              <a:spLocks noChangeAspect="1" noChangeArrowheads="1"/>
            </p:cNvSpPr>
            <p:nvPr/>
          </p:nvSpPr>
          <p:spPr bwMode="auto">
            <a:xfrm>
              <a:off x="4294" y="3452"/>
              <a:ext cx="28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5090" name="Text Box 66"/>
            <p:cNvSpPr txBox="1">
              <a:spLocks noChangeAspect="1" noChangeArrowheads="1"/>
            </p:cNvSpPr>
            <p:nvPr/>
          </p:nvSpPr>
          <p:spPr bwMode="auto">
            <a:xfrm>
              <a:off x="4504" y="3452"/>
              <a:ext cx="2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Sm</a:t>
              </a:r>
            </a:p>
          </p:txBody>
        </p:sp>
      </p:grpSp>
      <p:sp>
        <p:nvSpPr>
          <p:cNvPr id="1025103" name="Line 79"/>
          <p:cNvSpPr>
            <a:spLocks noChangeShapeType="1"/>
          </p:cNvSpPr>
          <p:nvPr/>
        </p:nvSpPr>
        <p:spPr bwMode="auto">
          <a:xfrm flipV="1">
            <a:off x="3773488" y="5319713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4" name="Line 80"/>
          <p:cNvSpPr>
            <a:spLocks noChangeShapeType="1"/>
          </p:cNvSpPr>
          <p:nvPr/>
        </p:nvSpPr>
        <p:spPr bwMode="auto">
          <a:xfrm flipV="1">
            <a:off x="3473450" y="5157788"/>
            <a:ext cx="0" cy="5857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5" name="Oval 81"/>
          <p:cNvSpPr>
            <a:spLocks noChangeArrowheads="1"/>
          </p:cNvSpPr>
          <p:nvPr/>
        </p:nvSpPr>
        <p:spPr bwMode="auto">
          <a:xfrm>
            <a:off x="3706813" y="5248275"/>
            <a:ext cx="128587" cy="1285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6" name="Oval 82"/>
          <p:cNvSpPr>
            <a:spLocks noChangeArrowheads="1"/>
          </p:cNvSpPr>
          <p:nvPr/>
        </p:nvSpPr>
        <p:spPr bwMode="auto">
          <a:xfrm>
            <a:off x="3406775" y="5076825"/>
            <a:ext cx="128588" cy="1285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7" name="Line 83"/>
          <p:cNvSpPr>
            <a:spLocks noChangeShapeType="1"/>
          </p:cNvSpPr>
          <p:nvPr/>
        </p:nvSpPr>
        <p:spPr bwMode="auto">
          <a:xfrm flipV="1">
            <a:off x="1239838" y="5076825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8" name="Line 84"/>
          <p:cNvSpPr>
            <a:spLocks noChangeShapeType="1"/>
          </p:cNvSpPr>
          <p:nvPr/>
        </p:nvSpPr>
        <p:spPr bwMode="auto">
          <a:xfrm flipV="1">
            <a:off x="944563" y="5319713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9" name="Oval 85"/>
          <p:cNvSpPr>
            <a:spLocks noChangeArrowheads="1"/>
          </p:cNvSpPr>
          <p:nvPr/>
        </p:nvSpPr>
        <p:spPr bwMode="auto">
          <a:xfrm>
            <a:off x="877888" y="5253038"/>
            <a:ext cx="128587" cy="128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0" name="Oval 86"/>
          <p:cNvSpPr>
            <a:spLocks noChangeArrowheads="1"/>
          </p:cNvSpPr>
          <p:nvPr/>
        </p:nvSpPr>
        <p:spPr bwMode="auto">
          <a:xfrm>
            <a:off x="1173163" y="5005388"/>
            <a:ext cx="128587" cy="1285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1" name="Line 87"/>
          <p:cNvSpPr>
            <a:spLocks noChangeShapeType="1"/>
          </p:cNvSpPr>
          <p:nvPr/>
        </p:nvSpPr>
        <p:spPr bwMode="auto">
          <a:xfrm flipV="1">
            <a:off x="6402388" y="4213225"/>
            <a:ext cx="0" cy="4238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2" name="Line 88"/>
          <p:cNvSpPr>
            <a:spLocks noChangeShapeType="1"/>
          </p:cNvSpPr>
          <p:nvPr/>
        </p:nvSpPr>
        <p:spPr bwMode="auto">
          <a:xfrm flipH="1" flipV="1">
            <a:off x="6097588" y="4084638"/>
            <a:ext cx="4762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3" name="Oval 89"/>
          <p:cNvSpPr>
            <a:spLocks noChangeArrowheads="1"/>
          </p:cNvSpPr>
          <p:nvPr/>
        </p:nvSpPr>
        <p:spPr bwMode="auto">
          <a:xfrm>
            <a:off x="6035675" y="4022725"/>
            <a:ext cx="128588" cy="1285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4" name="Oval 90"/>
          <p:cNvSpPr>
            <a:spLocks noChangeArrowheads="1"/>
          </p:cNvSpPr>
          <p:nvPr/>
        </p:nvSpPr>
        <p:spPr bwMode="auto">
          <a:xfrm>
            <a:off x="6335713" y="4151313"/>
            <a:ext cx="128587" cy="128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5" name="Line 91"/>
          <p:cNvSpPr>
            <a:spLocks noChangeShapeType="1"/>
          </p:cNvSpPr>
          <p:nvPr/>
        </p:nvSpPr>
        <p:spPr bwMode="auto">
          <a:xfrm flipV="1">
            <a:off x="6386513" y="1809750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6" name="Line 92"/>
          <p:cNvSpPr>
            <a:spLocks noChangeShapeType="1"/>
          </p:cNvSpPr>
          <p:nvPr/>
        </p:nvSpPr>
        <p:spPr bwMode="auto">
          <a:xfrm flipV="1">
            <a:off x="6091238" y="205263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7" name="Oval 93"/>
          <p:cNvSpPr>
            <a:spLocks noChangeArrowheads="1"/>
          </p:cNvSpPr>
          <p:nvPr/>
        </p:nvSpPr>
        <p:spPr bwMode="auto">
          <a:xfrm>
            <a:off x="6324600" y="1738313"/>
            <a:ext cx="128588" cy="128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8" name="Oval 94"/>
          <p:cNvSpPr>
            <a:spLocks noChangeArrowheads="1"/>
          </p:cNvSpPr>
          <p:nvPr/>
        </p:nvSpPr>
        <p:spPr bwMode="auto">
          <a:xfrm>
            <a:off x="6019800" y="1971675"/>
            <a:ext cx="128588" cy="1285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9" name="Oval 95"/>
          <p:cNvSpPr>
            <a:spLocks noChangeArrowheads="1"/>
          </p:cNvSpPr>
          <p:nvPr/>
        </p:nvSpPr>
        <p:spPr bwMode="auto">
          <a:xfrm>
            <a:off x="6596063" y="6069013"/>
            <a:ext cx="211137" cy="2000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20" name="Oval 96"/>
          <p:cNvSpPr>
            <a:spLocks noChangeArrowheads="1"/>
          </p:cNvSpPr>
          <p:nvPr/>
        </p:nvSpPr>
        <p:spPr bwMode="auto">
          <a:xfrm>
            <a:off x="6597650" y="6343650"/>
            <a:ext cx="211138" cy="200025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21" name="Text Box 97"/>
          <p:cNvSpPr txBox="1">
            <a:spLocks noChangeArrowheads="1"/>
          </p:cNvSpPr>
          <p:nvPr/>
        </p:nvSpPr>
        <p:spPr bwMode="auto">
          <a:xfrm>
            <a:off x="6800850" y="5948363"/>
            <a:ext cx="21669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Parent Isotope</a:t>
            </a:r>
          </a:p>
        </p:txBody>
      </p:sp>
      <p:sp>
        <p:nvSpPr>
          <p:cNvPr id="1025122" name="Text Box 98"/>
          <p:cNvSpPr txBox="1">
            <a:spLocks noChangeArrowheads="1"/>
          </p:cNvSpPr>
          <p:nvPr/>
        </p:nvSpPr>
        <p:spPr bwMode="auto">
          <a:xfrm>
            <a:off x="6773863" y="6269038"/>
            <a:ext cx="23701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Daughter Isotope</a:t>
            </a:r>
          </a:p>
        </p:txBody>
      </p:sp>
      <p:sp>
        <p:nvSpPr>
          <p:cNvPr id="79" name="Rettangolo 78"/>
          <p:cNvSpPr/>
          <p:nvPr/>
        </p:nvSpPr>
        <p:spPr bwMode="auto">
          <a:xfrm>
            <a:off x="5578475" y="1330325"/>
            <a:ext cx="1887538" cy="145891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80" name="Rettangolo 79"/>
          <p:cNvSpPr/>
          <p:nvPr/>
        </p:nvSpPr>
        <p:spPr bwMode="auto">
          <a:xfrm>
            <a:off x="463550" y="4595813"/>
            <a:ext cx="1885950" cy="145732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81" name="Rettangolo 80"/>
          <p:cNvSpPr/>
          <p:nvPr/>
        </p:nvSpPr>
        <p:spPr bwMode="auto">
          <a:xfrm>
            <a:off x="5578475" y="3460750"/>
            <a:ext cx="1887538" cy="1458913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82" name="Rettangolo 81"/>
          <p:cNvSpPr/>
          <p:nvPr/>
        </p:nvSpPr>
        <p:spPr bwMode="auto">
          <a:xfrm>
            <a:off x="2986088" y="4595813"/>
            <a:ext cx="1887537" cy="1457325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3" name="AutoShape 69"/>
          <p:cNvSpPr>
            <a:spLocks noChangeArrowheads="1"/>
          </p:cNvSpPr>
          <p:nvPr/>
        </p:nvSpPr>
        <p:spPr bwMode="auto">
          <a:xfrm>
            <a:off x="2690813" y="5150050"/>
            <a:ext cx="344487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4" name="AutoShape 70"/>
          <p:cNvSpPr>
            <a:spLocks noChangeArrowheads="1"/>
          </p:cNvSpPr>
          <p:nvPr/>
        </p:nvSpPr>
        <p:spPr bwMode="auto">
          <a:xfrm rot="10800000">
            <a:off x="2352675" y="5150050"/>
            <a:ext cx="344488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5" name="AutoShape 71"/>
          <p:cNvSpPr>
            <a:spLocks noChangeArrowheads="1"/>
          </p:cNvSpPr>
          <p:nvPr/>
        </p:nvSpPr>
        <p:spPr bwMode="auto">
          <a:xfrm rot="5400000">
            <a:off x="6397888" y="3027362"/>
            <a:ext cx="344488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6" name="AutoShape 72"/>
          <p:cNvSpPr>
            <a:spLocks noChangeArrowheads="1"/>
          </p:cNvSpPr>
          <p:nvPr/>
        </p:nvSpPr>
        <p:spPr bwMode="auto">
          <a:xfrm rot="16200000">
            <a:off x="6397888" y="2706687"/>
            <a:ext cx="344488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076EAF6-168D-75D7-B0BD-6FAE99ED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609600"/>
            <a:ext cx="6883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and Sm-Nd isotopic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2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02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5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5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02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02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2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2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2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2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2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2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2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2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2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2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2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2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3" dur="3000"/>
                                        <p:tgtEl>
                                          <p:spTgt spid="102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3000"/>
                                        <p:tgtEl>
                                          <p:spTgt spid="10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40" grpId="0" animBg="1"/>
      <p:bldP spid="1025039" grpId="0" animBg="1"/>
      <p:bldP spid="1025038" grpId="0"/>
      <p:bldP spid="1025101" grpId="0" animBg="1"/>
      <p:bldP spid="1025101" grpId="1" animBg="1"/>
      <p:bldP spid="1025102" grpId="0" animBg="1"/>
      <p:bldP spid="1025102" grpId="1" animBg="1"/>
      <p:bldP spid="1025097" grpId="0" animBg="1"/>
      <p:bldP spid="1025097" grpId="1" animBg="1"/>
      <p:bldP spid="1025099" grpId="0" animBg="1"/>
      <p:bldP spid="1025099" grpId="1" animBg="1"/>
      <p:bldP spid="1025037" grpId="0"/>
      <p:bldP spid="1025041" grpId="0"/>
      <p:bldP spid="1025042" grpId="0"/>
      <p:bldP spid="1025044" grpId="0" animBg="1"/>
      <p:bldP spid="1025045" grpId="0" animBg="1"/>
      <p:bldP spid="1025043" grpId="0" animBg="1"/>
      <p:bldP spid="1025105" grpId="0" animBg="1"/>
      <p:bldP spid="1025106" grpId="0" animBg="1"/>
      <p:bldP spid="1025109" grpId="0" animBg="1"/>
      <p:bldP spid="1025110" grpId="0" animBg="1"/>
      <p:bldP spid="1025113" grpId="0" animBg="1"/>
      <p:bldP spid="1025114" grpId="0" animBg="1"/>
      <p:bldP spid="1025117" grpId="0" animBg="1"/>
      <p:bldP spid="1025118" grpId="0" animBg="1"/>
      <p:bldP spid="1025119" grpId="0" animBg="1"/>
      <p:bldP spid="1025120" grpId="0" animBg="1"/>
      <p:bldP spid="1025121" grpId="0"/>
      <p:bldP spid="1025122" grpId="0"/>
      <p:bldP spid="79" grpId="0" animBg="1"/>
      <p:bldP spid="80" grpId="0" animBg="1"/>
      <p:bldP spid="81" grpId="0" animBg="1"/>
      <p:bldP spid="82" grpId="0" animBg="1"/>
      <p:bldP spid="1025093" grpId="0" animBg="1"/>
      <p:bldP spid="1025094" grpId="0" animBg="1"/>
      <p:bldP spid="1025095" grpId="0" animBg="1"/>
      <p:bldP spid="1025096" grpId="0" animBg="1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371475" y="606425"/>
            <a:ext cx="840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isotopic composition of MORB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0" y="5738813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Atlantic MORB</a:t>
            </a:r>
          </a:p>
        </p:txBody>
      </p:sp>
      <p:pic>
        <p:nvPicPr>
          <p:cNvPr id="1246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1249363"/>
            <a:ext cx="7226300" cy="444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6214" name="Text Box 6"/>
          <p:cNvSpPr txBox="1">
            <a:spLocks noChangeArrowheads="1"/>
          </p:cNvSpPr>
          <p:nvPr/>
        </p:nvSpPr>
        <p:spPr bwMode="auto">
          <a:xfrm>
            <a:off x="0" y="6099175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but not homogeneous compositions.</a:t>
            </a:r>
          </a:p>
        </p:txBody>
      </p:sp>
      <p:sp>
        <p:nvSpPr>
          <p:cNvPr id="1246215" name="Text Box 7"/>
          <p:cNvSpPr txBox="1">
            <a:spLocks noChangeArrowheads="1"/>
          </p:cNvSpPr>
          <p:nvPr/>
        </p:nvSpPr>
        <p:spPr bwMode="auto">
          <a:xfrm>
            <a:off x="8008938" y="5086350"/>
            <a:ext cx="11350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From: Hofmann (2004)</a:t>
            </a:r>
          </a:p>
        </p:txBody>
      </p:sp>
      <p:sp>
        <p:nvSpPr>
          <p:cNvPr id="1246216" name="Text Box 8"/>
          <p:cNvSpPr txBox="1">
            <a:spLocks noChangeArrowheads="1"/>
          </p:cNvSpPr>
          <p:nvPr/>
        </p:nvSpPr>
        <p:spPr bwMode="auto">
          <a:xfrm>
            <a:off x="2403475" y="1538288"/>
            <a:ext cx="5072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Remember: BSE = 0.70445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1" grpId="0"/>
      <p:bldP spid="1246212" grpId="0" build="p"/>
      <p:bldP spid="1246214" grpId="0" build="p"/>
      <p:bldP spid="1246215" grpId="0"/>
      <p:bldP spid="12462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41376" y="1303338"/>
            <a:ext cx="7226300" cy="4433887"/>
            <a:chOff x="530" y="821"/>
            <a:chExt cx="4552" cy="2793"/>
          </a:xfrm>
        </p:grpSpPr>
        <p:pic>
          <p:nvPicPr>
            <p:cNvPr id="696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517"/>
            <a:stretch>
              <a:fillRect/>
            </a:stretch>
          </p:blipFill>
          <p:spPr bwMode="auto">
            <a:xfrm>
              <a:off x="556" y="821"/>
              <a:ext cx="4526" cy="2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48267" name="Rectangle 11"/>
            <p:cNvSpPr>
              <a:spLocks noChangeArrowheads="1"/>
            </p:cNvSpPr>
            <p:nvPr/>
          </p:nvSpPr>
          <p:spPr bwMode="auto">
            <a:xfrm>
              <a:off x="721" y="860"/>
              <a:ext cx="210" cy="262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248266" name="Text Box 10"/>
            <p:cNvSpPr txBox="1">
              <a:spLocks noChangeArrowheads="1"/>
            </p:cNvSpPr>
            <p:nvPr/>
          </p:nvSpPr>
          <p:spPr bwMode="auto">
            <a:xfrm>
              <a:off x="530" y="846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0.5134</a:t>
              </a:r>
            </a:p>
          </p:txBody>
        </p:sp>
        <p:sp>
          <p:nvSpPr>
            <p:cNvPr id="1248268" name="Text Box 12"/>
            <p:cNvSpPr txBox="1">
              <a:spLocks noChangeArrowheads="1"/>
            </p:cNvSpPr>
            <p:nvPr/>
          </p:nvSpPr>
          <p:spPr bwMode="auto">
            <a:xfrm>
              <a:off x="538" y="1244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0.5133</a:t>
              </a:r>
            </a:p>
          </p:txBody>
        </p:sp>
        <p:sp>
          <p:nvSpPr>
            <p:cNvPr id="1248269" name="Text Box 13"/>
            <p:cNvSpPr txBox="1">
              <a:spLocks noChangeArrowheads="1"/>
            </p:cNvSpPr>
            <p:nvPr/>
          </p:nvSpPr>
          <p:spPr bwMode="auto">
            <a:xfrm>
              <a:off x="538" y="2793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0.5129</a:t>
              </a:r>
            </a:p>
          </p:txBody>
        </p:sp>
        <p:sp>
          <p:nvSpPr>
            <p:cNvPr id="1248270" name="Text Box 14"/>
            <p:cNvSpPr txBox="1">
              <a:spLocks noChangeArrowheads="1"/>
            </p:cNvSpPr>
            <p:nvPr/>
          </p:nvSpPr>
          <p:spPr bwMode="auto">
            <a:xfrm>
              <a:off x="538" y="3160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0.5128</a:t>
              </a:r>
            </a:p>
          </p:txBody>
        </p:sp>
        <p:sp>
          <p:nvSpPr>
            <p:cNvPr id="1248265" name="Text Box 9"/>
            <p:cNvSpPr txBox="1">
              <a:spLocks noChangeArrowheads="1"/>
            </p:cNvSpPr>
            <p:nvPr/>
          </p:nvSpPr>
          <p:spPr bwMode="auto">
            <a:xfrm rot="16200000">
              <a:off x="249" y="2057"/>
              <a:ext cx="965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</p:grpSp>
      <p:sp>
        <p:nvSpPr>
          <p:cNvPr id="12482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48260" name="Text Box 4"/>
          <p:cNvSpPr txBox="1">
            <a:spLocks noChangeArrowheads="1"/>
          </p:cNvSpPr>
          <p:nvPr/>
        </p:nvSpPr>
        <p:spPr bwMode="auto">
          <a:xfrm>
            <a:off x="0" y="5738813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of Atlantic MORB</a:t>
            </a:r>
          </a:p>
        </p:txBody>
      </p:sp>
      <p:sp>
        <p:nvSpPr>
          <p:cNvPr id="1248261" name="Text Box 5"/>
          <p:cNvSpPr txBox="1">
            <a:spLocks noChangeArrowheads="1"/>
          </p:cNvSpPr>
          <p:nvPr/>
        </p:nvSpPr>
        <p:spPr bwMode="auto">
          <a:xfrm>
            <a:off x="371475" y="606425"/>
            <a:ext cx="840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isotopic composition of MORB</a:t>
            </a:r>
          </a:p>
        </p:txBody>
      </p:sp>
      <p:sp>
        <p:nvSpPr>
          <p:cNvPr id="1248262" name="Text Box 6"/>
          <p:cNvSpPr txBox="1">
            <a:spLocks noChangeArrowheads="1"/>
          </p:cNvSpPr>
          <p:nvPr/>
        </p:nvSpPr>
        <p:spPr bwMode="auto">
          <a:xfrm>
            <a:off x="0" y="6099175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but not homogeneous compositions.</a:t>
            </a:r>
          </a:p>
        </p:txBody>
      </p:sp>
      <p:sp>
        <p:nvSpPr>
          <p:cNvPr id="1248263" name="Text Box 7"/>
          <p:cNvSpPr txBox="1">
            <a:spLocks noChangeArrowheads="1"/>
          </p:cNvSpPr>
          <p:nvPr/>
        </p:nvSpPr>
        <p:spPr bwMode="auto">
          <a:xfrm>
            <a:off x="8008938" y="5086350"/>
            <a:ext cx="11350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From: Hofmann (2004)</a:t>
            </a:r>
          </a:p>
        </p:txBody>
      </p:sp>
      <p:sp>
        <p:nvSpPr>
          <p:cNvPr id="1248264" name="Text Box 8"/>
          <p:cNvSpPr txBox="1">
            <a:spLocks noChangeArrowheads="1"/>
          </p:cNvSpPr>
          <p:nvPr/>
        </p:nvSpPr>
        <p:spPr bwMode="auto">
          <a:xfrm>
            <a:off x="2143125" y="4614863"/>
            <a:ext cx="5072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Remember: ChUR = 0.51264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0" grpId="0" build="p"/>
      <p:bldP spid="124826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912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87837" y="3194050"/>
            <a:ext cx="4757736" cy="3552825"/>
            <a:chOff x="2701" y="2012"/>
            <a:chExt cx="2997" cy="2238"/>
          </a:xfrm>
        </p:grpSpPr>
        <p:sp>
          <p:nvSpPr>
            <p:cNvPr id="1029130" name="Rectangle 10"/>
            <p:cNvSpPr>
              <a:spLocks noChangeArrowheads="1"/>
            </p:cNvSpPr>
            <p:nvPr/>
          </p:nvSpPr>
          <p:spPr bwMode="auto">
            <a:xfrm>
              <a:off x="2992" y="2018"/>
              <a:ext cx="2706" cy="1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9126" name="Text Box 6"/>
            <p:cNvSpPr txBox="1">
              <a:spLocks noChangeArrowheads="1"/>
            </p:cNvSpPr>
            <p:nvPr/>
          </p:nvSpPr>
          <p:spPr bwMode="auto">
            <a:xfrm>
              <a:off x="3903" y="3920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29127" name="Text Box 7"/>
            <p:cNvSpPr txBox="1">
              <a:spLocks noChangeArrowheads="1"/>
            </p:cNvSpPr>
            <p:nvPr/>
          </p:nvSpPr>
          <p:spPr bwMode="auto">
            <a:xfrm rot="16200000">
              <a:off x="2268" y="2836"/>
              <a:ext cx="11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9128" name="Line 8"/>
            <p:cNvSpPr>
              <a:spLocks noChangeShapeType="1"/>
            </p:cNvSpPr>
            <p:nvPr/>
          </p:nvSpPr>
          <p:spPr bwMode="auto">
            <a:xfrm flipV="1">
              <a:off x="3826" y="2012"/>
              <a:ext cx="0" cy="1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9129" name="Line 9"/>
            <p:cNvSpPr>
              <a:spLocks noChangeShapeType="1"/>
            </p:cNvSpPr>
            <p:nvPr/>
          </p:nvSpPr>
          <p:spPr bwMode="auto">
            <a:xfrm>
              <a:off x="2992" y="2761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9131" name="Text Box 11"/>
            <p:cNvSpPr txBox="1">
              <a:spLocks noChangeArrowheads="1"/>
            </p:cNvSpPr>
            <p:nvPr/>
          </p:nvSpPr>
          <p:spPr bwMode="auto">
            <a:xfrm>
              <a:off x="4418" y="2544"/>
              <a:ext cx="126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1029132" name="Text Box 12"/>
            <p:cNvSpPr txBox="1">
              <a:spLocks noChangeArrowheads="1"/>
            </p:cNvSpPr>
            <p:nvPr/>
          </p:nvSpPr>
          <p:spPr bwMode="auto">
            <a:xfrm rot="16200000">
              <a:off x="3126" y="3216"/>
              <a:ext cx="115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</p:grpSp>
      <p:sp>
        <p:nvSpPr>
          <p:cNvPr id="1029140" name="Text Box 20"/>
          <p:cNvSpPr txBox="1">
            <a:spLocks noChangeArrowheads="1"/>
          </p:cNvSpPr>
          <p:nvPr/>
        </p:nvSpPr>
        <p:spPr bwMode="auto">
          <a:xfrm>
            <a:off x="371475" y="1085850"/>
            <a:ext cx="840105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Compared to the Primitive Mantle estimate, the MORB source is depleted or enriched?</a:t>
            </a:r>
          </a:p>
        </p:txBody>
      </p:sp>
      <p:sp>
        <p:nvSpPr>
          <p:cNvPr id="1029142" name="Text Box 22"/>
          <p:cNvSpPr txBox="1">
            <a:spLocks noChangeArrowheads="1"/>
          </p:cNvSpPr>
          <p:nvPr/>
        </p:nvSpPr>
        <p:spPr bwMode="auto">
          <a:xfrm>
            <a:off x="0" y="2020888"/>
            <a:ext cx="893921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sp>
        <p:nvSpPr>
          <p:cNvPr id="1029143" name="Text Box 23"/>
          <p:cNvSpPr txBox="1">
            <a:spLocks noChangeArrowheads="1"/>
          </p:cNvSpPr>
          <p:nvPr/>
        </p:nvSpPr>
        <p:spPr bwMode="auto">
          <a:xfrm>
            <a:off x="371475" y="2782888"/>
            <a:ext cx="3810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probable Sr-Nd isotopic composition of a MORB source?</a:t>
            </a:r>
          </a:p>
        </p:txBody>
      </p:sp>
      <p:sp>
        <p:nvSpPr>
          <p:cNvPr id="1029144" name="AutoShape 24"/>
          <p:cNvSpPr>
            <a:spLocks noChangeArrowheads="1"/>
          </p:cNvSpPr>
          <p:nvPr/>
        </p:nvSpPr>
        <p:spPr bwMode="auto">
          <a:xfrm>
            <a:off x="4759325" y="3225800"/>
            <a:ext cx="1223963" cy="1117600"/>
          </a:xfrm>
          <a:prstGeom prst="irregularSeal1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9145" name="Text Box 25"/>
          <p:cNvSpPr txBox="1">
            <a:spLocks noChangeArrowheads="1"/>
          </p:cNvSpPr>
          <p:nvPr/>
        </p:nvSpPr>
        <p:spPr bwMode="auto">
          <a:xfrm>
            <a:off x="371475" y="4165600"/>
            <a:ext cx="3810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If there is a depleted reservoir there must be an enriched reservoir, correct?</a:t>
            </a:r>
          </a:p>
        </p:txBody>
      </p:sp>
      <p:sp>
        <p:nvSpPr>
          <p:cNvPr id="1029146" name="AutoShape 26"/>
          <p:cNvSpPr>
            <a:spLocks noChangeArrowheads="1"/>
          </p:cNvSpPr>
          <p:nvPr/>
        </p:nvSpPr>
        <p:spPr bwMode="auto">
          <a:xfrm rot="1103937">
            <a:off x="6723063" y="4745038"/>
            <a:ext cx="2071687" cy="1157287"/>
          </a:xfrm>
          <a:prstGeom prst="irregularSeal1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9147" name="Text Box 27"/>
          <p:cNvSpPr txBox="1">
            <a:spLocks noChangeArrowheads="1"/>
          </p:cNvSpPr>
          <p:nvPr/>
        </p:nvSpPr>
        <p:spPr bwMode="auto">
          <a:xfrm>
            <a:off x="4935538" y="3511550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DR</a:t>
            </a:r>
          </a:p>
        </p:txBody>
      </p:sp>
      <p:sp>
        <p:nvSpPr>
          <p:cNvPr id="1029148" name="Text Box 28"/>
          <p:cNvSpPr txBox="1">
            <a:spLocks noChangeArrowheads="1"/>
          </p:cNvSpPr>
          <p:nvPr/>
        </p:nvSpPr>
        <p:spPr bwMode="auto">
          <a:xfrm>
            <a:off x="7342188" y="5045075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</a:t>
            </a:r>
          </a:p>
        </p:txBody>
      </p:sp>
      <p:sp>
        <p:nvSpPr>
          <p:cNvPr id="1029149" name="Text Box 29"/>
          <p:cNvSpPr txBox="1">
            <a:spLocks noChangeArrowheads="1"/>
          </p:cNvSpPr>
          <p:nvPr/>
        </p:nvSpPr>
        <p:spPr bwMode="auto">
          <a:xfrm>
            <a:off x="371474" y="5903913"/>
            <a:ext cx="432117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Where might the ER be located?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132263" y="2408238"/>
            <a:ext cx="5011737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Bulk Silicate Earth composition is here</a:t>
            </a: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H="1">
            <a:off x="6121400" y="3171825"/>
            <a:ext cx="649288" cy="1171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5861050" y="4184650"/>
            <a:ext cx="403225" cy="3905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/>
      <p:bldP spid="1029140" grpId="0"/>
      <p:bldP spid="1029142" grpId="0"/>
      <p:bldP spid="1029143" grpId="0"/>
      <p:bldP spid="1029144" grpId="0" animBg="1"/>
      <p:bldP spid="1029145" grpId="0"/>
      <p:bldP spid="1029146" grpId="0" animBg="1"/>
      <p:bldP spid="1029147" grpId="0"/>
      <p:bldP spid="1029148" grpId="0"/>
      <p:bldP spid="1029149" grpId="0"/>
      <p:bldP spid="3" grpId="0"/>
      <p:bldP spid="655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14875" y="2570163"/>
            <a:ext cx="4429125" cy="4287837"/>
            <a:chOff x="1407" y="966"/>
            <a:chExt cx="3119" cy="3074"/>
          </a:xfrm>
        </p:grpSpPr>
        <p:pic>
          <p:nvPicPr>
            <p:cNvPr id="7169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34749" t="23915" r="14485" b="9375"/>
            <a:stretch>
              <a:fillRect/>
            </a:stretch>
          </p:blipFill>
          <p:spPr bwMode="auto">
            <a:xfrm>
              <a:off x="1407" y="966"/>
              <a:ext cx="3119" cy="3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2177" y="966"/>
              <a:ext cx="590" cy="1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7335" name="Rectangle 23"/>
            <p:cNvSpPr>
              <a:spLocks noChangeArrowheads="1"/>
            </p:cNvSpPr>
            <p:nvPr/>
          </p:nvSpPr>
          <p:spPr bwMode="auto">
            <a:xfrm>
              <a:off x="1491" y="3787"/>
              <a:ext cx="339" cy="1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3" name="Text Box 20">
            <a:extLst>
              <a:ext uri="{FF2B5EF4-FFF2-40B4-BE49-F238E27FC236}">
                <a16:creationId xmlns:a16="http://schemas.microsoft.com/office/drawing/2014/main" id="{FEEBFBB5-267C-595B-1885-0BC9CB42B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085850"/>
            <a:ext cx="840105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Compared to the Primitive Mantle estimate, the MORB source is depleted or enriched?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00B0CF73-4ACF-4393-5EE1-13280E3C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0888"/>
            <a:ext cx="893921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3A65720E-E6CA-B440-1E49-DD7534C4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2782888"/>
            <a:ext cx="3810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probable Sr-Nd isotopic composition of a MORB source?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6D1629C7-3EC7-FE81-B921-11C26C10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165600"/>
            <a:ext cx="3810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If there is a depleted reservoir there must be an enriched reservoir, correct?</a:t>
            </a: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9D8FEA8A-103D-70C8-095B-FF8042BE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4" y="5903913"/>
            <a:ext cx="432117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Where might the ER be located?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id="{47FFDC06-630B-3CEF-B135-ACC9DBB8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2782888"/>
            <a:ext cx="3810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probable Sr-Nd isotopic composition of a MORB source?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804D6109-D4C5-54C2-6AB0-C444C372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165600"/>
            <a:ext cx="3810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If there is a depleted reservoir there must be an enriched reservoir, correct?</a:t>
            </a: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F7B1C93C-D71F-5C3E-7F6D-EE101A90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4" y="5903913"/>
            <a:ext cx="432117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Where might the ER be located?</a:t>
            </a:r>
          </a:p>
        </p:txBody>
      </p:sp>
      <p:sp>
        <p:nvSpPr>
          <p:cNvPr id="1037316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14875" y="2570163"/>
            <a:ext cx="4429125" cy="4287837"/>
            <a:chOff x="1407" y="966"/>
            <a:chExt cx="3119" cy="3074"/>
          </a:xfrm>
        </p:grpSpPr>
        <p:pic>
          <p:nvPicPr>
            <p:cNvPr id="7169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34749" t="23915" r="14485" b="9375"/>
            <a:stretch>
              <a:fillRect/>
            </a:stretch>
          </p:blipFill>
          <p:spPr bwMode="auto">
            <a:xfrm>
              <a:off x="1407" y="966"/>
              <a:ext cx="3119" cy="3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2177" y="966"/>
              <a:ext cx="590" cy="1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7335" name="Rectangle 23"/>
            <p:cNvSpPr>
              <a:spLocks noChangeArrowheads="1"/>
            </p:cNvSpPr>
            <p:nvPr/>
          </p:nvSpPr>
          <p:spPr bwMode="auto">
            <a:xfrm>
              <a:off x="1491" y="3787"/>
              <a:ext cx="339" cy="1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4" name="Figura a mano libera 13"/>
          <p:cNvSpPr/>
          <p:nvPr/>
        </p:nvSpPr>
        <p:spPr bwMode="auto">
          <a:xfrm>
            <a:off x="4595149" y="2696901"/>
            <a:ext cx="4540835" cy="4085864"/>
          </a:xfrm>
          <a:custGeom>
            <a:avLst/>
            <a:gdLst>
              <a:gd name="connsiteX0" fmla="*/ 0 w 4540835"/>
              <a:gd name="connsiteY0" fmla="*/ 4543861 h 4543861"/>
              <a:gd name="connsiteX1" fmla="*/ 23150 w 4540835"/>
              <a:gd name="connsiteY1" fmla="*/ 4462838 h 4543861"/>
              <a:gd name="connsiteX2" fmla="*/ 46299 w 4540835"/>
              <a:gd name="connsiteY2" fmla="*/ 4428114 h 4543861"/>
              <a:gd name="connsiteX3" fmla="*/ 69448 w 4540835"/>
              <a:gd name="connsiteY3" fmla="*/ 4381815 h 4543861"/>
              <a:gd name="connsiteX4" fmla="*/ 104173 w 4540835"/>
              <a:gd name="connsiteY4" fmla="*/ 4347091 h 4543861"/>
              <a:gd name="connsiteX5" fmla="*/ 127322 w 4540835"/>
              <a:gd name="connsiteY5" fmla="*/ 4312367 h 4543861"/>
              <a:gd name="connsiteX6" fmla="*/ 162046 w 4540835"/>
              <a:gd name="connsiteY6" fmla="*/ 4266068 h 4543861"/>
              <a:gd name="connsiteX7" fmla="*/ 196770 w 4540835"/>
              <a:gd name="connsiteY7" fmla="*/ 4231344 h 4543861"/>
              <a:gd name="connsiteX8" fmla="*/ 219919 w 4540835"/>
              <a:gd name="connsiteY8" fmla="*/ 4196620 h 4543861"/>
              <a:gd name="connsiteX9" fmla="*/ 347241 w 4540835"/>
              <a:gd name="connsiteY9" fmla="*/ 4057724 h 4543861"/>
              <a:gd name="connsiteX10" fmla="*/ 451413 w 4540835"/>
              <a:gd name="connsiteY10" fmla="*/ 3976701 h 4543861"/>
              <a:gd name="connsiteX11" fmla="*/ 520861 w 4540835"/>
              <a:gd name="connsiteY11" fmla="*/ 3930402 h 4543861"/>
              <a:gd name="connsiteX12" fmla="*/ 671332 w 4540835"/>
              <a:gd name="connsiteY12" fmla="*/ 3768357 h 4543861"/>
              <a:gd name="connsiteX13" fmla="*/ 740780 w 4540835"/>
              <a:gd name="connsiteY13" fmla="*/ 3722058 h 4543861"/>
              <a:gd name="connsiteX14" fmla="*/ 821803 w 4540835"/>
              <a:gd name="connsiteY14" fmla="*/ 3641035 h 4543861"/>
              <a:gd name="connsiteX15" fmla="*/ 856527 w 4540835"/>
              <a:gd name="connsiteY15" fmla="*/ 3606311 h 4543861"/>
              <a:gd name="connsiteX16" fmla="*/ 891251 w 4540835"/>
              <a:gd name="connsiteY16" fmla="*/ 3583162 h 4543861"/>
              <a:gd name="connsiteX17" fmla="*/ 995423 w 4540835"/>
              <a:gd name="connsiteY17" fmla="*/ 3478990 h 4543861"/>
              <a:gd name="connsiteX18" fmla="*/ 1030147 w 4540835"/>
              <a:gd name="connsiteY18" fmla="*/ 3444266 h 4543861"/>
              <a:gd name="connsiteX19" fmla="*/ 1053297 w 4540835"/>
              <a:gd name="connsiteY19" fmla="*/ 3421116 h 4543861"/>
              <a:gd name="connsiteX20" fmla="*/ 1192193 w 4540835"/>
              <a:gd name="connsiteY20" fmla="*/ 3305369 h 4543861"/>
              <a:gd name="connsiteX21" fmla="*/ 1261641 w 4540835"/>
              <a:gd name="connsiteY21" fmla="*/ 3247496 h 4543861"/>
              <a:gd name="connsiteX22" fmla="*/ 1354238 w 4540835"/>
              <a:gd name="connsiteY22" fmla="*/ 3178048 h 4543861"/>
              <a:gd name="connsiteX23" fmla="*/ 1435261 w 4540835"/>
              <a:gd name="connsiteY23" fmla="*/ 3097025 h 4543861"/>
              <a:gd name="connsiteX24" fmla="*/ 1469985 w 4540835"/>
              <a:gd name="connsiteY24" fmla="*/ 3062301 h 4543861"/>
              <a:gd name="connsiteX25" fmla="*/ 1689904 w 4540835"/>
              <a:gd name="connsiteY25" fmla="*/ 2865531 h 4543861"/>
              <a:gd name="connsiteX26" fmla="*/ 1736203 w 4540835"/>
              <a:gd name="connsiteY26" fmla="*/ 2807658 h 4543861"/>
              <a:gd name="connsiteX27" fmla="*/ 1828800 w 4540835"/>
              <a:gd name="connsiteY27" fmla="*/ 2715061 h 4543861"/>
              <a:gd name="connsiteX28" fmla="*/ 1898248 w 4540835"/>
              <a:gd name="connsiteY28" fmla="*/ 2657187 h 4543861"/>
              <a:gd name="connsiteX29" fmla="*/ 1956122 w 4540835"/>
              <a:gd name="connsiteY29" fmla="*/ 2576164 h 4543861"/>
              <a:gd name="connsiteX30" fmla="*/ 2071869 w 4540835"/>
              <a:gd name="connsiteY30" fmla="*/ 2471992 h 4543861"/>
              <a:gd name="connsiteX31" fmla="*/ 2176041 w 4540835"/>
              <a:gd name="connsiteY31" fmla="*/ 2356245 h 4543861"/>
              <a:gd name="connsiteX32" fmla="*/ 2222340 w 4540835"/>
              <a:gd name="connsiteY32" fmla="*/ 2309947 h 4543861"/>
              <a:gd name="connsiteX33" fmla="*/ 2245489 w 4540835"/>
              <a:gd name="connsiteY33" fmla="*/ 2286797 h 4543861"/>
              <a:gd name="connsiteX34" fmla="*/ 2314937 w 4540835"/>
              <a:gd name="connsiteY34" fmla="*/ 2228924 h 4543861"/>
              <a:gd name="connsiteX35" fmla="*/ 2372810 w 4540835"/>
              <a:gd name="connsiteY35" fmla="*/ 2171050 h 4543861"/>
              <a:gd name="connsiteX36" fmla="*/ 2476983 w 4540835"/>
              <a:gd name="connsiteY36" fmla="*/ 2113177 h 4543861"/>
              <a:gd name="connsiteX37" fmla="*/ 2569580 w 4540835"/>
              <a:gd name="connsiteY37" fmla="*/ 2032154 h 4543861"/>
              <a:gd name="connsiteX38" fmla="*/ 2639028 w 4540835"/>
              <a:gd name="connsiteY38" fmla="*/ 1974281 h 4543861"/>
              <a:gd name="connsiteX39" fmla="*/ 2720051 w 4540835"/>
              <a:gd name="connsiteY39" fmla="*/ 1916407 h 4543861"/>
              <a:gd name="connsiteX40" fmla="*/ 2754775 w 4540835"/>
              <a:gd name="connsiteY40" fmla="*/ 1881683 h 4543861"/>
              <a:gd name="connsiteX41" fmla="*/ 2835798 w 4540835"/>
              <a:gd name="connsiteY41" fmla="*/ 1823810 h 4543861"/>
              <a:gd name="connsiteX42" fmla="*/ 2916821 w 4540835"/>
              <a:gd name="connsiteY42" fmla="*/ 1742787 h 4543861"/>
              <a:gd name="connsiteX43" fmla="*/ 2951545 w 4540835"/>
              <a:gd name="connsiteY43" fmla="*/ 1719638 h 4543861"/>
              <a:gd name="connsiteX44" fmla="*/ 2986269 w 4540835"/>
              <a:gd name="connsiteY44" fmla="*/ 1684914 h 4543861"/>
              <a:gd name="connsiteX45" fmla="*/ 3020993 w 4540835"/>
              <a:gd name="connsiteY45" fmla="*/ 1661764 h 4543861"/>
              <a:gd name="connsiteX46" fmla="*/ 3125165 w 4540835"/>
              <a:gd name="connsiteY46" fmla="*/ 1580742 h 4543861"/>
              <a:gd name="connsiteX47" fmla="*/ 3171464 w 4540835"/>
              <a:gd name="connsiteY47" fmla="*/ 1546018 h 4543861"/>
              <a:gd name="connsiteX48" fmla="*/ 3206188 w 4540835"/>
              <a:gd name="connsiteY48" fmla="*/ 1522868 h 4543861"/>
              <a:gd name="connsiteX49" fmla="*/ 3252486 w 4540835"/>
              <a:gd name="connsiteY49" fmla="*/ 1476569 h 4543861"/>
              <a:gd name="connsiteX50" fmla="*/ 3298785 w 4540835"/>
              <a:gd name="connsiteY50" fmla="*/ 1441845 h 4543861"/>
              <a:gd name="connsiteX51" fmla="*/ 3333509 w 4540835"/>
              <a:gd name="connsiteY51" fmla="*/ 1418696 h 4543861"/>
              <a:gd name="connsiteX52" fmla="*/ 3379808 w 4540835"/>
              <a:gd name="connsiteY52" fmla="*/ 1372397 h 4543861"/>
              <a:gd name="connsiteX53" fmla="*/ 3449256 w 4540835"/>
              <a:gd name="connsiteY53" fmla="*/ 1302949 h 4543861"/>
              <a:gd name="connsiteX54" fmla="*/ 3495555 w 4540835"/>
              <a:gd name="connsiteY54" fmla="*/ 1256650 h 4543861"/>
              <a:gd name="connsiteX55" fmla="*/ 3576578 w 4540835"/>
              <a:gd name="connsiteY55" fmla="*/ 1164053 h 4543861"/>
              <a:gd name="connsiteX56" fmla="*/ 3611302 w 4540835"/>
              <a:gd name="connsiteY56" fmla="*/ 1140904 h 4543861"/>
              <a:gd name="connsiteX57" fmla="*/ 3669175 w 4540835"/>
              <a:gd name="connsiteY57" fmla="*/ 1083030 h 4543861"/>
              <a:gd name="connsiteX58" fmla="*/ 3715474 w 4540835"/>
              <a:gd name="connsiteY58" fmla="*/ 1036731 h 4543861"/>
              <a:gd name="connsiteX59" fmla="*/ 3796497 w 4540835"/>
              <a:gd name="connsiteY59" fmla="*/ 955709 h 4543861"/>
              <a:gd name="connsiteX60" fmla="*/ 3819646 w 4540835"/>
              <a:gd name="connsiteY60" fmla="*/ 932559 h 4543861"/>
              <a:gd name="connsiteX61" fmla="*/ 3842795 w 4540835"/>
              <a:gd name="connsiteY61" fmla="*/ 897835 h 4543861"/>
              <a:gd name="connsiteX62" fmla="*/ 3877519 w 4540835"/>
              <a:gd name="connsiteY62" fmla="*/ 863111 h 4543861"/>
              <a:gd name="connsiteX63" fmla="*/ 3935393 w 4540835"/>
              <a:gd name="connsiteY63" fmla="*/ 770514 h 4543861"/>
              <a:gd name="connsiteX64" fmla="*/ 3958542 w 4540835"/>
              <a:gd name="connsiteY64" fmla="*/ 747364 h 4543861"/>
              <a:gd name="connsiteX65" fmla="*/ 4039565 w 4540835"/>
              <a:gd name="connsiteY65" fmla="*/ 631618 h 4543861"/>
              <a:gd name="connsiteX66" fmla="*/ 4062714 w 4540835"/>
              <a:gd name="connsiteY66" fmla="*/ 608468 h 4543861"/>
              <a:gd name="connsiteX67" fmla="*/ 4097438 w 4540835"/>
              <a:gd name="connsiteY67" fmla="*/ 585319 h 4543861"/>
              <a:gd name="connsiteX68" fmla="*/ 4190036 w 4540835"/>
              <a:gd name="connsiteY68" fmla="*/ 469572 h 4543861"/>
              <a:gd name="connsiteX69" fmla="*/ 4190036 w 4540835"/>
              <a:gd name="connsiteY69" fmla="*/ 469572 h 4543861"/>
              <a:gd name="connsiteX70" fmla="*/ 4236335 w 4540835"/>
              <a:gd name="connsiteY70" fmla="*/ 400124 h 4543861"/>
              <a:gd name="connsiteX71" fmla="*/ 4259484 w 4540835"/>
              <a:gd name="connsiteY71" fmla="*/ 376974 h 4543861"/>
              <a:gd name="connsiteX72" fmla="*/ 4282633 w 4540835"/>
              <a:gd name="connsiteY72" fmla="*/ 342250 h 4543861"/>
              <a:gd name="connsiteX73" fmla="*/ 4317357 w 4540835"/>
              <a:gd name="connsiteY73" fmla="*/ 307526 h 4543861"/>
              <a:gd name="connsiteX74" fmla="*/ 4363656 w 4540835"/>
              <a:gd name="connsiteY74" fmla="*/ 238078 h 4543861"/>
              <a:gd name="connsiteX75" fmla="*/ 4386805 w 4540835"/>
              <a:gd name="connsiteY75" fmla="*/ 203354 h 4543861"/>
              <a:gd name="connsiteX76" fmla="*/ 4409955 w 4540835"/>
              <a:gd name="connsiteY76" fmla="*/ 168630 h 4543861"/>
              <a:gd name="connsiteX77" fmla="*/ 4433104 w 4540835"/>
              <a:gd name="connsiteY77" fmla="*/ 122331 h 4543861"/>
              <a:gd name="connsiteX78" fmla="*/ 4467828 w 4540835"/>
              <a:gd name="connsiteY78" fmla="*/ 87607 h 4543861"/>
              <a:gd name="connsiteX79" fmla="*/ 4514127 w 4540835"/>
              <a:gd name="connsiteY79" fmla="*/ 29734 h 45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40835" h="4543861">
                <a:moveTo>
                  <a:pt x="0" y="4543861"/>
                </a:moveTo>
                <a:cubicBezTo>
                  <a:pt x="3709" y="4529025"/>
                  <a:pt x="14847" y="4479444"/>
                  <a:pt x="23150" y="4462838"/>
                </a:cubicBezTo>
                <a:cubicBezTo>
                  <a:pt x="29371" y="4450396"/>
                  <a:pt x="39397" y="4440192"/>
                  <a:pt x="46299" y="4428114"/>
                </a:cubicBezTo>
                <a:cubicBezTo>
                  <a:pt x="54860" y="4413133"/>
                  <a:pt x="59419" y="4395856"/>
                  <a:pt x="69448" y="4381815"/>
                </a:cubicBezTo>
                <a:cubicBezTo>
                  <a:pt x="78963" y="4368495"/>
                  <a:pt x="93694" y="4359666"/>
                  <a:pt x="104173" y="4347091"/>
                </a:cubicBezTo>
                <a:cubicBezTo>
                  <a:pt x="113079" y="4336404"/>
                  <a:pt x="119236" y="4323687"/>
                  <a:pt x="127322" y="4312367"/>
                </a:cubicBezTo>
                <a:cubicBezTo>
                  <a:pt x="138535" y="4296669"/>
                  <a:pt x="149491" y="4280715"/>
                  <a:pt x="162046" y="4266068"/>
                </a:cubicBezTo>
                <a:cubicBezTo>
                  <a:pt x="172699" y="4253640"/>
                  <a:pt x="186291" y="4243919"/>
                  <a:pt x="196770" y="4231344"/>
                </a:cubicBezTo>
                <a:cubicBezTo>
                  <a:pt x="205676" y="4220657"/>
                  <a:pt x="211833" y="4207940"/>
                  <a:pt x="219919" y="4196620"/>
                </a:cubicBezTo>
                <a:cubicBezTo>
                  <a:pt x="257539" y="4143951"/>
                  <a:pt x="293710" y="4099359"/>
                  <a:pt x="347241" y="4057724"/>
                </a:cubicBezTo>
                <a:cubicBezTo>
                  <a:pt x="381965" y="4030716"/>
                  <a:pt x="414811" y="4001103"/>
                  <a:pt x="451413" y="3976701"/>
                </a:cubicBezTo>
                <a:cubicBezTo>
                  <a:pt x="474562" y="3961268"/>
                  <a:pt x="500352" y="3949202"/>
                  <a:pt x="520861" y="3930402"/>
                </a:cubicBezTo>
                <a:cubicBezTo>
                  <a:pt x="577626" y="3878367"/>
                  <a:pt x="605465" y="3812269"/>
                  <a:pt x="671332" y="3768357"/>
                </a:cubicBezTo>
                <a:cubicBezTo>
                  <a:pt x="694481" y="3752924"/>
                  <a:pt x="721107" y="3741731"/>
                  <a:pt x="740780" y="3722058"/>
                </a:cubicBezTo>
                <a:lnTo>
                  <a:pt x="821803" y="3641035"/>
                </a:lnTo>
                <a:cubicBezTo>
                  <a:pt x="833378" y="3629460"/>
                  <a:pt x="842907" y="3615391"/>
                  <a:pt x="856527" y="3606311"/>
                </a:cubicBezTo>
                <a:cubicBezTo>
                  <a:pt x="868102" y="3598595"/>
                  <a:pt x="880996" y="3592562"/>
                  <a:pt x="891251" y="3583162"/>
                </a:cubicBezTo>
                <a:cubicBezTo>
                  <a:pt x="927451" y="3549979"/>
                  <a:pt x="960699" y="3513714"/>
                  <a:pt x="995423" y="3478990"/>
                </a:cubicBezTo>
                <a:lnTo>
                  <a:pt x="1030147" y="3444266"/>
                </a:lnTo>
                <a:cubicBezTo>
                  <a:pt x="1037864" y="3436549"/>
                  <a:pt x="1044217" y="3427169"/>
                  <a:pt x="1053297" y="3421116"/>
                </a:cubicBezTo>
                <a:cubicBezTo>
                  <a:pt x="1149986" y="3356657"/>
                  <a:pt x="1103071" y="3394492"/>
                  <a:pt x="1192193" y="3305369"/>
                </a:cubicBezTo>
                <a:cubicBezTo>
                  <a:pt x="1331553" y="3166008"/>
                  <a:pt x="1132733" y="3360290"/>
                  <a:pt x="1261641" y="3247496"/>
                </a:cubicBezTo>
                <a:cubicBezTo>
                  <a:pt x="1343488" y="3175880"/>
                  <a:pt x="1286769" y="3200538"/>
                  <a:pt x="1354238" y="3178048"/>
                </a:cubicBezTo>
                <a:lnTo>
                  <a:pt x="1435261" y="3097025"/>
                </a:lnTo>
                <a:cubicBezTo>
                  <a:pt x="1446836" y="3085450"/>
                  <a:pt x="1456890" y="3072122"/>
                  <a:pt x="1469985" y="3062301"/>
                </a:cubicBezTo>
                <a:cubicBezTo>
                  <a:pt x="1550645" y="3001807"/>
                  <a:pt x="1621067" y="2951576"/>
                  <a:pt x="1689904" y="2865531"/>
                </a:cubicBezTo>
                <a:cubicBezTo>
                  <a:pt x="1705337" y="2846240"/>
                  <a:pt x="1719446" y="2825811"/>
                  <a:pt x="1736203" y="2807658"/>
                </a:cubicBezTo>
                <a:cubicBezTo>
                  <a:pt x="1765810" y="2775583"/>
                  <a:pt x="1792481" y="2739275"/>
                  <a:pt x="1828800" y="2715061"/>
                </a:cubicBezTo>
                <a:cubicBezTo>
                  <a:pt x="1858209" y="2695454"/>
                  <a:pt x="1875968" y="2686894"/>
                  <a:pt x="1898248" y="2657187"/>
                </a:cubicBezTo>
                <a:cubicBezTo>
                  <a:pt x="1942662" y="2597970"/>
                  <a:pt x="1915089" y="2611335"/>
                  <a:pt x="1956122" y="2576164"/>
                </a:cubicBezTo>
                <a:cubicBezTo>
                  <a:pt x="1989274" y="2547748"/>
                  <a:pt x="2047353" y="2508766"/>
                  <a:pt x="2071869" y="2471992"/>
                </a:cubicBezTo>
                <a:cubicBezTo>
                  <a:pt x="2116204" y="2405489"/>
                  <a:pt x="2085183" y="2447102"/>
                  <a:pt x="2176041" y="2356245"/>
                </a:cubicBezTo>
                <a:lnTo>
                  <a:pt x="2222340" y="2309947"/>
                </a:lnTo>
                <a:cubicBezTo>
                  <a:pt x="2230057" y="2302230"/>
                  <a:pt x="2237106" y="2293783"/>
                  <a:pt x="2245489" y="2286797"/>
                </a:cubicBezTo>
                <a:cubicBezTo>
                  <a:pt x="2268638" y="2267506"/>
                  <a:pt x="2292640" y="2249194"/>
                  <a:pt x="2314937" y="2228924"/>
                </a:cubicBezTo>
                <a:cubicBezTo>
                  <a:pt x="2335124" y="2210572"/>
                  <a:pt x="2350110" y="2186183"/>
                  <a:pt x="2372810" y="2171050"/>
                </a:cubicBezTo>
                <a:cubicBezTo>
                  <a:pt x="2429070" y="2133545"/>
                  <a:pt x="2395092" y="2154122"/>
                  <a:pt x="2476983" y="2113177"/>
                </a:cubicBezTo>
                <a:cubicBezTo>
                  <a:pt x="2538605" y="2031014"/>
                  <a:pt x="2479539" y="2097639"/>
                  <a:pt x="2569580" y="2032154"/>
                </a:cubicBezTo>
                <a:cubicBezTo>
                  <a:pt x="2593950" y="2014430"/>
                  <a:pt x="2615242" y="1992781"/>
                  <a:pt x="2639028" y="1974281"/>
                </a:cubicBezTo>
                <a:cubicBezTo>
                  <a:pt x="2704972" y="1922991"/>
                  <a:pt x="2641588" y="1983661"/>
                  <a:pt x="2720051" y="1916407"/>
                </a:cubicBezTo>
                <a:cubicBezTo>
                  <a:pt x="2732479" y="1905754"/>
                  <a:pt x="2742200" y="1892162"/>
                  <a:pt x="2754775" y="1881683"/>
                </a:cubicBezTo>
                <a:cubicBezTo>
                  <a:pt x="2830293" y="1818752"/>
                  <a:pt x="2744058" y="1907209"/>
                  <a:pt x="2835798" y="1823810"/>
                </a:cubicBezTo>
                <a:cubicBezTo>
                  <a:pt x="2864060" y="1798118"/>
                  <a:pt x="2885041" y="1763973"/>
                  <a:pt x="2916821" y="1742787"/>
                </a:cubicBezTo>
                <a:cubicBezTo>
                  <a:pt x="2928396" y="1735071"/>
                  <a:pt x="2940858" y="1728544"/>
                  <a:pt x="2951545" y="1719638"/>
                </a:cubicBezTo>
                <a:cubicBezTo>
                  <a:pt x="2964120" y="1709159"/>
                  <a:pt x="2973694" y="1695393"/>
                  <a:pt x="2986269" y="1684914"/>
                </a:cubicBezTo>
                <a:cubicBezTo>
                  <a:pt x="2996956" y="1676008"/>
                  <a:pt x="3009864" y="1670111"/>
                  <a:pt x="3020993" y="1661764"/>
                </a:cubicBezTo>
                <a:cubicBezTo>
                  <a:pt x="3056185" y="1635370"/>
                  <a:pt x="3090297" y="1607563"/>
                  <a:pt x="3125165" y="1580742"/>
                </a:cubicBezTo>
                <a:cubicBezTo>
                  <a:pt x="3140456" y="1568980"/>
                  <a:pt x="3155413" y="1556719"/>
                  <a:pt x="3171464" y="1546018"/>
                </a:cubicBezTo>
                <a:cubicBezTo>
                  <a:pt x="3183039" y="1538301"/>
                  <a:pt x="3195626" y="1531921"/>
                  <a:pt x="3206188" y="1522868"/>
                </a:cubicBezTo>
                <a:cubicBezTo>
                  <a:pt x="3222759" y="1508664"/>
                  <a:pt x="3236061" y="1490941"/>
                  <a:pt x="3252486" y="1476569"/>
                </a:cubicBezTo>
                <a:cubicBezTo>
                  <a:pt x="3267004" y="1463866"/>
                  <a:pt x="3283087" y="1453058"/>
                  <a:pt x="3298785" y="1441845"/>
                </a:cubicBezTo>
                <a:cubicBezTo>
                  <a:pt x="3310105" y="1433759"/>
                  <a:pt x="3322947" y="1427749"/>
                  <a:pt x="3333509" y="1418696"/>
                </a:cubicBezTo>
                <a:cubicBezTo>
                  <a:pt x="3350080" y="1404492"/>
                  <a:pt x="3364375" y="1387830"/>
                  <a:pt x="3379808" y="1372397"/>
                </a:cubicBezTo>
                <a:lnTo>
                  <a:pt x="3449256" y="1302949"/>
                </a:lnTo>
                <a:cubicBezTo>
                  <a:pt x="3464689" y="1287516"/>
                  <a:pt x="3483448" y="1274810"/>
                  <a:pt x="3495555" y="1256650"/>
                </a:cubicBezTo>
                <a:cubicBezTo>
                  <a:pt x="3520028" y="1219940"/>
                  <a:pt x="3535950" y="1191138"/>
                  <a:pt x="3576578" y="1164053"/>
                </a:cubicBezTo>
                <a:cubicBezTo>
                  <a:pt x="3588153" y="1156337"/>
                  <a:pt x="3600833" y="1150064"/>
                  <a:pt x="3611302" y="1140904"/>
                </a:cubicBezTo>
                <a:cubicBezTo>
                  <a:pt x="3631834" y="1122939"/>
                  <a:pt x="3649884" y="1102321"/>
                  <a:pt x="3669175" y="1083030"/>
                </a:cubicBezTo>
                <a:lnTo>
                  <a:pt x="3715474" y="1036731"/>
                </a:lnTo>
                <a:lnTo>
                  <a:pt x="3796497" y="955709"/>
                </a:lnTo>
                <a:cubicBezTo>
                  <a:pt x="3804214" y="947992"/>
                  <a:pt x="3813593" y="941639"/>
                  <a:pt x="3819646" y="932559"/>
                </a:cubicBezTo>
                <a:cubicBezTo>
                  <a:pt x="3827362" y="920984"/>
                  <a:pt x="3833889" y="908522"/>
                  <a:pt x="3842795" y="897835"/>
                </a:cubicBezTo>
                <a:cubicBezTo>
                  <a:pt x="3853274" y="885260"/>
                  <a:pt x="3867040" y="875686"/>
                  <a:pt x="3877519" y="863111"/>
                </a:cubicBezTo>
                <a:cubicBezTo>
                  <a:pt x="3894239" y="843047"/>
                  <a:pt x="3924092" y="786336"/>
                  <a:pt x="3935393" y="770514"/>
                </a:cubicBezTo>
                <a:cubicBezTo>
                  <a:pt x="3941736" y="761634"/>
                  <a:pt x="3951994" y="756094"/>
                  <a:pt x="3958542" y="747364"/>
                </a:cubicBezTo>
                <a:cubicBezTo>
                  <a:pt x="4012641" y="675231"/>
                  <a:pt x="3990159" y="690906"/>
                  <a:pt x="4039565" y="631618"/>
                </a:cubicBezTo>
                <a:cubicBezTo>
                  <a:pt x="4046551" y="623235"/>
                  <a:pt x="4054193" y="615285"/>
                  <a:pt x="4062714" y="608468"/>
                </a:cubicBezTo>
                <a:cubicBezTo>
                  <a:pt x="4073577" y="599778"/>
                  <a:pt x="4085863" y="593035"/>
                  <a:pt x="4097438" y="585319"/>
                </a:cubicBezTo>
                <a:cubicBezTo>
                  <a:pt x="4135229" y="509738"/>
                  <a:pt x="4108387" y="551221"/>
                  <a:pt x="4190036" y="469572"/>
                </a:cubicBezTo>
                <a:lnTo>
                  <a:pt x="4190036" y="469572"/>
                </a:lnTo>
                <a:cubicBezTo>
                  <a:pt x="4205469" y="446423"/>
                  <a:pt x="4216662" y="419798"/>
                  <a:pt x="4236335" y="400124"/>
                </a:cubicBezTo>
                <a:cubicBezTo>
                  <a:pt x="4244051" y="392407"/>
                  <a:pt x="4252667" y="385496"/>
                  <a:pt x="4259484" y="376974"/>
                </a:cubicBezTo>
                <a:cubicBezTo>
                  <a:pt x="4268174" y="366111"/>
                  <a:pt x="4273727" y="352937"/>
                  <a:pt x="4282633" y="342250"/>
                </a:cubicBezTo>
                <a:cubicBezTo>
                  <a:pt x="4293112" y="329675"/>
                  <a:pt x="4307307" y="320447"/>
                  <a:pt x="4317357" y="307526"/>
                </a:cubicBezTo>
                <a:cubicBezTo>
                  <a:pt x="4334438" y="285565"/>
                  <a:pt x="4348223" y="261227"/>
                  <a:pt x="4363656" y="238078"/>
                </a:cubicBezTo>
                <a:lnTo>
                  <a:pt x="4386805" y="203354"/>
                </a:lnTo>
                <a:cubicBezTo>
                  <a:pt x="4394522" y="191779"/>
                  <a:pt x="4403734" y="181073"/>
                  <a:pt x="4409955" y="168630"/>
                </a:cubicBezTo>
                <a:cubicBezTo>
                  <a:pt x="4417671" y="153197"/>
                  <a:pt x="4423075" y="136372"/>
                  <a:pt x="4433104" y="122331"/>
                </a:cubicBezTo>
                <a:cubicBezTo>
                  <a:pt x="4442618" y="109011"/>
                  <a:pt x="4457349" y="100182"/>
                  <a:pt x="4467828" y="87607"/>
                </a:cubicBezTo>
                <a:cubicBezTo>
                  <a:pt x="4540835" y="0"/>
                  <a:pt x="4446780" y="97081"/>
                  <a:pt x="4514127" y="2973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4722473" y="2870522"/>
            <a:ext cx="4456253" cy="4004840"/>
          </a:xfrm>
          <a:custGeom>
            <a:avLst/>
            <a:gdLst>
              <a:gd name="connsiteX0" fmla="*/ 0 w 4456253"/>
              <a:gd name="connsiteY0" fmla="*/ 0 h 4004840"/>
              <a:gd name="connsiteX1" fmla="*/ 69448 w 4456253"/>
              <a:gd name="connsiteY1" fmla="*/ 92597 h 4004840"/>
              <a:gd name="connsiteX2" fmla="*/ 104172 w 4456253"/>
              <a:gd name="connsiteY2" fmla="*/ 127321 h 4004840"/>
              <a:gd name="connsiteX3" fmla="*/ 162045 w 4456253"/>
              <a:gd name="connsiteY3" fmla="*/ 208344 h 4004840"/>
              <a:gd name="connsiteX4" fmla="*/ 486136 w 4456253"/>
              <a:gd name="connsiteY4" fmla="*/ 509286 h 4004840"/>
              <a:gd name="connsiteX5" fmla="*/ 601883 w 4456253"/>
              <a:gd name="connsiteY5" fmla="*/ 590308 h 4004840"/>
              <a:gd name="connsiteX6" fmla="*/ 706055 w 4456253"/>
              <a:gd name="connsiteY6" fmla="*/ 682906 h 4004840"/>
              <a:gd name="connsiteX7" fmla="*/ 798653 w 4456253"/>
              <a:gd name="connsiteY7" fmla="*/ 752354 h 4004840"/>
              <a:gd name="connsiteX8" fmla="*/ 983848 w 4456253"/>
              <a:gd name="connsiteY8" fmla="*/ 925974 h 4004840"/>
              <a:gd name="connsiteX9" fmla="*/ 1122744 w 4456253"/>
              <a:gd name="connsiteY9" fmla="*/ 1041721 h 4004840"/>
              <a:gd name="connsiteX10" fmla="*/ 1192192 w 4456253"/>
              <a:gd name="connsiteY10" fmla="*/ 1111169 h 4004840"/>
              <a:gd name="connsiteX11" fmla="*/ 1273215 w 4456253"/>
              <a:gd name="connsiteY11" fmla="*/ 1169043 h 4004840"/>
              <a:gd name="connsiteX12" fmla="*/ 1435261 w 4456253"/>
              <a:gd name="connsiteY12" fmla="*/ 1331088 h 4004840"/>
              <a:gd name="connsiteX13" fmla="*/ 1504709 w 4456253"/>
              <a:gd name="connsiteY13" fmla="*/ 1412111 h 4004840"/>
              <a:gd name="connsiteX14" fmla="*/ 1562582 w 4456253"/>
              <a:gd name="connsiteY14" fmla="*/ 1458410 h 4004840"/>
              <a:gd name="connsiteX15" fmla="*/ 1678329 w 4456253"/>
              <a:gd name="connsiteY15" fmla="*/ 1597306 h 4004840"/>
              <a:gd name="connsiteX16" fmla="*/ 1713053 w 4456253"/>
              <a:gd name="connsiteY16" fmla="*/ 1632030 h 4004840"/>
              <a:gd name="connsiteX17" fmla="*/ 1805650 w 4456253"/>
              <a:gd name="connsiteY17" fmla="*/ 1736202 h 4004840"/>
              <a:gd name="connsiteX18" fmla="*/ 1875099 w 4456253"/>
              <a:gd name="connsiteY18" fmla="*/ 1840374 h 4004840"/>
              <a:gd name="connsiteX19" fmla="*/ 1967696 w 4456253"/>
              <a:gd name="connsiteY19" fmla="*/ 1932972 h 4004840"/>
              <a:gd name="connsiteX20" fmla="*/ 2002420 w 4456253"/>
              <a:gd name="connsiteY20" fmla="*/ 1967696 h 4004840"/>
              <a:gd name="connsiteX21" fmla="*/ 2048719 w 4456253"/>
              <a:gd name="connsiteY21" fmla="*/ 2025569 h 4004840"/>
              <a:gd name="connsiteX22" fmla="*/ 2106592 w 4456253"/>
              <a:gd name="connsiteY22" fmla="*/ 2071868 h 4004840"/>
              <a:gd name="connsiteX23" fmla="*/ 2152891 w 4456253"/>
              <a:gd name="connsiteY23" fmla="*/ 2118167 h 4004840"/>
              <a:gd name="connsiteX24" fmla="*/ 2210764 w 4456253"/>
              <a:gd name="connsiteY24" fmla="*/ 2164465 h 4004840"/>
              <a:gd name="connsiteX25" fmla="*/ 2280212 w 4456253"/>
              <a:gd name="connsiteY25" fmla="*/ 2233913 h 4004840"/>
              <a:gd name="connsiteX26" fmla="*/ 2314936 w 4456253"/>
              <a:gd name="connsiteY26" fmla="*/ 2257063 h 4004840"/>
              <a:gd name="connsiteX27" fmla="*/ 2419109 w 4456253"/>
              <a:gd name="connsiteY27" fmla="*/ 2361235 h 4004840"/>
              <a:gd name="connsiteX28" fmla="*/ 2453833 w 4456253"/>
              <a:gd name="connsiteY28" fmla="*/ 2395959 h 4004840"/>
              <a:gd name="connsiteX29" fmla="*/ 2558005 w 4456253"/>
              <a:gd name="connsiteY29" fmla="*/ 2476982 h 4004840"/>
              <a:gd name="connsiteX30" fmla="*/ 2592729 w 4456253"/>
              <a:gd name="connsiteY30" fmla="*/ 2500131 h 4004840"/>
              <a:gd name="connsiteX31" fmla="*/ 2731625 w 4456253"/>
              <a:gd name="connsiteY31" fmla="*/ 2650602 h 4004840"/>
              <a:gd name="connsiteX32" fmla="*/ 2835797 w 4456253"/>
              <a:gd name="connsiteY32" fmla="*/ 2731625 h 4004840"/>
              <a:gd name="connsiteX33" fmla="*/ 2882096 w 4456253"/>
              <a:gd name="connsiteY33" fmla="*/ 2766349 h 4004840"/>
              <a:gd name="connsiteX34" fmla="*/ 2916820 w 4456253"/>
              <a:gd name="connsiteY34" fmla="*/ 2801073 h 4004840"/>
              <a:gd name="connsiteX35" fmla="*/ 2974693 w 4456253"/>
              <a:gd name="connsiteY35" fmla="*/ 2835797 h 4004840"/>
              <a:gd name="connsiteX36" fmla="*/ 3044142 w 4456253"/>
              <a:gd name="connsiteY36" fmla="*/ 2905245 h 4004840"/>
              <a:gd name="connsiteX37" fmla="*/ 3183038 w 4456253"/>
              <a:gd name="connsiteY37" fmla="*/ 3020992 h 4004840"/>
              <a:gd name="connsiteX38" fmla="*/ 3217762 w 4456253"/>
              <a:gd name="connsiteY38" fmla="*/ 3044141 h 4004840"/>
              <a:gd name="connsiteX39" fmla="*/ 3287210 w 4456253"/>
              <a:gd name="connsiteY39" fmla="*/ 3113589 h 4004840"/>
              <a:gd name="connsiteX40" fmla="*/ 3333509 w 4456253"/>
              <a:gd name="connsiteY40" fmla="*/ 3148313 h 4004840"/>
              <a:gd name="connsiteX41" fmla="*/ 3437681 w 4456253"/>
              <a:gd name="connsiteY41" fmla="*/ 3240911 h 4004840"/>
              <a:gd name="connsiteX42" fmla="*/ 3530278 w 4456253"/>
              <a:gd name="connsiteY42" fmla="*/ 3287210 h 4004840"/>
              <a:gd name="connsiteX43" fmla="*/ 3599726 w 4456253"/>
              <a:gd name="connsiteY43" fmla="*/ 3345083 h 4004840"/>
              <a:gd name="connsiteX44" fmla="*/ 3692324 w 4456253"/>
              <a:gd name="connsiteY44" fmla="*/ 3402956 h 4004840"/>
              <a:gd name="connsiteX45" fmla="*/ 3761772 w 4456253"/>
              <a:gd name="connsiteY45" fmla="*/ 3460830 h 4004840"/>
              <a:gd name="connsiteX46" fmla="*/ 3865944 w 4456253"/>
              <a:gd name="connsiteY46" fmla="*/ 3541853 h 4004840"/>
              <a:gd name="connsiteX47" fmla="*/ 3912243 w 4456253"/>
              <a:gd name="connsiteY47" fmla="*/ 3576577 h 4004840"/>
              <a:gd name="connsiteX48" fmla="*/ 3958542 w 4456253"/>
              <a:gd name="connsiteY48" fmla="*/ 3599726 h 4004840"/>
              <a:gd name="connsiteX49" fmla="*/ 4051139 w 4456253"/>
              <a:gd name="connsiteY49" fmla="*/ 3692324 h 4004840"/>
              <a:gd name="connsiteX50" fmla="*/ 4097438 w 4456253"/>
              <a:gd name="connsiteY50" fmla="*/ 3727048 h 4004840"/>
              <a:gd name="connsiteX51" fmla="*/ 4155311 w 4456253"/>
              <a:gd name="connsiteY51" fmla="*/ 3761772 h 4004840"/>
              <a:gd name="connsiteX52" fmla="*/ 4236334 w 4456253"/>
              <a:gd name="connsiteY52" fmla="*/ 3842794 h 4004840"/>
              <a:gd name="connsiteX53" fmla="*/ 4271058 w 4456253"/>
              <a:gd name="connsiteY53" fmla="*/ 3877519 h 4004840"/>
              <a:gd name="connsiteX54" fmla="*/ 4328931 w 4456253"/>
              <a:gd name="connsiteY54" fmla="*/ 3912243 h 4004840"/>
              <a:gd name="connsiteX55" fmla="*/ 4386805 w 4456253"/>
              <a:gd name="connsiteY55" fmla="*/ 3970116 h 4004840"/>
              <a:gd name="connsiteX56" fmla="*/ 4421529 w 4456253"/>
              <a:gd name="connsiteY56" fmla="*/ 4004840 h 4004840"/>
              <a:gd name="connsiteX57" fmla="*/ 4456253 w 4456253"/>
              <a:gd name="connsiteY57" fmla="*/ 4004840 h 40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56253" h="4004840">
                <a:moveTo>
                  <a:pt x="0" y="0"/>
                </a:moveTo>
                <a:cubicBezTo>
                  <a:pt x="23149" y="30866"/>
                  <a:pt x="42166" y="65315"/>
                  <a:pt x="69448" y="92597"/>
                </a:cubicBezTo>
                <a:cubicBezTo>
                  <a:pt x="81023" y="104172"/>
                  <a:pt x="93946" y="114539"/>
                  <a:pt x="104172" y="127321"/>
                </a:cubicBezTo>
                <a:cubicBezTo>
                  <a:pt x="124905" y="153238"/>
                  <a:pt x="139995" y="183538"/>
                  <a:pt x="162045" y="208344"/>
                </a:cubicBezTo>
                <a:cubicBezTo>
                  <a:pt x="224393" y="278485"/>
                  <a:pt x="429196" y="469429"/>
                  <a:pt x="486136" y="509286"/>
                </a:cubicBezTo>
                <a:cubicBezTo>
                  <a:pt x="524718" y="536293"/>
                  <a:pt x="564918" y="561126"/>
                  <a:pt x="601883" y="590308"/>
                </a:cubicBezTo>
                <a:cubicBezTo>
                  <a:pt x="638348" y="619096"/>
                  <a:pt x="670192" y="653371"/>
                  <a:pt x="706055" y="682906"/>
                </a:cubicBezTo>
                <a:cubicBezTo>
                  <a:pt x="735838" y="707433"/>
                  <a:pt x="768709" y="728024"/>
                  <a:pt x="798653" y="752354"/>
                </a:cubicBezTo>
                <a:cubicBezTo>
                  <a:pt x="965050" y="887552"/>
                  <a:pt x="818666" y="777311"/>
                  <a:pt x="983848" y="925974"/>
                </a:cubicBezTo>
                <a:cubicBezTo>
                  <a:pt x="1028644" y="966291"/>
                  <a:pt x="1080128" y="999105"/>
                  <a:pt x="1122744" y="1041721"/>
                </a:cubicBezTo>
                <a:cubicBezTo>
                  <a:pt x="1145893" y="1064870"/>
                  <a:pt x="1167200" y="1090022"/>
                  <a:pt x="1192192" y="1111169"/>
                </a:cubicBezTo>
                <a:cubicBezTo>
                  <a:pt x="1217529" y="1132608"/>
                  <a:pt x="1248603" y="1146775"/>
                  <a:pt x="1273215" y="1169043"/>
                </a:cubicBezTo>
                <a:cubicBezTo>
                  <a:pt x="1329860" y="1220293"/>
                  <a:pt x="1385548" y="1273089"/>
                  <a:pt x="1435261" y="1331088"/>
                </a:cubicBezTo>
                <a:cubicBezTo>
                  <a:pt x="1458410" y="1358096"/>
                  <a:pt x="1479557" y="1386958"/>
                  <a:pt x="1504709" y="1412111"/>
                </a:cubicBezTo>
                <a:cubicBezTo>
                  <a:pt x="1522178" y="1429580"/>
                  <a:pt x="1545685" y="1440387"/>
                  <a:pt x="1562582" y="1458410"/>
                </a:cubicBezTo>
                <a:cubicBezTo>
                  <a:pt x="1603801" y="1502377"/>
                  <a:pt x="1635713" y="1554690"/>
                  <a:pt x="1678329" y="1597306"/>
                </a:cubicBezTo>
                <a:cubicBezTo>
                  <a:pt x="1689904" y="1608881"/>
                  <a:pt x="1703232" y="1618935"/>
                  <a:pt x="1713053" y="1632030"/>
                </a:cubicBezTo>
                <a:cubicBezTo>
                  <a:pt x="1790134" y="1734805"/>
                  <a:pt x="1697654" y="1649804"/>
                  <a:pt x="1805650" y="1736202"/>
                </a:cubicBezTo>
                <a:cubicBezTo>
                  <a:pt x="1826623" y="1771157"/>
                  <a:pt x="1847178" y="1809915"/>
                  <a:pt x="1875099" y="1840374"/>
                </a:cubicBezTo>
                <a:cubicBezTo>
                  <a:pt x="1904595" y="1872551"/>
                  <a:pt x="1936830" y="1902106"/>
                  <a:pt x="1967696" y="1932972"/>
                </a:cubicBezTo>
                <a:cubicBezTo>
                  <a:pt x="1979271" y="1944547"/>
                  <a:pt x="1992194" y="1954914"/>
                  <a:pt x="2002420" y="1967696"/>
                </a:cubicBezTo>
                <a:cubicBezTo>
                  <a:pt x="2017853" y="1986987"/>
                  <a:pt x="2031250" y="2008100"/>
                  <a:pt x="2048719" y="2025569"/>
                </a:cubicBezTo>
                <a:cubicBezTo>
                  <a:pt x="2066188" y="2043038"/>
                  <a:pt x="2088128" y="2055455"/>
                  <a:pt x="2106592" y="2071868"/>
                </a:cubicBezTo>
                <a:cubicBezTo>
                  <a:pt x="2122905" y="2086368"/>
                  <a:pt x="2136578" y="2103667"/>
                  <a:pt x="2152891" y="2118167"/>
                </a:cubicBezTo>
                <a:cubicBezTo>
                  <a:pt x="2171355" y="2134580"/>
                  <a:pt x="2192484" y="2147847"/>
                  <a:pt x="2210764" y="2164465"/>
                </a:cubicBezTo>
                <a:cubicBezTo>
                  <a:pt x="2234988" y="2186487"/>
                  <a:pt x="2252972" y="2215753"/>
                  <a:pt x="2280212" y="2233913"/>
                </a:cubicBezTo>
                <a:cubicBezTo>
                  <a:pt x="2291787" y="2241630"/>
                  <a:pt x="2304539" y="2247821"/>
                  <a:pt x="2314936" y="2257063"/>
                </a:cubicBezTo>
                <a:cubicBezTo>
                  <a:pt x="2314946" y="2257072"/>
                  <a:pt x="2401742" y="2343868"/>
                  <a:pt x="2419109" y="2361235"/>
                </a:cubicBezTo>
                <a:cubicBezTo>
                  <a:pt x="2430684" y="2372810"/>
                  <a:pt x="2440912" y="2385909"/>
                  <a:pt x="2453833" y="2395959"/>
                </a:cubicBezTo>
                <a:cubicBezTo>
                  <a:pt x="2488557" y="2422967"/>
                  <a:pt x="2521402" y="2452581"/>
                  <a:pt x="2558005" y="2476982"/>
                </a:cubicBezTo>
                <a:cubicBezTo>
                  <a:pt x="2569580" y="2484698"/>
                  <a:pt x="2582892" y="2490294"/>
                  <a:pt x="2592729" y="2500131"/>
                </a:cubicBezTo>
                <a:cubicBezTo>
                  <a:pt x="2649982" y="2557384"/>
                  <a:pt x="2650384" y="2601858"/>
                  <a:pt x="2731625" y="2650602"/>
                </a:cubicBezTo>
                <a:cubicBezTo>
                  <a:pt x="2837362" y="2714044"/>
                  <a:pt x="2745314" y="2652452"/>
                  <a:pt x="2835797" y="2731625"/>
                </a:cubicBezTo>
                <a:cubicBezTo>
                  <a:pt x="2850315" y="2744328"/>
                  <a:pt x="2867449" y="2753794"/>
                  <a:pt x="2882096" y="2766349"/>
                </a:cubicBezTo>
                <a:cubicBezTo>
                  <a:pt x="2894524" y="2777002"/>
                  <a:pt x="2903725" y="2791252"/>
                  <a:pt x="2916820" y="2801073"/>
                </a:cubicBezTo>
                <a:cubicBezTo>
                  <a:pt x="2934818" y="2814571"/>
                  <a:pt x="2957281" y="2821551"/>
                  <a:pt x="2974693" y="2835797"/>
                </a:cubicBezTo>
                <a:cubicBezTo>
                  <a:pt x="3000031" y="2856528"/>
                  <a:pt x="3018992" y="2884286"/>
                  <a:pt x="3044142" y="2905245"/>
                </a:cubicBezTo>
                <a:cubicBezTo>
                  <a:pt x="3090441" y="2943827"/>
                  <a:pt x="3132892" y="2987562"/>
                  <a:pt x="3183038" y="3020992"/>
                </a:cubicBezTo>
                <a:cubicBezTo>
                  <a:pt x="3194613" y="3028708"/>
                  <a:pt x="3207365" y="3034899"/>
                  <a:pt x="3217762" y="3044141"/>
                </a:cubicBezTo>
                <a:cubicBezTo>
                  <a:pt x="3242231" y="3065891"/>
                  <a:pt x="3261019" y="3093946"/>
                  <a:pt x="3287210" y="3113589"/>
                </a:cubicBezTo>
                <a:cubicBezTo>
                  <a:pt x="3302643" y="3125164"/>
                  <a:pt x="3318991" y="3135610"/>
                  <a:pt x="3333509" y="3148313"/>
                </a:cubicBezTo>
                <a:cubicBezTo>
                  <a:pt x="3380919" y="3189797"/>
                  <a:pt x="3381279" y="3206202"/>
                  <a:pt x="3437681" y="3240911"/>
                </a:cubicBezTo>
                <a:cubicBezTo>
                  <a:pt x="3467071" y="3258997"/>
                  <a:pt x="3501250" y="3268549"/>
                  <a:pt x="3530278" y="3287210"/>
                </a:cubicBezTo>
                <a:cubicBezTo>
                  <a:pt x="3555626" y="3303505"/>
                  <a:pt x="3575205" y="3327568"/>
                  <a:pt x="3599726" y="3345083"/>
                </a:cubicBezTo>
                <a:cubicBezTo>
                  <a:pt x="3629345" y="3366239"/>
                  <a:pt x="3662705" y="3381800"/>
                  <a:pt x="3692324" y="3402956"/>
                </a:cubicBezTo>
                <a:cubicBezTo>
                  <a:pt x="3716845" y="3420471"/>
                  <a:pt x="3738242" y="3442005"/>
                  <a:pt x="3761772" y="3460830"/>
                </a:cubicBezTo>
                <a:cubicBezTo>
                  <a:pt x="3796123" y="3488311"/>
                  <a:pt x="3831076" y="3515031"/>
                  <a:pt x="3865944" y="3541853"/>
                </a:cubicBezTo>
                <a:cubicBezTo>
                  <a:pt x="3881235" y="3553615"/>
                  <a:pt x="3894988" y="3567950"/>
                  <a:pt x="3912243" y="3576577"/>
                </a:cubicBezTo>
                <a:lnTo>
                  <a:pt x="3958542" y="3599726"/>
                </a:lnTo>
                <a:cubicBezTo>
                  <a:pt x="3989408" y="3630592"/>
                  <a:pt x="4016218" y="3666134"/>
                  <a:pt x="4051139" y="3692324"/>
                </a:cubicBezTo>
                <a:cubicBezTo>
                  <a:pt x="4066572" y="3703899"/>
                  <a:pt x="4081387" y="3716347"/>
                  <a:pt x="4097438" y="3727048"/>
                </a:cubicBezTo>
                <a:cubicBezTo>
                  <a:pt x="4116157" y="3739527"/>
                  <a:pt x="4138028" y="3747370"/>
                  <a:pt x="4155311" y="3761772"/>
                </a:cubicBezTo>
                <a:cubicBezTo>
                  <a:pt x="4184653" y="3786223"/>
                  <a:pt x="4209326" y="3815786"/>
                  <a:pt x="4236334" y="3842794"/>
                </a:cubicBezTo>
                <a:cubicBezTo>
                  <a:pt x="4247909" y="3854369"/>
                  <a:pt x="4257021" y="3869097"/>
                  <a:pt x="4271058" y="3877519"/>
                </a:cubicBezTo>
                <a:cubicBezTo>
                  <a:pt x="4290349" y="3889094"/>
                  <a:pt x="4311364" y="3898189"/>
                  <a:pt x="4328931" y="3912243"/>
                </a:cubicBezTo>
                <a:cubicBezTo>
                  <a:pt x="4350235" y="3929286"/>
                  <a:pt x="4367514" y="3950825"/>
                  <a:pt x="4386805" y="3970116"/>
                </a:cubicBezTo>
                <a:cubicBezTo>
                  <a:pt x="4398380" y="3981691"/>
                  <a:pt x="4405160" y="4004840"/>
                  <a:pt x="4421529" y="4004840"/>
                </a:cubicBezTo>
                <a:lnTo>
                  <a:pt x="4456253" y="400484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" name="Gruppo 19"/>
          <p:cNvGrpSpPr/>
          <p:nvPr/>
        </p:nvGrpSpPr>
        <p:grpSpPr>
          <a:xfrm>
            <a:off x="197894" y="2527300"/>
            <a:ext cx="4361406" cy="3787775"/>
            <a:chOff x="185195" y="2847372"/>
            <a:chExt cx="4062714" cy="3361604"/>
          </a:xfrm>
        </p:grpSpPr>
        <p:sp>
          <p:nvSpPr>
            <p:cNvPr id="19" name="Rettangolo 18"/>
            <p:cNvSpPr/>
            <p:nvPr/>
          </p:nvSpPr>
          <p:spPr bwMode="auto">
            <a:xfrm>
              <a:off x="185195" y="2847372"/>
              <a:ext cx="4062714" cy="336160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71475" y="3272550"/>
              <a:ext cx="3795411" cy="1556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THERE IS NO REASON TO BELIEVE TO SUCH A MODEL</a:t>
              </a:r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1475" y="1144650"/>
            <a:ext cx="8401050" cy="125572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Pay attention to the fact that, very commonly, the entire UPPER MANTLE (above the 670 km discontinuity) is considered DMM-like.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40035" name="Text Box 3"/>
          <p:cNvSpPr txBox="1">
            <a:spLocks noChangeArrowheads="1"/>
          </p:cNvSpPr>
          <p:nvPr/>
        </p:nvSpPr>
        <p:spPr bwMode="auto">
          <a:xfrm>
            <a:off x="171450" y="712788"/>
            <a:ext cx="8801100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From a trace element point of view, a mantle source can be defined either as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or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the first case a Depleted Mantle (DM) Source is characterized by relatively low content of lithophile trace elements.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lithophile elements are those that “like” entering the (basaltic) melt.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lithophile elements are those that are incompatible in the structure of the typical mineral assemblage of the mantle (i.e., olivine, pyroxenes, spinel and garnet).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a general rule, a mantle source with refractory major element composition (e.g., low Ti, Al, Ca, alkalis) should have low content of lithophile (incompatible) trace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323850" y="1411288"/>
            <a:ext cx="84963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Here we define the first FUNDAMENTAL end-member of mantle compositions that is:</a:t>
            </a:r>
          </a:p>
        </p:txBody>
      </p:sp>
      <p:sp>
        <p:nvSpPr>
          <p:cNvPr id="1238021" name="Text Box 5"/>
          <p:cNvSpPr txBox="1">
            <a:spLocks noChangeArrowheads="1"/>
          </p:cNvSpPr>
          <p:nvPr/>
        </p:nvSpPr>
        <p:spPr bwMode="auto">
          <a:xfrm>
            <a:off x="1600200" y="2573338"/>
            <a:ext cx="5943600" cy="11019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(Depleted MORB Mantle)</a:t>
            </a:r>
          </a:p>
        </p:txBody>
      </p:sp>
      <p:sp>
        <p:nvSpPr>
          <p:cNvPr id="1238022" name="Text Box 6"/>
          <p:cNvSpPr txBox="1">
            <a:spLocks noChangeArrowheads="1"/>
          </p:cNvSpPr>
          <p:nvPr/>
        </p:nvSpPr>
        <p:spPr bwMode="auto">
          <a:xfrm>
            <a:off x="371475" y="4216400"/>
            <a:ext cx="8401050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 will see that this mantle end-member is more or less present in every type of igneous rock, but, obviously, it is the predominant component of melts produced beneath oceanic ridges.</a:t>
            </a:r>
          </a:p>
        </p:txBody>
      </p:sp>
      <p:sp>
        <p:nvSpPr>
          <p:cNvPr id="1238023" name="Text Box 7"/>
          <p:cNvSpPr txBox="1">
            <a:spLocks noChangeArrowheads="1"/>
          </p:cNvSpPr>
          <p:nvPr/>
        </p:nvSpPr>
        <p:spPr bwMode="auto">
          <a:xfrm>
            <a:off x="371475" y="606425"/>
            <a:ext cx="840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isotopic composition of MORB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  <p:bldP spid="1238021" grpId="0"/>
      <p:bldP spid="1238022" grpId="0"/>
      <p:bldP spid="12380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9334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definition according which the Upper mantle is homogeneous and chemically depleted is not validated by the facts.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23899" y="2061650"/>
            <a:ext cx="769620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This is a BASIC ASSUMPTION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(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Green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and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Ringwood,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1967;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De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Paolo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and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Wasserburg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,</a:t>
            </a:r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1976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)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Plumers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adopted this approach to propose deeper sources for OIB-like magmas.</a:t>
            </a:r>
            <a:endParaRPr lang="en-GB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08100" y="4530663"/>
            <a:ext cx="652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OIB = Ocean Island Basalts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5779"/>
          <a:stretch>
            <a:fillRect/>
          </a:stretch>
        </p:blipFill>
        <p:spPr bwMode="auto">
          <a:xfrm>
            <a:off x="428625" y="1487488"/>
            <a:ext cx="38433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52475" y="1628775"/>
            <a:ext cx="2533650" cy="2871788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effectLst/>
              <a:latin typeface="Calibri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752475" y="4500563"/>
            <a:ext cx="3519488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rot="5400000" flipH="1" flipV="1">
            <a:off x="1677194" y="4464844"/>
            <a:ext cx="3216275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400425"/>
            <a:ext cx="45720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705350" y="5431238"/>
            <a:ext cx="2443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Hofmann, 2004      (Treatise on Geochemistry)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399338" y="3611563"/>
            <a:ext cx="1316037" cy="663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effectLst/>
              <a:latin typeface="Calibri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809625" y="1717675"/>
            <a:ext cx="2141538" cy="2378075"/>
          </a:xfrm>
          <a:custGeom>
            <a:avLst/>
            <a:gdLst>
              <a:gd name="connsiteX0" fmla="*/ 33020 w 2141220"/>
              <a:gd name="connsiteY0" fmla="*/ 163830 h 2377440"/>
              <a:gd name="connsiteX1" fmla="*/ 10160 w 2141220"/>
              <a:gd name="connsiteY1" fmla="*/ 438150 h 2377440"/>
              <a:gd name="connsiteX2" fmla="*/ 93980 w 2141220"/>
              <a:gd name="connsiteY2" fmla="*/ 1009650 h 2377440"/>
              <a:gd name="connsiteX3" fmla="*/ 535940 w 2141220"/>
              <a:gd name="connsiteY3" fmla="*/ 1695450 h 2377440"/>
              <a:gd name="connsiteX4" fmla="*/ 848360 w 2141220"/>
              <a:gd name="connsiteY4" fmla="*/ 2068830 h 2377440"/>
              <a:gd name="connsiteX5" fmla="*/ 1366520 w 2141220"/>
              <a:gd name="connsiteY5" fmla="*/ 2289810 h 2377440"/>
              <a:gd name="connsiteX6" fmla="*/ 1854200 w 2141220"/>
              <a:gd name="connsiteY6" fmla="*/ 2366010 h 2377440"/>
              <a:gd name="connsiteX7" fmla="*/ 2105660 w 2141220"/>
              <a:gd name="connsiteY7" fmla="*/ 2221230 h 2377440"/>
              <a:gd name="connsiteX8" fmla="*/ 2067560 w 2141220"/>
              <a:gd name="connsiteY8" fmla="*/ 1893570 h 2377440"/>
              <a:gd name="connsiteX9" fmla="*/ 1884680 w 2141220"/>
              <a:gd name="connsiteY9" fmla="*/ 1436370 h 2377440"/>
              <a:gd name="connsiteX10" fmla="*/ 1397000 w 2141220"/>
              <a:gd name="connsiteY10" fmla="*/ 1002030 h 2377440"/>
              <a:gd name="connsiteX11" fmla="*/ 901700 w 2141220"/>
              <a:gd name="connsiteY11" fmla="*/ 544830 h 2377440"/>
              <a:gd name="connsiteX12" fmla="*/ 467360 w 2141220"/>
              <a:gd name="connsiteY12" fmla="*/ 316230 h 2377440"/>
              <a:gd name="connsiteX13" fmla="*/ 292100 w 2141220"/>
              <a:gd name="connsiteY13" fmla="*/ 72390 h 2377440"/>
              <a:gd name="connsiteX14" fmla="*/ 132080 w 2141220"/>
              <a:gd name="connsiteY14" fmla="*/ 19050 h 2377440"/>
              <a:gd name="connsiteX15" fmla="*/ 33020 w 2141220"/>
              <a:gd name="connsiteY15" fmla="*/ 16383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1220" h="2377440">
                <a:moveTo>
                  <a:pt x="33020" y="163830"/>
                </a:moveTo>
                <a:cubicBezTo>
                  <a:pt x="12700" y="233680"/>
                  <a:pt x="0" y="297180"/>
                  <a:pt x="10160" y="438150"/>
                </a:cubicBezTo>
                <a:cubicBezTo>
                  <a:pt x="20320" y="579120"/>
                  <a:pt x="6350" y="800100"/>
                  <a:pt x="93980" y="1009650"/>
                </a:cubicBezTo>
                <a:cubicBezTo>
                  <a:pt x="181610" y="1219200"/>
                  <a:pt x="410210" y="1518920"/>
                  <a:pt x="535940" y="1695450"/>
                </a:cubicBezTo>
                <a:cubicBezTo>
                  <a:pt x="661670" y="1871980"/>
                  <a:pt x="709930" y="1969770"/>
                  <a:pt x="848360" y="2068830"/>
                </a:cubicBezTo>
                <a:cubicBezTo>
                  <a:pt x="986790" y="2167890"/>
                  <a:pt x="1198880" y="2240280"/>
                  <a:pt x="1366520" y="2289810"/>
                </a:cubicBezTo>
                <a:cubicBezTo>
                  <a:pt x="1534160" y="2339340"/>
                  <a:pt x="1731010" y="2377440"/>
                  <a:pt x="1854200" y="2366010"/>
                </a:cubicBezTo>
                <a:cubicBezTo>
                  <a:pt x="1977390" y="2354580"/>
                  <a:pt x="2070100" y="2299970"/>
                  <a:pt x="2105660" y="2221230"/>
                </a:cubicBezTo>
                <a:cubicBezTo>
                  <a:pt x="2141220" y="2142490"/>
                  <a:pt x="2104390" y="2024380"/>
                  <a:pt x="2067560" y="1893570"/>
                </a:cubicBezTo>
                <a:cubicBezTo>
                  <a:pt x="2030730" y="1762760"/>
                  <a:pt x="1996440" y="1584960"/>
                  <a:pt x="1884680" y="1436370"/>
                </a:cubicBezTo>
                <a:cubicBezTo>
                  <a:pt x="1772920" y="1287780"/>
                  <a:pt x="1560830" y="1150620"/>
                  <a:pt x="1397000" y="1002030"/>
                </a:cubicBezTo>
                <a:cubicBezTo>
                  <a:pt x="1233170" y="853440"/>
                  <a:pt x="1056640" y="659130"/>
                  <a:pt x="901700" y="544830"/>
                </a:cubicBezTo>
                <a:cubicBezTo>
                  <a:pt x="746760" y="430530"/>
                  <a:pt x="568960" y="394970"/>
                  <a:pt x="467360" y="316230"/>
                </a:cubicBezTo>
                <a:cubicBezTo>
                  <a:pt x="365760" y="237490"/>
                  <a:pt x="347980" y="121920"/>
                  <a:pt x="292100" y="72390"/>
                </a:cubicBezTo>
                <a:cubicBezTo>
                  <a:pt x="236220" y="22860"/>
                  <a:pt x="176530" y="0"/>
                  <a:pt x="132080" y="19050"/>
                </a:cubicBezTo>
                <a:cubicBezTo>
                  <a:pt x="87630" y="38100"/>
                  <a:pt x="53340" y="93980"/>
                  <a:pt x="33020" y="16383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effectLst/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14813" y="1647825"/>
            <a:ext cx="49291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tabLst>
                <a:tab pos="88900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- MORB sources are isotopically depleted.</a:t>
            </a:r>
          </a:p>
          <a:p>
            <a:pPr algn="l">
              <a:tabLst>
                <a:tab pos="88900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- The depletion is ancient (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Sr is retarded because of low 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Rb; 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143</a:t>
            </a: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Nd growth is RELATIVELY high because of low 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144</a:t>
            </a: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Nd/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147</a:t>
            </a: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Sm).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1190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10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The mantle sources of several OIB types are not much different from MORB source from a Sr-Nd-Pb isotopic point of view.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5538" y="1558925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Depleted Isotopic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5" grpId="0" build="p" bldLvl="5"/>
      <p:bldP spid="18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b="5779"/>
          <a:stretch>
            <a:fillRect/>
          </a:stretch>
        </p:blipFill>
        <p:spPr bwMode="auto">
          <a:xfrm>
            <a:off x="428625" y="1487488"/>
            <a:ext cx="38433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752475" y="1628775"/>
            <a:ext cx="2533650" cy="2871788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809625" y="1717675"/>
            <a:ext cx="2141538" cy="2378075"/>
          </a:xfrm>
          <a:custGeom>
            <a:avLst/>
            <a:gdLst>
              <a:gd name="connsiteX0" fmla="*/ 33020 w 2141220"/>
              <a:gd name="connsiteY0" fmla="*/ 163830 h 2377440"/>
              <a:gd name="connsiteX1" fmla="*/ 10160 w 2141220"/>
              <a:gd name="connsiteY1" fmla="*/ 438150 h 2377440"/>
              <a:gd name="connsiteX2" fmla="*/ 93980 w 2141220"/>
              <a:gd name="connsiteY2" fmla="*/ 1009650 h 2377440"/>
              <a:gd name="connsiteX3" fmla="*/ 535940 w 2141220"/>
              <a:gd name="connsiteY3" fmla="*/ 1695450 h 2377440"/>
              <a:gd name="connsiteX4" fmla="*/ 848360 w 2141220"/>
              <a:gd name="connsiteY4" fmla="*/ 2068830 h 2377440"/>
              <a:gd name="connsiteX5" fmla="*/ 1366520 w 2141220"/>
              <a:gd name="connsiteY5" fmla="*/ 2289810 h 2377440"/>
              <a:gd name="connsiteX6" fmla="*/ 1854200 w 2141220"/>
              <a:gd name="connsiteY6" fmla="*/ 2366010 h 2377440"/>
              <a:gd name="connsiteX7" fmla="*/ 2105660 w 2141220"/>
              <a:gd name="connsiteY7" fmla="*/ 2221230 h 2377440"/>
              <a:gd name="connsiteX8" fmla="*/ 2067560 w 2141220"/>
              <a:gd name="connsiteY8" fmla="*/ 1893570 h 2377440"/>
              <a:gd name="connsiteX9" fmla="*/ 1884680 w 2141220"/>
              <a:gd name="connsiteY9" fmla="*/ 1436370 h 2377440"/>
              <a:gd name="connsiteX10" fmla="*/ 1397000 w 2141220"/>
              <a:gd name="connsiteY10" fmla="*/ 1002030 h 2377440"/>
              <a:gd name="connsiteX11" fmla="*/ 901700 w 2141220"/>
              <a:gd name="connsiteY11" fmla="*/ 544830 h 2377440"/>
              <a:gd name="connsiteX12" fmla="*/ 467360 w 2141220"/>
              <a:gd name="connsiteY12" fmla="*/ 316230 h 2377440"/>
              <a:gd name="connsiteX13" fmla="*/ 292100 w 2141220"/>
              <a:gd name="connsiteY13" fmla="*/ 72390 h 2377440"/>
              <a:gd name="connsiteX14" fmla="*/ 132080 w 2141220"/>
              <a:gd name="connsiteY14" fmla="*/ 19050 h 2377440"/>
              <a:gd name="connsiteX15" fmla="*/ 33020 w 2141220"/>
              <a:gd name="connsiteY15" fmla="*/ 16383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1220" h="2377440">
                <a:moveTo>
                  <a:pt x="33020" y="163830"/>
                </a:moveTo>
                <a:cubicBezTo>
                  <a:pt x="12700" y="233680"/>
                  <a:pt x="0" y="297180"/>
                  <a:pt x="10160" y="438150"/>
                </a:cubicBezTo>
                <a:cubicBezTo>
                  <a:pt x="20320" y="579120"/>
                  <a:pt x="6350" y="800100"/>
                  <a:pt x="93980" y="1009650"/>
                </a:cubicBezTo>
                <a:cubicBezTo>
                  <a:pt x="181610" y="1219200"/>
                  <a:pt x="410210" y="1518920"/>
                  <a:pt x="535940" y="1695450"/>
                </a:cubicBezTo>
                <a:cubicBezTo>
                  <a:pt x="661670" y="1871980"/>
                  <a:pt x="709930" y="1969770"/>
                  <a:pt x="848360" y="2068830"/>
                </a:cubicBezTo>
                <a:cubicBezTo>
                  <a:pt x="986790" y="2167890"/>
                  <a:pt x="1198880" y="2240280"/>
                  <a:pt x="1366520" y="2289810"/>
                </a:cubicBezTo>
                <a:cubicBezTo>
                  <a:pt x="1534160" y="2339340"/>
                  <a:pt x="1731010" y="2377440"/>
                  <a:pt x="1854200" y="2366010"/>
                </a:cubicBezTo>
                <a:cubicBezTo>
                  <a:pt x="1977390" y="2354580"/>
                  <a:pt x="2070100" y="2299970"/>
                  <a:pt x="2105660" y="2221230"/>
                </a:cubicBezTo>
                <a:cubicBezTo>
                  <a:pt x="2141220" y="2142490"/>
                  <a:pt x="2104390" y="2024380"/>
                  <a:pt x="2067560" y="1893570"/>
                </a:cubicBezTo>
                <a:cubicBezTo>
                  <a:pt x="2030730" y="1762760"/>
                  <a:pt x="1996440" y="1584960"/>
                  <a:pt x="1884680" y="1436370"/>
                </a:cubicBezTo>
                <a:cubicBezTo>
                  <a:pt x="1772920" y="1287780"/>
                  <a:pt x="1560830" y="1150620"/>
                  <a:pt x="1397000" y="1002030"/>
                </a:cubicBezTo>
                <a:cubicBezTo>
                  <a:pt x="1233170" y="853440"/>
                  <a:pt x="1056640" y="659130"/>
                  <a:pt x="901700" y="544830"/>
                </a:cubicBezTo>
                <a:cubicBezTo>
                  <a:pt x="746760" y="430530"/>
                  <a:pt x="568960" y="394970"/>
                  <a:pt x="467360" y="316230"/>
                </a:cubicBezTo>
                <a:cubicBezTo>
                  <a:pt x="365760" y="237490"/>
                  <a:pt x="347980" y="121920"/>
                  <a:pt x="292100" y="72390"/>
                </a:cubicBezTo>
                <a:cubicBezTo>
                  <a:pt x="236220" y="22860"/>
                  <a:pt x="176530" y="0"/>
                  <a:pt x="132080" y="19050"/>
                </a:cubicBezTo>
                <a:cubicBezTo>
                  <a:pt x="87630" y="38100"/>
                  <a:pt x="53340" y="93980"/>
                  <a:pt x="33020" y="16383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214438" y="1558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Calibri" pitchFamily="34" charset="0"/>
              </a:rPr>
              <a:t>Depleted Isotopic Field</a:t>
            </a:r>
          </a:p>
        </p:txBody>
      </p:sp>
      <p:sp>
        <p:nvSpPr>
          <p:cNvPr id="4" name="Rettangolo 3"/>
          <p:cNvSpPr/>
          <p:nvPr/>
        </p:nvSpPr>
        <p:spPr>
          <a:xfrm>
            <a:off x="-1" y="1469985"/>
            <a:ext cx="7102475" cy="538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0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The mantle sources of several OIB types are not much different from MORB source from a Sr-Nd-Pb isotopic point of view.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1945"/>
          <a:stretch>
            <a:fillRect/>
          </a:stretch>
        </p:blipFill>
        <p:spPr bwMode="auto">
          <a:xfrm>
            <a:off x="57149" y="2091265"/>
            <a:ext cx="7020984" cy="47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76288" y="1628775"/>
            <a:ext cx="2533650" cy="2871788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835025" y="1717675"/>
            <a:ext cx="2139950" cy="2378075"/>
          </a:xfrm>
          <a:custGeom>
            <a:avLst/>
            <a:gdLst>
              <a:gd name="connsiteX0" fmla="*/ 33020 w 2141220"/>
              <a:gd name="connsiteY0" fmla="*/ 163830 h 2377440"/>
              <a:gd name="connsiteX1" fmla="*/ 10160 w 2141220"/>
              <a:gd name="connsiteY1" fmla="*/ 438150 h 2377440"/>
              <a:gd name="connsiteX2" fmla="*/ 93980 w 2141220"/>
              <a:gd name="connsiteY2" fmla="*/ 1009650 h 2377440"/>
              <a:gd name="connsiteX3" fmla="*/ 535940 w 2141220"/>
              <a:gd name="connsiteY3" fmla="*/ 1695450 h 2377440"/>
              <a:gd name="connsiteX4" fmla="*/ 848360 w 2141220"/>
              <a:gd name="connsiteY4" fmla="*/ 2068830 h 2377440"/>
              <a:gd name="connsiteX5" fmla="*/ 1366520 w 2141220"/>
              <a:gd name="connsiteY5" fmla="*/ 2289810 h 2377440"/>
              <a:gd name="connsiteX6" fmla="*/ 1854200 w 2141220"/>
              <a:gd name="connsiteY6" fmla="*/ 2366010 h 2377440"/>
              <a:gd name="connsiteX7" fmla="*/ 2105660 w 2141220"/>
              <a:gd name="connsiteY7" fmla="*/ 2221230 h 2377440"/>
              <a:gd name="connsiteX8" fmla="*/ 2067560 w 2141220"/>
              <a:gd name="connsiteY8" fmla="*/ 1893570 h 2377440"/>
              <a:gd name="connsiteX9" fmla="*/ 1884680 w 2141220"/>
              <a:gd name="connsiteY9" fmla="*/ 1436370 h 2377440"/>
              <a:gd name="connsiteX10" fmla="*/ 1397000 w 2141220"/>
              <a:gd name="connsiteY10" fmla="*/ 1002030 h 2377440"/>
              <a:gd name="connsiteX11" fmla="*/ 901700 w 2141220"/>
              <a:gd name="connsiteY11" fmla="*/ 544830 h 2377440"/>
              <a:gd name="connsiteX12" fmla="*/ 467360 w 2141220"/>
              <a:gd name="connsiteY12" fmla="*/ 316230 h 2377440"/>
              <a:gd name="connsiteX13" fmla="*/ 292100 w 2141220"/>
              <a:gd name="connsiteY13" fmla="*/ 72390 h 2377440"/>
              <a:gd name="connsiteX14" fmla="*/ 132080 w 2141220"/>
              <a:gd name="connsiteY14" fmla="*/ 19050 h 2377440"/>
              <a:gd name="connsiteX15" fmla="*/ 33020 w 2141220"/>
              <a:gd name="connsiteY15" fmla="*/ 16383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1220" h="2377440">
                <a:moveTo>
                  <a:pt x="33020" y="163830"/>
                </a:moveTo>
                <a:cubicBezTo>
                  <a:pt x="12700" y="233680"/>
                  <a:pt x="0" y="297180"/>
                  <a:pt x="10160" y="438150"/>
                </a:cubicBezTo>
                <a:cubicBezTo>
                  <a:pt x="20320" y="579120"/>
                  <a:pt x="6350" y="800100"/>
                  <a:pt x="93980" y="1009650"/>
                </a:cubicBezTo>
                <a:cubicBezTo>
                  <a:pt x="181610" y="1219200"/>
                  <a:pt x="410210" y="1518920"/>
                  <a:pt x="535940" y="1695450"/>
                </a:cubicBezTo>
                <a:cubicBezTo>
                  <a:pt x="661670" y="1871980"/>
                  <a:pt x="709930" y="1969770"/>
                  <a:pt x="848360" y="2068830"/>
                </a:cubicBezTo>
                <a:cubicBezTo>
                  <a:pt x="986790" y="2167890"/>
                  <a:pt x="1198880" y="2240280"/>
                  <a:pt x="1366520" y="2289810"/>
                </a:cubicBezTo>
                <a:cubicBezTo>
                  <a:pt x="1534160" y="2339340"/>
                  <a:pt x="1731010" y="2377440"/>
                  <a:pt x="1854200" y="2366010"/>
                </a:cubicBezTo>
                <a:cubicBezTo>
                  <a:pt x="1977390" y="2354580"/>
                  <a:pt x="2070100" y="2299970"/>
                  <a:pt x="2105660" y="2221230"/>
                </a:cubicBezTo>
                <a:cubicBezTo>
                  <a:pt x="2141220" y="2142490"/>
                  <a:pt x="2104390" y="2024380"/>
                  <a:pt x="2067560" y="1893570"/>
                </a:cubicBezTo>
                <a:cubicBezTo>
                  <a:pt x="2030730" y="1762760"/>
                  <a:pt x="1996440" y="1584960"/>
                  <a:pt x="1884680" y="1436370"/>
                </a:cubicBezTo>
                <a:cubicBezTo>
                  <a:pt x="1772920" y="1287780"/>
                  <a:pt x="1560830" y="1150620"/>
                  <a:pt x="1397000" y="1002030"/>
                </a:cubicBezTo>
                <a:cubicBezTo>
                  <a:pt x="1233170" y="853440"/>
                  <a:pt x="1056640" y="659130"/>
                  <a:pt x="901700" y="544830"/>
                </a:cubicBezTo>
                <a:cubicBezTo>
                  <a:pt x="746760" y="430530"/>
                  <a:pt x="568960" y="394970"/>
                  <a:pt x="467360" y="316230"/>
                </a:cubicBezTo>
                <a:cubicBezTo>
                  <a:pt x="365760" y="237490"/>
                  <a:pt x="347980" y="121920"/>
                  <a:pt x="292100" y="72390"/>
                </a:cubicBezTo>
                <a:cubicBezTo>
                  <a:pt x="236220" y="22860"/>
                  <a:pt x="176530" y="0"/>
                  <a:pt x="132080" y="19050"/>
                </a:cubicBezTo>
                <a:cubicBezTo>
                  <a:pt x="87630" y="38100"/>
                  <a:pt x="53340" y="93980"/>
                  <a:pt x="33020" y="16383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710955" y="1500188"/>
            <a:ext cx="271922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From: Hofmann, 2004 (Treatise on Geochemistry)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776288" y="4500563"/>
            <a:ext cx="5962650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 flipH="1" flipV="1">
            <a:off x="1345407" y="4107656"/>
            <a:ext cx="3930650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326788" y="2225675"/>
            <a:ext cx="1385887" cy="17256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83050" y="2727325"/>
            <a:ext cx="1285875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>
                <a:solidFill>
                  <a:srgbClr val="FF0000"/>
                </a:solidFill>
                <a:latin typeface="Calibri" pitchFamily="34" charset="0"/>
              </a:rPr>
              <a:t>OIB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072313" y="1497013"/>
            <a:ext cx="2071687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About half of the OIB plot in the Sr-Nd isotopic field of the MORB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072313" y="2922588"/>
            <a:ext cx="2071687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Note the position of the Hawaiian magmas…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1075538" y="1558925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Depleted Isotopic Field</a:t>
            </a:r>
          </a:p>
        </p:txBody>
      </p:sp>
      <p:sp>
        <p:nvSpPr>
          <p:cNvPr id="24" name="Freccia a destra 23"/>
          <p:cNvSpPr/>
          <p:nvPr/>
        </p:nvSpPr>
        <p:spPr bwMode="auto">
          <a:xfrm>
            <a:off x="4664019" y="2284023"/>
            <a:ext cx="601883" cy="162045"/>
          </a:xfrm>
          <a:prstGeom prst="rightArrow">
            <a:avLst>
              <a:gd name="adj1" fmla="val 50000"/>
              <a:gd name="adj2" fmla="val 9349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Figura a mano libera 24"/>
          <p:cNvSpPr/>
          <p:nvPr/>
        </p:nvSpPr>
        <p:spPr bwMode="auto">
          <a:xfrm>
            <a:off x="1658621" y="2533227"/>
            <a:ext cx="1762760" cy="2196253"/>
          </a:xfrm>
          <a:custGeom>
            <a:avLst/>
            <a:gdLst>
              <a:gd name="connsiteX0" fmla="*/ 34713 w 1789853"/>
              <a:gd name="connsiteY0" fmla="*/ 306493 h 2175933"/>
              <a:gd name="connsiteX1" fmla="*/ 237913 w 1789853"/>
              <a:gd name="connsiteY1" fmla="*/ 677333 h 2175933"/>
              <a:gd name="connsiteX2" fmla="*/ 918633 w 1789853"/>
              <a:gd name="connsiteY2" fmla="*/ 1347893 h 2175933"/>
              <a:gd name="connsiteX3" fmla="*/ 1116753 w 1789853"/>
              <a:gd name="connsiteY3" fmla="*/ 1794933 h 2175933"/>
              <a:gd name="connsiteX4" fmla="*/ 1507913 w 1789853"/>
              <a:gd name="connsiteY4" fmla="*/ 2140373 h 2175933"/>
              <a:gd name="connsiteX5" fmla="*/ 1726353 w 1789853"/>
              <a:gd name="connsiteY5" fmla="*/ 2008293 h 2175933"/>
              <a:gd name="connsiteX6" fmla="*/ 1772073 w 1789853"/>
              <a:gd name="connsiteY6" fmla="*/ 1794933 h 2175933"/>
              <a:gd name="connsiteX7" fmla="*/ 1619673 w 1789853"/>
              <a:gd name="connsiteY7" fmla="*/ 1444413 h 2175933"/>
              <a:gd name="connsiteX8" fmla="*/ 1528233 w 1789853"/>
              <a:gd name="connsiteY8" fmla="*/ 987213 h 2175933"/>
              <a:gd name="connsiteX9" fmla="*/ 1213273 w 1789853"/>
              <a:gd name="connsiteY9" fmla="*/ 631613 h 2175933"/>
              <a:gd name="connsiteX10" fmla="*/ 710353 w 1789853"/>
              <a:gd name="connsiteY10" fmla="*/ 174413 h 2175933"/>
              <a:gd name="connsiteX11" fmla="*/ 192193 w 1789853"/>
              <a:gd name="connsiteY11" fmla="*/ 1693 h 2175933"/>
              <a:gd name="connsiteX12" fmla="*/ 29633 w 1789853"/>
              <a:gd name="connsiteY12" fmla="*/ 164253 h 2175933"/>
              <a:gd name="connsiteX13" fmla="*/ 34713 w 1789853"/>
              <a:gd name="connsiteY13" fmla="*/ 306493 h 2175933"/>
              <a:gd name="connsiteX0" fmla="*/ 7620 w 1762760"/>
              <a:gd name="connsiteY0" fmla="*/ 326813 h 2196253"/>
              <a:gd name="connsiteX1" fmla="*/ 210820 w 1762760"/>
              <a:gd name="connsiteY1" fmla="*/ 697653 h 2196253"/>
              <a:gd name="connsiteX2" fmla="*/ 891540 w 1762760"/>
              <a:gd name="connsiteY2" fmla="*/ 1368213 h 2196253"/>
              <a:gd name="connsiteX3" fmla="*/ 1089660 w 1762760"/>
              <a:gd name="connsiteY3" fmla="*/ 1815253 h 2196253"/>
              <a:gd name="connsiteX4" fmla="*/ 1480820 w 1762760"/>
              <a:gd name="connsiteY4" fmla="*/ 2160693 h 2196253"/>
              <a:gd name="connsiteX5" fmla="*/ 1699260 w 1762760"/>
              <a:gd name="connsiteY5" fmla="*/ 2028613 h 2196253"/>
              <a:gd name="connsiteX6" fmla="*/ 1744980 w 1762760"/>
              <a:gd name="connsiteY6" fmla="*/ 1815253 h 2196253"/>
              <a:gd name="connsiteX7" fmla="*/ 1592580 w 1762760"/>
              <a:gd name="connsiteY7" fmla="*/ 1464733 h 2196253"/>
              <a:gd name="connsiteX8" fmla="*/ 1501140 w 1762760"/>
              <a:gd name="connsiteY8" fmla="*/ 1007533 h 2196253"/>
              <a:gd name="connsiteX9" fmla="*/ 1186180 w 1762760"/>
              <a:gd name="connsiteY9" fmla="*/ 651933 h 2196253"/>
              <a:gd name="connsiteX10" fmla="*/ 683260 w 1762760"/>
              <a:gd name="connsiteY10" fmla="*/ 194733 h 2196253"/>
              <a:gd name="connsiteX11" fmla="*/ 165100 w 1762760"/>
              <a:gd name="connsiteY11" fmla="*/ 22013 h 2196253"/>
              <a:gd name="connsiteX12" fmla="*/ 7620 w 1762760"/>
              <a:gd name="connsiteY12" fmla="*/ 326813 h 219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2760" h="2196253">
                <a:moveTo>
                  <a:pt x="7620" y="326813"/>
                </a:moveTo>
                <a:cubicBezTo>
                  <a:pt x="15240" y="439420"/>
                  <a:pt x="63500" y="524086"/>
                  <a:pt x="210820" y="697653"/>
                </a:cubicBezTo>
                <a:cubicBezTo>
                  <a:pt x="358140" y="871220"/>
                  <a:pt x="745067" y="1181946"/>
                  <a:pt x="891540" y="1368213"/>
                </a:cubicBezTo>
                <a:cubicBezTo>
                  <a:pt x="1038013" y="1554480"/>
                  <a:pt x="991447" y="1683173"/>
                  <a:pt x="1089660" y="1815253"/>
                </a:cubicBezTo>
                <a:cubicBezTo>
                  <a:pt x="1187873" y="1947333"/>
                  <a:pt x="1379220" y="2125133"/>
                  <a:pt x="1480820" y="2160693"/>
                </a:cubicBezTo>
                <a:cubicBezTo>
                  <a:pt x="1582420" y="2196253"/>
                  <a:pt x="1655233" y="2086186"/>
                  <a:pt x="1699260" y="2028613"/>
                </a:cubicBezTo>
                <a:cubicBezTo>
                  <a:pt x="1743287" y="1971040"/>
                  <a:pt x="1762760" y="1909233"/>
                  <a:pt x="1744980" y="1815253"/>
                </a:cubicBezTo>
                <a:cubicBezTo>
                  <a:pt x="1727200" y="1721273"/>
                  <a:pt x="1633220" y="1599353"/>
                  <a:pt x="1592580" y="1464733"/>
                </a:cubicBezTo>
                <a:cubicBezTo>
                  <a:pt x="1551940" y="1330113"/>
                  <a:pt x="1568873" y="1143000"/>
                  <a:pt x="1501140" y="1007533"/>
                </a:cubicBezTo>
                <a:cubicBezTo>
                  <a:pt x="1433407" y="872066"/>
                  <a:pt x="1322493" y="787400"/>
                  <a:pt x="1186180" y="651933"/>
                </a:cubicBezTo>
                <a:cubicBezTo>
                  <a:pt x="1049867" y="516466"/>
                  <a:pt x="853440" y="299720"/>
                  <a:pt x="683260" y="194733"/>
                </a:cubicBezTo>
                <a:cubicBezTo>
                  <a:pt x="513080" y="89746"/>
                  <a:pt x="277707" y="0"/>
                  <a:pt x="165100" y="22013"/>
                </a:cubicBezTo>
                <a:cubicBezTo>
                  <a:pt x="52493" y="44026"/>
                  <a:pt x="0" y="214206"/>
                  <a:pt x="7620" y="326813"/>
                </a:cubicBezTo>
                <a:close/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072313" y="4718050"/>
            <a:ext cx="2071687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How would you define the Hawaiian magma sources?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4" grpId="0" animBg="1"/>
      <p:bldP spid="7" grpId="0" animBg="1"/>
      <p:bldP spid="9" grpId="0"/>
      <p:bldP spid="14" grpId="0" animBg="1"/>
      <p:bldP spid="15" grpId="0"/>
      <p:bldP spid="16" grpId="0"/>
      <p:bldP spid="17" grpId="0"/>
      <p:bldP spid="24" grpId="0" animBg="1"/>
      <p:bldP spid="25" grpId="0" animBg="1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63940" name="Text Box 4"/>
          <p:cNvSpPr txBox="1">
            <a:spLocks noChangeArrowheads="1"/>
          </p:cNvSpPr>
          <p:nvPr/>
        </p:nvSpPr>
        <p:spPr bwMode="auto">
          <a:xfrm>
            <a:off x="371475" y="692150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Typical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 of DMM range from 0.702 to 0.704 (i.e., lower than BSE estimate).</a:t>
            </a:r>
          </a:p>
        </p:txBody>
      </p:sp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371475" y="1670050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Typical </a:t>
            </a:r>
            <a:r>
              <a:rPr lang="en-GB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ratios of DMM range from 0.5134 to 0.5128 (i.e., higher than ChUR estimate).</a:t>
            </a:r>
          </a:p>
        </p:txBody>
      </p:sp>
      <p:sp>
        <p:nvSpPr>
          <p:cNvPr id="1063944" name="Text Box 8"/>
          <p:cNvSpPr txBox="1">
            <a:spLocks noChangeArrowheads="1"/>
          </p:cNvSpPr>
          <p:nvPr/>
        </p:nvSpPr>
        <p:spPr bwMode="auto">
          <a:xfrm>
            <a:off x="371475" y="3062288"/>
            <a:ext cx="84010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Note that not all the MORB have the same Sr-Nd isotopic composition…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Atlantic MORB are very different from Pacific and Indian MORB.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Differences exist also at a smaller scale (e.g., N-Atlantic MORB are different from S-Atlantic MORB).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3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3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0" grpId="0"/>
      <p:bldP spid="1063941" grpId="0"/>
      <p:bldP spid="106394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371475" y="692150"/>
            <a:ext cx="84010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ratios are commonly expressed also in a slightly different form, i.e., in terms of epsilon (</a:t>
            </a: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notation.</a:t>
            </a:r>
          </a:p>
        </p:txBody>
      </p:sp>
      <p:sp>
        <p:nvSpPr>
          <p:cNvPr id="1080329" name="Text Box 9"/>
          <p:cNvSpPr txBox="1">
            <a:spLocks noChangeArrowheads="1"/>
          </p:cNvSpPr>
          <p:nvPr/>
        </p:nvSpPr>
        <p:spPr bwMode="auto">
          <a:xfrm>
            <a:off x="0" y="195580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Rb-Sr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1080330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0332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0333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1080334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5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6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7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8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0339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1080340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0341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0342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1080343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4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5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6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7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0348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1080351" name="Text Box 31"/>
          <p:cNvSpPr txBox="1">
            <a:spLocks noChangeArrowheads="1"/>
          </p:cNvSpPr>
          <p:nvPr/>
        </p:nvSpPr>
        <p:spPr bwMode="auto">
          <a:xfrm>
            <a:off x="0" y="4351338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1080329" grpId="0"/>
      <p:bldP spid="108035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basalt with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0.70650?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2514600" y="3471863"/>
            <a:ext cx="2057400" cy="6000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79879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79880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6" name="Rettangolo 25"/>
          <p:cNvSpPr/>
          <p:nvPr/>
        </p:nvSpPr>
        <p:spPr bwMode="auto">
          <a:xfrm>
            <a:off x="2178051" y="2732088"/>
            <a:ext cx="2443162" cy="59848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178051" y="3482975"/>
            <a:ext cx="2317749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139950" y="2803525"/>
            <a:ext cx="3046413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0.70650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78051" y="3533775"/>
            <a:ext cx="3008312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0.70445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78738" y="3108325"/>
            <a:ext cx="1322387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~+29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1127FCBA-F937-E2F0-6204-5FA1C5E4B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580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Rb-Sr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5AC9B5BF-E772-B2C4-0373-E48D59C1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1338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26" grpId="0" animBg="1"/>
      <p:bldP spid="48" grpId="0" animBg="1"/>
      <p:bldP spid="49" grpId="0"/>
      <p:bldP spid="50" grpId="0"/>
      <p:bldP spid="5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basalt with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0.70300?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2981325" y="3471863"/>
            <a:ext cx="2057400" cy="6000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80903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80904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6" name="Rettangolo 25"/>
          <p:cNvSpPr/>
          <p:nvPr/>
        </p:nvSpPr>
        <p:spPr bwMode="auto">
          <a:xfrm>
            <a:off x="2001838" y="2740025"/>
            <a:ext cx="3167062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197100" y="3482975"/>
            <a:ext cx="2765425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139950" y="2803525"/>
            <a:ext cx="302895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0.70300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76461" y="3533775"/>
            <a:ext cx="3009901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0.70445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78738" y="3108325"/>
            <a:ext cx="1293812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~-21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D95E236-324E-1034-1C6E-FAFCE5A2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580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Rb-Sr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D4A92A46-0D5F-1EC7-766D-6DE9E668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1338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26" grpId="0" animBg="1"/>
      <p:bldP spid="48" grpId="0" animBg="1"/>
      <p:bldP spid="49" grpId="0"/>
      <p:bldP spid="50" grpId="0"/>
      <p:bldP spid="5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basalt with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= 0.51350?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2981325" y="5757863"/>
            <a:ext cx="2057400" cy="6000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81927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81928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6" name="Rettangolo 25"/>
          <p:cNvSpPr/>
          <p:nvPr/>
        </p:nvSpPr>
        <p:spPr bwMode="auto">
          <a:xfrm>
            <a:off x="2001838" y="5057775"/>
            <a:ext cx="3395662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044700" y="5768975"/>
            <a:ext cx="3200400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068638" y="5089525"/>
            <a:ext cx="170815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0.51350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068638" y="5819775"/>
            <a:ext cx="1708150" cy="50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0.51264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85088" y="5449888"/>
            <a:ext cx="1296987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~+17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666DEE1D-23DC-44FC-4C74-DC6390E0A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5800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Rb-Sr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9E9B8CAD-0F7A-513A-8A38-94A8BDB5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1338"/>
            <a:ext cx="91440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26" grpId="0" animBg="1"/>
      <p:bldP spid="48" grpId="0" animBg="1"/>
      <p:bldP spid="49" grpId="0"/>
      <p:bldP spid="50" grpId="0" animBg="1"/>
      <p:bldP spid="5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2371" name="Text Box 3"/>
          <p:cNvSpPr txBox="1">
            <a:spLocks noChangeArrowheads="1"/>
          </p:cNvSpPr>
          <p:nvPr/>
        </p:nvSpPr>
        <p:spPr bwMode="auto">
          <a:xfrm>
            <a:off x="0" y="6032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Obviously,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&gt;0 imply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values &gt;BSE and vice versa. </a:t>
            </a:r>
          </a:p>
          <a:p>
            <a:pPr algn="l">
              <a:spcBef>
                <a:spcPts val="0"/>
              </a:spcBef>
              <a:defRPr/>
            </a:pP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&gt;0 imply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values &gt;ChUR, and vice versa.</a:t>
            </a:r>
          </a:p>
        </p:txBody>
      </p:sp>
      <p:sp>
        <p:nvSpPr>
          <p:cNvPr id="1082394" name="Text Box 26"/>
          <p:cNvSpPr txBox="1">
            <a:spLocks noChangeArrowheads="1"/>
          </p:cNvSpPr>
          <p:nvPr/>
        </p:nvSpPr>
        <p:spPr bwMode="auto">
          <a:xfrm>
            <a:off x="1295400" y="5495925"/>
            <a:ext cx="6553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epsilon notation is much more commonly used for Nd isotopes rather than Sr.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66775" y="3854450"/>
            <a:ext cx="7753350" cy="1524000"/>
            <a:chOff x="427" y="3107"/>
            <a:chExt cx="4884" cy="960"/>
          </a:xfrm>
        </p:grpSpPr>
        <p:sp>
          <p:nvSpPr>
            <p:cNvPr id="1082396" name="Text Box 28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397" name="Text Box 29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398" name="Text Box 30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1082399" name="AutoShape 31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0" name="AutoShape 32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1" name="Line 33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2" name="Line 34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3" name="Text Box 35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04" name="Text Box 36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022350" y="2139950"/>
            <a:ext cx="7419975" cy="1524000"/>
            <a:chOff x="427" y="1642"/>
            <a:chExt cx="4674" cy="960"/>
          </a:xfrm>
        </p:grpSpPr>
        <p:sp>
          <p:nvSpPr>
            <p:cNvPr id="1082406" name="Text Box 38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407" name="Text Box 39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408" name="Text Box 40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1082409" name="AutoShape 41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0" name="AutoShape 42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1" name="Line 43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2" name="Line 44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3" name="Text Box 45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14" name="Text Box 46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1" grpId="0"/>
      <p:bldP spid="1082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71475" y="803275"/>
            <a:ext cx="84010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Pay attention in distinguishing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“</a:t>
            </a:r>
            <a:r>
              <a:rPr lang="en-GB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” from “</a:t>
            </a:r>
            <a:r>
              <a:rPr lang="en-GB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Enriched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”</a:t>
            </a:r>
          </a:p>
          <a:p>
            <a:pPr algn="l">
              <a:defRPr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MORB sources are not enriched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 (they have low incompatible trace element content) </a:t>
            </a:r>
            <a:r>
              <a:rPr lang="en-GB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but are not necessarily sterile or refractory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 (they are essentially four-phase lherzolite, able to produce melts with a basaltic composition).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09675" y="3884613"/>
            <a:ext cx="67246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 vs. Sterile</a:t>
            </a:r>
            <a:endParaRPr lang="en-GB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(capacity or lack to generate basaltic melts)</a:t>
            </a:r>
            <a:endParaRPr lang="en-GB" sz="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GB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Enriched vs. Depleted</a:t>
            </a:r>
            <a:endParaRPr lang="en-GB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(incompatible trace element content)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710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2394" name="Text Box 26"/>
          <p:cNvSpPr txBox="1">
            <a:spLocks noChangeArrowheads="1"/>
          </p:cNvSpPr>
          <p:nvPr/>
        </p:nvSpPr>
        <p:spPr bwMode="auto">
          <a:xfrm>
            <a:off x="1181100" y="5457825"/>
            <a:ext cx="6781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During the ageing, both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ratios of the whole Earth (BSE and ChUR), as well as of ALL the reservoirs, increase.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66775" y="3854450"/>
            <a:ext cx="7753350" cy="1524000"/>
            <a:chOff x="427" y="3107"/>
            <a:chExt cx="4884" cy="960"/>
          </a:xfrm>
        </p:grpSpPr>
        <p:sp>
          <p:nvSpPr>
            <p:cNvPr id="1082396" name="Text Box 28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397" name="Text Box 29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398" name="Text Box 30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1082399" name="AutoShape 31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0" name="AutoShape 32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1" name="Line 33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2" name="Line 34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3" name="Text Box 35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04" name="Text Box 36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022350" y="2139950"/>
            <a:ext cx="7419975" cy="1524000"/>
            <a:chOff x="427" y="1642"/>
            <a:chExt cx="4674" cy="960"/>
          </a:xfrm>
        </p:grpSpPr>
        <p:sp>
          <p:nvSpPr>
            <p:cNvPr id="1082406" name="Text Box 38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407" name="Text Box 39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408" name="Text Box 40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1082409" name="AutoShape 41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0" name="AutoShape 42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1" name="Line 43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2" name="Line 44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3" name="Text Box 45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14" name="Text Box 46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6032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of the whole Earth by definition has remained unchanged since its formation.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0" y="13271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because if you change “sample” with “Earth” the two ratios are always the same, and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are always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94" grpId="0"/>
      <p:bldP spid="25" grpId="0"/>
      <p:bldP spid="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57475" y="1960563"/>
            <a:ext cx="6442075" cy="4625975"/>
            <a:chOff x="1198" y="1235"/>
            <a:chExt cx="4058" cy="2914"/>
          </a:xfrm>
        </p:grpSpPr>
        <p:pic>
          <p:nvPicPr>
            <p:cNvPr id="8398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896" t="1500" r="2664" b="1500"/>
            <a:stretch>
              <a:fillRect/>
            </a:stretch>
          </p:blipFill>
          <p:spPr bwMode="auto">
            <a:xfrm>
              <a:off x="1198" y="1235"/>
              <a:ext cx="4058" cy="2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13114" name="Rectangle 26"/>
            <p:cNvSpPr>
              <a:spLocks noChangeArrowheads="1"/>
            </p:cNvSpPr>
            <p:nvPr/>
          </p:nvSpPr>
          <p:spPr bwMode="auto">
            <a:xfrm>
              <a:off x="4665" y="1351"/>
              <a:ext cx="242" cy="299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113116" name="Text Box 28"/>
          <p:cNvSpPr txBox="1">
            <a:spLocks noChangeArrowheads="1"/>
          </p:cNvSpPr>
          <p:nvPr/>
        </p:nvSpPr>
        <p:spPr bwMode="auto">
          <a:xfrm>
            <a:off x="5357813" y="2017713"/>
            <a:ext cx="29650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Reservoir</a:t>
            </a:r>
          </a:p>
        </p:txBody>
      </p:sp>
      <p:sp>
        <p:nvSpPr>
          <p:cNvPr id="1113117" name="Text Box 29"/>
          <p:cNvSpPr txBox="1">
            <a:spLocks noChangeArrowheads="1"/>
          </p:cNvSpPr>
          <p:nvPr/>
        </p:nvSpPr>
        <p:spPr bwMode="auto">
          <a:xfrm>
            <a:off x="7250113" y="4321175"/>
            <a:ext cx="18081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Reservoir</a:t>
            </a:r>
          </a:p>
        </p:txBody>
      </p:sp>
      <p:sp>
        <p:nvSpPr>
          <p:cNvPr id="1113119" name="Line 31"/>
          <p:cNvSpPr>
            <a:spLocks noChangeShapeType="1"/>
          </p:cNvSpPr>
          <p:nvPr/>
        </p:nvSpPr>
        <p:spPr bwMode="auto">
          <a:xfrm flipH="1" flipV="1">
            <a:off x="3570288" y="2244725"/>
            <a:ext cx="3976687" cy="192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20" name="Line 32"/>
          <p:cNvSpPr>
            <a:spLocks noChangeShapeType="1"/>
          </p:cNvSpPr>
          <p:nvPr/>
        </p:nvSpPr>
        <p:spPr bwMode="auto">
          <a:xfrm flipH="1">
            <a:off x="3570288" y="4168775"/>
            <a:ext cx="3917950" cy="10207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18" name="Line 30"/>
          <p:cNvSpPr>
            <a:spLocks noChangeShapeType="1"/>
          </p:cNvSpPr>
          <p:nvPr/>
        </p:nvSpPr>
        <p:spPr bwMode="auto">
          <a:xfrm flipH="1">
            <a:off x="3581400" y="4168775"/>
            <a:ext cx="5438775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21" name="AutoShape 33"/>
          <p:cNvSpPr>
            <a:spLocks noChangeArrowheads="1"/>
          </p:cNvSpPr>
          <p:nvPr/>
        </p:nvSpPr>
        <p:spPr bwMode="auto">
          <a:xfrm>
            <a:off x="7267575" y="3943350"/>
            <a:ext cx="461963" cy="439738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22" name="Text Box 34"/>
          <p:cNvSpPr txBox="1">
            <a:spLocks noChangeArrowheads="1"/>
          </p:cNvSpPr>
          <p:nvPr/>
        </p:nvSpPr>
        <p:spPr bwMode="auto">
          <a:xfrm>
            <a:off x="6375391" y="3361795"/>
            <a:ext cx="2260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Hypothetical single partial melting @ 3.5 Ga</a:t>
            </a:r>
          </a:p>
        </p:txBody>
      </p:sp>
      <p:sp>
        <p:nvSpPr>
          <p:cNvPr id="1113123" name="Text Box 35"/>
          <p:cNvSpPr txBox="1">
            <a:spLocks noChangeArrowheads="1"/>
          </p:cNvSpPr>
          <p:nvPr/>
        </p:nvSpPr>
        <p:spPr bwMode="auto">
          <a:xfrm>
            <a:off x="0" y="1976438"/>
            <a:ext cx="274478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whole-Earth (ChUR) </a:t>
            </a:r>
            <a:r>
              <a:rPr lang="en-GB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2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remains the same (= 0), but this means that some reservoirs (depleted mantle) evolve with positive </a:t>
            </a:r>
            <a:r>
              <a:rPr lang="en-GB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2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other reservoirs (e.g., crustal rocks) evolve with negative </a:t>
            </a:r>
            <a:r>
              <a:rPr lang="en-GB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2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6032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of the whole Earth by definition has remained unchanged since its formation.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209925" y="3827463"/>
            <a:ext cx="765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Now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8458200" y="3852863"/>
            <a:ext cx="6223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4.56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11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11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1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116" grpId="0"/>
      <p:bldP spid="1113117" grpId="0"/>
      <p:bldP spid="1113121" grpId="0" animBg="1"/>
      <p:bldP spid="1113122" grpId="0"/>
      <p:bldP spid="1113123" grpId="0"/>
      <p:bldP spid="17" grpId="0"/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703263"/>
            <a:ext cx="8609012" cy="615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65992" name="Line 8"/>
          <p:cNvSpPr>
            <a:spLocks noChangeShapeType="1"/>
          </p:cNvSpPr>
          <p:nvPr/>
        </p:nvSpPr>
        <p:spPr bwMode="auto">
          <a:xfrm>
            <a:off x="1438275" y="2743200"/>
            <a:ext cx="7416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65993" name="Line 9"/>
          <p:cNvSpPr>
            <a:spLocks noChangeShapeType="1"/>
          </p:cNvSpPr>
          <p:nvPr/>
        </p:nvSpPr>
        <p:spPr bwMode="auto">
          <a:xfrm flipV="1">
            <a:off x="2319338" y="855663"/>
            <a:ext cx="0" cy="5213350"/>
          </a:xfrm>
          <a:prstGeom prst="line">
            <a:avLst/>
          </a:pr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65994" name="Rectangle 10"/>
          <p:cNvSpPr>
            <a:spLocks noChangeArrowheads="1"/>
          </p:cNvSpPr>
          <p:nvPr/>
        </p:nvSpPr>
        <p:spPr bwMode="auto">
          <a:xfrm>
            <a:off x="1452563" y="855663"/>
            <a:ext cx="855662" cy="1887537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65995" name="Text Box 11"/>
          <p:cNvSpPr txBox="1">
            <a:spLocks noChangeArrowheads="1"/>
          </p:cNvSpPr>
          <p:nvPr/>
        </p:nvSpPr>
        <p:spPr bwMode="auto">
          <a:xfrm>
            <a:off x="3557588" y="1019175"/>
            <a:ext cx="31892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Nearly all the MORB plot in the Depleted Quadrant</a:t>
            </a:r>
          </a:p>
        </p:txBody>
      </p:sp>
      <p:sp>
        <p:nvSpPr>
          <p:cNvPr id="1065996" name="Text Box 12"/>
          <p:cNvSpPr txBox="1">
            <a:spLocks noChangeArrowheads="1"/>
          </p:cNvSpPr>
          <p:nvPr/>
        </p:nvSpPr>
        <p:spPr bwMode="auto">
          <a:xfrm>
            <a:off x="7273925" y="2317750"/>
            <a:ext cx="1312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</a:t>
            </a:r>
          </a:p>
        </p:txBody>
      </p:sp>
      <p:sp>
        <p:nvSpPr>
          <p:cNvPr id="1065997" name="Text Box 13"/>
          <p:cNvSpPr txBox="1">
            <a:spLocks noChangeArrowheads="1"/>
          </p:cNvSpPr>
          <p:nvPr/>
        </p:nvSpPr>
        <p:spPr bwMode="auto">
          <a:xfrm rot="16200000">
            <a:off x="1443831" y="5155407"/>
            <a:ext cx="1312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</a:t>
            </a:r>
          </a:p>
        </p:txBody>
      </p:sp>
      <p:sp>
        <p:nvSpPr>
          <p:cNvPr id="1065998" name="AutoShape 14"/>
          <p:cNvSpPr>
            <a:spLocks noChangeArrowheads="1"/>
          </p:cNvSpPr>
          <p:nvPr/>
        </p:nvSpPr>
        <p:spPr bwMode="auto">
          <a:xfrm>
            <a:off x="655638" y="2717800"/>
            <a:ext cx="404812" cy="13763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66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1727200" y="1639888"/>
            <a:ext cx="6699250" cy="4181475"/>
          </a:xfrm>
          <a:custGeom>
            <a:avLst/>
            <a:gdLst>
              <a:gd name="connsiteX0" fmla="*/ 260430 w 7033550"/>
              <a:gd name="connsiteY0" fmla="*/ 2885954 h 4182319"/>
              <a:gd name="connsiteX1" fmla="*/ 1707266 w 7033550"/>
              <a:gd name="connsiteY1" fmla="*/ 3869802 h 4182319"/>
              <a:gd name="connsiteX2" fmla="*/ 2019782 w 7033550"/>
              <a:gd name="connsiteY2" fmla="*/ 4078147 h 4182319"/>
              <a:gd name="connsiteX3" fmla="*/ 3165676 w 7033550"/>
              <a:gd name="connsiteY3" fmla="*/ 4031848 h 4182319"/>
              <a:gd name="connsiteX4" fmla="*/ 6036197 w 7033550"/>
              <a:gd name="connsiteY4" fmla="*/ 3997124 h 4182319"/>
              <a:gd name="connsiteX5" fmla="*/ 6753828 w 7033550"/>
              <a:gd name="connsiteY5" fmla="*/ 2920678 h 4182319"/>
              <a:gd name="connsiteX6" fmla="*/ 6603357 w 7033550"/>
              <a:gd name="connsiteY6" fmla="*/ 2538714 h 4182319"/>
              <a:gd name="connsiteX7" fmla="*/ 4172673 w 7033550"/>
              <a:gd name="connsiteY7" fmla="*/ 2434542 h 4182319"/>
              <a:gd name="connsiteX8" fmla="*/ 2818435 w 7033550"/>
              <a:gd name="connsiteY8" fmla="*/ 1890531 h 4182319"/>
              <a:gd name="connsiteX9" fmla="*/ 1811438 w 7033550"/>
              <a:gd name="connsiteY9" fmla="*/ 1219200 h 4182319"/>
              <a:gd name="connsiteX10" fmla="*/ 1360025 w 7033550"/>
              <a:gd name="connsiteY10" fmla="*/ 385823 h 4182319"/>
              <a:gd name="connsiteX11" fmla="*/ 1093808 w 7033550"/>
              <a:gd name="connsiteY11" fmla="*/ 119605 h 4182319"/>
              <a:gd name="connsiteX12" fmla="*/ 897038 w 7033550"/>
              <a:gd name="connsiteY12" fmla="*/ 131180 h 4182319"/>
              <a:gd name="connsiteX13" fmla="*/ 688694 w 7033550"/>
              <a:gd name="connsiteY13" fmla="*/ 906683 h 4182319"/>
              <a:gd name="connsiteX14" fmla="*/ 237281 w 7033550"/>
              <a:gd name="connsiteY14" fmla="*/ 2353519 h 4182319"/>
              <a:gd name="connsiteX15" fmla="*/ 144683 w 7033550"/>
              <a:gd name="connsiteY15" fmla="*/ 2654461 h 4182319"/>
              <a:gd name="connsiteX16" fmla="*/ 260430 w 7033550"/>
              <a:gd name="connsiteY16" fmla="*/ 2885954 h 4182319"/>
              <a:gd name="connsiteX0" fmla="*/ 244997 w 7018117"/>
              <a:gd name="connsiteY0" fmla="*/ 2885954 h 4182319"/>
              <a:gd name="connsiteX1" fmla="*/ 1691833 w 7018117"/>
              <a:gd name="connsiteY1" fmla="*/ 3869802 h 4182319"/>
              <a:gd name="connsiteX2" fmla="*/ 2004349 w 7018117"/>
              <a:gd name="connsiteY2" fmla="*/ 4078147 h 4182319"/>
              <a:gd name="connsiteX3" fmla="*/ 3150243 w 7018117"/>
              <a:gd name="connsiteY3" fmla="*/ 4031848 h 4182319"/>
              <a:gd name="connsiteX4" fmla="*/ 6020764 w 7018117"/>
              <a:gd name="connsiteY4" fmla="*/ 3997124 h 4182319"/>
              <a:gd name="connsiteX5" fmla="*/ 6738395 w 7018117"/>
              <a:gd name="connsiteY5" fmla="*/ 2920678 h 4182319"/>
              <a:gd name="connsiteX6" fmla="*/ 6587924 w 7018117"/>
              <a:gd name="connsiteY6" fmla="*/ 2538714 h 4182319"/>
              <a:gd name="connsiteX7" fmla="*/ 4157240 w 7018117"/>
              <a:gd name="connsiteY7" fmla="*/ 2434542 h 4182319"/>
              <a:gd name="connsiteX8" fmla="*/ 2803002 w 7018117"/>
              <a:gd name="connsiteY8" fmla="*/ 1890531 h 4182319"/>
              <a:gd name="connsiteX9" fmla="*/ 1796005 w 7018117"/>
              <a:gd name="connsiteY9" fmla="*/ 1219200 h 4182319"/>
              <a:gd name="connsiteX10" fmla="*/ 1344592 w 7018117"/>
              <a:gd name="connsiteY10" fmla="*/ 385823 h 4182319"/>
              <a:gd name="connsiteX11" fmla="*/ 1078375 w 7018117"/>
              <a:gd name="connsiteY11" fmla="*/ 119605 h 4182319"/>
              <a:gd name="connsiteX12" fmla="*/ 881605 w 7018117"/>
              <a:gd name="connsiteY12" fmla="*/ 131180 h 4182319"/>
              <a:gd name="connsiteX13" fmla="*/ 673261 w 7018117"/>
              <a:gd name="connsiteY13" fmla="*/ 906683 h 4182319"/>
              <a:gd name="connsiteX14" fmla="*/ 221848 w 7018117"/>
              <a:gd name="connsiteY14" fmla="*/ 2353519 h 4182319"/>
              <a:gd name="connsiteX15" fmla="*/ 244997 w 7018117"/>
              <a:gd name="connsiteY15" fmla="*/ 2885954 h 4182319"/>
              <a:gd name="connsiteX0" fmla="*/ 110885 w 6884005"/>
              <a:gd name="connsiteY0" fmla="*/ 2885954 h 4182319"/>
              <a:gd name="connsiteX1" fmla="*/ 1557721 w 6884005"/>
              <a:gd name="connsiteY1" fmla="*/ 3869802 h 4182319"/>
              <a:gd name="connsiteX2" fmla="*/ 1870237 w 6884005"/>
              <a:gd name="connsiteY2" fmla="*/ 4078147 h 4182319"/>
              <a:gd name="connsiteX3" fmla="*/ 3016131 w 6884005"/>
              <a:gd name="connsiteY3" fmla="*/ 4031848 h 4182319"/>
              <a:gd name="connsiteX4" fmla="*/ 5886652 w 6884005"/>
              <a:gd name="connsiteY4" fmla="*/ 3997124 h 4182319"/>
              <a:gd name="connsiteX5" fmla="*/ 6604283 w 6884005"/>
              <a:gd name="connsiteY5" fmla="*/ 2920678 h 4182319"/>
              <a:gd name="connsiteX6" fmla="*/ 6453812 w 6884005"/>
              <a:gd name="connsiteY6" fmla="*/ 2538714 h 4182319"/>
              <a:gd name="connsiteX7" fmla="*/ 4023128 w 6884005"/>
              <a:gd name="connsiteY7" fmla="*/ 2434542 h 4182319"/>
              <a:gd name="connsiteX8" fmla="*/ 2668890 w 6884005"/>
              <a:gd name="connsiteY8" fmla="*/ 1890531 h 4182319"/>
              <a:gd name="connsiteX9" fmla="*/ 1661893 w 6884005"/>
              <a:gd name="connsiteY9" fmla="*/ 1219200 h 4182319"/>
              <a:gd name="connsiteX10" fmla="*/ 1210480 w 6884005"/>
              <a:gd name="connsiteY10" fmla="*/ 385823 h 4182319"/>
              <a:gd name="connsiteX11" fmla="*/ 944263 w 6884005"/>
              <a:gd name="connsiteY11" fmla="*/ 119605 h 4182319"/>
              <a:gd name="connsiteX12" fmla="*/ 747493 w 6884005"/>
              <a:gd name="connsiteY12" fmla="*/ 131180 h 4182319"/>
              <a:gd name="connsiteX13" fmla="*/ 539149 w 6884005"/>
              <a:gd name="connsiteY13" fmla="*/ 906683 h 4182319"/>
              <a:gd name="connsiteX14" fmla="*/ 87736 w 6884005"/>
              <a:gd name="connsiteY14" fmla="*/ 2353519 h 4182319"/>
              <a:gd name="connsiteX15" fmla="*/ 110885 w 6884005"/>
              <a:gd name="connsiteY15" fmla="*/ 2885954 h 4182319"/>
              <a:gd name="connsiteX0" fmla="*/ 110885 w 6698810"/>
              <a:gd name="connsiteY0" fmla="*/ 2885954 h 4182319"/>
              <a:gd name="connsiteX1" fmla="*/ 1557721 w 6698810"/>
              <a:gd name="connsiteY1" fmla="*/ 3869802 h 4182319"/>
              <a:gd name="connsiteX2" fmla="*/ 1870237 w 6698810"/>
              <a:gd name="connsiteY2" fmla="*/ 4078147 h 4182319"/>
              <a:gd name="connsiteX3" fmla="*/ 3016131 w 6698810"/>
              <a:gd name="connsiteY3" fmla="*/ 4031848 h 4182319"/>
              <a:gd name="connsiteX4" fmla="*/ 5886652 w 6698810"/>
              <a:gd name="connsiteY4" fmla="*/ 3997124 h 4182319"/>
              <a:gd name="connsiteX5" fmla="*/ 6604283 w 6698810"/>
              <a:gd name="connsiteY5" fmla="*/ 2920678 h 4182319"/>
              <a:gd name="connsiteX6" fmla="*/ 6453812 w 6698810"/>
              <a:gd name="connsiteY6" fmla="*/ 2538714 h 4182319"/>
              <a:gd name="connsiteX7" fmla="*/ 4023128 w 6698810"/>
              <a:gd name="connsiteY7" fmla="*/ 2434542 h 4182319"/>
              <a:gd name="connsiteX8" fmla="*/ 2668890 w 6698810"/>
              <a:gd name="connsiteY8" fmla="*/ 1890531 h 4182319"/>
              <a:gd name="connsiteX9" fmla="*/ 1661893 w 6698810"/>
              <a:gd name="connsiteY9" fmla="*/ 1219200 h 4182319"/>
              <a:gd name="connsiteX10" fmla="*/ 1210480 w 6698810"/>
              <a:gd name="connsiteY10" fmla="*/ 385823 h 4182319"/>
              <a:gd name="connsiteX11" fmla="*/ 944263 w 6698810"/>
              <a:gd name="connsiteY11" fmla="*/ 119605 h 4182319"/>
              <a:gd name="connsiteX12" fmla="*/ 747493 w 6698810"/>
              <a:gd name="connsiteY12" fmla="*/ 131180 h 4182319"/>
              <a:gd name="connsiteX13" fmla="*/ 539149 w 6698810"/>
              <a:gd name="connsiteY13" fmla="*/ 906683 h 4182319"/>
              <a:gd name="connsiteX14" fmla="*/ 87736 w 6698810"/>
              <a:gd name="connsiteY14" fmla="*/ 2353519 h 4182319"/>
              <a:gd name="connsiteX15" fmla="*/ 110885 w 6698810"/>
              <a:gd name="connsiteY15" fmla="*/ 2885954 h 4182319"/>
              <a:gd name="connsiteX0" fmla="*/ 110885 w 6698810"/>
              <a:gd name="connsiteY0" fmla="*/ 2885954 h 4182319"/>
              <a:gd name="connsiteX1" fmla="*/ 1557721 w 6698810"/>
              <a:gd name="connsiteY1" fmla="*/ 3869802 h 4182319"/>
              <a:gd name="connsiteX2" fmla="*/ 1870237 w 6698810"/>
              <a:gd name="connsiteY2" fmla="*/ 4078147 h 4182319"/>
              <a:gd name="connsiteX3" fmla="*/ 3016131 w 6698810"/>
              <a:gd name="connsiteY3" fmla="*/ 4031848 h 4182319"/>
              <a:gd name="connsiteX4" fmla="*/ 5886652 w 6698810"/>
              <a:gd name="connsiteY4" fmla="*/ 3997124 h 4182319"/>
              <a:gd name="connsiteX5" fmla="*/ 6604283 w 6698810"/>
              <a:gd name="connsiteY5" fmla="*/ 2920678 h 4182319"/>
              <a:gd name="connsiteX6" fmla="*/ 6453812 w 6698810"/>
              <a:gd name="connsiteY6" fmla="*/ 2538714 h 4182319"/>
              <a:gd name="connsiteX7" fmla="*/ 4023128 w 6698810"/>
              <a:gd name="connsiteY7" fmla="*/ 2434542 h 4182319"/>
              <a:gd name="connsiteX8" fmla="*/ 2668890 w 6698810"/>
              <a:gd name="connsiteY8" fmla="*/ 1890531 h 4182319"/>
              <a:gd name="connsiteX9" fmla="*/ 1661893 w 6698810"/>
              <a:gd name="connsiteY9" fmla="*/ 1219200 h 4182319"/>
              <a:gd name="connsiteX10" fmla="*/ 1210480 w 6698810"/>
              <a:gd name="connsiteY10" fmla="*/ 385823 h 4182319"/>
              <a:gd name="connsiteX11" fmla="*/ 944263 w 6698810"/>
              <a:gd name="connsiteY11" fmla="*/ 119605 h 4182319"/>
              <a:gd name="connsiteX12" fmla="*/ 747493 w 6698810"/>
              <a:gd name="connsiteY12" fmla="*/ 131180 h 4182319"/>
              <a:gd name="connsiteX13" fmla="*/ 539149 w 6698810"/>
              <a:gd name="connsiteY13" fmla="*/ 906683 h 4182319"/>
              <a:gd name="connsiteX14" fmla="*/ 87736 w 6698810"/>
              <a:gd name="connsiteY14" fmla="*/ 2353519 h 4182319"/>
              <a:gd name="connsiteX15" fmla="*/ 110885 w 6698810"/>
              <a:gd name="connsiteY15" fmla="*/ 2885954 h 4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98810" h="4182319">
                <a:moveTo>
                  <a:pt x="110885" y="2885954"/>
                </a:moveTo>
                <a:cubicBezTo>
                  <a:pt x="355882" y="3138668"/>
                  <a:pt x="1264496" y="3671103"/>
                  <a:pt x="1557721" y="3869802"/>
                </a:cubicBezTo>
                <a:cubicBezTo>
                  <a:pt x="1850946" y="4068501"/>
                  <a:pt x="1663745" y="3959699"/>
                  <a:pt x="1870237" y="4078147"/>
                </a:cubicBezTo>
                <a:cubicBezTo>
                  <a:pt x="2113305" y="4105155"/>
                  <a:pt x="3016131" y="4031848"/>
                  <a:pt x="3016131" y="4031848"/>
                </a:cubicBezTo>
                <a:cubicBezTo>
                  <a:pt x="3685533" y="4018344"/>
                  <a:pt x="5288627" y="4182319"/>
                  <a:pt x="5886652" y="3997124"/>
                </a:cubicBezTo>
                <a:cubicBezTo>
                  <a:pt x="6484677" y="3811929"/>
                  <a:pt x="6509756" y="3163746"/>
                  <a:pt x="6604283" y="2920678"/>
                </a:cubicBezTo>
                <a:cubicBezTo>
                  <a:pt x="6698810" y="2677610"/>
                  <a:pt x="6512149" y="2528297"/>
                  <a:pt x="6453812" y="2538714"/>
                </a:cubicBezTo>
                <a:cubicBezTo>
                  <a:pt x="6023620" y="2457691"/>
                  <a:pt x="4653948" y="2542573"/>
                  <a:pt x="4023128" y="2434542"/>
                </a:cubicBezTo>
                <a:cubicBezTo>
                  <a:pt x="3392308" y="2326511"/>
                  <a:pt x="3062429" y="2093088"/>
                  <a:pt x="2668890" y="1890531"/>
                </a:cubicBezTo>
                <a:cubicBezTo>
                  <a:pt x="2275351" y="1687974"/>
                  <a:pt x="1904961" y="1469985"/>
                  <a:pt x="1661893" y="1219200"/>
                </a:cubicBezTo>
                <a:cubicBezTo>
                  <a:pt x="1418825" y="968415"/>
                  <a:pt x="1330085" y="569089"/>
                  <a:pt x="1210480" y="385823"/>
                </a:cubicBezTo>
                <a:cubicBezTo>
                  <a:pt x="1090875" y="202557"/>
                  <a:pt x="1021428" y="162046"/>
                  <a:pt x="944263" y="119605"/>
                </a:cubicBezTo>
                <a:cubicBezTo>
                  <a:pt x="867099" y="77165"/>
                  <a:pt x="815012" y="0"/>
                  <a:pt x="747493" y="131180"/>
                </a:cubicBezTo>
                <a:cubicBezTo>
                  <a:pt x="679974" y="262360"/>
                  <a:pt x="649108" y="536293"/>
                  <a:pt x="539149" y="906683"/>
                </a:cubicBezTo>
                <a:cubicBezTo>
                  <a:pt x="429190" y="1277073"/>
                  <a:pt x="159113" y="2023640"/>
                  <a:pt x="87736" y="2353519"/>
                </a:cubicBezTo>
                <a:cubicBezTo>
                  <a:pt x="16359" y="2683398"/>
                  <a:pt x="0" y="2755160"/>
                  <a:pt x="110885" y="2885954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13275" y="2871788"/>
            <a:ext cx="42672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Marine Sediments = Average upper crustal isotopic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6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94" grpId="0" animBg="1"/>
      <p:bldP spid="1065995" grpId="0"/>
      <p:bldP spid="1065996" grpId="0"/>
      <p:bldP spid="1065997" grpId="0"/>
      <p:bldP spid="1065998" grpId="0" animBg="1"/>
      <p:bldP spid="12" grpId="0" animBg="1"/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4" y="602768"/>
            <a:ext cx="6657975" cy="59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2120901" y="5257800"/>
            <a:ext cx="7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0000FF"/>
                </a:solidFill>
                <a:effectLst/>
                <a:latin typeface="Calibri" pitchFamily="34" charset="0"/>
              </a:rPr>
              <a:t>BSE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921126" y="1885950"/>
            <a:ext cx="7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ChUR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2895600" y="5974163"/>
            <a:ext cx="418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Subha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Anand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 et al., 2019 (Geochem.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Geophys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Geosyst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., </a:t>
            </a:r>
            <a:r>
              <a:rPr lang="it-IT" sz="1400" dirty="0">
                <a:solidFill>
                  <a:schemeClr val="tx1"/>
                </a:solidFill>
                <a:effectLst/>
                <a:latin typeface="Calibri" pitchFamily="34" charset="0"/>
              </a:rPr>
              <a:t>20. https://doi.org/10.1029/2019GC008332)</a:t>
            </a:r>
            <a:endParaRPr lang="en-GB" sz="14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362700" y="1819275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South-West Coast of India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362700" y="2181225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effectLst/>
                <a:latin typeface="Calibri" pitchFamily="34" charset="0"/>
              </a:rPr>
              <a:t>Central Indian Ridge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362700" y="2505075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effectLst/>
                <a:latin typeface="Calibri" pitchFamily="34" charset="0"/>
              </a:rPr>
              <a:t>South-West Indian Ridge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362700" y="2857500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Antarctica coast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362700" y="3190875"/>
            <a:ext cx="27527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/>
                </a:solidFill>
                <a:effectLst/>
                <a:latin typeface="Calibri" pitchFamily="34" charset="0"/>
              </a:rPr>
              <a:t>SEDIMENTS</a:t>
            </a:r>
          </a:p>
        </p:txBody>
      </p:sp>
      <p:sp>
        <p:nvSpPr>
          <p:cNvPr id="28" name="Rettangolo 27"/>
          <p:cNvSpPr/>
          <p:nvPr/>
        </p:nvSpPr>
        <p:spPr bwMode="auto">
          <a:xfrm>
            <a:off x="1883569" y="1678781"/>
            <a:ext cx="242887" cy="20716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2120900" y="1666875"/>
            <a:ext cx="0" cy="398145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Connettore 1 17"/>
          <p:cNvCxnSpPr/>
          <p:nvPr/>
        </p:nvCxnSpPr>
        <p:spPr bwMode="auto">
          <a:xfrm>
            <a:off x="1885950" y="1885950"/>
            <a:ext cx="3024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CasellaDiTesto 28"/>
          <p:cNvSpPr txBox="1"/>
          <p:nvPr/>
        </p:nvSpPr>
        <p:spPr>
          <a:xfrm>
            <a:off x="327660" y="1169670"/>
            <a:ext cx="122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effectLst/>
                <a:latin typeface="Calibri" pitchFamily="34" charset="0"/>
              </a:rPr>
              <a:t>Depleted Quadrant</a:t>
            </a:r>
          </a:p>
        </p:txBody>
      </p:sp>
      <p:cxnSp>
        <p:nvCxnSpPr>
          <p:cNvPr id="31" name="Connettore 2 30"/>
          <p:cNvCxnSpPr/>
          <p:nvPr/>
        </p:nvCxnSpPr>
        <p:spPr bwMode="auto">
          <a:xfrm>
            <a:off x="1475656" y="1556792"/>
            <a:ext cx="535009" cy="23507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asellaDiTesto 34"/>
          <p:cNvSpPr txBox="1"/>
          <p:nvPr/>
        </p:nvSpPr>
        <p:spPr>
          <a:xfrm>
            <a:off x="3169920" y="2701290"/>
            <a:ext cx="122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effectLst/>
                <a:latin typeface="Calibri" pitchFamily="34" charset="0"/>
              </a:rPr>
              <a:t>Enriched Quadrant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647700"/>
            <a:ext cx="9001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52400" y="630238"/>
            <a:ext cx="4089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chemeClr val="tx1"/>
                </a:solidFill>
                <a:effectLst/>
                <a:latin typeface="Calibri" pitchFamily="34" charset="0"/>
              </a:rPr>
              <a:t>MORB are statistically more depleted than OIB (higher </a:t>
            </a:r>
            <a:r>
              <a:rPr lang="en-GB" sz="2800" dirty="0" err="1">
                <a:solidFill>
                  <a:schemeClr val="tx1"/>
                </a:solidFill>
                <a:effectLst/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tx1"/>
                </a:solidFill>
                <a:effectLst/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tx1"/>
                </a:solidFill>
                <a:effectLst/>
                <a:latin typeface="Calibri" pitchFamily="34" charset="0"/>
              </a:rPr>
              <a:t>).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295900" y="642938"/>
            <a:ext cx="3810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OIB derive from sources with the same depletion history of MORB (they have</a:t>
            </a:r>
          </a:p>
          <a:p>
            <a:pPr algn="r">
              <a:defRPr/>
            </a:pP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mostly</a:t>
            </a: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positive</a:t>
            </a: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tx1"/>
                </a:solidFill>
                <a:effectLst/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).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55600" y="6165502"/>
            <a:ext cx="8788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Hart 2011 </a:t>
            </a:r>
            <a:r>
              <a:rPr lang="en-GB" sz="1200" dirty="0">
                <a:solidFill>
                  <a:schemeClr val="bg1"/>
                </a:solidFill>
                <a:latin typeface="Calibri" pitchFamily="34" charset="0"/>
              </a:rPr>
              <a:t>(http://www.geo.cornell.edu/geology/classes/Geo656/656notes11/IsotopeGeochemistryChapter6.pdf)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D6B95E6-944E-23EC-10A8-CEFC9C97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250"/>
            <a:ext cx="9144000" cy="410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When </a:t>
            </a:r>
            <a:r>
              <a:rPr lang="en-GB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3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3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quotation is necessary (but unfortunately still little used):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6603E3F-E658-0248-0145-54DB443A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031875"/>
            <a:ext cx="8877300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Assume we have to investigate two basaltic suites, one emitted in historical time, and another emplaced 1 Ga. Measure their Sr and Nd isotopic ratios.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young basalts have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0.70445 (a ratio equivalent to present-day BSE), while the 1 Gyr-old one has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0.70859.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 it correct to report the two measured ratios in the same diagram?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No. We have to recalculate the initial 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1 Gyr-old basalt.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do we need to do that?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83F2F65-FA8F-2607-26D6-805B005F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9" y="3006725"/>
            <a:ext cx="5000625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The </a:t>
            </a:r>
            <a:r>
              <a:rPr lang="en-GB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Rb/</a:t>
            </a:r>
            <a:r>
              <a:rPr lang="en-GB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86</a:t>
            </a: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Sr ratio (e.g., 40/100 = 0.1)</a:t>
            </a:r>
            <a:endParaRPr lang="en-GB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1EA7FB1-FE51-346B-D7E8-BCEA13EE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3412272"/>
            <a:ext cx="8877300" cy="143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With the following formula we can calculate the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the 1 Gyr-old basalt: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-25000" dirty="0" err="1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- 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*(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0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0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calculated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-25000" dirty="0" err="1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of the 1 Gyr-old basalt is 0.70445.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Are the sources of the two types of basalts isotopically similar? 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2BC891A-F687-EFE1-1C28-C1731576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4576604"/>
            <a:ext cx="5714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NO</a:t>
            </a:r>
            <a:endParaRPr lang="en-GB" sz="2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B4EC49F-07A4-2BF6-1561-9BEC0568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1" y="4576604"/>
            <a:ext cx="14477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Why?</a:t>
            </a:r>
            <a:endParaRPr lang="en-GB" sz="2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3639711-B639-3568-467D-E14E6F8F3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041895"/>
            <a:ext cx="9010650" cy="143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 should compare the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the 1 Gyr-old basalt with the BSE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 Gyr)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BSE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 Gyr)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(assuming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(BSE)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= 0.0816, from literature) is 0.70328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 can plot the two samples in terms of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values. They have the same initial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ratios, but different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GB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.(so the old one is more enriched than the young one).</a:t>
            </a:r>
          </a:p>
        </p:txBody>
      </p:sp>
    </p:spTree>
    <p:extLst>
      <p:ext uri="{BB962C8B-B14F-4D97-AF65-F5344CB8AC3E}">
        <p14:creationId xmlns:p14="http://schemas.microsoft.com/office/powerpoint/2010/main" val="39933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7" grpId="0" uiExpand="1" build="p"/>
      <p:bldP spid="8" grpId="0" build="p"/>
      <p:bldP spid="9" grpId="0" build="p"/>
      <p:bldP spid="10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1543" y="1287463"/>
            <a:ext cx="8040914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bg1"/>
                </a:solidFill>
                <a:latin typeface="Calibri" pitchFamily="34" charset="0"/>
              </a:rPr>
              <a:t>Now let us make another exercise</a:t>
            </a:r>
          </a:p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Calibri" pitchFamily="34" charset="0"/>
              </a:rPr>
              <a:t>#6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1173" name="Text Box 5"/>
          <p:cNvSpPr txBox="1">
            <a:spLocks noChangeArrowheads="1"/>
          </p:cNvSpPr>
          <p:nvPr/>
        </p:nvSpPr>
        <p:spPr bwMode="auto">
          <a:xfrm>
            <a:off x="0" y="1876425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31180" name="Text Box 12"/>
          <p:cNvSpPr txBox="1">
            <a:spLocks noChangeArrowheads="1"/>
          </p:cNvSpPr>
          <p:nvPr/>
        </p:nvSpPr>
        <p:spPr bwMode="auto">
          <a:xfrm>
            <a:off x="371475" y="585788"/>
            <a:ext cx="84010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that a depleted reservoir is interested in another partial melting process 1 Ga after the first melt extraction.</a:t>
            </a: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133350" y="2459038"/>
            <a:ext cx="3810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Sr-Nd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isotopic composition of melt derived from this source?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11650" y="2686050"/>
            <a:ext cx="4733924" cy="3668713"/>
            <a:chOff x="2716" y="2012"/>
            <a:chExt cx="2982" cy="2311"/>
          </a:xfrm>
        </p:grpSpPr>
        <p:sp>
          <p:nvSpPr>
            <p:cNvPr id="1031171" name="Rectangle 3"/>
            <p:cNvSpPr>
              <a:spLocks noChangeArrowheads="1"/>
            </p:cNvSpPr>
            <p:nvPr/>
          </p:nvSpPr>
          <p:spPr bwMode="auto">
            <a:xfrm>
              <a:off x="2992" y="2018"/>
              <a:ext cx="2706" cy="1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74" name="Text Box 6"/>
            <p:cNvSpPr txBox="1">
              <a:spLocks noChangeArrowheads="1"/>
            </p:cNvSpPr>
            <p:nvPr/>
          </p:nvSpPr>
          <p:spPr bwMode="auto">
            <a:xfrm>
              <a:off x="3903" y="3993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31175" name="Text Box 7"/>
            <p:cNvSpPr txBox="1">
              <a:spLocks noChangeArrowheads="1"/>
            </p:cNvSpPr>
            <p:nvPr/>
          </p:nvSpPr>
          <p:spPr bwMode="auto">
            <a:xfrm rot="16200000">
              <a:off x="2283" y="2866"/>
              <a:ext cx="11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31176" name="Line 8"/>
            <p:cNvSpPr>
              <a:spLocks noChangeShapeType="1"/>
            </p:cNvSpPr>
            <p:nvPr/>
          </p:nvSpPr>
          <p:spPr bwMode="auto">
            <a:xfrm flipV="1">
              <a:off x="3826" y="2012"/>
              <a:ext cx="0" cy="1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77" name="Line 9"/>
            <p:cNvSpPr>
              <a:spLocks noChangeShapeType="1"/>
            </p:cNvSpPr>
            <p:nvPr/>
          </p:nvSpPr>
          <p:spPr bwMode="auto">
            <a:xfrm>
              <a:off x="2992" y="2761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78" name="Text Box 10"/>
            <p:cNvSpPr txBox="1">
              <a:spLocks noChangeArrowheads="1"/>
            </p:cNvSpPr>
            <p:nvPr/>
          </p:nvSpPr>
          <p:spPr bwMode="auto">
            <a:xfrm>
              <a:off x="4418" y="2544"/>
              <a:ext cx="126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1031179" name="Text Box 11"/>
            <p:cNvSpPr txBox="1">
              <a:spLocks noChangeArrowheads="1"/>
            </p:cNvSpPr>
            <p:nvPr/>
          </p:nvSpPr>
          <p:spPr bwMode="auto">
            <a:xfrm rot="16200000">
              <a:off x="3126" y="3216"/>
              <a:ext cx="115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  <p:sp>
          <p:nvSpPr>
            <p:cNvPr id="1031183" name="AutoShape 15"/>
            <p:cNvSpPr>
              <a:spLocks noChangeArrowheads="1"/>
            </p:cNvSpPr>
            <p:nvPr/>
          </p:nvSpPr>
          <p:spPr bwMode="auto">
            <a:xfrm>
              <a:off x="2998" y="2032"/>
              <a:ext cx="771" cy="704"/>
            </a:xfrm>
            <a:prstGeom prst="irregularSeal1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85" name="AutoShape 17"/>
            <p:cNvSpPr>
              <a:spLocks noChangeArrowheads="1"/>
            </p:cNvSpPr>
            <p:nvPr/>
          </p:nvSpPr>
          <p:spPr bwMode="auto">
            <a:xfrm rot="1103937">
              <a:off x="4235" y="2989"/>
              <a:ext cx="1305" cy="729"/>
            </a:xfrm>
            <a:prstGeom prst="irregularSeal1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86" name="Text Box 18"/>
            <p:cNvSpPr txBox="1">
              <a:spLocks noChangeArrowheads="1"/>
            </p:cNvSpPr>
            <p:nvPr/>
          </p:nvSpPr>
          <p:spPr bwMode="auto">
            <a:xfrm>
              <a:off x="3109" y="2212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DR</a:t>
              </a:r>
            </a:p>
          </p:txBody>
        </p:sp>
        <p:sp>
          <p:nvSpPr>
            <p:cNvPr id="1031187" name="Text Box 19"/>
            <p:cNvSpPr txBox="1">
              <a:spLocks noChangeArrowheads="1"/>
            </p:cNvSpPr>
            <p:nvPr/>
          </p:nvSpPr>
          <p:spPr bwMode="auto">
            <a:xfrm>
              <a:off x="4625" y="3178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ER</a:t>
              </a:r>
            </a:p>
          </p:txBody>
        </p:sp>
      </p:grpSp>
      <p:sp>
        <p:nvSpPr>
          <p:cNvPr id="1031189" name="AutoShape 21"/>
          <p:cNvSpPr>
            <a:spLocks noChangeArrowheads="1"/>
          </p:cNvSpPr>
          <p:nvPr/>
        </p:nvSpPr>
        <p:spPr bwMode="auto">
          <a:xfrm rot="-1226903">
            <a:off x="4802188" y="2717800"/>
            <a:ext cx="1223962" cy="1117600"/>
          </a:xfrm>
          <a:prstGeom prst="irregularSeal1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31190" name="Text Box 22"/>
          <p:cNvSpPr txBox="1">
            <a:spLocks noChangeArrowheads="1"/>
          </p:cNvSpPr>
          <p:nvPr/>
        </p:nvSpPr>
        <p:spPr bwMode="auto">
          <a:xfrm>
            <a:off x="133350" y="4310063"/>
            <a:ext cx="41592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means that it is possible to hypothesize a depleted source for magmas plotting in the Depleted Quadrant.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3" grpId="0"/>
      <p:bldP spid="1031180" grpId="0"/>
      <p:bldP spid="1031182" grpId="0"/>
      <p:bldP spid="1031189" grpId="0" animBg="1"/>
      <p:bldP spid="103119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4311650" y="2686050"/>
            <a:ext cx="4733924" cy="3668713"/>
            <a:chOff x="2716" y="2012"/>
            <a:chExt cx="2982" cy="2311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992" y="2018"/>
              <a:ext cx="2706" cy="1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3903" y="3993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 rot="16200000">
              <a:off x="2283" y="2866"/>
              <a:ext cx="11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3826" y="2012"/>
              <a:ext cx="0" cy="1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2992" y="2761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418" y="2544"/>
              <a:ext cx="126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 rot="16200000">
              <a:off x="3126" y="3216"/>
              <a:ext cx="115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2998" y="2032"/>
              <a:ext cx="771" cy="704"/>
            </a:xfrm>
            <a:prstGeom prst="irregularSeal1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 rot="1103937">
              <a:off x="4235" y="2989"/>
              <a:ext cx="1305" cy="729"/>
            </a:xfrm>
            <a:prstGeom prst="irregularSeal1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109" y="2212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DR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625" y="3178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ER</a:t>
              </a:r>
            </a:p>
          </p:txBody>
        </p:sp>
      </p:grp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4421" name="Text Box 5"/>
          <p:cNvSpPr txBox="1">
            <a:spLocks noChangeArrowheads="1"/>
          </p:cNvSpPr>
          <p:nvPr/>
        </p:nvSpPr>
        <p:spPr bwMode="auto">
          <a:xfrm>
            <a:off x="371475" y="585788"/>
            <a:ext cx="8401050" cy="195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Values of </a:t>
            </a:r>
            <a:r>
              <a:rPr lang="en-GB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6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&gt;0 and </a:t>
            </a:r>
            <a:r>
              <a:rPr lang="en-GB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6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&lt;0 in an igneous rock indicate a mantle source that has suffered melt extraction for a long time (i.e., this rock derives from a Depleted Mantle).</a:t>
            </a:r>
          </a:p>
        </p:txBody>
      </p:sp>
      <p:sp>
        <p:nvSpPr>
          <p:cNvPr id="1084435" name="AutoShape 19"/>
          <p:cNvSpPr>
            <a:spLocks noChangeArrowheads="1"/>
          </p:cNvSpPr>
          <p:nvPr/>
        </p:nvSpPr>
        <p:spPr bwMode="auto">
          <a:xfrm rot="-1226903">
            <a:off x="4802188" y="2717800"/>
            <a:ext cx="1223962" cy="1117600"/>
          </a:xfrm>
          <a:prstGeom prst="irregularSeal1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84437" name="Text Box 21"/>
          <p:cNvSpPr txBox="1">
            <a:spLocks noChangeArrowheads="1"/>
          </p:cNvSpPr>
          <p:nvPr/>
        </p:nvSpPr>
        <p:spPr bwMode="auto">
          <a:xfrm>
            <a:off x="644526" y="2870200"/>
            <a:ext cx="3184524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When did the depletion event occur?</a:t>
            </a:r>
          </a:p>
        </p:txBody>
      </p:sp>
      <p:sp>
        <p:nvSpPr>
          <p:cNvPr id="1084438" name="Text Box 22"/>
          <p:cNvSpPr txBox="1">
            <a:spLocks noChangeArrowheads="1"/>
          </p:cNvSpPr>
          <p:nvPr/>
        </p:nvSpPr>
        <p:spPr bwMode="auto">
          <a:xfrm>
            <a:off x="650876" y="3852863"/>
            <a:ext cx="3159124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Short time before magma production?</a:t>
            </a:r>
          </a:p>
        </p:txBody>
      </p:sp>
      <p:sp>
        <p:nvSpPr>
          <p:cNvPr id="1084439" name="Text Box 23"/>
          <p:cNvSpPr txBox="1">
            <a:spLocks noChangeArrowheads="1"/>
          </p:cNvSpPr>
          <p:nvPr/>
        </p:nvSpPr>
        <p:spPr bwMode="auto">
          <a:xfrm>
            <a:off x="276225" y="4945063"/>
            <a:ext cx="387985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Or much earlier?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4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21" grpId="0" build="p"/>
      <p:bldP spid="1084437" grpId="0"/>
      <p:bldP spid="1084438" grpId="0"/>
      <p:bldP spid="108443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749800" y="2695575"/>
            <a:ext cx="4295774" cy="30654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196012" y="5830888"/>
            <a:ext cx="13922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16200000">
            <a:off x="3624262" y="4041775"/>
            <a:ext cx="189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6073775" y="2686050"/>
            <a:ext cx="0" cy="30749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749800" y="3875088"/>
            <a:ext cx="4286249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013574" y="3530600"/>
            <a:ext cx="20034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/>
                <a:latin typeface="Calibri" pitchFamily="34" charset="0"/>
              </a:rPr>
              <a:t>ChUR (0.51264)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16200000">
            <a:off x="4962525" y="4597400"/>
            <a:ext cx="18256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/>
                <a:latin typeface="Calibri" pitchFamily="34" charset="0"/>
              </a:rPr>
              <a:t>BSE (0.70445)</a:t>
            </a: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 rot="1103937">
            <a:off x="6723062" y="4237038"/>
            <a:ext cx="2071687" cy="1157288"/>
          </a:xfrm>
          <a:prstGeom prst="irregularSeal1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342187" y="4537075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3221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33228" name="Text Box 12"/>
          <p:cNvSpPr txBox="1">
            <a:spLocks noChangeArrowheads="1"/>
          </p:cNvSpPr>
          <p:nvPr/>
        </p:nvSpPr>
        <p:spPr bwMode="auto">
          <a:xfrm>
            <a:off x="371475" y="1085850"/>
            <a:ext cx="840105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Can Enriched Regions interact with Depleted Reservoirs?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0" y="1995488"/>
            <a:ext cx="9144000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YES, of course</a:t>
            </a:r>
          </a:p>
        </p:txBody>
      </p:sp>
      <p:sp>
        <p:nvSpPr>
          <p:cNvPr id="1033237" name="Text Box 21"/>
          <p:cNvSpPr txBox="1">
            <a:spLocks noChangeArrowheads="1"/>
          </p:cNvSpPr>
          <p:nvPr/>
        </p:nvSpPr>
        <p:spPr bwMode="auto">
          <a:xfrm>
            <a:off x="190499" y="2668588"/>
            <a:ext cx="40116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commonest way to allow interaction between these two regions?</a:t>
            </a:r>
          </a:p>
        </p:txBody>
      </p:sp>
      <p:sp>
        <p:nvSpPr>
          <p:cNvPr id="1033238" name="Text Box 22"/>
          <p:cNvSpPr txBox="1">
            <a:spLocks noChangeArrowheads="1"/>
          </p:cNvSpPr>
          <p:nvPr/>
        </p:nvSpPr>
        <p:spPr bwMode="auto">
          <a:xfrm>
            <a:off x="1587" y="4608513"/>
            <a:ext cx="43894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Recycling of crustal lithologies essentially (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but not exclusively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via subduction processes.</a:t>
            </a:r>
          </a:p>
        </p:txBody>
      </p:sp>
      <p:sp>
        <p:nvSpPr>
          <p:cNvPr id="1033239" name="AutoShape 23"/>
          <p:cNvSpPr>
            <a:spLocks noChangeArrowheads="1"/>
          </p:cNvSpPr>
          <p:nvPr/>
        </p:nvSpPr>
        <p:spPr bwMode="auto">
          <a:xfrm rot="12784521">
            <a:off x="5291138" y="3771900"/>
            <a:ext cx="1995487" cy="430213"/>
          </a:xfrm>
          <a:prstGeom prst="leftArrow">
            <a:avLst>
              <a:gd name="adj1" fmla="val 50000"/>
              <a:gd name="adj2" fmla="val 115959"/>
            </a:avLst>
          </a:prstGeom>
          <a:gradFill rotWithShape="0">
            <a:gsLst>
              <a:gs pos="0">
                <a:srgbClr val="CC6600"/>
              </a:gs>
              <a:gs pos="100000">
                <a:srgbClr val="00CC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759325" y="2717800"/>
            <a:ext cx="1223962" cy="1117600"/>
          </a:xfrm>
          <a:prstGeom prst="irregularSeal1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935537" y="3003550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21" grpId="0"/>
      <p:bldP spid="1033228" grpId="0"/>
      <p:bldP spid="1033236" grpId="0"/>
      <p:bldP spid="1033237" grpId="0"/>
      <p:bldP spid="1033238" grpId="0"/>
      <p:bldP spid="1033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19075" y="692150"/>
            <a:ext cx="87058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Basalts (and therefore MORB too) are generated when all the four classical lherzolite phases (ol-opx-cpx-</a:t>
            </a:r>
            <a:r>
              <a:rPr lang="en-GB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sp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/</a:t>
            </a:r>
            <a:r>
              <a:rPr lang="en-GB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gt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) are present (in any proportion).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The relative amounts of these minerals is not important, so that some of these basalt-yielding source regions would be called olivine-websterites (pyroxenites), cpx-poor harzburgites or lherzolites.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Why it is not relevant the specific mineral ratio to generate a basaltic melt?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  <a:sym typeface="Wingdings" panose="05000000000000000000" pitchFamily="2" charset="2"/>
              </a:rPr>
              <a:t> Because partial melting occurs always in eutectic conditions.</a:t>
            </a:r>
            <a:endParaRPr lang="en-GB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71475" y="3727450"/>
            <a:ext cx="840105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Mantle rocks can be, at the same time: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 and Enriched (e.g., OIB sources)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 and Depleted (e.g., MORB sources)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Sterile and Enriched (e.g. Dunite xenoliths)</a:t>
            </a:r>
          </a:p>
          <a:p>
            <a:pPr algn="l"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Sterile and Depleted (unable to produce basalts)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48132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5276" name="Text Box 12"/>
          <p:cNvSpPr txBox="1">
            <a:spLocks noChangeArrowheads="1"/>
          </p:cNvSpPr>
          <p:nvPr/>
        </p:nvSpPr>
        <p:spPr bwMode="auto">
          <a:xfrm>
            <a:off x="371475" y="601663"/>
            <a:ext cx="84010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Recycling crustal lithologies has the typical effect of increasing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lowering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of the contaminated mantle source.</a:t>
            </a:r>
          </a:p>
        </p:txBody>
      </p:sp>
      <p:sp>
        <p:nvSpPr>
          <p:cNvPr id="1035281" name="Text Box 17"/>
          <p:cNvSpPr txBox="1">
            <a:spLocks noChangeArrowheads="1"/>
          </p:cNvSpPr>
          <p:nvPr/>
        </p:nvSpPr>
        <p:spPr bwMode="auto">
          <a:xfrm>
            <a:off x="371475" y="1817688"/>
            <a:ext cx="840105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change of isotopic composition of the depleted reservoir is generally substantial.</a:t>
            </a:r>
          </a:p>
        </p:txBody>
      </p:sp>
      <p:sp>
        <p:nvSpPr>
          <p:cNvPr id="1035282" name="Text Box 18"/>
          <p:cNvSpPr txBox="1">
            <a:spLocks noChangeArrowheads="1"/>
          </p:cNvSpPr>
          <p:nvPr/>
        </p:nvSpPr>
        <p:spPr bwMode="auto">
          <a:xfrm>
            <a:off x="0" y="3551238"/>
            <a:ext cx="3952875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DR have very low elemental Sr and Nd compared to ER.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a mixing process the two most important factors are: Sr-Nd elemental content and Sr-Nd isotopic difference.</a:t>
            </a:r>
          </a:p>
        </p:txBody>
      </p:sp>
      <p:sp>
        <p:nvSpPr>
          <p:cNvPr id="1035286" name="Text Box 22"/>
          <p:cNvSpPr txBox="1">
            <a:spLocks noChangeArrowheads="1"/>
          </p:cNvSpPr>
          <p:nvPr/>
        </p:nvSpPr>
        <p:spPr bwMode="auto">
          <a:xfrm>
            <a:off x="0" y="2747963"/>
            <a:ext cx="3924300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4311649" y="2686050"/>
            <a:ext cx="4733925" cy="3668713"/>
            <a:chOff x="4311649" y="3194050"/>
            <a:chExt cx="4733925" cy="3668713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4749800" y="3203575"/>
              <a:ext cx="4295774" cy="306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196012" y="6338888"/>
              <a:ext cx="1392237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 rot="16200000">
              <a:off x="3624262" y="4549775"/>
              <a:ext cx="189865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6073775" y="3194050"/>
              <a:ext cx="0" cy="3074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4749800" y="4383088"/>
              <a:ext cx="42862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7013574" y="4038600"/>
              <a:ext cx="2003425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 rot="16200000">
              <a:off x="4962525" y="5105400"/>
              <a:ext cx="1825625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 rot="1103937">
              <a:off x="6723062" y="4745038"/>
              <a:ext cx="2071687" cy="1157288"/>
            </a:xfrm>
            <a:prstGeom prst="irregularSeal1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7342187" y="5045075"/>
              <a:ext cx="847725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ER</a:t>
              </a:r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 rot="12784521">
              <a:off x="5291138" y="4279900"/>
              <a:ext cx="1995487" cy="430213"/>
            </a:xfrm>
            <a:prstGeom prst="leftArrow">
              <a:avLst>
                <a:gd name="adj1" fmla="val 50000"/>
                <a:gd name="adj2" fmla="val 115959"/>
              </a:avLst>
            </a:prstGeom>
            <a:gradFill rotWithShape="0">
              <a:gsLst>
                <a:gs pos="0">
                  <a:srgbClr val="CC6600"/>
                </a:gs>
                <a:gs pos="100000">
                  <a:srgbClr val="00CC00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4759325" y="3225800"/>
              <a:ext cx="1223962" cy="1117600"/>
            </a:xfrm>
            <a:prstGeom prst="irregularSeal1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4935537" y="3511550"/>
              <a:ext cx="847725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76" grpId="0" build="p"/>
      <p:bldP spid="1035281" grpId="0" build="p"/>
      <p:bldP spid="1035282" grpId="0" build="p"/>
      <p:bldP spid="1035286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52400" y="896938"/>
            <a:ext cx="8839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sources that have interacted with (ancient) crust-derived lithologies are therefore Enriched in terms of Sr-Nd isotopic ratios, at least compared to typical DMM sources.</a:t>
            </a:r>
          </a:p>
        </p:txBody>
      </p:sp>
      <p:sp>
        <p:nvSpPr>
          <p:cNvPr id="1068051" name="Text Box 19"/>
          <p:cNvSpPr txBox="1">
            <a:spLocks noChangeArrowheads="1"/>
          </p:cNvSpPr>
          <p:nvPr/>
        </p:nvSpPr>
        <p:spPr bwMode="auto">
          <a:xfrm>
            <a:off x="0" y="2405063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second set of Mantle component identifiable with Sr-Nd isotopes is represented by Enriched Mantle (EM) components.</a:t>
            </a:r>
          </a:p>
          <a:p>
            <a:pPr algn="l">
              <a:defRPr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are generally divided into two main types:</a:t>
            </a:r>
          </a:p>
          <a:p>
            <a:pPr algn="l">
              <a:defRPr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EM-I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(Enriched Mantle Type One)</a:t>
            </a:r>
          </a:p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EM-II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(Enriched Mantle Type Two)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5EF0038-DA0F-25E7-D71C-A745A8CD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7" grpId="0"/>
      <p:bldP spid="1068051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4" cstate="print"/>
          <a:srcRect l="1196" t="1147" r="1086" b="1074"/>
          <a:stretch>
            <a:fillRect/>
          </a:stretch>
        </p:blipFill>
        <p:spPr bwMode="auto">
          <a:xfrm>
            <a:off x="107504" y="651007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25" name="Connettore 1 2624"/>
          <p:cNvCxnSpPr/>
          <p:nvPr/>
        </p:nvCxnSpPr>
        <p:spPr>
          <a:xfrm flipH="1" flipV="1">
            <a:off x="4429760" y="851875"/>
            <a:ext cx="0" cy="510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7" name="Connettore 1 2626"/>
          <p:cNvCxnSpPr/>
          <p:nvPr/>
        </p:nvCxnSpPr>
        <p:spPr>
          <a:xfrm flipH="1">
            <a:off x="1444625" y="4385015"/>
            <a:ext cx="71231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2" name="Ovale 26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2633" name="Ovale 26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634" name="Ovale 2633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2635" name="Ovale 2634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  <p:sp>
        <p:nvSpPr>
          <p:cNvPr id="2636" name="CasellaDiTesto 2635"/>
          <p:cNvSpPr txBox="1"/>
          <p:nvPr/>
        </p:nvSpPr>
        <p:spPr>
          <a:xfrm>
            <a:off x="1196974" y="5156858"/>
            <a:ext cx="3155951" cy="8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latin typeface="Calibri" pitchFamily="34" charset="0"/>
              </a:rPr>
              <a:t>Composition of primitive (i.e., assuming no crust formation) mantle</a:t>
            </a:r>
          </a:p>
        </p:txBody>
      </p:sp>
      <p:sp>
        <p:nvSpPr>
          <p:cNvPr id="2639" name="CasellaDiTesto 2638"/>
          <p:cNvSpPr txBox="1"/>
          <p:nvPr/>
        </p:nvSpPr>
        <p:spPr>
          <a:xfrm>
            <a:off x="1511819" y="4320947"/>
            <a:ext cx="9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ChUR</a:t>
            </a:r>
          </a:p>
        </p:txBody>
      </p:sp>
      <p:sp>
        <p:nvSpPr>
          <p:cNvPr id="2641" name="CasellaDiTesto 2640"/>
          <p:cNvSpPr txBox="1"/>
          <p:nvPr/>
        </p:nvSpPr>
        <p:spPr>
          <a:xfrm rot="16200000">
            <a:off x="4185367" y="1732748"/>
            <a:ext cx="8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BSE</a:t>
            </a:r>
          </a:p>
        </p:txBody>
      </p:sp>
      <p:sp>
        <p:nvSpPr>
          <p:cNvPr id="2643" name="Figura a mano libera 2642"/>
          <p:cNvSpPr/>
          <p:nvPr/>
        </p:nvSpPr>
        <p:spPr>
          <a:xfrm>
            <a:off x="2621280" y="4527255"/>
            <a:ext cx="1615440" cy="633984"/>
          </a:xfrm>
          <a:custGeom>
            <a:avLst/>
            <a:gdLst>
              <a:gd name="connsiteX0" fmla="*/ 0 w 1731264"/>
              <a:gd name="connsiteY0" fmla="*/ 664464 h 664464"/>
              <a:gd name="connsiteX1" fmla="*/ 841248 w 1731264"/>
              <a:gd name="connsiteY1" fmla="*/ 231648 h 664464"/>
              <a:gd name="connsiteX2" fmla="*/ 1207008 w 1731264"/>
              <a:gd name="connsiteY2" fmla="*/ 335280 h 664464"/>
              <a:gd name="connsiteX3" fmla="*/ 1731264 w 1731264"/>
              <a:gd name="connsiteY3" fmla="*/ 0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264" h="664464">
                <a:moveTo>
                  <a:pt x="0" y="664464"/>
                </a:moveTo>
                <a:cubicBezTo>
                  <a:pt x="320040" y="475488"/>
                  <a:pt x="640080" y="286512"/>
                  <a:pt x="841248" y="231648"/>
                </a:cubicBezTo>
                <a:cubicBezTo>
                  <a:pt x="1042416" y="176784"/>
                  <a:pt x="1058672" y="373888"/>
                  <a:pt x="1207008" y="335280"/>
                </a:cubicBezTo>
                <a:cubicBezTo>
                  <a:pt x="1355344" y="296672"/>
                  <a:pt x="1543304" y="148336"/>
                  <a:pt x="1731264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2645" name="CasellaDiTesto 2644"/>
          <p:cNvSpPr txBox="1"/>
          <p:nvPr/>
        </p:nvSpPr>
        <p:spPr>
          <a:xfrm>
            <a:off x="5700661" y="5673993"/>
            <a:ext cx="23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Pitcairn, Walvis Ridge</a:t>
            </a:r>
          </a:p>
        </p:txBody>
      </p:sp>
      <p:sp>
        <p:nvSpPr>
          <p:cNvPr id="2647" name="CasellaDiTesto 2646"/>
          <p:cNvSpPr txBox="1"/>
          <p:nvPr/>
        </p:nvSpPr>
        <p:spPr>
          <a:xfrm>
            <a:off x="6747641" y="3350873"/>
            <a:ext cx="18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Samoa, </a:t>
            </a:r>
          </a:p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Society Islands</a:t>
            </a:r>
          </a:p>
        </p:txBody>
      </p:sp>
      <p:sp>
        <p:nvSpPr>
          <p:cNvPr id="2648" name="CasellaDiTesto 2647"/>
          <p:cNvSpPr txBox="1"/>
          <p:nvPr/>
        </p:nvSpPr>
        <p:spPr>
          <a:xfrm>
            <a:off x="1387963" y="3765369"/>
            <a:ext cx="17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St. Helena,</a:t>
            </a:r>
          </a:p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Cook-Austral</a:t>
            </a:r>
          </a:p>
        </p:txBody>
      </p:sp>
      <p:sp>
        <p:nvSpPr>
          <p:cNvPr id="2649" name="CasellaDiTesto 2648"/>
          <p:cNvSpPr txBox="1"/>
          <p:nvPr/>
        </p:nvSpPr>
        <p:spPr>
          <a:xfrm>
            <a:off x="2034953" y="841247"/>
            <a:ext cx="12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Madeira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667624" y="407648"/>
            <a:ext cx="90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latin typeface="Calibri" pitchFamily="34" charset="0"/>
              </a:rPr>
              <a:t>OIB</a:t>
            </a:r>
          </a:p>
        </p:txBody>
      </p:sp>
      <p:sp>
        <p:nvSpPr>
          <p:cNvPr id="20" name="Stella a 5 punte 19"/>
          <p:cNvSpPr/>
          <p:nvPr/>
        </p:nvSpPr>
        <p:spPr>
          <a:xfrm>
            <a:off x="4236720" y="4204167"/>
            <a:ext cx="360000" cy="360000"/>
          </a:xfrm>
          <a:prstGeom prst="star5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" grpId="0" animBg="1"/>
      <p:bldP spid="2633" grpId="0" animBg="1"/>
      <p:bldP spid="2634" grpId="0" animBg="1"/>
      <p:bldP spid="2635" grpId="0" animBg="1"/>
      <p:bldP spid="2636" grpId="0"/>
      <p:bldP spid="2639" grpId="0"/>
      <p:bldP spid="2641" grpId="0"/>
      <p:bldP spid="2643" grpId="0" animBg="1"/>
      <p:bldP spid="2645" grpId="0"/>
      <p:bldP spid="2647" grpId="0"/>
      <p:bldP spid="2648" grpId="0"/>
      <p:bldP spid="2649" grpId="0"/>
      <p:bldP spid="19" grpId="0"/>
      <p:bldP spid="2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4" cstate="print"/>
          <a:srcRect l="1196" t="1147" r="1086" b="1074"/>
          <a:stretch>
            <a:fillRect/>
          </a:stretch>
        </p:blipFill>
        <p:spPr bwMode="auto">
          <a:xfrm>
            <a:off x="107504" y="651007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4" name="Rettangolo 2613"/>
          <p:cNvSpPr/>
          <p:nvPr/>
        </p:nvSpPr>
        <p:spPr>
          <a:xfrm>
            <a:off x="1444625" y="851875"/>
            <a:ext cx="7123113" cy="51054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cxnSp>
        <p:nvCxnSpPr>
          <p:cNvPr id="2640" name="Connettore 1 2639"/>
          <p:cNvCxnSpPr/>
          <p:nvPr/>
        </p:nvCxnSpPr>
        <p:spPr>
          <a:xfrm flipV="1">
            <a:off x="5130800" y="4649175"/>
            <a:ext cx="3190240" cy="142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2616"/>
          <p:cNvGrpSpPr/>
          <p:nvPr/>
        </p:nvGrpSpPr>
        <p:grpSpPr>
          <a:xfrm>
            <a:off x="1538620" y="4742719"/>
            <a:ext cx="2025755" cy="369332"/>
            <a:chOff x="1550884" y="4318000"/>
            <a:chExt cx="2025755" cy="369332"/>
          </a:xfrm>
        </p:grpSpPr>
        <p:sp>
          <p:nvSpPr>
            <p:cNvPr id="2615" name="Rettangolo 2614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16" name="CasellaDiTesto 2615"/>
            <p:cNvSpPr txBox="1"/>
            <p:nvPr/>
          </p:nvSpPr>
          <p:spPr>
            <a:xfrm>
              <a:off x="2024547" y="4318000"/>
              <a:ext cx="155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Atlantic MORB</a:t>
              </a:r>
            </a:p>
          </p:txBody>
        </p:sp>
      </p:grpSp>
      <p:grpSp>
        <p:nvGrpSpPr>
          <p:cNvPr id="3" name="Gruppo 2617"/>
          <p:cNvGrpSpPr/>
          <p:nvPr/>
        </p:nvGrpSpPr>
        <p:grpSpPr>
          <a:xfrm>
            <a:off x="1538620" y="5138959"/>
            <a:ext cx="1876644" cy="369332"/>
            <a:chOff x="1550884" y="4318000"/>
            <a:chExt cx="1876644" cy="369332"/>
          </a:xfrm>
        </p:grpSpPr>
        <p:sp>
          <p:nvSpPr>
            <p:cNvPr id="2619" name="Rettangolo 2618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20" name="CasellaDiTesto 2619"/>
            <p:cNvSpPr txBox="1"/>
            <p:nvPr/>
          </p:nvSpPr>
          <p:spPr>
            <a:xfrm>
              <a:off x="2003741" y="4318000"/>
              <a:ext cx="1423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Indian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grpSp>
        <p:nvGrpSpPr>
          <p:cNvPr id="4" name="Gruppo 2620"/>
          <p:cNvGrpSpPr/>
          <p:nvPr/>
        </p:nvGrpSpPr>
        <p:grpSpPr>
          <a:xfrm>
            <a:off x="1538620" y="5545666"/>
            <a:ext cx="1915052" cy="369332"/>
            <a:chOff x="1550884" y="4318000"/>
            <a:chExt cx="1915052" cy="369332"/>
          </a:xfrm>
        </p:grpSpPr>
        <p:sp>
          <p:nvSpPr>
            <p:cNvPr id="2622" name="Rettangolo 2621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23" name="CasellaDiTesto 2622"/>
            <p:cNvSpPr txBox="1"/>
            <p:nvPr/>
          </p:nvSpPr>
          <p:spPr>
            <a:xfrm>
              <a:off x="2032659" y="4318000"/>
              <a:ext cx="143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Pacific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cxnSp>
        <p:nvCxnSpPr>
          <p:cNvPr id="2625" name="Connettore 1 2624"/>
          <p:cNvCxnSpPr/>
          <p:nvPr/>
        </p:nvCxnSpPr>
        <p:spPr>
          <a:xfrm flipH="1" flipV="1">
            <a:off x="4429760" y="851875"/>
            <a:ext cx="0" cy="510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7" name="Connettore 1 2626"/>
          <p:cNvCxnSpPr/>
          <p:nvPr/>
        </p:nvCxnSpPr>
        <p:spPr>
          <a:xfrm flipH="1">
            <a:off x="1444625" y="4385015"/>
            <a:ext cx="71231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o 7"/>
          <p:cNvGrpSpPr/>
          <p:nvPr/>
        </p:nvGrpSpPr>
        <p:grpSpPr>
          <a:xfrm>
            <a:off x="1479550" y="1169375"/>
            <a:ext cx="4665663" cy="4591050"/>
            <a:chOff x="1479550" y="635000"/>
            <a:chExt cx="4665663" cy="4591050"/>
          </a:xfrm>
        </p:grpSpPr>
        <p:grpSp>
          <p:nvGrpSpPr>
            <p:cNvPr id="6" name="Group 407"/>
            <p:cNvGrpSpPr>
              <a:grpSpLocks/>
            </p:cNvGrpSpPr>
            <p:nvPr/>
          </p:nvGrpSpPr>
          <p:grpSpPr bwMode="auto">
            <a:xfrm>
              <a:off x="1887538" y="933450"/>
              <a:ext cx="2192338" cy="2781300"/>
              <a:chOff x="1189" y="588"/>
              <a:chExt cx="1381" cy="1752"/>
            </a:xfrm>
          </p:grpSpPr>
          <p:sp>
            <p:nvSpPr>
              <p:cNvPr id="929" name="Freeform 207"/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0" name="Freeform 208"/>
              <p:cNvSpPr>
                <a:spLocks/>
              </p:cNvSpPr>
              <p:nvPr/>
            </p:nvSpPr>
            <p:spPr bwMode="auto">
              <a:xfrm>
                <a:off x="1284" y="8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1" name="Freeform 209"/>
              <p:cNvSpPr>
                <a:spLocks noEditPoints="1"/>
              </p:cNvSpPr>
              <p:nvPr/>
            </p:nvSpPr>
            <p:spPr bwMode="auto">
              <a:xfrm>
                <a:off x="1279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2" name="Freeform 210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3" name="Freeform 211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4" name="Freeform 212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5" name="Freeform 213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6" name="Freeform 214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7" name="Freeform 215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8" name="Freeform 216"/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9" name="Freeform 217"/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0" name="Freeform 218"/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1" name="Freeform 219"/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2" name="Freeform 220"/>
              <p:cNvSpPr>
                <a:spLocks/>
              </p:cNvSpPr>
              <p:nvPr/>
            </p:nvSpPr>
            <p:spPr bwMode="auto">
              <a:xfrm>
                <a:off x="1305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3" name="Freeform 221"/>
              <p:cNvSpPr>
                <a:spLocks noEditPoints="1"/>
              </p:cNvSpPr>
              <p:nvPr/>
            </p:nvSpPr>
            <p:spPr bwMode="auto">
              <a:xfrm>
                <a:off x="1300" y="10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4" name="Freeform 222"/>
              <p:cNvSpPr>
                <a:spLocks/>
              </p:cNvSpPr>
              <p:nvPr/>
            </p:nvSpPr>
            <p:spPr bwMode="auto">
              <a:xfrm>
                <a:off x="1512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5" name="Freeform 223"/>
              <p:cNvSpPr>
                <a:spLocks noEditPoints="1"/>
              </p:cNvSpPr>
              <p:nvPr/>
            </p:nvSpPr>
            <p:spPr bwMode="auto">
              <a:xfrm>
                <a:off x="1507" y="108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6" name="Freeform 224"/>
              <p:cNvSpPr>
                <a:spLocks/>
              </p:cNvSpPr>
              <p:nvPr/>
            </p:nvSpPr>
            <p:spPr bwMode="auto">
              <a:xfrm>
                <a:off x="1339" y="9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7" name="Freeform 225"/>
              <p:cNvSpPr>
                <a:spLocks noEditPoints="1"/>
              </p:cNvSpPr>
              <p:nvPr/>
            </p:nvSpPr>
            <p:spPr bwMode="auto">
              <a:xfrm>
                <a:off x="1334" y="9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8" name="Freeform 226"/>
              <p:cNvSpPr>
                <a:spLocks/>
              </p:cNvSpPr>
              <p:nvPr/>
            </p:nvSpPr>
            <p:spPr bwMode="auto">
              <a:xfrm>
                <a:off x="1314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9" name="Freeform 227"/>
              <p:cNvSpPr>
                <a:spLocks noEditPoints="1"/>
              </p:cNvSpPr>
              <p:nvPr/>
            </p:nvSpPr>
            <p:spPr bwMode="auto">
              <a:xfrm>
                <a:off x="1309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0" name="Freeform 228"/>
              <p:cNvSpPr>
                <a:spLocks/>
              </p:cNvSpPr>
              <p:nvPr/>
            </p:nvSpPr>
            <p:spPr bwMode="auto">
              <a:xfrm>
                <a:off x="1788" y="12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1" name="Freeform 229"/>
              <p:cNvSpPr>
                <a:spLocks noEditPoints="1"/>
              </p:cNvSpPr>
              <p:nvPr/>
            </p:nvSpPr>
            <p:spPr bwMode="auto">
              <a:xfrm>
                <a:off x="1783" y="12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2" name="Freeform 230"/>
              <p:cNvSpPr>
                <a:spLocks/>
              </p:cNvSpPr>
              <p:nvPr/>
            </p:nvSpPr>
            <p:spPr bwMode="auto">
              <a:xfrm>
                <a:off x="1599" y="11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3" name="Freeform 231"/>
              <p:cNvSpPr>
                <a:spLocks noEditPoints="1"/>
              </p:cNvSpPr>
              <p:nvPr/>
            </p:nvSpPr>
            <p:spPr bwMode="auto">
              <a:xfrm>
                <a:off x="1594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4" name="Freeform 232"/>
              <p:cNvSpPr>
                <a:spLocks/>
              </p:cNvSpPr>
              <p:nvPr/>
            </p:nvSpPr>
            <p:spPr bwMode="auto">
              <a:xfrm>
                <a:off x="1732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5" name="Freeform 233"/>
              <p:cNvSpPr>
                <a:spLocks noEditPoints="1"/>
              </p:cNvSpPr>
              <p:nvPr/>
            </p:nvSpPr>
            <p:spPr bwMode="auto">
              <a:xfrm>
                <a:off x="1727" y="13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6" name="Freeform 234"/>
              <p:cNvSpPr>
                <a:spLocks/>
              </p:cNvSpPr>
              <p:nvPr/>
            </p:nvSpPr>
            <p:spPr bwMode="auto">
              <a:xfrm>
                <a:off x="1788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7" name="Freeform 235"/>
              <p:cNvSpPr>
                <a:spLocks noEditPoints="1"/>
              </p:cNvSpPr>
              <p:nvPr/>
            </p:nvSpPr>
            <p:spPr bwMode="auto">
              <a:xfrm>
                <a:off x="1783" y="11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8" name="Freeform 236"/>
              <p:cNvSpPr>
                <a:spLocks/>
              </p:cNvSpPr>
              <p:nvPr/>
            </p:nvSpPr>
            <p:spPr bwMode="auto">
              <a:xfrm>
                <a:off x="1703" y="101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9" name="Freeform 237"/>
              <p:cNvSpPr>
                <a:spLocks noEditPoints="1"/>
              </p:cNvSpPr>
              <p:nvPr/>
            </p:nvSpPr>
            <p:spPr bwMode="auto">
              <a:xfrm>
                <a:off x="1699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0" name="Freeform 238"/>
              <p:cNvSpPr>
                <a:spLocks/>
              </p:cNvSpPr>
              <p:nvPr/>
            </p:nvSpPr>
            <p:spPr bwMode="auto">
              <a:xfrm>
                <a:off x="1618" y="9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1" name="Freeform 239"/>
              <p:cNvSpPr>
                <a:spLocks noEditPoints="1"/>
              </p:cNvSpPr>
              <p:nvPr/>
            </p:nvSpPr>
            <p:spPr bwMode="auto">
              <a:xfrm>
                <a:off x="1613" y="9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2" name="Freeform 240"/>
              <p:cNvSpPr>
                <a:spLocks/>
              </p:cNvSpPr>
              <p:nvPr/>
            </p:nvSpPr>
            <p:spPr bwMode="auto">
              <a:xfrm>
                <a:off x="1882" y="13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3" name="Freeform 241"/>
              <p:cNvSpPr>
                <a:spLocks noEditPoints="1"/>
              </p:cNvSpPr>
              <p:nvPr/>
            </p:nvSpPr>
            <p:spPr bwMode="auto">
              <a:xfrm>
                <a:off x="1877" y="13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4" name="Freeform 242"/>
              <p:cNvSpPr>
                <a:spLocks/>
              </p:cNvSpPr>
              <p:nvPr/>
            </p:nvSpPr>
            <p:spPr bwMode="auto">
              <a:xfrm>
                <a:off x="1928" y="14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5" name="Freeform 243"/>
              <p:cNvSpPr>
                <a:spLocks noEditPoints="1"/>
              </p:cNvSpPr>
              <p:nvPr/>
            </p:nvSpPr>
            <p:spPr bwMode="auto">
              <a:xfrm>
                <a:off x="1923" y="14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6" name="Freeform 244"/>
              <p:cNvSpPr>
                <a:spLocks/>
              </p:cNvSpPr>
              <p:nvPr/>
            </p:nvSpPr>
            <p:spPr bwMode="auto">
              <a:xfrm>
                <a:off x="1626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7" name="Freeform 245"/>
              <p:cNvSpPr>
                <a:spLocks noEditPoints="1"/>
              </p:cNvSpPr>
              <p:nvPr/>
            </p:nvSpPr>
            <p:spPr bwMode="auto">
              <a:xfrm>
                <a:off x="1621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8" name="Freeform 246"/>
              <p:cNvSpPr>
                <a:spLocks/>
              </p:cNvSpPr>
              <p:nvPr/>
            </p:nvSpPr>
            <p:spPr bwMode="auto">
              <a:xfrm>
                <a:off x="1626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9" name="Freeform 247"/>
              <p:cNvSpPr>
                <a:spLocks noEditPoints="1"/>
              </p:cNvSpPr>
              <p:nvPr/>
            </p:nvSpPr>
            <p:spPr bwMode="auto">
              <a:xfrm>
                <a:off x="1621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0" name="Freeform 248"/>
              <p:cNvSpPr>
                <a:spLocks/>
              </p:cNvSpPr>
              <p:nvPr/>
            </p:nvSpPr>
            <p:spPr bwMode="auto">
              <a:xfrm>
                <a:off x="1667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1" name="Freeform 249"/>
              <p:cNvSpPr>
                <a:spLocks noEditPoints="1"/>
              </p:cNvSpPr>
              <p:nvPr/>
            </p:nvSpPr>
            <p:spPr bwMode="auto">
              <a:xfrm>
                <a:off x="1662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2" name="Freeform 250"/>
              <p:cNvSpPr>
                <a:spLocks/>
              </p:cNvSpPr>
              <p:nvPr/>
            </p:nvSpPr>
            <p:spPr bwMode="auto">
              <a:xfrm>
                <a:off x="174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3" name="Freeform 251"/>
              <p:cNvSpPr>
                <a:spLocks noEditPoints="1"/>
              </p:cNvSpPr>
              <p:nvPr/>
            </p:nvSpPr>
            <p:spPr bwMode="auto">
              <a:xfrm>
                <a:off x="174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4" name="Freeform 252"/>
              <p:cNvSpPr>
                <a:spLocks/>
              </p:cNvSpPr>
              <p:nvPr/>
            </p:nvSpPr>
            <p:spPr bwMode="auto">
              <a:xfrm>
                <a:off x="1613" y="8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5" name="Freeform 253"/>
              <p:cNvSpPr>
                <a:spLocks noEditPoints="1"/>
              </p:cNvSpPr>
              <p:nvPr/>
            </p:nvSpPr>
            <p:spPr bwMode="auto">
              <a:xfrm>
                <a:off x="1608" y="858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6" name="Freeform 254"/>
              <p:cNvSpPr>
                <a:spLocks/>
              </p:cNvSpPr>
              <p:nvPr/>
            </p:nvSpPr>
            <p:spPr bwMode="auto">
              <a:xfrm>
                <a:off x="1826" y="9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7" name="Freeform 255"/>
              <p:cNvSpPr>
                <a:spLocks noEditPoints="1"/>
              </p:cNvSpPr>
              <p:nvPr/>
            </p:nvSpPr>
            <p:spPr bwMode="auto">
              <a:xfrm>
                <a:off x="1821" y="9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8" name="Freeform 256"/>
              <p:cNvSpPr>
                <a:spLocks/>
              </p:cNvSpPr>
              <p:nvPr/>
            </p:nvSpPr>
            <p:spPr bwMode="auto">
              <a:xfrm>
                <a:off x="1806" y="13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9" name="Freeform 257"/>
              <p:cNvSpPr>
                <a:spLocks noEditPoints="1"/>
              </p:cNvSpPr>
              <p:nvPr/>
            </p:nvSpPr>
            <p:spPr bwMode="auto">
              <a:xfrm>
                <a:off x="1802" y="12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0" name="Freeform 258"/>
              <p:cNvSpPr>
                <a:spLocks/>
              </p:cNvSpPr>
              <p:nvPr/>
            </p:nvSpPr>
            <p:spPr bwMode="auto">
              <a:xfrm>
                <a:off x="1558" y="10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1" name="Freeform 259"/>
              <p:cNvSpPr>
                <a:spLocks noEditPoints="1"/>
              </p:cNvSpPr>
              <p:nvPr/>
            </p:nvSpPr>
            <p:spPr bwMode="auto">
              <a:xfrm>
                <a:off x="1553" y="10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2" name="Freeform 260"/>
              <p:cNvSpPr>
                <a:spLocks/>
              </p:cNvSpPr>
              <p:nvPr/>
            </p:nvSpPr>
            <p:spPr bwMode="auto">
              <a:xfrm>
                <a:off x="1758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3" name="Freeform 261"/>
              <p:cNvSpPr>
                <a:spLocks noEditPoints="1"/>
              </p:cNvSpPr>
              <p:nvPr/>
            </p:nvSpPr>
            <p:spPr bwMode="auto">
              <a:xfrm>
                <a:off x="1754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4" name="Freeform 262"/>
              <p:cNvSpPr>
                <a:spLocks/>
              </p:cNvSpPr>
              <p:nvPr/>
            </p:nvSpPr>
            <p:spPr bwMode="auto">
              <a:xfrm>
                <a:off x="1809" y="13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5" name="Freeform 263"/>
              <p:cNvSpPr>
                <a:spLocks noEditPoints="1"/>
              </p:cNvSpPr>
              <p:nvPr/>
            </p:nvSpPr>
            <p:spPr bwMode="auto">
              <a:xfrm>
                <a:off x="1804" y="13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6" name="Freeform 264"/>
              <p:cNvSpPr>
                <a:spLocks/>
              </p:cNvSpPr>
              <p:nvPr/>
            </p:nvSpPr>
            <p:spPr bwMode="auto">
              <a:xfrm>
                <a:off x="1779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7" name="Freeform 265"/>
              <p:cNvSpPr>
                <a:spLocks noEditPoints="1"/>
              </p:cNvSpPr>
              <p:nvPr/>
            </p:nvSpPr>
            <p:spPr bwMode="auto">
              <a:xfrm>
                <a:off x="1774" y="12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8" name="Freeform 266"/>
              <p:cNvSpPr>
                <a:spLocks/>
              </p:cNvSpPr>
              <p:nvPr/>
            </p:nvSpPr>
            <p:spPr bwMode="auto">
              <a:xfrm>
                <a:off x="1408" y="7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9" name="Freeform 267"/>
              <p:cNvSpPr>
                <a:spLocks noEditPoints="1"/>
              </p:cNvSpPr>
              <p:nvPr/>
            </p:nvSpPr>
            <p:spPr bwMode="auto">
              <a:xfrm>
                <a:off x="1403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0" name="Freeform 268"/>
              <p:cNvSpPr>
                <a:spLocks/>
              </p:cNvSpPr>
              <p:nvPr/>
            </p:nvSpPr>
            <p:spPr bwMode="auto">
              <a:xfrm>
                <a:off x="2011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1" name="Freeform 269"/>
              <p:cNvSpPr>
                <a:spLocks noEditPoints="1"/>
              </p:cNvSpPr>
              <p:nvPr/>
            </p:nvSpPr>
            <p:spPr bwMode="auto">
              <a:xfrm>
                <a:off x="2006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2" name="Freeform 270"/>
              <p:cNvSpPr>
                <a:spLocks/>
              </p:cNvSpPr>
              <p:nvPr/>
            </p:nvSpPr>
            <p:spPr bwMode="auto">
              <a:xfrm>
                <a:off x="187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3" name="Freeform 271"/>
              <p:cNvSpPr>
                <a:spLocks noEditPoints="1"/>
              </p:cNvSpPr>
              <p:nvPr/>
            </p:nvSpPr>
            <p:spPr bwMode="auto">
              <a:xfrm>
                <a:off x="1874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4" name="Freeform 272"/>
              <p:cNvSpPr>
                <a:spLocks/>
              </p:cNvSpPr>
              <p:nvPr/>
            </p:nvSpPr>
            <p:spPr bwMode="auto">
              <a:xfrm>
                <a:off x="1921" y="14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5" name="Freeform 273"/>
              <p:cNvSpPr>
                <a:spLocks noEditPoints="1"/>
              </p:cNvSpPr>
              <p:nvPr/>
            </p:nvSpPr>
            <p:spPr bwMode="auto">
              <a:xfrm>
                <a:off x="1916" y="14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6" name="Freeform 274"/>
              <p:cNvSpPr>
                <a:spLocks/>
              </p:cNvSpPr>
              <p:nvPr/>
            </p:nvSpPr>
            <p:spPr bwMode="auto">
              <a:xfrm>
                <a:off x="1876" y="14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7" name="Freeform 275"/>
              <p:cNvSpPr>
                <a:spLocks noEditPoints="1"/>
              </p:cNvSpPr>
              <p:nvPr/>
            </p:nvSpPr>
            <p:spPr bwMode="auto">
              <a:xfrm>
                <a:off x="1871" y="14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8" name="Freeform 276"/>
              <p:cNvSpPr>
                <a:spLocks/>
              </p:cNvSpPr>
              <p:nvPr/>
            </p:nvSpPr>
            <p:spPr bwMode="auto">
              <a:xfrm>
                <a:off x="1925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9" name="Freeform 277"/>
              <p:cNvSpPr>
                <a:spLocks noEditPoints="1"/>
              </p:cNvSpPr>
              <p:nvPr/>
            </p:nvSpPr>
            <p:spPr bwMode="auto">
              <a:xfrm>
                <a:off x="1920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0" name="Freeform 278"/>
              <p:cNvSpPr>
                <a:spLocks/>
              </p:cNvSpPr>
              <p:nvPr/>
            </p:nvSpPr>
            <p:spPr bwMode="auto">
              <a:xfrm>
                <a:off x="1628" y="9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1" name="Freeform 279"/>
              <p:cNvSpPr>
                <a:spLocks noEditPoints="1"/>
              </p:cNvSpPr>
              <p:nvPr/>
            </p:nvSpPr>
            <p:spPr bwMode="auto">
              <a:xfrm>
                <a:off x="1623" y="9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2" name="Freeform 280"/>
              <p:cNvSpPr>
                <a:spLocks/>
              </p:cNvSpPr>
              <p:nvPr/>
            </p:nvSpPr>
            <p:spPr bwMode="auto">
              <a:xfrm>
                <a:off x="1626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3" name="Freeform 281"/>
              <p:cNvSpPr>
                <a:spLocks noEditPoints="1"/>
              </p:cNvSpPr>
              <p:nvPr/>
            </p:nvSpPr>
            <p:spPr bwMode="auto">
              <a:xfrm>
                <a:off x="1621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4" name="Freeform 282"/>
              <p:cNvSpPr>
                <a:spLocks/>
              </p:cNvSpPr>
              <p:nvPr/>
            </p:nvSpPr>
            <p:spPr bwMode="auto">
              <a:xfrm>
                <a:off x="1684" y="10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5" name="Freeform 283"/>
              <p:cNvSpPr>
                <a:spLocks noEditPoints="1"/>
              </p:cNvSpPr>
              <p:nvPr/>
            </p:nvSpPr>
            <p:spPr bwMode="auto">
              <a:xfrm>
                <a:off x="1679" y="10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6" name="Freeform 284"/>
              <p:cNvSpPr>
                <a:spLocks/>
              </p:cNvSpPr>
              <p:nvPr/>
            </p:nvSpPr>
            <p:spPr bwMode="auto">
              <a:xfrm>
                <a:off x="1707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7" name="Freeform 285"/>
              <p:cNvSpPr>
                <a:spLocks noEditPoints="1"/>
              </p:cNvSpPr>
              <p:nvPr/>
            </p:nvSpPr>
            <p:spPr bwMode="auto">
              <a:xfrm>
                <a:off x="1702" y="10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8" name="Freeform 286"/>
              <p:cNvSpPr>
                <a:spLocks/>
              </p:cNvSpPr>
              <p:nvPr/>
            </p:nvSpPr>
            <p:spPr bwMode="auto">
              <a:xfrm>
                <a:off x="1684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9" name="Freeform 287"/>
              <p:cNvSpPr>
                <a:spLocks noEditPoints="1"/>
              </p:cNvSpPr>
              <p:nvPr/>
            </p:nvSpPr>
            <p:spPr bwMode="auto">
              <a:xfrm>
                <a:off x="1679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0" name="Freeform 288"/>
              <p:cNvSpPr>
                <a:spLocks/>
              </p:cNvSpPr>
              <p:nvPr/>
            </p:nvSpPr>
            <p:spPr bwMode="auto">
              <a:xfrm>
                <a:off x="1749" y="11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1" name="Freeform 289"/>
              <p:cNvSpPr>
                <a:spLocks noEditPoints="1"/>
              </p:cNvSpPr>
              <p:nvPr/>
            </p:nvSpPr>
            <p:spPr bwMode="auto">
              <a:xfrm>
                <a:off x="1745" y="11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2" name="Freeform 290"/>
              <p:cNvSpPr>
                <a:spLocks/>
              </p:cNvSpPr>
              <p:nvPr/>
            </p:nvSpPr>
            <p:spPr bwMode="auto">
              <a:xfrm>
                <a:off x="1851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3" name="Freeform 291"/>
              <p:cNvSpPr>
                <a:spLocks noEditPoints="1"/>
              </p:cNvSpPr>
              <p:nvPr/>
            </p:nvSpPr>
            <p:spPr bwMode="auto">
              <a:xfrm>
                <a:off x="1846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4" name="Freeform 292"/>
              <p:cNvSpPr>
                <a:spLocks/>
              </p:cNvSpPr>
              <p:nvPr/>
            </p:nvSpPr>
            <p:spPr bwMode="auto">
              <a:xfrm>
                <a:off x="1887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5" name="Freeform 293"/>
              <p:cNvSpPr>
                <a:spLocks noEditPoints="1"/>
              </p:cNvSpPr>
              <p:nvPr/>
            </p:nvSpPr>
            <p:spPr bwMode="auto">
              <a:xfrm>
                <a:off x="1882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6" name="Freeform 294"/>
              <p:cNvSpPr>
                <a:spLocks/>
              </p:cNvSpPr>
              <p:nvPr/>
            </p:nvSpPr>
            <p:spPr bwMode="auto">
              <a:xfrm>
                <a:off x="1735" y="12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7" name="Freeform 295"/>
              <p:cNvSpPr>
                <a:spLocks noEditPoints="1"/>
              </p:cNvSpPr>
              <p:nvPr/>
            </p:nvSpPr>
            <p:spPr bwMode="auto">
              <a:xfrm>
                <a:off x="1730" y="12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8" name="Freeform 296"/>
              <p:cNvSpPr>
                <a:spLocks/>
              </p:cNvSpPr>
              <p:nvPr/>
            </p:nvSpPr>
            <p:spPr bwMode="auto">
              <a:xfrm>
                <a:off x="2458" y="12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9" name="Freeform 297"/>
              <p:cNvSpPr>
                <a:spLocks noEditPoints="1"/>
              </p:cNvSpPr>
              <p:nvPr/>
            </p:nvSpPr>
            <p:spPr bwMode="auto">
              <a:xfrm>
                <a:off x="2453" y="12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0" name="Freeform 298"/>
              <p:cNvSpPr>
                <a:spLocks/>
              </p:cNvSpPr>
              <p:nvPr/>
            </p:nvSpPr>
            <p:spPr bwMode="auto">
              <a:xfrm>
                <a:off x="1570" y="10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1" name="Freeform 299"/>
              <p:cNvSpPr>
                <a:spLocks noEditPoints="1"/>
              </p:cNvSpPr>
              <p:nvPr/>
            </p:nvSpPr>
            <p:spPr bwMode="auto">
              <a:xfrm>
                <a:off x="1565" y="10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2" name="Freeform 300"/>
              <p:cNvSpPr>
                <a:spLocks/>
              </p:cNvSpPr>
              <p:nvPr/>
            </p:nvSpPr>
            <p:spPr bwMode="auto">
              <a:xfrm>
                <a:off x="1564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3" name="Freeform 301"/>
              <p:cNvSpPr>
                <a:spLocks noEditPoints="1"/>
              </p:cNvSpPr>
              <p:nvPr/>
            </p:nvSpPr>
            <p:spPr bwMode="auto">
              <a:xfrm>
                <a:off x="1559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4" name="Freeform 302"/>
              <p:cNvSpPr>
                <a:spLocks/>
              </p:cNvSpPr>
              <p:nvPr/>
            </p:nvSpPr>
            <p:spPr bwMode="auto">
              <a:xfrm>
                <a:off x="2305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5" name="Freeform 303"/>
              <p:cNvSpPr>
                <a:spLocks noEditPoints="1"/>
              </p:cNvSpPr>
              <p:nvPr/>
            </p:nvSpPr>
            <p:spPr bwMode="auto">
              <a:xfrm>
                <a:off x="2299" y="91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6" name="Freeform 304"/>
              <p:cNvSpPr>
                <a:spLocks/>
              </p:cNvSpPr>
              <p:nvPr/>
            </p:nvSpPr>
            <p:spPr bwMode="auto">
              <a:xfrm>
                <a:off x="1581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7" name="Freeform 305"/>
              <p:cNvSpPr>
                <a:spLocks noEditPoints="1"/>
              </p:cNvSpPr>
              <p:nvPr/>
            </p:nvSpPr>
            <p:spPr bwMode="auto">
              <a:xfrm>
                <a:off x="1576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8" name="Freeform 306"/>
              <p:cNvSpPr>
                <a:spLocks/>
              </p:cNvSpPr>
              <p:nvPr/>
            </p:nvSpPr>
            <p:spPr bwMode="auto">
              <a:xfrm>
                <a:off x="2381" y="21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9" name="Freeform 307"/>
              <p:cNvSpPr>
                <a:spLocks noEditPoints="1"/>
              </p:cNvSpPr>
              <p:nvPr/>
            </p:nvSpPr>
            <p:spPr bwMode="auto">
              <a:xfrm>
                <a:off x="2375" y="219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0" name="Freeform 308"/>
              <p:cNvSpPr>
                <a:spLocks/>
              </p:cNvSpPr>
              <p:nvPr/>
            </p:nvSpPr>
            <p:spPr bwMode="auto">
              <a:xfrm>
                <a:off x="2378" y="223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1" name="Freeform 309"/>
              <p:cNvSpPr>
                <a:spLocks noEditPoints="1"/>
              </p:cNvSpPr>
              <p:nvPr/>
            </p:nvSpPr>
            <p:spPr bwMode="auto">
              <a:xfrm>
                <a:off x="2373" y="222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2" name="Freeform 310"/>
              <p:cNvSpPr>
                <a:spLocks/>
              </p:cNvSpPr>
              <p:nvPr/>
            </p:nvSpPr>
            <p:spPr bwMode="auto">
              <a:xfrm>
                <a:off x="2086" y="17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3" name="Freeform 311"/>
              <p:cNvSpPr>
                <a:spLocks noEditPoints="1"/>
              </p:cNvSpPr>
              <p:nvPr/>
            </p:nvSpPr>
            <p:spPr bwMode="auto">
              <a:xfrm>
                <a:off x="2082" y="17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4" name="Freeform 312"/>
              <p:cNvSpPr>
                <a:spLocks/>
              </p:cNvSpPr>
              <p:nvPr/>
            </p:nvSpPr>
            <p:spPr bwMode="auto">
              <a:xfrm>
                <a:off x="2108" y="18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5" name="Freeform 313"/>
              <p:cNvSpPr>
                <a:spLocks noEditPoints="1"/>
              </p:cNvSpPr>
              <p:nvPr/>
            </p:nvSpPr>
            <p:spPr bwMode="auto">
              <a:xfrm>
                <a:off x="2103" y="182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6" name="Freeform 314"/>
              <p:cNvSpPr>
                <a:spLocks/>
              </p:cNvSpPr>
              <p:nvPr/>
            </p:nvSpPr>
            <p:spPr bwMode="auto">
              <a:xfrm>
                <a:off x="192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7" name="Freeform 315"/>
              <p:cNvSpPr>
                <a:spLocks noEditPoints="1"/>
              </p:cNvSpPr>
              <p:nvPr/>
            </p:nvSpPr>
            <p:spPr bwMode="auto">
              <a:xfrm>
                <a:off x="1923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8" name="Freeform 316"/>
              <p:cNvSpPr>
                <a:spLocks/>
              </p:cNvSpPr>
              <p:nvPr/>
            </p:nvSpPr>
            <p:spPr bwMode="auto">
              <a:xfrm>
                <a:off x="1947" y="16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9" name="Freeform 317"/>
              <p:cNvSpPr>
                <a:spLocks noEditPoints="1"/>
              </p:cNvSpPr>
              <p:nvPr/>
            </p:nvSpPr>
            <p:spPr bwMode="auto">
              <a:xfrm>
                <a:off x="1942" y="16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0" name="Freeform 318"/>
              <p:cNvSpPr>
                <a:spLocks/>
              </p:cNvSpPr>
              <p:nvPr/>
            </p:nvSpPr>
            <p:spPr bwMode="auto">
              <a:xfrm>
                <a:off x="1532" y="10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1" name="Freeform 319"/>
              <p:cNvSpPr>
                <a:spLocks noEditPoints="1"/>
              </p:cNvSpPr>
              <p:nvPr/>
            </p:nvSpPr>
            <p:spPr bwMode="auto">
              <a:xfrm>
                <a:off x="1527" y="10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2" name="Freeform 320"/>
              <p:cNvSpPr>
                <a:spLocks/>
              </p:cNvSpPr>
              <p:nvPr/>
            </p:nvSpPr>
            <p:spPr bwMode="auto">
              <a:xfrm>
                <a:off x="1569" y="10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3" name="Freeform 321"/>
              <p:cNvSpPr>
                <a:spLocks noEditPoints="1"/>
              </p:cNvSpPr>
              <p:nvPr/>
            </p:nvSpPr>
            <p:spPr bwMode="auto">
              <a:xfrm>
                <a:off x="1564" y="10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4" name="Freeform 322"/>
              <p:cNvSpPr>
                <a:spLocks/>
              </p:cNvSpPr>
              <p:nvPr/>
            </p:nvSpPr>
            <p:spPr bwMode="auto">
              <a:xfrm>
                <a:off x="1550" y="9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5" name="Freeform 323"/>
              <p:cNvSpPr>
                <a:spLocks noEditPoints="1"/>
              </p:cNvSpPr>
              <p:nvPr/>
            </p:nvSpPr>
            <p:spPr bwMode="auto">
              <a:xfrm>
                <a:off x="1546" y="9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6" name="Freeform 324"/>
              <p:cNvSpPr>
                <a:spLocks/>
              </p:cNvSpPr>
              <p:nvPr/>
            </p:nvSpPr>
            <p:spPr bwMode="auto">
              <a:xfrm>
                <a:off x="1928" y="14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7" name="Freeform 325"/>
              <p:cNvSpPr>
                <a:spLocks noEditPoints="1"/>
              </p:cNvSpPr>
              <p:nvPr/>
            </p:nvSpPr>
            <p:spPr bwMode="auto">
              <a:xfrm>
                <a:off x="1923" y="14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8" name="Freeform 326"/>
              <p:cNvSpPr>
                <a:spLocks/>
              </p:cNvSpPr>
              <p:nvPr/>
            </p:nvSpPr>
            <p:spPr bwMode="auto">
              <a:xfrm>
                <a:off x="1531" y="8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9" name="Freeform 327"/>
              <p:cNvSpPr>
                <a:spLocks noEditPoints="1"/>
              </p:cNvSpPr>
              <p:nvPr/>
            </p:nvSpPr>
            <p:spPr bwMode="auto">
              <a:xfrm>
                <a:off x="1526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0" name="Freeform 328"/>
              <p:cNvSpPr>
                <a:spLocks/>
              </p:cNvSpPr>
              <p:nvPr/>
            </p:nvSpPr>
            <p:spPr bwMode="auto">
              <a:xfrm>
                <a:off x="1419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1" name="Freeform 329"/>
              <p:cNvSpPr>
                <a:spLocks noEditPoints="1"/>
              </p:cNvSpPr>
              <p:nvPr/>
            </p:nvSpPr>
            <p:spPr bwMode="auto">
              <a:xfrm>
                <a:off x="1414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2" name="Freeform 330"/>
              <p:cNvSpPr>
                <a:spLocks/>
              </p:cNvSpPr>
              <p:nvPr/>
            </p:nvSpPr>
            <p:spPr bwMode="auto">
              <a:xfrm>
                <a:off x="1467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3" name="Freeform 331"/>
              <p:cNvSpPr>
                <a:spLocks noEditPoints="1"/>
              </p:cNvSpPr>
              <p:nvPr/>
            </p:nvSpPr>
            <p:spPr bwMode="auto">
              <a:xfrm>
                <a:off x="1462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4" name="Freeform 332"/>
              <p:cNvSpPr>
                <a:spLocks/>
              </p:cNvSpPr>
              <p:nvPr/>
            </p:nvSpPr>
            <p:spPr bwMode="auto">
              <a:xfrm>
                <a:off x="2107" y="16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5" name="Freeform 333"/>
              <p:cNvSpPr>
                <a:spLocks noEditPoints="1"/>
              </p:cNvSpPr>
              <p:nvPr/>
            </p:nvSpPr>
            <p:spPr bwMode="auto">
              <a:xfrm>
                <a:off x="2102" y="1687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6" name="Freeform 334"/>
              <p:cNvSpPr>
                <a:spLocks/>
              </p:cNvSpPr>
              <p:nvPr/>
            </p:nvSpPr>
            <p:spPr bwMode="auto">
              <a:xfrm>
                <a:off x="201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7" name="Freeform 335"/>
              <p:cNvSpPr>
                <a:spLocks noEditPoints="1"/>
              </p:cNvSpPr>
              <p:nvPr/>
            </p:nvSpPr>
            <p:spPr bwMode="auto">
              <a:xfrm>
                <a:off x="2014" y="15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8" name="Freeform 336"/>
              <p:cNvSpPr>
                <a:spLocks/>
              </p:cNvSpPr>
              <p:nvPr/>
            </p:nvSpPr>
            <p:spPr bwMode="auto">
              <a:xfrm>
                <a:off x="1613" y="10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9" name="Freeform 337"/>
              <p:cNvSpPr>
                <a:spLocks noEditPoints="1"/>
              </p:cNvSpPr>
              <p:nvPr/>
            </p:nvSpPr>
            <p:spPr bwMode="auto">
              <a:xfrm>
                <a:off x="1608" y="999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0" name="Freeform 338"/>
              <p:cNvSpPr>
                <a:spLocks/>
              </p:cNvSpPr>
              <p:nvPr/>
            </p:nvSpPr>
            <p:spPr bwMode="auto">
              <a:xfrm>
                <a:off x="1532" y="10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1" name="Freeform 339"/>
              <p:cNvSpPr>
                <a:spLocks noEditPoints="1"/>
              </p:cNvSpPr>
              <p:nvPr/>
            </p:nvSpPr>
            <p:spPr bwMode="auto">
              <a:xfrm>
                <a:off x="1527" y="10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2" name="Freeform 340"/>
              <p:cNvSpPr>
                <a:spLocks/>
              </p:cNvSpPr>
              <p:nvPr/>
            </p:nvSpPr>
            <p:spPr bwMode="auto">
              <a:xfrm>
                <a:off x="1629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3" name="Freeform 341"/>
              <p:cNvSpPr>
                <a:spLocks noEditPoints="1"/>
              </p:cNvSpPr>
              <p:nvPr/>
            </p:nvSpPr>
            <p:spPr bwMode="auto">
              <a:xfrm>
                <a:off x="1625" y="10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4" name="Freeform 342"/>
              <p:cNvSpPr>
                <a:spLocks/>
              </p:cNvSpPr>
              <p:nvPr/>
            </p:nvSpPr>
            <p:spPr bwMode="auto">
              <a:xfrm>
                <a:off x="1495" y="7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5" name="Freeform 343"/>
              <p:cNvSpPr>
                <a:spLocks noEditPoints="1"/>
              </p:cNvSpPr>
              <p:nvPr/>
            </p:nvSpPr>
            <p:spPr bwMode="auto">
              <a:xfrm>
                <a:off x="1491" y="7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6" name="Freeform 344"/>
              <p:cNvSpPr>
                <a:spLocks/>
              </p:cNvSpPr>
              <p:nvPr/>
            </p:nvSpPr>
            <p:spPr bwMode="auto">
              <a:xfrm>
                <a:off x="1459" y="5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7" name="Freeform 345"/>
              <p:cNvSpPr>
                <a:spLocks noEditPoints="1"/>
              </p:cNvSpPr>
              <p:nvPr/>
            </p:nvSpPr>
            <p:spPr bwMode="auto">
              <a:xfrm>
                <a:off x="1454" y="5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8" name="Freeform 346"/>
              <p:cNvSpPr>
                <a:spLocks/>
              </p:cNvSpPr>
              <p:nvPr/>
            </p:nvSpPr>
            <p:spPr bwMode="auto">
              <a:xfrm>
                <a:off x="1405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9" name="Freeform 347"/>
              <p:cNvSpPr>
                <a:spLocks noEditPoints="1"/>
              </p:cNvSpPr>
              <p:nvPr/>
            </p:nvSpPr>
            <p:spPr bwMode="auto">
              <a:xfrm>
                <a:off x="1400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0" name="Freeform 348"/>
              <p:cNvSpPr>
                <a:spLocks/>
              </p:cNvSpPr>
              <p:nvPr/>
            </p:nvSpPr>
            <p:spPr bwMode="auto">
              <a:xfrm>
                <a:off x="1348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1" name="Freeform 349"/>
              <p:cNvSpPr>
                <a:spLocks noEditPoints="1"/>
              </p:cNvSpPr>
              <p:nvPr/>
            </p:nvSpPr>
            <p:spPr bwMode="auto">
              <a:xfrm>
                <a:off x="1343" y="75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2" name="Freeform 350"/>
              <p:cNvSpPr>
                <a:spLocks/>
              </p:cNvSpPr>
              <p:nvPr/>
            </p:nvSpPr>
            <p:spPr bwMode="auto">
              <a:xfrm>
                <a:off x="1499" y="10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3" name="Freeform 351"/>
              <p:cNvSpPr>
                <a:spLocks noEditPoints="1"/>
              </p:cNvSpPr>
              <p:nvPr/>
            </p:nvSpPr>
            <p:spPr bwMode="auto">
              <a:xfrm>
                <a:off x="1494" y="104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4" name="Freeform 352"/>
              <p:cNvSpPr>
                <a:spLocks/>
              </p:cNvSpPr>
              <p:nvPr/>
            </p:nvSpPr>
            <p:spPr bwMode="auto">
              <a:xfrm>
                <a:off x="1366" y="7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5" name="Freeform 353"/>
              <p:cNvSpPr>
                <a:spLocks noEditPoints="1"/>
              </p:cNvSpPr>
              <p:nvPr/>
            </p:nvSpPr>
            <p:spPr bwMode="auto">
              <a:xfrm>
                <a:off x="1361" y="7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6" name="Freeform 354"/>
              <p:cNvSpPr>
                <a:spLocks/>
              </p:cNvSpPr>
              <p:nvPr/>
            </p:nvSpPr>
            <p:spPr bwMode="auto">
              <a:xfrm>
                <a:off x="1374" y="8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7" name="Freeform 355"/>
              <p:cNvSpPr>
                <a:spLocks noEditPoints="1"/>
              </p:cNvSpPr>
              <p:nvPr/>
            </p:nvSpPr>
            <p:spPr bwMode="auto">
              <a:xfrm>
                <a:off x="1369" y="81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8" name="Freeform 356"/>
              <p:cNvSpPr>
                <a:spLocks/>
              </p:cNvSpPr>
              <p:nvPr/>
            </p:nvSpPr>
            <p:spPr bwMode="auto">
              <a:xfrm>
                <a:off x="1241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9" name="Freeform 357"/>
              <p:cNvSpPr>
                <a:spLocks noEditPoints="1"/>
              </p:cNvSpPr>
              <p:nvPr/>
            </p:nvSpPr>
            <p:spPr bwMode="auto">
              <a:xfrm>
                <a:off x="1236" y="6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0" name="Freeform 358"/>
              <p:cNvSpPr>
                <a:spLocks/>
              </p:cNvSpPr>
              <p:nvPr/>
            </p:nvSpPr>
            <p:spPr bwMode="auto">
              <a:xfrm>
                <a:off x="184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1" name="Freeform 359"/>
              <p:cNvSpPr>
                <a:spLocks noEditPoints="1"/>
              </p:cNvSpPr>
              <p:nvPr/>
            </p:nvSpPr>
            <p:spPr bwMode="auto">
              <a:xfrm>
                <a:off x="1837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2" name="Freeform 360"/>
              <p:cNvSpPr>
                <a:spLocks/>
              </p:cNvSpPr>
              <p:nvPr/>
            </p:nvSpPr>
            <p:spPr bwMode="auto">
              <a:xfrm>
                <a:off x="1660" y="11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3" name="Freeform 361"/>
              <p:cNvSpPr>
                <a:spLocks noEditPoints="1"/>
              </p:cNvSpPr>
              <p:nvPr/>
            </p:nvSpPr>
            <p:spPr bwMode="auto">
              <a:xfrm>
                <a:off x="1655" y="11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4" name="Freeform 362"/>
              <p:cNvSpPr>
                <a:spLocks/>
              </p:cNvSpPr>
              <p:nvPr/>
            </p:nvSpPr>
            <p:spPr bwMode="auto">
              <a:xfrm>
                <a:off x="1863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5" name="Freeform 363"/>
              <p:cNvSpPr>
                <a:spLocks noEditPoints="1"/>
              </p:cNvSpPr>
              <p:nvPr/>
            </p:nvSpPr>
            <p:spPr bwMode="auto">
              <a:xfrm>
                <a:off x="1859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6" name="Freeform 364"/>
              <p:cNvSpPr>
                <a:spLocks/>
              </p:cNvSpPr>
              <p:nvPr/>
            </p:nvSpPr>
            <p:spPr bwMode="auto">
              <a:xfrm>
                <a:off x="1983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7" name="Freeform 365"/>
              <p:cNvSpPr>
                <a:spLocks noEditPoints="1"/>
              </p:cNvSpPr>
              <p:nvPr/>
            </p:nvSpPr>
            <p:spPr bwMode="auto">
              <a:xfrm>
                <a:off x="1978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8" name="Freeform 366"/>
              <p:cNvSpPr>
                <a:spLocks/>
              </p:cNvSpPr>
              <p:nvPr/>
            </p:nvSpPr>
            <p:spPr bwMode="auto">
              <a:xfrm>
                <a:off x="1552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9" name="Freeform 367"/>
              <p:cNvSpPr>
                <a:spLocks noEditPoints="1"/>
              </p:cNvSpPr>
              <p:nvPr/>
            </p:nvSpPr>
            <p:spPr bwMode="auto">
              <a:xfrm>
                <a:off x="1547" y="8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0" name="Freeform 368"/>
              <p:cNvSpPr>
                <a:spLocks/>
              </p:cNvSpPr>
              <p:nvPr/>
            </p:nvSpPr>
            <p:spPr bwMode="auto">
              <a:xfrm>
                <a:off x="1579" y="10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1" name="Freeform 369"/>
              <p:cNvSpPr>
                <a:spLocks noEditPoints="1"/>
              </p:cNvSpPr>
              <p:nvPr/>
            </p:nvSpPr>
            <p:spPr bwMode="auto">
              <a:xfrm>
                <a:off x="1574" y="10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2" name="Freeform 370"/>
              <p:cNvSpPr>
                <a:spLocks/>
              </p:cNvSpPr>
              <p:nvPr/>
            </p:nvSpPr>
            <p:spPr bwMode="auto">
              <a:xfrm>
                <a:off x="1495" y="11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3" name="Freeform 371"/>
              <p:cNvSpPr>
                <a:spLocks noEditPoints="1"/>
              </p:cNvSpPr>
              <p:nvPr/>
            </p:nvSpPr>
            <p:spPr bwMode="auto">
              <a:xfrm>
                <a:off x="1490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4" name="Freeform 372"/>
              <p:cNvSpPr>
                <a:spLocks/>
              </p:cNvSpPr>
              <p:nvPr/>
            </p:nvSpPr>
            <p:spPr bwMode="auto">
              <a:xfrm>
                <a:off x="1731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5" name="Freeform 373"/>
              <p:cNvSpPr>
                <a:spLocks noEditPoints="1"/>
              </p:cNvSpPr>
              <p:nvPr/>
            </p:nvSpPr>
            <p:spPr bwMode="auto">
              <a:xfrm>
                <a:off x="1726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6" name="Freeform 374"/>
              <p:cNvSpPr>
                <a:spLocks/>
              </p:cNvSpPr>
              <p:nvPr/>
            </p:nvSpPr>
            <p:spPr bwMode="auto">
              <a:xfrm>
                <a:off x="1740" y="13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7" name="Freeform 375"/>
              <p:cNvSpPr>
                <a:spLocks noEditPoints="1"/>
              </p:cNvSpPr>
              <p:nvPr/>
            </p:nvSpPr>
            <p:spPr bwMode="auto">
              <a:xfrm>
                <a:off x="1735" y="13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8" name="Freeform 376"/>
              <p:cNvSpPr>
                <a:spLocks/>
              </p:cNvSpPr>
              <p:nvPr/>
            </p:nvSpPr>
            <p:spPr bwMode="auto">
              <a:xfrm>
                <a:off x="1889" y="15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9" name="Freeform 377"/>
              <p:cNvSpPr>
                <a:spLocks noEditPoints="1"/>
              </p:cNvSpPr>
              <p:nvPr/>
            </p:nvSpPr>
            <p:spPr bwMode="auto">
              <a:xfrm>
                <a:off x="1884" y="154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0" name="Freeform 378"/>
              <p:cNvSpPr>
                <a:spLocks/>
              </p:cNvSpPr>
              <p:nvPr/>
            </p:nvSpPr>
            <p:spPr bwMode="auto">
              <a:xfrm>
                <a:off x="1959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1" name="Freeform 379"/>
              <p:cNvSpPr>
                <a:spLocks noEditPoints="1"/>
              </p:cNvSpPr>
              <p:nvPr/>
            </p:nvSpPr>
            <p:spPr bwMode="auto">
              <a:xfrm>
                <a:off x="1954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2" name="Freeform 380"/>
              <p:cNvSpPr>
                <a:spLocks/>
              </p:cNvSpPr>
              <p:nvPr/>
            </p:nvSpPr>
            <p:spPr bwMode="auto">
              <a:xfrm>
                <a:off x="2098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3" name="Freeform 381"/>
              <p:cNvSpPr>
                <a:spLocks noEditPoints="1"/>
              </p:cNvSpPr>
              <p:nvPr/>
            </p:nvSpPr>
            <p:spPr bwMode="auto">
              <a:xfrm>
                <a:off x="2093" y="173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4" name="Freeform 382"/>
              <p:cNvSpPr>
                <a:spLocks/>
              </p:cNvSpPr>
              <p:nvPr/>
            </p:nvSpPr>
            <p:spPr bwMode="auto">
              <a:xfrm>
                <a:off x="2122" y="17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5" name="Freeform 383"/>
              <p:cNvSpPr>
                <a:spLocks noEditPoints="1"/>
              </p:cNvSpPr>
              <p:nvPr/>
            </p:nvSpPr>
            <p:spPr bwMode="auto">
              <a:xfrm>
                <a:off x="2117" y="178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6" name="Freeform 384"/>
              <p:cNvSpPr>
                <a:spLocks/>
              </p:cNvSpPr>
              <p:nvPr/>
            </p:nvSpPr>
            <p:spPr bwMode="auto">
              <a:xfrm>
                <a:off x="1954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7" name="Freeform 385"/>
              <p:cNvSpPr>
                <a:spLocks noEditPoints="1"/>
              </p:cNvSpPr>
              <p:nvPr/>
            </p:nvSpPr>
            <p:spPr bwMode="auto">
              <a:xfrm>
                <a:off x="1949" y="15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8" name="Freeform 386"/>
              <p:cNvSpPr>
                <a:spLocks/>
              </p:cNvSpPr>
              <p:nvPr/>
            </p:nvSpPr>
            <p:spPr bwMode="auto">
              <a:xfrm>
                <a:off x="1527" y="9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9" name="Freeform 387"/>
              <p:cNvSpPr>
                <a:spLocks noEditPoints="1"/>
              </p:cNvSpPr>
              <p:nvPr/>
            </p:nvSpPr>
            <p:spPr bwMode="auto">
              <a:xfrm>
                <a:off x="1522" y="9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0" name="Freeform 388"/>
              <p:cNvSpPr>
                <a:spLocks/>
              </p:cNvSpPr>
              <p:nvPr/>
            </p:nvSpPr>
            <p:spPr bwMode="auto">
              <a:xfrm>
                <a:off x="1599" y="11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1" name="Freeform 389"/>
              <p:cNvSpPr>
                <a:spLocks noEditPoints="1"/>
              </p:cNvSpPr>
              <p:nvPr/>
            </p:nvSpPr>
            <p:spPr bwMode="auto">
              <a:xfrm>
                <a:off x="1594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2" name="Freeform 390"/>
              <p:cNvSpPr>
                <a:spLocks/>
              </p:cNvSpPr>
              <p:nvPr/>
            </p:nvSpPr>
            <p:spPr bwMode="auto">
              <a:xfrm>
                <a:off x="1736" y="10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3" name="Freeform 391"/>
              <p:cNvSpPr>
                <a:spLocks noEditPoints="1"/>
              </p:cNvSpPr>
              <p:nvPr/>
            </p:nvSpPr>
            <p:spPr bwMode="auto">
              <a:xfrm>
                <a:off x="1732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4" name="Freeform 392"/>
              <p:cNvSpPr>
                <a:spLocks/>
              </p:cNvSpPr>
              <p:nvPr/>
            </p:nvSpPr>
            <p:spPr bwMode="auto">
              <a:xfrm>
                <a:off x="1613" y="13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5" name="Freeform 393"/>
              <p:cNvSpPr>
                <a:spLocks noEditPoints="1"/>
              </p:cNvSpPr>
              <p:nvPr/>
            </p:nvSpPr>
            <p:spPr bwMode="auto">
              <a:xfrm>
                <a:off x="1608" y="13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6" name="Freeform 394"/>
              <p:cNvSpPr>
                <a:spLocks/>
              </p:cNvSpPr>
              <p:nvPr/>
            </p:nvSpPr>
            <p:spPr bwMode="auto">
              <a:xfrm>
                <a:off x="202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7" name="Freeform 395"/>
              <p:cNvSpPr>
                <a:spLocks noEditPoints="1"/>
              </p:cNvSpPr>
              <p:nvPr/>
            </p:nvSpPr>
            <p:spPr bwMode="auto">
              <a:xfrm>
                <a:off x="2023" y="15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8" name="Freeform 396"/>
              <p:cNvSpPr>
                <a:spLocks/>
              </p:cNvSpPr>
              <p:nvPr/>
            </p:nvSpPr>
            <p:spPr bwMode="auto">
              <a:xfrm>
                <a:off x="1985" y="178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9" name="Freeform 397"/>
              <p:cNvSpPr>
                <a:spLocks noEditPoints="1"/>
              </p:cNvSpPr>
              <p:nvPr/>
            </p:nvSpPr>
            <p:spPr bwMode="auto">
              <a:xfrm>
                <a:off x="1981" y="17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0" name="Freeform 398"/>
              <p:cNvSpPr>
                <a:spLocks/>
              </p:cNvSpPr>
              <p:nvPr/>
            </p:nvSpPr>
            <p:spPr bwMode="auto">
              <a:xfrm>
                <a:off x="1868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1" name="Freeform 399"/>
              <p:cNvSpPr>
                <a:spLocks noEditPoints="1"/>
              </p:cNvSpPr>
              <p:nvPr/>
            </p:nvSpPr>
            <p:spPr bwMode="auto">
              <a:xfrm>
                <a:off x="1863" y="15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2" name="Freeform 400"/>
              <p:cNvSpPr>
                <a:spLocks/>
              </p:cNvSpPr>
              <p:nvPr/>
            </p:nvSpPr>
            <p:spPr bwMode="auto">
              <a:xfrm>
                <a:off x="1779" y="15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3" name="Freeform 401"/>
              <p:cNvSpPr>
                <a:spLocks noEditPoints="1"/>
              </p:cNvSpPr>
              <p:nvPr/>
            </p:nvSpPr>
            <p:spPr bwMode="auto">
              <a:xfrm>
                <a:off x="1774" y="15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4" name="Freeform 402"/>
              <p:cNvSpPr>
                <a:spLocks/>
              </p:cNvSpPr>
              <p:nvPr/>
            </p:nvSpPr>
            <p:spPr bwMode="auto">
              <a:xfrm>
                <a:off x="1714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5" name="Freeform 403"/>
              <p:cNvSpPr>
                <a:spLocks noEditPoints="1"/>
              </p:cNvSpPr>
              <p:nvPr/>
            </p:nvSpPr>
            <p:spPr bwMode="auto">
              <a:xfrm>
                <a:off x="1709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6" name="Freeform 404"/>
              <p:cNvSpPr>
                <a:spLocks/>
              </p:cNvSpPr>
              <p:nvPr/>
            </p:nvSpPr>
            <p:spPr bwMode="auto">
              <a:xfrm>
                <a:off x="1978" y="14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7" name="Freeform 405"/>
              <p:cNvSpPr>
                <a:spLocks noEditPoints="1"/>
              </p:cNvSpPr>
              <p:nvPr/>
            </p:nvSpPr>
            <p:spPr bwMode="auto">
              <a:xfrm>
                <a:off x="1973" y="14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8" name="Freeform 406"/>
              <p:cNvSpPr>
                <a:spLocks/>
              </p:cNvSpPr>
              <p:nvPr/>
            </p:nvSpPr>
            <p:spPr bwMode="auto">
              <a:xfrm>
                <a:off x="1897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7" name="Group 608"/>
            <p:cNvGrpSpPr>
              <a:grpSpLocks/>
            </p:cNvGrpSpPr>
            <p:nvPr/>
          </p:nvGrpSpPr>
          <p:grpSpPr bwMode="auto">
            <a:xfrm>
              <a:off x="1666875" y="952500"/>
              <a:ext cx="4478338" cy="4273550"/>
              <a:chOff x="1050" y="600"/>
              <a:chExt cx="2821" cy="2692"/>
            </a:xfrm>
          </p:grpSpPr>
          <p:sp>
            <p:nvSpPr>
              <p:cNvPr id="729" name="Freeform 408"/>
              <p:cNvSpPr>
                <a:spLocks noEditPoints="1"/>
              </p:cNvSpPr>
              <p:nvPr/>
            </p:nvSpPr>
            <p:spPr bwMode="auto">
              <a:xfrm>
                <a:off x="1892" y="14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0" name="Freeform 409"/>
              <p:cNvSpPr>
                <a:spLocks/>
              </p:cNvSpPr>
              <p:nvPr/>
            </p:nvSpPr>
            <p:spPr bwMode="auto">
              <a:xfrm>
                <a:off x="1616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1" name="Freeform 410"/>
              <p:cNvSpPr>
                <a:spLocks noEditPoints="1"/>
              </p:cNvSpPr>
              <p:nvPr/>
            </p:nvSpPr>
            <p:spPr bwMode="auto">
              <a:xfrm>
                <a:off x="1611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2" name="Freeform 411"/>
              <p:cNvSpPr>
                <a:spLocks/>
              </p:cNvSpPr>
              <p:nvPr/>
            </p:nvSpPr>
            <p:spPr bwMode="auto">
              <a:xfrm>
                <a:off x="1647" y="10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3" name="Freeform 412"/>
              <p:cNvSpPr>
                <a:spLocks noEditPoints="1"/>
              </p:cNvSpPr>
              <p:nvPr/>
            </p:nvSpPr>
            <p:spPr bwMode="auto">
              <a:xfrm>
                <a:off x="1642" y="10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4" name="Freeform 413"/>
              <p:cNvSpPr>
                <a:spLocks/>
              </p:cNvSpPr>
              <p:nvPr/>
            </p:nvSpPr>
            <p:spPr bwMode="auto">
              <a:xfrm>
                <a:off x="1949" y="10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5" name="Freeform 414"/>
              <p:cNvSpPr>
                <a:spLocks noEditPoints="1"/>
              </p:cNvSpPr>
              <p:nvPr/>
            </p:nvSpPr>
            <p:spPr bwMode="auto">
              <a:xfrm>
                <a:off x="1944" y="10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6" name="Freeform 415"/>
              <p:cNvSpPr>
                <a:spLocks/>
              </p:cNvSpPr>
              <p:nvPr/>
            </p:nvSpPr>
            <p:spPr bwMode="auto">
              <a:xfrm>
                <a:off x="1879" y="14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7" name="Freeform 416"/>
              <p:cNvSpPr>
                <a:spLocks noEditPoints="1"/>
              </p:cNvSpPr>
              <p:nvPr/>
            </p:nvSpPr>
            <p:spPr bwMode="auto">
              <a:xfrm>
                <a:off x="1874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8" name="Freeform 417"/>
              <p:cNvSpPr>
                <a:spLocks/>
              </p:cNvSpPr>
              <p:nvPr/>
            </p:nvSpPr>
            <p:spPr bwMode="auto">
              <a:xfrm>
                <a:off x="1698" y="12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9" name="Freeform 418"/>
              <p:cNvSpPr>
                <a:spLocks noEditPoints="1"/>
              </p:cNvSpPr>
              <p:nvPr/>
            </p:nvSpPr>
            <p:spPr bwMode="auto">
              <a:xfrm>
                <a:off x="1693" y="12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0" name="Freeform 419"/>
              <p:cNvSpPr>
                <a:spLocks/>
              </p:cNvSpPr>
              <p:nvPr/>
            </p:nvSpPr>
            <p:spPr bwMode="auto">
              <a:xfrm>
                <a:off x="1154" y="60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1" name="Freeform 420"/>
              <p:cNvSpPr>
                <a:spLocks noEditPoints="1"/>
              </p:cNvSpPr>
              <p:nvPr/>
            </p:nvSpPr>
            <p:spPr bwMode="auto">
              <a:xfrm>
                <a:off x="1150" y="6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2" name="Freeform 421"/>
              <p:cNvSpPr>
                <a:spLocks/>
              </p:cNvSpPr>
              <p:nvPr/>
            </p:nvSpPr>
            <p:spPr bwMode="auto">
              <a:xfrm>
                <a:off x="1242" y="8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3" name="Freeform 422"/>
              <p:cNvSpPr>
                <a:spLocks noEditPoints="1"/>
              </p:cNvSpPr>
              <p:nvPr/>
            </p:nvSpPr>
            <p:spPr bwMode="auto">
              <a:xfrm>
                <a:off x="1237" y="8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4" name="Freeform 423"/>
              <p:cNvSpPr>
                <a:spLocks/>
              </p:cNvSpPr>
              <p:nvPr/>
            </p:nvSpPr>
            <p:spPr bwMode="auto">
              <a:xfrm>
                <a:off x="142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5" name="Freeform 424"/>
              <p:cNvSpPr>
                <a:spLocks noEditPoints="1"/>
              </p:cNvSpPr>
              <p:nvPr/>
            </p:nvSpPr>
            <p:spPr bwMode="auto">
              <a:xfrm>
                <a:off x="142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6" name="Freeform 425"/>
              <p:cNvSpPr>
                <a:spLocks/>
              </p:cNvSpPr>
              <p:nvPr/>
            </p:nvSpPr>
            <p:spPr bwMode="auto">
              <a:xfrm>
                <a:off x="1510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7" name="Freeform 426"/>
              <p:cNvSpPr>
                <a:spLocks noEditPoints="1"/>
              </p:cNvSpPr>
              <p:nvPr/>
            </p:nvSpPr>
            <p:spPr bwMode="auto">
              <a:xfrm>
                <a:off x="1505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8" name="Freeform 427"/>
              <p:cNvSpPr>
                <a:spLocks/>
              </p:cNvSpPr>
              <p:nvPr/>
            </p:nvSpPr>
            <p:spPr bwMode="auto">
              <a:xfrm>
                <a:off x="1442" y="138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9" name="Freeform 428"/>
              <p:cNvSpPr>
                <a:spLocks noEditPoints="1"/>
              </p:cNvSpPr>
              <p:nvPr/>
            </p:nvSpPr>
            <p:spPr bwMode="auto">
              <a:xfrm>
                <a:off x="1437" y="13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0" name="Freeform 429"/>
              <p:cNvSpPr>
                <a:spLocks/>
              </p:cNvSpPr>
              <p:nvPr/>
            </p:nvSpPr>
            <p:spPr bwMode="auto">
              <a:xfrm>
                <a:off x="1401" y="147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1" name="Freeform 430"/>
              <p:cNvSpPr>
                <a:spLocks noEditPoints="1"/>
              </p:cNvSpPr>
              <p:nvPr/>
            </p:nvSpPr>
            <p:spPr bwMode="auto">
              <a:xfrm>
                <a:off x="1396" y="14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2" name="Freeform 431"/>
              <p:cNvSpPr>
                <a:spLocks/>
              </p:cNvSpPr>
              <p:nvPr/>
            </p:nvSpPr>
            <p:spPr bwMode="auto">
              <a:xfrm>
                <a:off x="1408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3" name="Freeform 432"/>
              <p:cNvSpPr>
                <a:spLocks noEditPoints="1"/>
              </p:cNvSpPr>
              <p:nvPr/>
            </p:nvSpPr>
            <p:spPr bwMode="auto">
              <a:xfrm>
                <a:off x="1403" y="133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4" name="Freeform 433"/>
              <p:cNvSpPr>
                <a:spLocks/>
              </p:cNvSpPr>
              <p:nvPr/>
            </p:nvSpPr>
            <p:spPr bwMode="auto">
              <a:xfrm>
                <a:off x="1436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5" name="Freeform 434"/>
              <p:cNvSpPr>
                <a:spLocks noEditPoints="1"/>
              </p:cNvSpPr>
              <p:nvPr/>
            </p:nvSpPr>
            <p:spPr bwMode="auto">
              <a:xfrm>
                <a:off x="1431" y="13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6" name="Freeform 435"/>
              <p:cNvSpPr>
                <a:spLocks/>
              </p:cNvSpPr>
              <p:nvPr/>
            </p:nvSpPr>
            <p:spPr bwMode="auto">
              <a:xfrm>
                <a:off x="1381" y="11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7" name="Freeform 436"/>
              <p:cNvSpPr>
                <a:spLocks noEditPoints="1"/>
              </p:cNvSpPr>
              <p:nvPr/>
            </p:nvSpPr>
            <p:spPr bwMode="auto">
              <a:xfrm>
                <a:off x="1376" y="11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8" name="Freeform 437"/>
              <p:cNvSpPr>
                <a:spLocks/>
              </p:cNvSpPr>
              <p:nvPr/>
            </p:nvSpPr>
            <p:spPr bwMode="auto">
              <a:xfrm>
                <a:off x="1408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9" name="Freeform 438"/>
              <p:cNvSpPr>
                <a:spLocks noEditPoints="1"/>
              </p:cNvSpPr>
              <p:nvPr/>
            </p:nvSpPr>
            <p:spPr bwMode="auto">
              <a:xfrm>
                <a:off x="1403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0" name="Freeform 439"/>
              <p:cNvSpPr>
                <a:spLocks/>
              </p:cNvSpPr>
              <p:nvPr/>
            </p:nvSpPr>
            <p:spPr bwMode="auto">
              <a:xfrm>
                <a:off x="1055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1" name="Freeform 440"/>
              <p:cNvSpPr>
                <a:spLocks noEditPoints="1"/>
              </p:cNvSpPr>
              <p:nvPr/>
            </p:nvSpPr>
            <p:spPr bwMode="auto">
              <a:xfrm>
                <a:off x="1050" y="6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2" name="Freeform 441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3" name="Freeform 442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4" name="Freeform 443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5" name="Freeform 444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6" name="Freeform 445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7" name="Freeform 446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8" name="Freeform 447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9" name="Freeform 448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0" name="Freeform 449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1" name="Freeform 450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2" name="Freeform 451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3" name="Freeform 452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4" name="Freeform 453"/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5" name="Freeform 454"/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6" name="Freeform 455"/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7" name="Freeform 456"/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8" name="Freeform 457"/>
              <p:cNvSpPr>
                <a:spLocks/>
              </p:cNvSpPr>
              <p:nvPr/>
            </p:nvSpPr>
            <p:spPr bwMode="auto">
              <a:xfrm>
                <a:off x="1411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9" name="Freeform 458"/>
              <p:cNvSpPr>
                <a:spLocks noEditPoints="1"/>
              </p:cNvSpPr>
              <p:nvPr/>
            </p:nvSpPr>
            <p:spPr bwMode="auto">
              <a:xfrm>
                <a:off x="1406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0" name="Freeform 459"/>
              <p:cNvSpPr>
                <a:spLocks/>
              </p:cNvSpPr>
              <p:nvPr/>
            </p:nvSpPr>
            <p:spPr bwMode="auto">
              <a:xfrm>
                <a:off x="1372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1" name="Freeform 460"/>
              <p:cNvSpPr>
                <a:spLocks noEditPoints="1"/>
              </p:cNvSpPr>
              <p:nvPr/>
            </p:nvSpPr>
            <p:spPr bwMode="auto">
              <a:xfrm>
                <a:off x="1367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2" name="Freeform 461"/>
              <p:cNvSpPr>
                <a:spLocks/>
              </p:cNvSpPr>
              <p:nvPr/>
            </p:nvSpPr>
            <p:spPr bwMode="auto">
              <a:xfrm>
                <a:off x="1194" y="7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3" name="Freeform 462"/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362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5" name="Freeform 464"/>
              <p:cNvSpPr>
                <a:spLocks noEditPoints="1"/>
              </p:cNvSpPr>
              <p:nvPr/>
            </p:nvSpPr>
            <p:spPr bwMode="auto">
              <a:xfrm>
                <a:off x="1357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6" name="Freeform 465"/>
              <p:cNvSpPr>
                <a:spLocks/>
              </p:cNvSpPr>
              <p:nvPr/>
            </p:nvSpPr>
            <p:spPr bwMode="auto">
              <a:xfrm>
                <a:off x="1372" y="9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7" name="Freeform 466"/>
              <p:cNvSpPr>
                <a:spLocks noEditPoints="1"/>
              </p:cNvSpPr>
              <p:nvPr/>
            </p:nvSpPr>
            <p:spPr bwMode="auto">
              <a:xfrm>
                <a:off x="1367" y="9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8" name="Freeform 467"/>
              <p:cNvSpPr>
                <a:spLocks/>
              </p:cNvSpPr>
              <p:nvPr/>
            </p:nvSpPr>
            <p:spPr bwMode="auto">
              <a:xfrm>
                <a:off x="1987" y="18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9" name="Freeform 468"/>
              <p:cNvSpPr>
                <a:spLocks noEditPoints="1"/>
              </p:cNvSpPr>
              <p:nvPr/>
            </p:nvSpPr>
            <p:spPr bwMode="auto">
              <a:xfrm>
                <a:off x="1982" y="187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0" name="Freeform 469"/>
              <p:cNvSpPr>
                <a:spLocks/>
              </p:cNvSpPr>
              <p:nvPr/>
            </p:nvSpPr>
            <p:spPr bwMode="auto">
              <a:xfrm>
                <a:off x="1959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1" name="Freeform 470"/>
              <p:cNvSpPr>
                <a:spLocks noEditPoints="1"/>
              </p:cNvSpPr>
              <p:nvPr/>
            </p:nvSpPr>
            <p:spPr bwMode="auto">
              <a:xfrm>
                <a:off x="1954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2" name="Freeform 471"/>
              <p:cNvSpPr>
                <a:spLocks/>
              </p:cNvSpPr>
              <p:nvPr/>
            </p:nvSpPr>
            <p:spPr bwMode="auto">
              <a:xfrm>
                <a:off x="1665" y="11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3" name="Freeform 472"/>
              <p:cNvSpPr>
                <a:spLocks noEditPoints="1"/>
              </p:cNvSpPr>
              <p:nvPr/>
            </p:nvSpPr>
            <p:spPr bwMode="auto">
              <a:xfrm>
                <a:off x="1660" y="11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4" name="Freeform 473"/>
              <p:cNvSpPr>
                <a:spLocks/>
              </p:cNvSpPr>
              <p:nvPr/>
            </p:nvSpPr>
            <p:spPr bwMode="auto">
              <a:xfrm>
                <a:off x="1939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5" name="Freeform 474"/>
              <p:cNvSpPr>
                <a:spLocks noEditPoints="1"/>
              </p:cNvSpPr>
              <p:nvPr/>
            </p:nvSpPr>
            <p:spPr bwMode="auto">
              <a:xfrm>
                <a:off x="1934" y="14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6" name="Freeform 475"/>
              <p:cNvSpPr>
                <a:spLocks/>
              </p:cNvSpPr>
              <p:nvPr/>
            </p:nvSpPr>
            <p:spPr bwMode="auto">
              <a:xfrm>
                <a:off x="2008" y="17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7" name="Freeform 476"/>
              <p:cNvSpPr>
                <a:spLocks noEditPoints="1"/>
              </p:cNvSpPr>
              <p:nvPr/>
            </p:nvSpPr>
            <p:spPr bwMode="auto">
              <a:xfrm>
                <a:off x="2003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8" name="Freeform 477"/>
              <p:cNvSpPr>
                <a:spLocks/>
              </p:cNvSpPr>
              <p:nvPr/>
            </p:nvSpPr>
            <p:spPr bwMode="auto">
              <a:xfrm>
                <a:off x="1933" y="16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9" name="Freeform 478"/>
              <p:cNvSpPr>
                <a:spLocks noEditPoints="1"/>
              </p:cNvSpPr>
              <p:nvPr/>
            </p:nvSpPr>
            <p:spPr bwMode="auto">
              <a:xfrm>
                <a:off x="1928" y="164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0" name="Freeform 479"/>
              <p:cNvSpPr>
                <a:spLocks/>
              </p:cNvSpPr>
              <p:nvPr/>
            </p:nvSpPr>
            <p:spPr bwMode="auto">
              <a:xfrm>
                <a:off x="1902" y="17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1" name="Freeform 480"/>
              <p:cNvSpPr>
                <a:spLocks noEditPoints="1"/>
              </p:cNvSpPr>
              <p:nvPr/>
            </p:nvSpPr>
            <p:spPr bwMode="auto">
              <a:xfrm>
                <a:off x="1897" y="17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2" name="Freeform 481"/>
              <p:cNvSpPr>
                <a:spLocks/>
              </p:cNvSpPr>
              <p:nvPr/>
            </p:nvSpPr>
            <p:spPr bwMode="auto">
              <a:xfrm>
                <a:off x="2014" y="169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3" name="Freeform 482"/>
              <p:cNvSpPr>
                <a:spLocks noEditPoints="1"/>
              </p:cNvSpPr>
              <p:nvPr/>
            </p:nvSpPr>
            <p:spPr bwMode="auto">
              <a:xfrm>
                <a:off x="2010" y="169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4" name="Freeform 483"/>
              <p:cNvSpPr>
                <a:spLocks/>
              </p:cNvSpPr>
              <p:nvPr/>
            </p:nvSpPr>
            <p:spPr bwMode="auto">
              <a:xfrm>
                <a:off x="2445" y="23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5" name="Freeform 484"/>
              <p:cNvSpPr>
                <a:spLocks noEditPoints="1"/>
              </p:cNvSpPr>
              <p:nvPr/>
            </p:nvSpPr>
            <p:spPr bwMode="auto">
              <a:xfrm>
                <a:off x="2440" y="23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6" name="Freeform 485"/>
              <p:cNvSpPr>
                <a:spLocks/>
              </p:cNvSpPr>
              <p:nvPr/>
            </p:nvSpPr>
            <p:spPr bwMode="auto">
              <a:xfrm>
                <a:off x="2444" y="222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7" name="Freeform 486"/>
              <p:cNvSpPr>
                <a:spLocks noEditPoints="1"/>
              </p:cNvSpPr>
              <p:nvPr/>
            </p:nvSpPr>
            <p:spPr bwMode="auto">
              <a:xfrm>
                <a:off x="2439" y="221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8" name="Freeform 487"/>
              <p:cNvSpPr>
                <a:spLocks/>
              </p:cNvSpPr>
              <p:nvPr/>
            </p:nvSpPr>
            <p:spPr bwMode="auto">
              <a:xfrm>
                <a:off x="2310" y="219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9" name="Freeform 488"/>
              <p:cNvSpPr>
                <a:spLocks noEditPoints="1"/>
              </p:cNvSpPr>
              <p:nvPr/>
            </p:nvSpPr>
            <p:spPr bwMode="auto">
              <a:xfrm>
                <a:off x="2305" y="219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0" name="Freeform 489"/>
              <p:cNvSpPr>
                <a:spLocks/>
              </p:cNvSpPr>
              <p:nvPr/>
            </p:nvSpPr>
            <p:spPr bwMode="auto">
              <a:xfrm>
                <a:off x="2173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1" name="Freeform 490"/>
              <p:cNvSpPr>
                <a:spLocks noEditPoints="1"/>
              </p:cNvSpPr>
              <p:nvPr/>
            </p:nvSpPr>
            <p:spPr bwMode="auto">
              <a:xfrm>
                <a:off x="2168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2" name="Freeform 491"/>
              <p:cNvSpPr>
                <a:spLocks/>
              </p:cNvSpPr>
              <p:nvPr/>
            </p:nvSpPr>
            <p:spPr bwMode="auto">
              <a:xfrm>
                <a:off x="2292" y="21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3" name="Freeform 492"/>
              <p:cNvSpPr>
                <a:spLocks noEditPoints="1"/>
              </p:cNvSpPr>
              <p:nvPr/>
            </p:nvSpPr>
            <p:spPr bwMode="auto">
              <a:xfrm>
                <a:off x="2287" y="216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4" name="Freeform 493"/>
              <p:cNvSpPr>
                <a:spLocks/>
              </p:cNvSpPr>
              <p:nvPr/>
            </p:nvSpPr>
            <p:spPr bwMode="auto">
              <a:xfrm>
                <a:off x="2171" y="21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5" name="Freeform 494"/>
              <p:cNvSpPr>
                <a:spLocks noEditPoints="1"/>
              </p:cNvSpPr>
              <p:nvPr/>
            </p:nvSpPr>
            <p:spPr bwMode="auto">
              <a:xfrm>
                <a:off x="2166" y="20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6" name="Freeform 495"/>
              <p:cNvSpPr>
                <a:spLocks/>
              </p:cNvSpPr>
              <p:nvPr/>
            </p:nvSpPr>
            <p:spPr bwMode="auto">
              <a:xfrm>
                <a:off x="2331" y="250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7" name="Freeform 496"/>
              <p:cNvSpPr>
                <a:spLocks noEditPoints="1"/>
              </p:cNvSpPr>
              <p:nvPr/>
            </p:nvSpPr>
            <p:spPr bwMode="auto">
              <a:xfrm>
                <a:off x="2327" y="250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8" name="Freeform 497"/>
              <p:cNvSpPr>
                <a:spLocks/>
              </p:cNvSpPr>
              <p:nvPr/>
            </p:nvSpPr>
            <p:spPr bwMode="auto">
              <a:xfrm>
                <a:off x="3329" y="258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9" name="Freeform 498"/>
              <p:cNvSpPr>
                <a:spLocks noEditPoints="1"/>
              </p:cNvSpPr>
              <p:nvPr/>
            </p:nvSpPr>
            <p:spPr bwMode="auto">
              <a:xfrm>
                <a:off x="3324" y="25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0" name="Freeform 499"/>
              <p:cNvSpPr>
                <a:spLocks/>
              </p:cNvSpPr>
              <p:nvPr/>
            </p:nvSpPr>
            <p:spPr bwMode="auto">
              <a:xfrm>
                <a:off x="3170" y="281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1" name="Freeform 500"/>
              <p:cNvSpPr>
                <a:spLocks noEditPoints="1"/>
              </p:cNvSpPr>
              <p:nvPr/>
            </p:nvSpPr>
            <p:spPr bwMode="auto">
              <a:xfrm>
                <a:off x="3165" y="281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2" name="Freeform 501"/>
              <p:cNvSpPr>
                <a:spLocks/>
              </p:cNvSpPr>
              <p:nvPr/>
            </p:nvSpPr>
            <p:spPr bwMode="auto">
              <a:xfrm>
                <a:off x="2700" y="2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3" name="Freeform 502"/>
              <p:cNvSpPr>
                <a:spLocks noEditPoints="1"/>
              </p:cNvSpPr>
              <p:nvPr/>
            </p:nvSpPr>
            <p:spPr bwMode="auto">
              <a:xfrm>
                <a:off x="2695" y="209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4" name="Freeform 503"/>
              <p:cNvSpPr>
                <a:spLocks/>
              </p:cNvSpPr>
              <p:nvPr/>
            </p:nvSpPr>
            <p:spPr bwMode="auto">
              <a:xfrm>
                <a:off x="3297" y="290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5" name="Freeform 504"/>
              <p:cNvSpPr>
                <a:spLocks noEditPoints="1"/>
              </p:cNvSpPr>
              <p:nvPr/>
            </p:nvSpPr>
            <p:spPr bwMode="auto">
              <a:xfrm>
                <a:off x="3292" y="290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6" name="Freeform 505"/>
              <p:cNvSpPr>
                <a:spLocks/>
              </p:cNvSpPr>
              <p:nvPr/>
            </p:nvSpPr>
            <p:spPr bwMode="auto">
              <a:xfrm>
                <a:off x="2564" y="2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7" name="Freeform 506"/>
              <p:cNvSpPr>
                <a:spLocks noEditPoints="1"/>
              </p:cNvSpPr>
              <p:nvPr/>
            </p:nvSpPr>
            <p:spPr bwMode="auto">
              <a:xfrm>
                <a:off x="2559" y="20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8" name="Freeform 507"/>
              <p:cNvSpPr>
                <a:spLocks/>
              </p:cNvSpPr>
              <p:nvPr/>
            </p:nvSpPr>
            <p:spPr bwMode="auto">
              <a:xfrm>
                <a:off x="2803" y="21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9" name="Freeform 508"/>
              <p:cNvSpPr>
                <a:spLocks noEditPoints="1"/>
              </p:cNvSpPr>
              <p:nvPr/>
            </p:nvSpPr>
            <p:spPr bwMode="auto">
              <a:xfrm>
                <a:off x="2798" y="21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0" name="Freeform 509"/>
              <p:cNvSpPr>
                <a:spLocks/>
              </p:cNvSpPr>
              <p:nvPr/>
            </p:nvSpPr>
            <p:spPr bwMode="auto">
              <a:xfrm>
                <a:off x="2563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1" name="Freeform 510"/>
              <p:cNvSpPr>
                <a:spLocks noEditPoints="1"/>
              </p:cNvSpPr>
              <p:nvPr/>
            </p:nvSpPr>
            <p:spPr bwMode="auto">
              <a:xfrm>
                <a:off x="2558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2" name="Freeform 511"/>
              <p:cNvSpPr>
                <a:spLocks/>
              </p:cNvSpPr>
              <p:nvPr/>
            </p:nvSpPr>
            <p:spPr bwMode="auto">
              <a:xfrm>
                <a:off x="1354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3" name="Freeform 512"/>
              <p:cNvSpPr>
                <a:spLocks noEditPoints="1"/>
              </p:cNvSpPr>
              <p:nvPr/>
            </p:nvSpPr>
            <p:spPr bwMode="auto">
              <a:xfrm>
                <a:off x="134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4" name="Freeform 513"/>
              <p:cNvSpPr>
                <a:spLocks/>
              </p:cNvSpPr>
              <p:nvPr/>
            </p:nvSpPr>
            <p:spPr bwMode="auto">
              <a:xfrm>
                <a:off x="1403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5" name="Freeform 514"/>
              <p:cNvSpPr>
                <a:spLocks noEditPoints="1"/>
              </p:cNvSpPr>
              <p:nvPr/>
            </p:nvSpPr>
            <p:spPr bwMode="auto">
              <a:xfrm>
                <a:off x="1398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6" name="Freeform 515"/>
              <p:cNvSpPr>
                <a:spLocks/>
              </p:cNvSpPr>
              <p:nvPr/>
            </p:nvSpPr>
            <p:spPr bwMode="auto">
              <a:xfrm>
                <a:off x="1270" y="116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7" name="Freeform 516"/>
              <p:cNvSpPr>
                <a:spLocks noEditPoints="1"/>
              </p:cNvSpPr>
              <p:nvPr/>
            </p:nvSpPr>
            <p:spPr bwMode="auto">
              <a:xfrm>
                <a:off x="1266" y="11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8" name="Freeform 517"/>
              <p:cNvSpPr>
                <a:spLocks/>
              </p:cNvSpPr>
              <p:nvPr/>
            </p:nvSpPr>
            <p:spPr bwMode="auto">
              <a:xfrm>
                <a:off x="1227" y="11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9" name="Freeform 518"/>
              <p:cNvSpPr>
                <a:spLocks noEditPoints="1"/>
              </p:cNvSpPr>
              <p:nvPr/>
            </p:nvSpPr>
            <p:spPr bwMode="auto">
              <a:xfrm>
                <a:off x="122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0" name="Freeform 519"/>
              <p:cNvSpPr>
                <a:spLocks/>
              </p:cNvSpPr>
              <p:nvPr/>
            </p:nvSpPr>
            <p:spPr bwMode="auto">
              <a:xfrm>
                <a:off x="1232" y="8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1" name="Freeform 520"/>
              <p:cNvSpPr>
                <a:spLocks noEditPoints="1"/>
              </p:cNvSpPr>
              <p:nvPr/>
            </p:nvSpPr>
            <p:spPr bwMode="auto">
              <a:xfrm>
                <a:off x="1227" y="8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2" name="Freeform 521"/>
              <p:cNvSpPr>
                <a:spLocks/>
              </p:cNvSpPr>
              <p:nvPr/>
            </p:nvSpPr>
            <p:spPr bwMode="auto">
              <a:xfrm>
                <a:off x="1332" y="12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3" name="Freeform 522"/>
              <p:cNvSpPr>
                <a:spLocks noEditPoints="1"/>
              </p:cNvSpPr>
              <p:nvPr/>
            </p:nvSpPr>
            <p:spPr bwMode="auto">
              <a:xfrm>
                <a:off x="1327" y="124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4" name="Freeform 523"/>
              <p:cNvSpPr>
                <a:spLocks/>
              </p:cNvSpPr>
              <p:nvPr/>
            </p:nvSpPr>
            <p:spPr bwMode="auto">
              <a:xfrm>
                <a:off x="1650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5" name="Freeform 524"/>
              <p:cNvSpPr>
                <a:spLocks noEditPoints="1"/>
              </p:cNvSpPr>
              <p:nvPr/>
            </p:nvSpPr>
            <p:spPr bwMode="auto">
              <a:xfrm>
                <a:off x="1645" y="15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6" name="Freeform 525"/>
              <p:cNvSpPr>
                <a:spLocks/>
              </p:cNvSpPr>
              <p:nvPr/>
            </p:nvSpPr>
            <p:spPr bwMode="auto">
              <a:xfrm>
                <a:off x="1405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7" name="Freeform 526"/>
              <p:cNvSpPr>
                <a:spLocks noEditPoints="1"/>
              </p:cNvSpPr>
              <p:nvPr/>
            </p:nvSpPr>
            <p:spPr bwMode="auto">
              <a:xfrm>
                <a:off x="1400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8" name="Freeform 527"/>
              <p:cNvSpPr>
                <a:spLocks/>
              </p:cNvSpPr>
              <p:nvPr/>
            </p:nvSpPr>
            <p:spPr bwMode="auto">
              <a:xfrm>
                <a:off x="1359" y="14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9" name="Freeform 528"/>
              <p:cNvSpPr>
                <a:spLocks noEditPoints="1"/>
              </p:cNvSpPr>
              <p:nvPr/>
            </p:nvSpPr>
            <p:spPr bwMode="auto">
              <a:xfrm>
                <a:off x="1354" y="14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0" name="Freeform 529"/>
              <p:cNvSpPr>
                <a:spLocks/>
              </p:cNvSpPr>
              <p:nvPr/>
            </p:nvSpPr>
            <p:spPr bwMode="auto">
              <a:xfrm>
                <a:off x="1773" y="17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1" name="Freeform 530"/>
              <p:cNvSpPr>
                <a:spLocks noEditPoints="1"/>
              </p:cNvSpPr>
              <p:nvPr/>
            </p:nvSpPr>
            <p:spPr bwMode="auto">
              <a:xfrm>
                <a:off x="1768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2" name="Freeform 531"/>
              <p:cNvSpPr>
                <a:spLocks/>
              </p:cNvSpPr>
              <p:nvPr/>
            </p:nvSpPr>
            <p:spPr bwMode="auto">
              <a:xfrm>
                <a:off x="1404" y="13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3" name="Freeform 532"/>
              <p:cNvSpPr>
                <a:spLocks noEditPoints="1"/>
              </p:cNvSpPr>
              <p:nvPr/>
            </p:nvSpPr>
            <p:spPr bwMode="auto">
              <a:xfrm>
                <a:off x="1399" y="134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4" name="Freeform 533"/>
              <p:cNvSpPr>
                <a:spLocks/>
              </p:cNvSpPr>
              <p:nvPr/>
            </p:nvSpPr>
            <p:spPr bwMode="auto">
              <a:xfrm>
                <a:off x="1763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5" name="Freeform 534"/>
              <p:cNvSpPr>
                <a:spLocks noEditPoints="1"/>
              </p:cNvSpPr>
              <p:nvPr/>
            </p:nvSpPr>
            <p:spPr bwMode="auto">
              <a:xfrm>
                <a:off x="1758" y="16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6" name="Freeform 535"/>
              <p:cNvSpPr>
                <a:spLocks/>
              </p:cNvSpPr>
              <p:nvPr/>
            </p:nvSpPr>
            <p:spPr bwMode="auto">
              <a:xfrm>
                <a:off x="1930" y="192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7" name="Freeform 536"/>
              <p:cNvSpPr>
                <a:spLocks noEditPoints="1"/>
              </p:cNvSpPr>
              <p:nvPr/>
            </p:nvSpPr>
            <p:spPr bwMode="auto">
              <a:xfrm>
                <a:off x="1925" y="1922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8" name="Freeform 537"/>
              <p:cNvSpPr>
                <a:spLocks/>
              </p:cNvSpPr>
              <p:nvPr/>
            </p:nvSpPr>
            <p:spPr bwMode="auto">
              <a:xfrm>
                <a:off x="1685" y="185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9" name="Freeform 538"/>
              <p:cNvSpPr>
                <a:spLocks noEditPoints="1"/>
              </p:cNvSpPr>
              <p:nvPr/>
            </p:nvSpPr>
            <p:spPr bwMode="auto">
              <a:xfrm>
                <a:off x="1680" y="184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0" name="Freeform 539"/>
              <p:cNvSpPr>
                <a:spLocks/>
              </p:cNvSpPr>
              <p:nvPr/>
            </p:nvSpPr>
            <p:spPr bwMode="auto">
              <a:xfrm>
                <a:off x="2031" y="16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1" name="Freeform 540"/>
              <p:cNvSpPr>
                <a:spLocks noEditPoints="1"/>
              </p:cNvSpPr>
              <p:nvPr/>
            </p:nvSpPr>
            <p:spPr bwMode="auto">
              <a:xfrm>
                <a:off x="2026" y="16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2" name="Freeform 541"/>
              <p:cNvSpPr>
                <a:spLocks/>
              </p:cNvSpPr>
              <p:nvPr/>
            </p:nvSpPr>
            <p:spPr bwMode="auto">
              <a:xfrm>
                <a:off x="1643" y="16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3" name="Freeform 542"/>
              <p:cNvSpPr>
                <a:spLocks noEditPoints="1"/>
              </p:cNvSpPr>
              <p:nvPr/>
            </p:nvSpPr>
            <p:spPr bwMode="auto">
              <a:xfrm>
                <a:off x="1638" y="16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4" name="Freeform 543"/>
              <p:cNvSpPr>
                <a:spLocks/>
              </p:cNvSpPr>
              <p:nvPr/>
            </p:nvSpPr>
            <p:spPr bwMode="auto">
              <a:xfrm>
                <a:off x="1407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5" name="Freeform 544"/>
              <p:cNvSpPr>
                <a:spLocks noEditPoints="1"/>
              </p:cNvSpPr>
              <p:nvPr/>
            </p:nvSpPr>
            <p:spPr bwMode="auto">
              <a:xfrm>
                <a:off x="1402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6" name="Freeform 545"/>
              <p:cNvSpPr>
                <a:spLocks/>
              </p:cNvSpPr>
              <p:nvPr/>
            </p:nvSpPr>
            <p:spPr bwMode="auto">
              <a:xfrm>
                <a:off x="3646" y="29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7" name="Freeform 546"/>
              <p:cNvSpPr>
                <a:spLocks noEditPoints="1"/>
              </p:cNvSpPr>
              <p:nvPr/>
            </p:nvSpPr>
            <p:spPr bwMode="auto">
              <a:xfrm>
                <a:off x="3642" y="298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8" name="Freeform 547"/>
              <p:cNvSpPr>
                <a:spLocks/>
              </p:cNvSpPr>
              <p:nvPr/>
            </p:nvSpPr>
            <p:spPr bwMode="auto">
              <a:xfrm>
                <a:off x="3759" y="318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9" name="Freeform 548"/>
              <p:cNvSpPr>
                <a:spLocks noEditPoints="1"/>
              </p:cNvSpPr>
              <p:nvPr/>
            </p:nvSpPr>
            <p:spPr bwMode="auto">
              <a:xfrm>
                <a:off x="3754" y="31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0" name="Freeform 549"/>
              <p:cNvSpPr>
                <a:spLocks/>
              </p:cNvSpPr>
              <p:nvPr/>
            </p:nvSpPr>
            <p:spPr bwMode="auto">
              <a:xfrm>
                <a:off x="1653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1" name="Freeform 550"/>
              <p:cNvSpPr>
                <a:spLocks noEditPoints="1"/>
              </p:cNvSpPr>
              <p:nvPr/>
            </p:nvSpPr>
            <p:spPr bwMode="auto">
              <a:xfrm>
                <a:off x="1649" y="14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2" name="Freeform 551"/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3" name="Freeform 552"/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4" name="Freeform 553"/>
              <p:cNvSpPr>
                <a:spLocks/>
              </p:cNvSpPr>
              <p:nvPr/>
            </p:nvSpPr>
            <p:spPr bwMode="auto">
              <a:xfrm>
                <a:off x="1742" y="16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5" name="Freeform 554"/>
              <p:cNvSpPr>
                <a:spLocks noEditPoints="1"/>
              </p:cNvSpPr>
              <p:nvPr/>
            </p:nvSpPr>
            <p:spPr bwMode="auto">
              <a:xfrm>
                <a:off x="1737" y="16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6" name="Freeform 555"/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7" name="Freeform 556"/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8" name="Freeform 557"/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9" name="Freeform 558"/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0" name="Freeform 559"/>
              <p:cNvSpPr>
                <a:spLocks/>
              </p:cNvSpPr>
              <p:nvPr/>
            </p:nvSpPr>
            <p:spPr bwMode="auto">
              <a:xfrm>
                <a:off x="1620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1" name="Freeform 560"/>
              <p:cNvSpPr>
                <a:spLocks noEditPoints="1"/>
              </p:cNvSpPr>
              <p:nvPr/>
            </p:nvSpPr>
            <p:spPr bwMode="auto">
              <a:xfrm>
                <a:off x="1616" y="10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2" name="Freeform 561"/>
              <p:cNvSpPr>
                <a:spLocks/>
              </p:cNvSpPr>
              <p:nvPr/>
            </p:nvSpPr>
            <p:spPr bwMode="auto">
              <a:xfrm>
                <a:off x="1746" y="13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3" name="Freeform 562"/>
              <p:cNvSpPr>
                <a:spLocks noEditPoints="1"/>
              </p:cNvSpPr>
              <p:nvPr/>
            </p:nvSpPr>
            <p:spPr bwMode="auto">
              <a:xfrm>
                <a:off x="1741" y="13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4" name="Freeform 563"/>
              <p:cNvSpPr>
                <a:spLocks/>
              </p:cNvSpPr>
              <p:nvPr/>
            </p:nvSpPr>
            <p:spPr bwMode="auto">
              <a:xfrm>
                <a:off x="1978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5" name="Freeform 564"/>
              <p:cNvSpPr>
                <a:spLocks noEditPoints="1"/>
              </p:cNvSpPr>
              <p:nvPr/>
            </p:nvSpPr>
            <p:spPr bwMode="auto">
              <a:xfrm>
                <a:off x="1973" y="16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6" name="Freeform 565"/>
              <p:cNvSpPr>
                <a:spLocks/>
              </p:cNvSpPr>
              <p:nvPr/>
            </p:nvSpPr>
            <p:spPr bwMode="auto">
              <a:xfrm>
                <a:off x="2254" y="208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7" name="Freeform 566"/>
              <p:cNvSpPr>
                <a:spLocks noEditPoints="1"/>
              </p:cNvSpPr>
              <p:nvPr/>
            </p:nvSpPr>
            <p:spPr bwMode="auto">
              <a:xfrm>
                <a:off x="2249" y="207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8" name="Freeform 567"/>
              <p:cNvSpPr>
                <a:spLocks/>
              </p:cNvSpPr>
              <p:nvPr/>
            </p:nvSpPr>
            <p:spPr bwMode="auto">
              <a:xfrm>
                <a:off x="1727" y="15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9" name="Freeform 568"/>
              <p:cNvSpPr>
                <a:spLocks noEditPoints="1"/>
              </p:cNvSpPr>
              <p:nvPr/>
            </p:nvSpPr>
            <p:spPr bwMode="auto">
              <a:xfrm>
                <a:off x="1722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0" name="Freeform 569"/>
              <p:cNvSpPr>
                <a:spLocks/>
              </p:cNvSpPr>
              <p:nvPr/>
            </p:nvSpPr>
            <p:spPr bwMode="auto">
              <a:xfrm>
                <a:off x="2373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1" name="Freeform 570"/>
              <p:cNvSpPr>
                <a:spLocks noEditPoints="1"/>
              </p:cNvSpPr>
              <p:nvPr/>
            </p:nvSpPr>
            <p:spPr bwMode="auto">
              <a:xfrm>
                <a:off x="2368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2" name="Freeform 571"/>
              <p:cNvSpPr>
                <a:spLocks/>
              </p:cNvSpPr>
              <p:nvPr/>
            </p:nvSpPr>
            <p:spPr bwMode="auto">
              <a:xfrm>
                <a:off x="2706" y="212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3" name="Freeform 572"/>
              <p:cNvSpPr>
                <a:spLocks noEditPoints="1"/>
              </p:cNvSpPr>
              <p:nvPr/>
            </p:nvSpPr>
            <p:spPr bwMode="auto">
              <a:xfrm>
                <a:off x="2701" y="21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4" name="Freeform 573"/>
              <p:cNvSpPr>
                <a:spLocks/>
              </p:cNvSpPr>
              <p:nvPr/>
            </p:nvSpPr>
            <p:spPr bwMode="auto">
              <a:xfrm>
                <a:off x="2007" y="17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5" name="Freeform 574"/>
              <p:cNvSpPr>
                <a:spLocks noEditPoints="1"/>
              </p:cNvSpPr>
              <p:nvPr/>
            </p:nvSpPr>
            <p:spPr bwMode="auto">
              <a:xfrm>
                <a:off x="2003" y="169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6" name="Freeform 575"/>
              <p:cNvSpPr>
                <a:spLocks/>
              </p:cNvSpPr>
              <p:nvPr/>
            </p:nvSpPr>
            <p:spPr bwMode="auto">
              <a:xfrm>
                <a:off x="1758" y="13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7" name="Freeform 576"/>
              <p:cNvSpPr>
                <a:spLocks noEditPoints="1"/>
              </p:cNvSpPr>
              <p:nvPr/>
            </p:nvSpPr>
            <p:spPr bwMode="auto">
              <a:xfrm>
                <a:off x="1754" y="137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8" name="Freeform 577"/>
              <p:cNvSpPr>
                <a:spLocks/>
              </p:cNvSpPr>
              <p:nvPr/>
            </p:nvSpPr>
            <p:spPr bwMode="auto">
              <a:xfrm>
                <a:off x="2440" y="169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9" name="Freeform 578"/>
              <p:cNvSpPr>
                <a:spLocks noEditPoints="1"/>
              </p:cNvSpPr>
              <p:nvPr/>
            </p:nvSpPr>
            <p:spPr bwMode="auto">
              <a:xfrm>
                <a:off x="2435" y="169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0" name="Freeform 579"/>
              <p:cNvSpPr>
                <a:spLocks/>
              </p:cNvSpPr>
              <p:nvPr/>
            </p:nvSpPr>
            <p:spPr bwMode="auto">
              <a:xfrm>
                <a:off x="2131" y="16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1" name="Freeform 580"/>
              <p:cNvSpPr>
                <a:spLocks noEditPoints="1"/>
              </p:cNvSpPr>
              <p:nvPr/>
            </p:nvSpPr>
            <p:spPr bwMode="auto">
              <a:xfrm>
                <a:off x="2126" y="15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2" name="Freeform 581"/>
              <p:cNvSpPr>
                <a:spLocks/>
              </p:cNvSpPr>
              <p:nvPr/>
            </p:nvSpPr>
            <p:spPr bwMode="auto">
              <a:xfrm>
                <a:off x="1074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3" name="Freeform 582"/>
              <p:cNvSpPr>
                <a:spLocks noEditPoints="1"/>
              </p:cNvSpPr>
              <p:nvPr/>
            </p:nvSpPr>
            <p:spPr bwMode="auto">
              <a:xfrm>
                <a:off x="1069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4" name="Freeform 583"/>
              <p:cNvSpPr>
                <a:spLocks/>
              </p:cNvSpPr>
              <p:nvPr/>
            </p:nvSpPr>
            <p:spPr bwMode="auto">
              <a:xfrm>
                <a:off x="1612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5" name="Freeform 584"/>
              <p:cNvSpPr>
                <a:spLocks noEditPoints="1"/>
              </p:cNvSpPr>
              <p:nvPr/>
            </p:nvSpPr>
            <p:spPr bwMode="auto">
              <a:xfrm>
                <a:off x="160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6" name="Freeform 585"/>
              <p:cNvSpPr>
                <a:spLocks/>
              </p:cNvSpPr>
              <p:nvPr/>
            </p:nvSpPr>
            <p:spPr bwMode="auto">
              <a:xfrm>
                <a:off x="1804" y="11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7" name="Freeform 586"/>
              <p:cNvSpPr>
                <a:spLocks noEditPoints="1"/>
              </p:cNvSpPr>
              <p:nvPr/>
            </p:nvSpPr>
            <p:spPr bwMode="auto">
              <a:xfrm>
                <a:off x="1799" y="11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8" name="Freeform 587"/>
              <p:cNvSpPr>
                <a:spLocks/>
              </p:cNvSpPr>
              <p:nvPr/>
            </p:nvSpPr>
            <p:spPr bwMode="auto">
              <a:xfrm>
                <a:off x="2407" y="201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9" name="Freeform 588"/>
              <p:cNvSpPr>
                <a:spLocks noEditPoints="1"/>
              </p:cNvSpPr>
              <p:nvPr/>
            </p:nvSpPr>
            <p:spPr bwMode="auto">
              <a:xfrm>
                <a:off x="2402" y="2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0" name="Freeform 589"/>
              <p:cNvSpPr>
                <a:spLocks/>
              </p:cNvSpPr>
              <p:nvPr/>
            </p:nvSpPr>
            <p:spPr bwMode="auto">
              <a:xfrm>
                <a:off x="1694" y="14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1" name="Freeform 590"/>
              <p:cNvSpPr>
                <a:spLocks noEditPoints="1"/>
              </p:cNvSpPr>
              <p:nvPr/>
            </p:nvSpPr>
            <p:spPr bwMode="auto">
              <a:xfrm>
                <a:off x="1689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2" name="Freeform 591"/>
              <p:cNvSpPr>
                <a:spLocks/>
              </p:cNvSpPr>
              <p:nvPr/>
            </p:nvSpPr>
            <p:spPr bwMode="auto">
              <a:xfrm>
                <a:off x="1541" y="14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3" name="Freeform 592"/>
              <p:cNvSpPr>
                <a:spLocks noEditPoints="1"/>
              </p:cNvSpPr>
              <p:nvPr/>
            </p:nvSpPr>
            <p:spPr bwMode="auto">
              <a:xfrm>
                <a:off x="1537" y="14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4" name="Freeform 593"/>
              <p:cNvSpPr>
                <a:spLocks/>
              </p:cNvSpPr>
              <p:nvPr/>
            </p:nvSpPr>
            <p:spPr bwMode="auto">
              <a:xfrm>
                <a:off x="1506" y="14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5" name="Freeform 594"/>
              <p:cNvSpPr>
                <a:spLocks noEditPoints="1"/>
              </p:cNvSpPr>
              <p:nvPr/>
            </p:nvSpPr>
            <p:spPr bwMode="auto">
              <a:xfrm>
                <a:off x="1501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6" name="Freeform 595"/>
              <p:cNvSpPr>
                <a:spLocks/>
              </p:cNvSpPr>
              <p:nvPr/>
            </p:nvSpPr>
            <p:spPr bwMode="auto">
              <a:xfrm>
                <a:off x="1445" y="19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7" name="Freeform 596"/>
              <p:cNvSpPr>
                <a:spLocks noEditPoints="1"/>
              </p:cNvSpPr>
              <p:nvPr/>
            </p:nvSpPr>
            <p:spPr bwMode="auto">
              <a:xfrm>
                <a:off x="1440" y="1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8" name="Freeform 597"/>
              <p:cNvSpPr>
                <a:spLocks/>
              </p:cNvSpPr>
              <p:nvPr/>
            </p:nvSpPr>
            <p:spPr bwMode="auto">
              <a:xfrm>
                <a:off x="1565" y="13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9" name="Freeform 598"/>
              <p:cNvSpPr>
                <a:spLocks noEditPoints="1"/>
              </p:cNvSpPr>
              <p:nvPr/>
            </p:nvSpPr>
            <p:spPr bwMode="auto">
              <a:xfrm>
                <a:off x="1560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0" name="Freeform 599"/>
              <p:cNvSpPr>
                <a:spLocks/>
              </p:cNvSpPr>
              <p:nvPr/>
            </p:nvSpPr>
            <p:spPr bwMode="auto">
              <a:xfrm>
                <a:off x="1727" y="13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1" name="Freeform 600"/>
              <p:cNvSpPr>
                <a:spLocks noEditPoints="1"/>
              </p:cNvSpPr>
              <p:nvPr/>
            </p:nvSpPr>
            <p:spPr bwMode="auto">
              <a:xfrm>
                <a:off x="1722" y="13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2" name="Freeform 601"/>
              <p:cNvSpPr>
                <a:spLocks/>
              </p:cNvSpPr>
              <p:nvPr/>
            </p:nvSpPr>
            <p:spPr bwMode="auto">
              <a:xfrm>
                <a:off x="1792" y="14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3" name="Freeform 602"/>
              <p:cNvSpPr>
                <a:spLocks noEditPoints="1"/>
              </p:cNvSpPr>
              <p:nvPr/>
            </p:nvSpPr>
            <p:spPr bwMode="auto">
              <a:xfrm>
                <a:off x="1787" y="13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4" name="Freeform 603"/>
              <p:cNvSpPr>
                <a:spLocks/>
              </p:cNvSpPr>
              <p:nvPr/>
            </p:nvSpPr>
            <p:spPr bwMode="auto">
              <a:xfrm>
                <a:off x="1788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5" name="Freeform 604"/>
              <p:cNvSpPr>
                <a:spLocks noEditPoints="1"/>
              </p:cNvSpPr>
              <p:nvPr/>
            </p:nvSpPr>
            <p:spPr bwMode="auto">
              <a:xfrm>
                <a:off x="1783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6" name="Freeform 605"/>
              <p:cNvSpPr>
                <a:spLocks/>
              </p:cNvSpPr>
              <p:nvPr/>
            </p:nvSpPr>
            <p:spPr bwMode="auto">
              <a:xfrm>
                <a:off x="164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7" name="Freeform 606"/>
              <p:cNvSpPr>
                <a:spLocks noEditPoints="1"/>
              </p:cNvSpPr>
              <p:nvPr/>
            </p:nvSpPr>
            <p:spPr bwMode="auto">
              <a:xfrm>
                <a:off x="1641" y="13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8" name="Freeform 607"/>
              <p:cNvSpPr>
                <a:spLocks/>
              </p:cNvSpPr>
              <p:nvPr/>
            </p:nvSpPr>
            <p:spPr bwMode="auto">
              <a:xfrm>
                <a:off x="1316" y="9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8" name="Group 809"/>
            <p:cNvGrpSpPr>
              <a:grpSpLocks/>
            </p:cNvGrpSpPr>
            <p:nvPr/>
          </p:nvGrpSpPr>
          <p:grpSpPr bwMode="auto">
            <a:xfrm>
              <a:off x="1479550" y="635000"/>
              <a:ext cx="2562225" cy="2324100"/>
              <a:chOff x="932" y="400"/>
              <a:chExt cx="1614" cy="1464"/>
            </a:xfrm>
          </p:grpSpPr>
          <p:sp>
            <p:nvSpPr>
              <p:cNvPr id="529" name="Freeform 609"/>
              <p:cNvSpPr>
                <a:spLocks noEditPoints="1"/>
              </p:cNvSpPr>
              <p:nvPr/>
            </p:nvSpPr>
            <p:spPr bwMode="auto">
              <a:xfrm>
                <a:off x="1312" y="9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0" name="Freeform 610"/>
              <p:cNvSpPr>
                <a:spLocks/>
              </p:cNvSpPr>
              <p:nvPr/>
            </p:nvSpPr>
            <p:spPr bwMode="auto">
              <a:xfrm>
                <a:off x="1304" y="111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1" name="Freeform 611"/>
              <p:cNvSpPr>
                <a:spLocks noEditPoints="1"/>
              </p:cNvSpPr>
              <p:nvPr/>
            </p:nvSpPr>
            <p:spPr bwMode="auto">
              <a:xfrm>
                <a:off x="1299" y="11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2" name="Freeform 612"/>
              <p:cNvSpPr>
                <a:spLocks/>
              </p:cNvSpPr>
              <p:nvPr/>
            </p:nvSpPr>
            <p:spPr bwMode="auto">
              <a:xfrm>
                <a:off x="1009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3" name="Freeform 613"/>
              <p:cNvSpPr>
                <a:spLocks noEditPoints="1"/>
              </p:cNvSpPr>
              <p:nvPr/>
            </p:nvSpPr>
            <p:spPr bwMode="auto">
              <a:xfrm>
                <a:off x="1004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4" name="Freeform 614"/>
              <p:cNvSpPr>
                <a:spLocks/>
              </p:cNvSpPr>
              <p:nvPr/>
            </p:nvSpPr>
            <p:spPr bwMode="auto">
              <a:xfrm>
                <a:off x="1721" y="120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5" name="Freeform 615"/>
              <p:cNvSpPr>
                <a:spLocks noEditPoints="1"/>
              </p:cNvSpPr>
              <p:nvPr/>
            </p:nvSpPr>
            <p:spPr bwMode="auto">
              <a:xfrm>
                <a:off x="1716" y="12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6" name="Freeform 616"/>
              <p:cNvSpPr>
                <a:spLocks/>
              </p:cNvSpPr>
              <p:nvPr/>
            </p:nvSpPr>
            <p:spPr bwMode="auto">
              <a:xfrm>
                <a:off x="1545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7" name="Freeform 617"/>
              <p:cNvSpPr>
                <a:spLocks noEditPoints="1"/>
              </p:cNvSpPr>
              <p:nvPr/>
            </p:nvSpPr>
            <p:spPr bwMode="auto">
              <a:xfrm>
                <a:off x="1540" y="11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8" name="Freeform 618"/>
              <p:cNvSpPr>
                <a:spLocks/>
              </p:cNvSpPr>
              <p:nvPr/>
            </p:nvSpPr>
            <p:spPr bwMode="auto">
              <a:xfrm>
                <a:off x="1565" y="12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9" name="Freeform 619"/>
              <p:cNvSpPr>
                <a:spLocks noEditPoints="1"/>
              </p:cNvSpPr>
              <p:nvPr/>
            </p:nvSpPr>
            <p:spPr bwMode="auto">
              <a:xfrm>
                <a:off x="1560" y="12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0" name="Freeform 620"/>
              <p:cNvSpPr>
                <a:spLocks/>
              </p:cNvSpPr>
              <p:nvPr/>
            </p:nvSpPr>
            <p:spPr bwMode="auto">
              <a:xfrm>
                <a:off x="2434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1" name="Freeform 621"/>
              <p:cNvSpPr>
                <a:spLocks noEditPoints="1"/>
              </p:cNvSpPr>
              <p:nvPr/>
            </p:nvSpPr>
            <p:spPr bwMode="auto">
              <a:xfrm>
                <a:off x="2430" y="174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2" name="Freeform 622"/>
              <p:cNvSpPr>
                <a:spLocks/>
              </p:cNvSpPr>
              <p:nvPr/>
            </p:nvSpPr>
            <p:spPr bwMode="auto">
              <a:xfrm>
                <a:off x="1933" y="14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3" name="Freeform 623"/>
              <p:cNvSpPr>
                <a:spLocks noEditPoints="1"/>
              </p:cNvSpPr>
              <p:nvPr/>
            </p:nvSpPr>
            <p:spPr bwMode="auto">
              <a:xfrm>
                <a:off x="1928" y="14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4" name="Freeform 624"/>
              <p:cNvSpPr>
                <a:spLocks/>
              </p:cNvSpPr>
              <p:nvPr/>
            </p:nvSpPr>
            <p:spPr bwMode="auto">
              <a:xfrm>
                <a:off x="1709" y="12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5" name="Freeform 625"/>
              <p:cNvSpPr>
                <a:spLocks noEditPoints="1"/>
              </p:cNvSpPr>
              <p:nvPr/>
            </p:nvSpPr>
            <p:spPr bwMode="auto">
              <a:xfrm>
                <a:off x="1704" y="12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6" name="Freeform 626"/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7" name="Freeform 627"/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8" name="Freeform 628"/>
              <p:cNvSpPr>
                <a:spLocks/>
              </p:cNvSpPr>
              <p:nvPr/>
            </p:nvSpPr>
            <p:spPr bwMode="auto">
              <a:xfrm>
                <a:off x="1473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9" name="Freeform 629"/>
              <p:cNvSpPr>
                <a:spLocks noEditPoints="1"/>
              </p:cNvSpPr>
              <p:nvPr/>
            </p:nvSpPr>
            <p:spPr bwMode="auto">
              <a:xfrm>
                <a:off x="1468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0" name="Freeform 630"/>
              <p:cNvSpPr>
                <a:spLocks/>
              </p:cNvSpPr>
              <p:nvPr/>
            </p:nvSpPr>
            <p:spPr bwMode="auto">
              <a:xfrm>
                <a:off x="1536" y="11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1" name="Freeform 631"/>
              <p:cNvSpPr>
                <a:spLocks noEditPoints="1"/>
              </p:cNvSpPr>
              <p:nvPr/>
            </p:nvSpPr>
            <p:spPr bwMode="auto">
              <a:xfrm>
                <a:off x="1531" y="11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2" name="Freeform 632"/>
              <p:cNvSpPr>
                <a:spLocks/>
              </p:cNvSpPr>
              <p:nvPr/>
            </p:nvSpPr>
            <p:spPr bwMode="auto">
              <a:xfrm>
                <a:off x="1717" y="15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3" name="Freeform 633"/>
              <p:cNvSpPr>
                <a:spLocks noEditPoints="1"/>
              </p:cNvSpPr>
              <p:nvPr/>
            </p:nvSpPr>
            <p:spPr bwMode="auto">
              <a:xfrm>
                <a:off x="1712" y="15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4" name="Freeform 634"/>
              <p:cNvSpPr>
                <a:spLocks/>
              </p:cNvSpPr>
              <p:nvPr/>
            </p:nvSpPr>
            <p:spPr bwMode="auto">
              <a:xfrm>
                <a:off x="1545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5" name="Freeform 635"/>
              <p:cNvSpPr>
                <a:spLocks noEditPoints="1"/>
              </p:cNvSpPr>
              <p:nvPr/>
            </p:nvSpPr>
            <p:spPr bwMode="auto">
              <a:xfrm>
                <a:off x="1540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6" name="Freeform 636"/>
              <p:cNvSpPr>
                <a:spLocks/>
              </p:cNvSpPr>
              <p:nvPr/>
            </p:nvSpPr>
            <p:spPr bwMode="auto">
              <a:xfrm>
                <a:off x="1937" y="12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7" name="Freeform 637"/>
              <p:cNvSpPr>
                <a:spLocks noEditPoints="1"/>
              </p:cNvSpPr>
              <p:nvPr/>
            </p:nvSpPr>
            <p:spPr bwMode="auto">
              <a:xfrm>
                <a:off x="193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8" name="Freeform 638"/>
              <p:cNvSpPr>
                <a:spLocks/>
              </p:cNvSpPr>
              <p:nvPr/>
            </p:nvSpPr>
            <p:spPr bwMode="auto">
              <a:xfrm>
                <a:off x="1251" y="8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9" name="Freeform 639"/>
              <p:cNvSpPr>
                <a:spLocks noEditPoints="1"/>
              </p:cNvSpPr>
              <p:nvPr/>
            </p:nvSpPr>
            <p:spPr bwMode="auto">
              <a:xfrm>
                <a:off x="1246" y="8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0" name="Freeform 640"/>
              <p:cNvSpPr>
                <a:spLocks/>
              </p:cNvSpPr>
              <p:nvPr/>
            </p:nvSpPr>
            <p:spPr bwMode="auto">
              <a:xfrm>
                <a:off x="145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1" name="Freeform 641"/>
              <p:cNvSpPr>
                <a:spLocks noEditPoints="1"/>
              </p:cNvSpPr>
              <p:nvPr/>
            </p:nvSpPr>
            <p:spPr bwMode="auto">
              <a:xfrm>
                <a:off x="145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2" name="Freeform 642"/>
              <p:cNvSpPr>
                <a:spLocks/>
              </p:cNvSpPr>
              <p:nvPr/>
            </p:nvSpPr>
            <p:spPr bwMode="auto">
              <a:xfrm>
                <a:off x="1410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3" name="Freeform 643"/>
              <p:cNvSpPr>
                <a:spLocks noEditPoints="1"/>
              </p:cNvSpPr>
              <p:nvPr/>
            </p:nvSpPr>
            <p:spPr bwMode="auto">
              <a:xfrm>
                <a:off x="1405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4" name="Freeform 644"/>
              <p:cNvSpPr>
                <a:spLocks/>
              </p:cNvSpPr>
              <p:nvPr/>
            </p:nvSpPr>
            <p:spPr bwMode="auto">
              <a:xfrm>
                <a:off x="1213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5" name="Freeform 645"/>
              <p:cNvSpPr>
                <a:spLocks noEditPoints="1"/>
              </p:cNvSpPr>
              <p:nvPr/>
            </p:nvSpPr>
            <p:spPr bwMode="auto">
              <a:xfrm>
                <a:off x="1209" y="75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6" name="Freeform 646"/>
              <p:cNvSpPr>
                <a:spLocks/>
              </p:cNvSpPr>
              <p:nvPr/>
            </p:nvSpPr>
            <p:spPr bwMode="auto">
              <a:xfrm>
                <a:off x="1214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7" name="Freeform 647"/>
              <p:cNvSpPr>
                <a:spLocks noEditPoints="1"/>
              </p:cNvSpPr>
              <p:nvPr/>
            </p:nvSpPr>
            <p:spPr bwMode="auto">
              <a:xfrm>
                <a:off x="1209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8" name="Freeform 648"/>
              <p:cNvSpPr>
                <a:spLocks/>
              </p:cNvSpPr>
              <p:nvPr/>
            </p:nvSpPr>
            <p:spPr bwMode="auto">
              <a:xfrm>
                <a:off x="1199" y="8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9" name="Freeform 649"/>
              <p:cNvSpPr>
                <a:spLocks noEditPoints="1"/>
              </p:cNvSpPr>
              <p:nvPr/>
            </p:nvSpPr>
            <p:spPr bwMode="auto">
              <a:xfrm>
                <a:off x="1194" y="79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0" name="Freeform 650"/>
              <p:cNvSpPr>
                <a:spLocks/>
              </p:cNvSpPr>
              <p:nvPr/>
            </p:nvSpPr>
            <p:spPr bwMode="auto">
              <a:xfrm>
                <a:off x="13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1" name="Freeform 651"/>
              <p:cNvSpPr>
                <a:spLocks noEditPoints="1"/>
              </p:cNvSpPr>
              <p:nvPr/>
            </p:nvSpPr>
            <p:spPr bwMode="auto">
              <a:xfrm>
                <a:off x="13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2" name="Freeform 652"/>
              <p:cNvSpPr>
                <a:spLocks/>
              </p:cNvSpPr>
              <p:nvPr/>
            </p:nvSpPr>
            <p:spPr bwMode="auto">
              <a:xfrm>
                <a:off x="1131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3" name="Freeform 653"/>
              <p:cNvSpPr>
                <a:spLocks noEditPoints="1"/>
              </p:cNvSpPr>
              <p:nvPr/>
            </p:nvSpPr>
            <p:spPr bwMode="auto">
              <a:xfrm>
                <a:off x="1126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4" name="Freeform 654"/>
              <p:cNvSpPr>
                <a:spLocks/>
              </p:cNvSpPr>
              <p:nvPr/>
            </p:nvSpPr>
            <p:spPr bwMode="auto">
              <a:xfrm>
                <a:off x="1532" y="14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5" name="Freeform 655"/>
              <p:cNvSpPr>
                <a:spLocks noEditPoints="1"/>
              </p:cNvSpPr>
              <p:nvPr/>
            </p:nvSpPr>
            <p:spPr bwMode="auto">
              <a:xfrm>
                <a:off x="1527" y="13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6" name="Freeform 656"/>
              <p:cNvSpPr>
                <a:spLocks/>
              </p:cNvSpPr>
              <p:nvPr/>
            </p:nvSpPr>
            <p:spPr bwMode="auto">
              <a:xfrm>
                <a:off x="1268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7" name="Freeform 657"/>
              <p:cNvSpPr>
                <a:spLocks noEditPoints="1"/>
              </p:cNvSpPr>
              <p:nvPr/>
            </p:nvSpPr>
            <p:spPr bwMode="auto">
              <a:xfrm>
                <a:off x="1264" y="94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8" name="Freeform 658"/>
              <p:cNvSpPr>
                <a:spLocks/>
              </p:cNvSpPr>
              <p:nvPr/>
            </p:nvSpPr>
            <p:spPr bwMode="auto">
              <a:xfrm>
                <a:off x="1084" y="7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9" name="Freeform 659"/>
              <p:cNvSpPr>
                <a:spLocks noEditPoints="1"/>
              </p:cNvSpPr>
              <p:nvPr/>
            </p:nvSpPr>
            <p:spPr bwMode="auto">
              <a:xfrm>
                <a:off x="1079" y="7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0" name="Freeform 660"/>
              <p:cNvSpPr>
                <a:spLocks/>
              </p:cNvSpPr>
              <p:nvPr/>
            </p:nvSpPr>
            <p:spPr bwMode="auto">
              <a:xfrm>
                <a:off x="1178" y="7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1" name="Freeform 661"/>
              <p:cNvSpPr>
                <a:spLocks noEditPoints="1"/>
              </p:cNvSpPr>
              <p:nvPr/>
            </p:nvSpPr>
            <p:spPr bwMode="auto">
              <a:xfrm>
                <a:off x="1173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2" name="Freeform 662"/>
              <p:cNvSpPr>
                <a:spLocks/>
              </p:cNvSpPr>
              <p:nvPr/>
            </p:nvSpPr>
            <p:spPr bwMode="auto">
              <a:xfrm>
                <a:off x="1152" y="8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3" name="Freeform 663"/>
              <p:cNvSpPr>
                <a:spLocks noEditPoints="1"/>
              </p:cNvSpPr>
              <p:nvPr/>
            </p:nvSpPr>
            <p:spPr bwMode="auto">
              <a:xfrm>
                <a:off x="1147" y="858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4" name="Freeform 664"/>
              <p:cNvSpPr>
                <a:spLocks/>
              </p:cNvSpPr>
              <p:nvPr/>
            </p:nvSpPr>
            <p:spPr bwMode="auto">
              <a:xfrm>
                <a:off x="1189" y="10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5" name="Freeform 665"/>
              <p:cNvSpPr>
                <a:spLocks noEditPoints="1"/>
              </p:cNvSpPr>
              <p:nvPr/>
            </p:nvSpPr>
            <p:spPr bwMode="auto">
              <a:xfrm>
                <a:off x="1184" y="10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6" name="Freeform 666"/>
              <p:cNvSpPr>
                <a:spLocks/>
              </p:cNvSpPr>
              <p:nvPr/>
            </p:nvSpPr>
            <p:spPr bwMode="auto">
              <a:xfrm>
                <a:off x="1159" y="10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7" name="Freeform 667"/>
              <p:cNvSpPr>
                <a:spLocks noEditPoints="1"/>
              </p:cNvSpPr>
              <p:nvPr/>
            </p:nvSpPr>
            <p:spPr bwMode="auto">
              <a:xfrm>
                <a:off x="1154" y="10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8" name="Freeform 668"/>
              <p:cNvSpPr>
                <a:spLocks/>
              </p:cNvSpPr>
              <p:nvPr/>
            </p:nvSpPr>
            <p:spPr bwMode="auto">
              <a:xfrm>
                <a:off x="986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9" name="Freeform 669"/>
              <p:cNvSpPr>
                <a:spLocks noEditPoints="1"/>
              </p:cNvSpPr>
              <p:nvPr/>
            </p:nvSpPr>
            <p:spPr bwMode="auto">
              <a:xfrm>
                <a:off x="981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0" name="Freeform 670"/>
              <p:cNvSpPr>
                <a:spLocks/>
              </p:cNvSpPr>
              <p:nvPr/>
            </p:nvSpPr>
            <p:spPr bwMode="auto">
              <a:xfrm>
                <a:off x="1018" y="4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1" name="Freeform 671"/>
              <p:cNvSpPr>
                <a:spLocks noEditPoints="1"/>
              </p:cNvSpPr>
              <p:nvPr/>
            </p:nvSpPr>
            <p:spPr bwMode="auto">
              <a:xfrm>
                <a:off x="1013" y="47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2" name="Freeform 672"/>
              <p:cNvSpPr>
                <a:spLocks/>
              </p:cNvSpPr>
              <p:nvPr/>
            </p:nvSpPr>
            <p:spPr bwMode="auto">
              <a:xfrm>
                <a:off x="937" y="40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3" name="Freeform 673"/>
              <p:cNvSpPr>
                <a:spLocks noEditPoints="1"/>
              </p:cNvSpPr>
              <p:nvPr/>
            </p:nvSpPr>
            <p:spPr bwMode="auto">
              <a:xfrm>
                <a:off x="932" y="40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4" name="Freeform 674"/>
              <p:cNvSpPr>
                <a:spLocks/>
              </p:cNvSpPr>
              <p:nvPr/>
            </p:nvSpPr>
            <p:spPr bwMode="auto">
              <a:xfrm>
                <a:off x="1023" y="44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5" name="Freeform 675"/>
              <p:cNvSpPr>
                <a:spLocks noEditPoints="1"/>
              </p:cNvSpPr>
              <p:nvPr/>
            </p:nvSpPr>
            <p:spPr bwMode="auto">
              <a:xfrm>
                <a:off x="1018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6" name="Freeform 676"/>
              <p:cNvSpPr>
                <a:spLocks/>
              </p:cNvSpPr>
              <p:nvPr/>
            </p:nvSpPr>
            <p:spPr bwMode="auto">
              <a:xfrm>
                <a:off x="1218" y="84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7" name="Freeform 677"/>
              <p:cNvSpPr>
                <a:spLocks noEditPoints="1"/>
              </p:cNvSpPr>
              <p:nvPr/>
            </p:nvSpPr>
            <p:spPr bwMode="auto">
              <a:xfrm>
                <a:off x="1213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8" name="Freeform 678"/>
              <p:cNvSpPr>
                <a:spLocks/>
              </p:cNvSpPr>
              <p:nvPr/>
            </p:nvSpPr>
            <p:spPr bwMode="auto">
              <a:xfrm>
                <a:off x="119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9" name="Freeform 679"/>
              <p:cNvSpPr>
                <a:spLocks noEditPoints="1"/>
              </p:cNvSpPr>
              <p:nvPr/>
            </p:nvSpPr>
            <p:spPr bwMode="auto">
              <a:xfrm>
                <a:off x="1188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0" name="Freeform 680"/>
              <p:cNvSpPr>
                <a:spLocks/>
              </p:cNvSpPr>
              <p:nvPr/>
            </p:nvSpPr>
            <p:spPr bwMode="auto">
              <a:xfrm>
                <a:off x="1141" y="6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1" name="Freeform 681"/>
              <p:cNvSpPr>
                <a:spLocks noEditPoints="1"/>
              </p:cNvSpPr>
              <p:nvPr/>
            </p:nvSpPr>
            <p:spPr bwMode="auto">
              <a:xfrm>
                <a:off x="1136" y="66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2" name="Freeform 682"/>
              <p:cNvSpPr>
                <a:spLocks/>
              </p:cNvSpPr>
              <p:nvPr/>
            </p:nvSpPr>
            <p:spPr bwMode="auto">
              <a:xfrm>
                <a:off x="1599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3" name="Freeform 683"/>
              <p:cNvSpPr>
                <a:spLocks noEditPoints="1"/>
              </p:cNvSpPr>
              <p:nvPr/>
            </p:nvSpPr>
            <p:spPr bwMode="auto">
              <a:xfrm>
                <a:off x="1594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4" name="Freeform 684"/>
              <p:cNvSpPr>
                <a:spLocks/>
              </p:cNvSpPr>
              <p:nvPr/>
            </p:nvSpPr>
            <p:spPr bwMode="auto">
              <a:xfrm>
                <a:off x="1550" y="11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5" name="Freeform 685"/>
              <p:cNvSpPr>
                <a:spLocks noEditPoints="1"/>
              </p:cNvSpPr>
              <p:nvPr/>
            </p:nvSpPr>
            <p:spPr bwMode="auto">
              <a:xfrm>
                <a:off x="1546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6" name="Freeform 686"/>
              <p:cNvSpPr>
                <a:spLocks/>
              </p:cNvSpPr>
              <p:nvPr/>
            </p:nvSpPr>
            <p:spPr bwMode="auto">
              <a:xfrm>
                <a:off x="1305" y="11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7" name="Freeform 687"/>
              <p:cNvSpPr>
                <a:spLocks noEditPoints="1"/>
              </p:cNvSpPr>
              <p:nvPr/>
            </p:nvSpPr>
            <p:spPr bwMode="auto">
              <a:xfrm>
                <a:off x="1300" y="11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8" name="Freeform 688"/>
              <p:cNvSpPr>
                <a:spLocks/>
              </p:cNvSpPr>
              <p:nvPr/>
            </p:nvSpPr>
            <p:spPr bwMode="auto">
              <a:xfrm>
                <a:off x="1257" y="11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9" name="Freeform 689"/>
              <p:cNvSpPr>
                <a:spLocks noEditPoints="1"/>
              </p:cNvSpPr>
              <p:nvPr/>
            </p:nvSpPr>
            <p:spPr bwMode="auto">
              <a:xfrm>
                <a:off x="125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0" name="Freeform 690"/>
              <p:cNvSpPr>
                <a:spLocks/>
              </p:cNvSpPr>
              <p:nvPr/>
            </p:nvSpPr>
            <p:spPr bwMode="auto">
              <a:xfrm>
                <a:off x="1219" y="11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1" name="Freeform 691"/>
              <p:cNvSpPr>
                <a:spLocks noEditPoints="1"/>
              </p:cNvSpPr>
              <p:nvPr/>
            </p:nvSpPr>
            <p:spPr bwMode="auto">
              <a:xfrm>
                <a:off x="1214" y="11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2" name="Freeform 692"/>
              <p:cNvSpPr>
                <a:spLocks/>
              </p:cNvSpPr>
              <p:nvPr/>
            </p:nvSpPr>
            <p:spPr bwMode="auto">
              <a:xfrm>
                <a:off x="129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3" name="Freeform 693"/>
              <p:cNvSpPr>
                <a:spLocks noEditPoints="1"/>
              </p:cNvSpPr>
              <p:nvPr/>
            </p:nvSpPr>
            <p:spPr bwMode="auto">
              <a:xfrm>
                <a:off x="1286" y="136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4" name="Freeform 694"/>
              <p:cNvSpPr>
                <a:spLocks/>
              </p:cNvSpPr>
              <p:nvPr/>
            </p:nvSpPr>
            <p:spPr bwMode="auto">
              <a:xfrm>
                <a:off x="141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5" name="Freeform 695"/>
              <p:cNvSpPr>
                <a:spLocks noEditPoints="1"/>
              </p:cNvSpPr>
              <p:nvPr/>
            </p:nvSpPr>
            <p:spPr bwMode="auto">
              <a:xfrm>
                <a:off x="1411" y="127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6" name="Freeform 696"/>
              <p:cNvSpPr>
                <a:spLocks/>
              </p:cNvSpPr>
              <p:nvPr/>
            </p:nvSpPr>
            <p:spPr bwMode="auto">
              <a:xfrm>
                <a:off x="140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7" name="Freeform 697"/>
              <p:cNvSpPr>
                <a:spLocks noEditPoints="1"/>
              </p:cNvSpPr>
              <p:nvPr/>
            </p:nvSpPr>
            <p:spPr bwMode="auto">
              <a:xfrm>
                <a:off x="139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8" name="Freeform 698"/>
              <p:cNvSpPr>
                <a:spLocks/>
              </p:cNvSpPr>
              <p:nvPr/>
            </p:nvSpPr>
            <p:spPr bwMode="auto">
              <a:xfrm>
                <a:off x="1340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9" name="Freeform 699"/>
              <p:cNvSpPr>
                <a:spLocks noEditPoints="1"/>
              </p:cNvSpPr>
              <p:nvPr/>
            </p:nvSpPr>
            <p:spPr bwMode="auto">
              <a:xfrm>
                <a:off x="1335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0" name="Freeform 700"/>
              <p:cNvSpPr>
                <a:spLocks/>
              </p:cNvSpPr>
              <p:nvPr/>
            </p:nvSpPr>
            <p:spPr bwMode="auto">
              <a:xfrm>
                <a:off x="1409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1" name="Freeform 701"/>
              <p:cNvSpPr>
                <a:spLocks noEditPoints="1"/>
              </p:cNvSpPr>
              <p:nvPr/>
            </p:nvSpPr>
            <p:spPr bwMode="auto">
              <a:xfrm>
                <a:off x="1404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2" name="Freeform 702"/>
              <p:cNvSpPr>
                <a:spLocks/>
              </p:cNvSpPr>
              <p:nvPr/>
            </p:nvSpPr>
            <p:spPr bwMode="auto">
              <a:xfrm>
                <a:off x="1147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3" name="Freeform 703"/>
              <p:cNvSpPr>
                <a:spLocks noEditPoints="1"/>
              </p:cNvSpPr>
              <p:nvPr/>
            </p:nvSpPr>
            <p:spPr bwMode="auto">
              <a:xfrm>
                <a:off x="1142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4" name="Freeform 704"/>
              <p:cNvSpPr>
                <a:spLocks/>
              </p:cNvSpPr>
              <p:nvPr/>
            </p:nvSpPr>
            <p:spPr bwMode="auto">
              <a:xfrm>
                <a:off x="1466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5" name="Freeform 705"/>
              <p:cNvSpPr>
                <a:spLocks noEditPoints="1"/>
              </p:cNvSpPr>
              <p:nvPr/>
            </p:nvSpPr>
            <p:spPr bwMode="auto">
              <a:xfrm>
                <a:off x="1461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6" name="Freeform 706"/>
              <p:cNvSpPr>
                <a:spLocks/>
              </p:cNvSpPr>
              <p:nvPr/>
            </p:nvSpPr>
            <p:spPr bwMode="auto">
              <a:xfrm>
                <a:off x="128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7" name="Freeform 707"/>
              <p:cNvSpPr>
                <a:spLocks noEditPoints="1"/>
              </p:cNvSpPr>
              <p:nvPr/>
            </p:nvSpPr>
            <p:spPr bwMode="auto">
              <a:xfrm>
                <a:off x="1279" y="949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8" name="Freeform 708"/>
              <p:cNvSpPr>
                <a:spLocks/>
              </p:cNvSpPr>
              <p:nvPr/>
            </p:nvSpPr>
            <p:spPr bwMode="auto">
              <a:xfrm>
                <a:off x="1311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9" name="Freeform 709"/>
              <p:cNvSpPr>
                <a:spLocks noEditPoints="1"/>
              </p:cNvSpPr>
              <p:nvPr/>
            </p:nvSpPr>
            <p:spPr bwMode="auto">
              <a:xfrm>
                <a:off x="1306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0" name="Freeform 710"/>
              <p:cNvSpPr>
                <a:spLocks/>
              </p:cNvSpPr>
              <p:nvPr/>
            </p:nvSpPr>
            <p:spPr bwMode="auto">
              <a:xfrm>
                <a:off x="1129" y="8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1" name="Freeform 711"/>
              <p:cNvSpPr>
                <a:spLocks noEditPoints="1"/>
              </p:cNvSpPr>
              <p:nvPr/>
            </p:nvSpPr>
            <p:spPr bwMode="auto">
              <a:xfrm>
                <a:off x="1124" y="8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2" name="Freeform 712"/>
              <p:cNvSpPr>
                <a:spLocks/>
              </p:cNvSpPr>
              <p:nvPr/>
            </p:nvSpPr>
            <p:spPr bwMode="auto">
              <a:xfrm>
                <a:off x="1165" y="7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3" name="Freeform 713"/>
              <p:cNvSpPr>
                <a:spLocks noEditPoints="1"/>
              </p:cNvSpPr>
              <p:nvPr/>
            </p:nvSpPr>
            <p:spPr bwMode="auto">
              <a:xfrm>
                <a:off x="1160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4" name="Freeform 714"/>
              <p:cNvSpPr>
                <a:spLocks/>
              </p:cNvSpPr>
              <p:nvPr/>
            </p:nvSpPr>
            <p:spPr bwMode="auto">
              <a:xfrm>
                <a:off x="1085" y="9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5" name="Freeform 715"/>
              <p:cNvSpPr>
                <a:spLocks noEditPoints="1"/>
              </p:cNvSpPr>
              <p:nvPr/>
            </p:nvSpPr>
            <p:spPr bwMode="auto">
              <a:xfrm>
                <a:off x="1080" y="899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6" name="Freeform 716"/>
              <p:cNvSpPr>
                <a:spLocks/>
              </p:cNvSpPr>
              <p:nvPr/>
            </p:nvSpPr>
            <p:spPr bwMode="auto">
              <a:xfrm>
                <a:off x="1117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7" name="Freeform 717"/>
              <p:cNvSpPr>
                <a:spLocks noEditPoints="1"/>
              </p:cNvSpPr>
              <p:nvPr/>
            </p:nvSpPr>
            <p:spPr bwMode="auto">
              <a:xfrm>
                <a:off x="1112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8" name="Freeform 718"/>
              <p:cNvSpPr>
                <a:spLocks/>
              </p:cNvSpPr>
              <p:nvPr/>
            </p:nvSpPr>
            <p:spPr bwMode="auto">
              <a:xfrm>
                <a:off x="123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9" name="Freeform 719"/>
              <p:cNvSpPr>
                <a:spLocks noEditPoints="1"/>
              </p:cNvSpPr>
              <p:nvPr/>
            </p:nvSpPr>
            <p:spPr bwMode="auto">
              <a:xfrm>
                <a:off x="122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0" name="Freeform 720"/>
              <p:cNvSpPr>
                <a:spLocks/>
              </p:cNvSpPr>
              <p:nvPr/>
            </p:nvSpPr>
            <p:spPr bwMode="auto">
              <a:xfrm>
                <a:off x="1369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1" name="Freeform 721"/>
              <p:cNvSpPr>
                <a:spLocks noEditPoints="1"/>
              </p:cNvSpPr>
              <p:nvPr/>
            </p:nvSpPr>
            <p:spPr bwMode="auto">
              <a:xfrm>
                <a:off x="136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2" name="Freeform 722"/>
              <p:cNvSpPr>
                <a:spLocks/>
              </p:cNvSpPr>
              <p:nvPr/>
            </p:nvSpPr>
            <p:spPr bwMode="auto">
              <a:xfrm>
                <a:off x="1033" y="6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3" name="Freeform 723"/>
              <p:cNvSpPr>
                <a:spLocks noEditPoints="1"/>
              </p:cNvSpPr>
              <p:nvPr/>
            </p:nvSpPr>
            <p:spPr bwMode="auto">
              <a:xfrm>
                <a:off x="1028" y="6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4" name="Freeform 724"/>
              <p:cNvSpPr>
                <a:spLocks/>
              </p:cNvSpPr>
              <p:nvPr/>
            </p:nvSpPr>
            <p:spPr bwMode="auto">
              <a:xfrm>
                <a:off x="937" y="5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5" name="Freeform 725"/>
              <p:cNvSpPr>
                <a:spLocks noEditPoints="1"/>
              </p:cNvSpPr>
              <p:nvPr/>
            </p:nvSpPr>
            <p:spPr bwMode="auto">
              <a:xfrm>
                <a:off x="932" y="5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6" name="Freeform 726"/>
              <p:cNvSpPr>
                <a:spLocks/>
              </p:cNvSpPr>
              <p:nvPr/>
            </p:nvSpPr>
            <p:spPr bwMode="auto">
              <a:xfrm>
                <a:off x="1210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7" name="Freeform 727"/>
              <p:cNvSpPr>
                <a:spLocks noEditPoints="1"/>
              </p:cNvSpPr>
              <p:nvPr/>
            </p:nvSpPr>
            <p:spPr bwMode="auto">
              <a:xfrm>
                <a:off x="1205" y="7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8" name="Freeform 728"/>
              <p:cNvSpPr>
                <a:spLocks/>
              </p:cNvSpPr>
              <p:nvPr/>
            </p:nvSpPr>
            <p:spPr bwMode="auto">
              <a:xfrm>
                <a:off x="1236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9" name="Freeform 729"/>
              <p:cNvSpPr>
                <a:spLocks noEditPoints="1"/>
              </p:cNvSpPr>
              <p:nvPr/>
            </p:nvSpPr>
            <p:spPr bwMode="auto">
              <a:xfrm>
                <a:off x="1231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0" name="Freeform 730"/>
              <p:cNvSpPr>
                <a:spLocks/>
              </p:cNvSpPr>
              <p:nvPr/>
            </p:nvSpPr>
            <p:spPr bwMode="auto">
              <a:xfrm>
                <a:off x="1106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1" name="Freeform 731"/>
              <p:cNvSpPr>
                <a:spLocks noEditPoints="1"/>
              </p:cNvSpPr>
              <p:nvPr/>
            </p:nvSpPr>
            <p:spPr bwMode="auto">
              <a:xfrm>
                <a:off x="1102" y="72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2" name="Freeform 732"/>
              <p:cNvSpPr>
                <a:spLocks/>
              </p:cNvSpPr>
              <p:nvPr/>
            </p:nvSpPr>
            <p:spPr bwMode="auto">
              <a:xfrm>
                <a:off x="1594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3" name="Freeform 733"/>
              <p:cNvSpPr>
                <a:spLocks noEditPoints="1"/>
              </p:cNvSpPr>
              <p:nvPr/>
            </p:nvSpPr>
            <p:spPr bwMode="auto">
              <a:xfrm>
                <a:off x="1589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4" name="Freeform 734"/>
              <p:cNvSpPr>
                <a:spLocks/>
              </p:cNvSpPr>
              <p:nvPr/>
            </p:nvSpPr>
            <p:spPr bwMode="auto">
              <a:xfrm>
                <a:off x="1569" y="8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5" name="Freeform 735"/>
              <p:cNvSpPr>
                <a:spLocks noEditPoints="1"/>
              </p:cNvSpPr>
              <p:nvPr/>
            </p:nvSpPr>
            <p:spPr bwMode="auto">
              <a:xfrm>
                <a:off x="1564" y="8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6" name="Freeform 736"/>
              <p:cNvSpPr>
                <a:spLocks/>
              </p:cNvSpPr>
              <p:nvPr/>
            </p:nvSpPr>
            <p:spPr bwMode="auto">
              <a:xfrm>
                <a:off x="1543" y="8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7" name="Freeform 737"/>
              <p:cNvSpPr>
                <a:spLocks noEditPoints="1"/>
              </p:cNvSpPr>
              <p:nvPr/>
            </p:nvSpPr>
            <p:spPr bwMode="auto">
              <a:xfrm>
                <a:off x="1538" y="8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8" name="Freeform 738"/>
              <p:cNvSpPr>
                <a:spLocks/>
              </p:cNvSpPr>
              <p:nvPr/>
            </p:nvSpPr>
            <p:spPr bwMode="auto">
              <a:xfrm>
                <a:off x="1580" y="7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9" name="Freeform 739"/>
              <p:cNvSpPr>
                <a:spLocks noEditPoints="1"/>
              </p:cNvSpPr>
              <p:nvPr/>
            </p:nvSpPr>
            <p:spPr bwMode="auto">
              <a:xfrm>
                <a:off x="1575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0" name="Freeform 740"/>
              <p:cNvSpPr>
                <a:spLocks/>
              </p:cNvSpPr>
              <p:nvPr/>
            </p:nvSpPr>
            <p:spPr bwMode="auto">
              <a:xfrm>
                <a:off x="1399" y="8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1" name="Freeform 741"/>
              <p:cNvSpPr>
                <a:spLocks noEditPoints="1"/>
              </p:cNvSpPr>
              <p:nvPr/>
            </p:nvSpPr>
            <p:spPr bwMode="auto">
              <a:xfrm>
                <a:off x="1394" y="7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2" name="Freeform 742"/>
              <p:cNvSpPr>
                <a:spLocks/>
              </p:cNvSpPr>
              <p:nvPr/>
            </p:nvSpPr>
            <p:spPr bwMode="auto">
              <a:xfrm>
                <a:off x="143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3" name="Freeform 743"/>
              <p:cNvSpPr>
                <a:spLocks noEditPoints="1"/>
              </p:cNvSpPr>
              <p:nvPr/>
            </p:nvSpPr>
            <p:spPr bwMode="auto">
              <a:xfrm>
                <a:off x="142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4" name="Freeform 744"/>
              <p:cNvSpPr>
                <a:spLocks/>
              </p:cNvSpPr>
              <p:nvPr/>
            </p:nvSpPr>
            <p:spPr bwMode="auto">
              <a:xfrm>
                <a:off x="1403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5" name="Freeform 745"/>
              <p:cNvSpPr>
                <a:spLocks noEditPoints="1"/>
              </p:cNvSpPr>
              <p:nvPr/>
            </p:nvSpPr>
            <p:spPr bwMode="auto">
              <a:xfrm>
                <a:off x="1398" y="79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6" name="Freeform 746"/>
              <p:cNvSpPr>
                <a:spLocks/>
              </p:cNvSpPr>
              <p:nvPr/>
            </p:nvSpPr>
            <p:spPr bwMode="auto">
              <a:xfrm>
                <a:off x="1414" y="8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7" name="Freeform 747"/>
              <p:cNvSpPr>
                <a:spLocks noEditPoints="1"/>
              </p:cNvSpPr>
              <p:nvPr/>
            </p:nvSpPr>
            <p:spPr bwMode="auto">
              <a:xfrm>
                <a:off x="141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8" name="Freeform 748"/>
              <p:cNvSpPr>
                <a:spLocks/>
              </p:cNvSpPr>
              <p:nvPr/>
            </p:nvSpPr>
            <p:spPr bwMode="auto">
              <a:xfrm>
                <a:off x="1568" y="9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9" name="Freeform 749"/>
              <p:cNvSpPr>
                <a:spLocks noEditPoints="1"/>
              </p:cNvSpPr>
              <p:nvPr/>
            </p:nvSpPr>
            <p:spPr bwMode="auto">
              <a:xfrm>
                <a:off x="1563" y="8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0" name="Freeform 750"/>
              <p:cNvSpPr>
                <a:spLocks/>
              </p:cNvSpPr>
              <p:nvPr/>
            </p:nvSpPr>
            <p:spPr bwMode="auto">
              <a:xfrm>
                <a:off x="1333" y="7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1" name="Freeform 751"/>
              <p:cNvSpPr>
                <a:spLocks noEditPoints="1"/>
              </p:cNvSpPr>
              <p:nvPr/>
            </p:nvSpPr>
            <p:spPr bwMode="auto">
              <a:xfrm>
                <a:off x="1328" y="78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2" name="Freeform 752"/>
              <p:cNvSpPr>
                <a:spLocks/>
              </p:cNvSpPr>
              <p:nvPr/>
            </p:nvSpPr>
            <p:spPr bwMode="auto">
              <a:xfrm>
                <a:off x="1538" y="101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3" name="Freeform 753"/>
              <p:cNvSpPr>
                <a:spLocks noEditPoints="1"/>
              </p:cNvSpPr>
              <p:nvPr/>
            </p:nvSpPr>
            <p:spPr bwMode="auto">
              <a:xfrm>
                <a:off x="1533" y="10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4" name="Freeform 754"/>
              <p:cNvSpPr>
                <a:spLocks/>
              </p:cNvSpPr>
              <p:nvPr/>
            </p:nvSpPr>
            <p:spPr bwMode="auto">
              <a:xfrm>
                <a:off x="1873" y="15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5" name="Freeform 755"/>
              <p:cNvSpPr>
                <a:spLocks noEditPoints="1"/>
              </p:cNvSpPr>
              <p:nvPr/>
            </p:nvSpPr>
            <p:spPr bwMode="auto">
              <a:xfrm>
                <a:off x="1868" y="14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6" name="Freeform 756"/>
              <p:cNvSpPr>
                <a:spLocks/>
              </p:cNvSpPr>
              <p:nvPr/>
            </p:nvSpPr>
            <p:spPr bwMode="auto">
              <a:xfrm>
                <a:off x="1807" y="13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7" name="Freeform 757"/>
              <p:cNvSpPr>
                <a:spLocks noEditPoints="1"/>
              </p:cNvSpPr>
              <p:nvPr/>
            </p:nvSpPr>
            <p:spPr bwMode="auto">
              <a:xfrm>
                <a:off x="1802" y="1390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8" name="Freeform 758"/>
              <p:cNvSpPr>
                <a:spLocks/>
              </p:cNvSpPr>
              <p:nvPr/>
            </p:nvSpPr>
            <p:spPr bwMode="auto">
              <a:xfrm>
                <a:off x="1853" y="118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9" name="Freeform 759"/>
              <p:cNvSpPr>
                <a:spLocks noEditPoints="1"/>
              </p:cNvSpPr>
              <p:nvPr/>
            </p:nvSpPr>
            <p:spPr bwMode="auto">
              <a:xfrm>
                <a:off x="1848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0" name="Freeform 760"/>
              <p:cNvSpPr>
                <a:spLocks/>
              </p:cNvSpPr>
              <p:nvPr/>
            </p:nvSpPr>
            <p:spPr bwMode="auto">
              <a:xfrm>
                <a:off x="1799" y="12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1" name="Freeform 761"/>
              <p:cNvSpPr>
                <a:spLocks noEditPoints="1"/>
              </p:cNvSpPr>
              <p:nvPr/>
            </p:nvSpPr>
            <p:spPr bwMode="auto">
              <a:xfrm>
                <a:off x="1794" y="12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2" name="Freeform 762"/>
              <p:cNvSpPr>
                <a:spLocks/>
              </p:cNvSpPr>
              <p:nvPr/>
            </p:nvSpPr>
            <p:spPr bwMode="auto">
              <a:xfrm>
                <a:off x="1839" y="131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3" name="Freeform 763"/>
              <p:cNvSpPr>
                <a:spLocks noEditPoints="1"/>
              </p:cNvSpPr>
              <p:nvPr/>
            </p:nvSpPr>
            <p:spPr bwMode="auto">
              <a:xfrm>
                <a:off x="1835" y="130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4" name="Freeform 764"/>
              <p:cNvSpPr>
                <a:spLocks/>
              </p:cNvSpPr>
              <p:nvPr/>
            </p:nvSpPr>
            <p:spPr bwMode="auto">
              <a:xfrm>
                <a:off x="1878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5" name="Freeform 765"/>
              <p:cNvSpPr>
                <a:spLocks noEditPoints="1"/>
              </p:cNvSpPr>
              <p:nvPr/>
            </p:nvSpPr>
            <p:spPr bwMode="auto">
              <a:xfrm>
                <a:off x="1873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6" name="Freeform 766"/>
              <p:cNvSpPr>
                <a:spLocks/>
              </p:cNvSpPr>
              <p:nvPr/>
            </p:nvSpPr>
            <p:spPr bwMode="auto">
              <a:xfrm>
                <a:off x="2000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7" name="Freeform 767"/>
              <p:cNvSpPr>
                <a:spLocks noEditPoints="1"/>
              </p:cNvSpPr>
              <p:nvPr/>
            </p:nvSpPr>
            <p:spPr bwMode="auto">
              <a:xfrm>
                <a:off x="1995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8" name="Freeform 768"/>
              <p:cNvSpPr>
                <a:spLocks/>
              </p:cNvSpPr>
              <p:nvPr/>
            </p:nvSpPr>
            <p:spPr bwMode="auto">
              <a:xfrm>
                <a:off x="1569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9" name="Freeform 769"/>
              <p:cNvSpPr>
                <a:spLocks noEditPoints="1"/>
              </p:cNvSpPr>
              <p:nvPr/>
            </p:nvSpPr>
            <p:spPr bwMode="auto">
              <a:xfrm>
                <a:off x="1564" y="110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0" name="Freeform 770"/>
              <p:cNvSpPr>
                <a:spLocks/>
              </p:cNvSpPr>
              <p:nvPr/>
            </p:nvSpPr>
            <p:spPr bwMode="auto">
              <a:xfrm>
                <a:off x="1584" y="9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1" name="Freeform 771"/>
              <p:cNvSpPr>
                <a:spLocks noEditPoints="1"/>
              </p:cNvSpPr>
              <p:nvPr/>
            </p:nvSpPr>
            <p:spPr bwMode="auto">
              <a:xfrm>
                <a:off x="1579" y="9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2" name="Freeform 772"/>
              <p:cNvSpPr>
                <a:spLocks/>
              </p:cNvSpPr>
              <p:nvPr/>
            </p:nvSpPr>
            <p:spPr bwMode="auto">
              <a:xfrm>
                <a:off x="1584" y="101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3" name="Freeform 773"/>
              <p:cNvSpPr>
                <a:spLocks noEditPoints="1"/>
              </p:cNvSpPr>
              <p:nvPr/>
            </p:nvSpPr>
            <p:spPr bwMode="auto">
              <a:xfrm>
                <a:off x="1579" y="1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4" name="Freeform 774"/>
              <p:cNvSpPr>
                <a:spLocks/>
              </p:cNvSpPr>
              <p:nvPr/>
            </p:nvSpPr>
            <p:spPr bwMode="auto">
              <a:xfrm>
                <a:off x="1539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5" name="Freeform 775"/>
              <p:cNvSpPr>
                <a:spLocks noEditPoints="1"/>
              </p:cNvSpPr>
              <p:nvPr/>
            </p:nvSpPr>
            <p:spPr bwMode="auto">
              <a:xfrm>
                <a:off x="1534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6" name="Freeform 776"/>
              <p:cNvSpPr>
                <a:spLocks/>
              </p:cNvSpPr>
              <p:nvPr/>
            </p:nvSpPr>
            <p:spPr bwMode="auto">
              <a:xfrm>
                <a:off x="153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7" name="Freeform 777"/>
              <p:cNvSpPr>
                <a:spLocks noEditPoints="1"/>
              </p:cNvSpPr>
              <p:nvPr/>
            </p:nvSpPr>
            <p:spPr bwMode="auto">
              <a:xfrm>
                <a:off x="153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8" name="Freeform 778"/>
              <p:cNvSpPr>
                <a:spLocks/>
              </p:cNvSpPr>
              <p:nvPr/>
            </p:nvSpPr>
            <p:spPr bwMode="auto">
              <a:xfrm>
                <a:off x="1554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9" name="Freeform 779"/>
              <p:cNvSpPr>
                <a:spLocks noEditPoints="1"/>
              </p:cNvSpPr>
              <p:nvPr/>
            </p:nvSpPr>
            <p:spPr bwMode="auto">
              <a:xfrm>
                <a:off x="1549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0" name="Freeform 780"/>
              <p:cNvSpPr>
                <a:spLocks/>
              </p:cNvSpPr>
              <p:nvPr/>
            </p:nvSpPr>
            <p:spPr bwMode="auto">
              <a:xfrm>
                <a:off x="1517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1" name="Freeform 781"/>
              <p:cNvSpPr>
                <a:spLocks noEditPoints="1"/>
              </p:cNvSpPr>
              <p:nvPr/>
            </p:nvSpPr>
            <p:spPr bwMode="auto">
              <a:xfrm>
                <a:off x="1512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2" name="Freeform 782"/>
              <p:cNvSpPr>
                <a:spLocks/>
              </p:cNvSpPr>
              <p:nvPr/>
            </p:nvSpPr>
            <p:spPr bwMode="auto">
              <a:xfrm>
                <a:off x="1449" y="9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3" name="Freeform 783"/>
              <p:cNvSpPr>
                <a:spLocks noEditPoints="1"/>
              </p:cNvSpPr>
              <p:nvPr/>
            </p:nvSpPr>
            <p:spPr bwMode="auto">
              <a:xfrm>
                <a:off x="1444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4" name="Freeform 784"/>
              <p:cNvSpPr>
                <a:spLocks/>
              </p:cNvSpPr>
              <p:nvPr/>
            </p:nvSpPr>
            <p:spPr bwMode="auto">
              <a:xfrm>
                <a:off x="1509" y="7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5" name="Freeform 785"/>
              <p:cNvSpPr>
                <a:spLocks noEditPoints="1"/>
              </p:cNvSpPr>
              <p:nvPr/>
            </p:nvSpPr>
            <p:spPr bwMode="auto">
              <a:xfrm>
                <a:off x="1504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6" name="Freeform 786"/>
              <p:cNvSpPr>
                <a:spLocks/>
              </p:cNvSpPr>
              <p:nvPr/>
            </p:nvSpPr>
            <p:spPr bwMode="auto">
              <a:xfrm>
                <a:off x="1502" y="7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7" name="Freeform 787"/>
              <p:cNvSpPr>
                <a:spLocks noEditPoints="1"/>
              </p:cNvSpPr>
              <p:nvPr/>
            </p:nvSpPr>
            <p:spPr bwMode="auto">
              <a:xfrm>
                <a:off x="1497" y="6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8" name="Freeform 788"/>
              <p:cNvSpPr>
                <a:spLocks/>
              </p:cNvSpPr>
              <p:nvPr/>
            </p:nvSpPr>
            <p:spPr bwMode="auto">
              <a:xfrm>
                <a:off x="1457" y="7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9" name="Freeform 789"/>
              <p:cNvSpPr>
                <a:spLocks noEditPoints="1"/>
              </p:cNvSpPr>
              <p:nvPr/>
            </p:nvSpPr>
            <p:spPr bwMode="auto">
              <a:xfrm>
                <a:off x="1452" y="7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0" name="Freeform 790"/>
              <p:cNvSpPr>
                <a:spLocks/>
              </p:cNvSpPr>
              <p:nvPr/>
            </p:nvSpPr>
            <p:spPr bwMode="auto">
              <a:xfrm>
                <a:off x="1449" y="6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1" name="Freeform 791"/>
              <p:cNvSpPr>
                <a:spLocks noEditPoints="1"/>
              </p:cNvSpPr>
              <p:nvPr/>
            </p:nvSpPr>
            <p:spPr bwMode="auto">
              <a:xfrm>
                <a:off x="1444" y="6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2" name="Freeform 792"/>
              <p:cNvSpPr>
                <a:spLocks/>
              </p:cNvSpPr>
              <p:nvPr/>
            </p:nvSpPr>
            <p:spPr bwMode="auto">
              <a:xfrm>
                <a:off x="1479" y="7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3" name="Freeform 793"/>
              <p:cNvSpPr>
                <a:spLocks noEditPoints="1"/>
              </p:cNvSpPr>
              <p:nvPr/>
            </p:nvSpPr>
            <p:spPr bwMode="auto">
              <a:xfrm>
                <a:off x="1474" y="75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4" name="Freeform 794"/>
              <p:cNvSpPr>
                <a:spLocks/>
              </p:cNvSpPr>
              <p:nvPr/>
            </p:nvSpPr>
            <p:spPr bwMode="auto">
              <a:xfrm>
                <a:off x="1449" y="6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5" name="Freeform 795"/>
              <p:cNvSpPr>
                <a:spLocks noEditPoints="1"/>
              </p:cNvSpPr>
              <p:nvPr/>
            </p:nvSpPr>
            <p:spPr bwMode="auto">
              <a:xfrm>
                <a:off x="1444" y="6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6" name="Freeform 796"/>
              <p:cNvSpPr>
                <a:spLocks/>
              </p:cNvSpPr>
              <p:nvPr/>
            </p:nvSpPr>
            <p:spPr bwMode="auto">
              <a:xfrm>
                <a:off x="1576" y="7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7" name="Freeform 797"/>
              <p:cNvSpPr>
                <a:spLocks noEditPoints="1"/>
              </p:cNvSpPr>
              <p:nvPr/>
            </p:nvSpPr>
            <p:spPr bwMode="auto">
              <a:xfrm>
                <a:off x="1572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8" name="Freeform 798"/>
              <p:cNvSpPr>
                <a:spLocks/>
              </p:cNvSpPr>
              <p:nvPr/>
            </p:nvSpPr>
            <p:spPr bwMode="auto">
              <a:xfrm>
                <a:off x="1497" y="9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9" name="Freeform 799"/>
              <p:cNvSpPr>
                <a:spLocks noEditPoints="1"/>
              </p:cNvSpPr>
              <p:nvPr/>
            </p:nvSpPr>
            <p:spPr bwMode="auto">
              <a:xfrm>
                <a:off x="1492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0" name="Freeform 800"/>
              <p:cNvSpPr>
                <a:spLocks/>
              </p:cNvSpPr>
              <p:nvPr/>
            </p:nvSpPr>
            <p:spPr bwMode="auto">
              <a:xfrm>
                <a:off x="1409" y="8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1" name="Freeform 801"/>
              <p:cNvSpPr>
                <a:spLocks noEditPoints="1"/>
              </p:cNvSpPr>
              <p:nvPr/>
            </p:nvSpPr>
            <p:spPr bwMode="auto">
              <a:xfrm>
                <a:off x="1404" y="8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2" name="Freeform 802"/>
              <p:cNvSpPr>
                <a:spLocks/>
              </p:cNvSpPr>
              <p:nvPr/>
            </p:nvSpPr>
            <p:spPr bwMode="auto">
              <a:xfrm>
                <a:off x="1497" y="96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3" name="Freeform 803"/>
              <p:cNvSpPr>
                <a:spLocks noEditPoints="1"/>
              </p:cNvSpPr>
              <p:nvPr/>
            </p:nvSpPr>
            <p:spPr bwMode="auto">
              <a:xfrm>
                <a:off x="1492" y="95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4" name="Freeform 804"/>
              <p:cNvSpPr>
                <a:spLocks/>
              </p:cNvSpPr>
              <p:nvPr/>
            </p:nvSpPr>
            <p:spPr bwMode="auto">
              <a:xfrm>
                <a:off x="1526" y="97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5" name="Freeform 805"/>
              <p:cNvSpPr>
                <a:spLocks noEditPoints="1"/>
              </p:cNvSpPr>
              <p:nvPr/>
            </p:nvSpPr>
            <p:spPr bwMode="auto">
              <a:xfrm>
                <a:off x="1521" y="97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6" name="Freeform 806"/>
              <p:cNvSpPr>
                <a:spLocks/>
              </p:cNvSpPr>
              <p:nvPr/>
            </p:nvSpPr>
            <p:spPr bwMode="auto">
              <a:xfrm>
                <a:off x="1946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7" name="Freeform 807"/>
              <p:cNvSpPr>
                <a:spLocks noEditPoints="1"/>
              </p:cNvSpPr>
              <p:nvPr/>
            </p:nvSpPr>
            <p:spPr bwMode="auto">
              <a:xfrm>
                <a:off x="1941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8" name="Freeform 808"/>
              <p:cNvSpPr>
                <a:spLocks/>
              </p:cNvSpPr>
              <p:nvPr/>
            </p:nvSpPr>
            <p:spPr bwMode="auto">
              <a:xfrm>
                <a:off x="1969" y="12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9" name="Group 1010"/>
            <p:cNvGrpSpPr>
              <a:grpSpLocks/>
            </p:cNvGrpSpPr>
            <p:nvPr/>
          </p:nvGrpSpPr>
          <p:grpSpPr bwMode="auto">
            <a:xfrm>
              <a:off x="1903413" y="1077913"/>
              <a:ext cx="1401763" cy="1863725"/>
              <a:chOff x="1199" y="679"/>
              <a:chExt cx="883" cy="1174"/>
            </a:xfrm>
          </p:grpSpPr>
          <p:sp>
            <p:nvSpPr>
              <p:cNvPr id="329" name="Freeform 810"/>
              <p:cNvSpPr>
                <a:spLocks noEditPoints="1"/>
              </p:cNvSpPr>
              <p:nvPr/>
            </p:nvSpPr>
            <p:spPr bwMode="auto">
              <a:xfrm>
                <a:off x="1964" y="127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0" name="Freeform 811"/>
              <p:cNvSpPr>
                <a:spLocks/>
              </p:cNvSpPr>
              <p:nvPr/>
            </p:nvSpPr>
            <p:spPr bwMode="auto">
              <a:xfrm>
                <a:off x="1545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1" name="Freeform 812"/>
              <p:cNvSpPr>
                <a:spLocks noEditPoints="1"/>
              </p:cNvSpPr>
              <p:nvPr/>
            </p:nvSpPr>
            <p:spPr bwMode="auto">
              <a:xfrm>
                <a:off x="1540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2" name="Freeform 813"/>
              <p:cNvSpPr>
                <a:spLocks/>
              </p:cNvSpPr>
              <p:nvPr/>
            </p:nvSpPr>
            <p:spPr bwMode="auto">
              <a:xfrm>
                <a:off x="1702" y="11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3" name="Freeform 814"/>
              <p:cNvSpPr>
                <a:spLocks noEditPoints="1"/>
              </p:cNvSpPr>
              <p:nvPr/>
            </p:nvSpPr>
            <p:spPr bwMode="auto">
              <a:xfrm>
                <a:off x="169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4" name="Freeform 815"/>
              <p:cNvSpPr>
                <a:spLocks/>
              </p:cNvSpPr>
              <p:nvPr/>
            </p:nvSpPr>
            <p:spPr bwMode="auto">
              <a:xfrm>
                <a:off x="1613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5" name="Freeform 816"/>
              <p:cNvSpPr>
                <a:spLocks noEditPoints="1"/>
              </p:cNvSpPr>
              <p:nvPr/>
            </p:nvSpPr>
            <p:spPr bwMode="auto">
              <a:xfrm>
                <a:off x="1608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6" name="Freeform 817"/>
              <p:cNvSpPr>
                <a:spLocks/>
              </p:cNvSpPr>
              <p:nvPr/>
            </p:nvSpPr>
            <p:spPr bwMode="auto">
              <a:xfrm>
                <a:off x="1751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7" name="Freeform 818"/>
              <p:cNvSpPr>
                <a:spLocks noEditPoints="1"/>
              </p:cNvSpPr>
              <p:nvPr/>
            </p:nvSpPr>
            <p:spPr bwMode="auto">
              <a:xfrm>
                <a:off x="1746" y="115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8" name="Freeform 819"/>
              <p:cNvSpPr>
                <a:spLocks/>
              </p:cNvSpPr>
              <p:nvPr/>
            </p:nvSpPr>
            <p:spPr bwMode="auto">
              <a:xfrm>
                <a:off x="1742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9" name="Freeform 820"/>
              <p:cNvSpPr>
                <a:spLocks noEditPoints="1"/>
              </p:cNvSpPr>
              <p:nvPr/>
            </p:nvSpPr>
            <p:spPr bwMode="auto">
              <a:xfrm>
                <a:off x="1737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0" name="Freeform 821"/>
              <p:cNvSpPr>
                <a:spLocks/>
              </p:cNvSpPr>
              <p:nvPr/>
            </p:nvSpPr>
            <p:spPr bwMode="auto">
              <a:xfrm>
                <a:off x="1666" y="12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1" name="Freeform 822"/>
              <p:cNvSpPr>
                <a:spLocks noEditPoints="1"/>
              </p:cNvSpPr>
              <p:nvPr/>
            </p:nvSpPr>
            <p:spPr bwMode="auto">
              <a:xfrm>
                <a:off x="1661" y="125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2" name="Freeform 823"/>
              <p:cNvSpPr>
                <a:spLocks/>
              </p:cNvSpPr>
              <p:nvPr/>
            </p:nvSpPr>
            <p:spPr bwMode="auto">
              <a:xfrm>
                <a:off x="1758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3" name="Freeform 824"/>
              <p:cNvSpPr>
                <a:spLocks noEditPoints="1"/>
              </p:cNvSpPr>
              <p:nvPr/>
            </p:nvSpPr>
            <p:spPr bwMode="auto">
              <a:xfrm>
                <a:off x="1754" y="1311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4" name="Freeform 825"/>
              <p:cNvSpPr>
                <a:spLocks/>
              </p:cNvSpPr>
              <p:nvPr/>
            </p:nvSpPr>
            <p:spPr bwMode="auto">
              <a:xfrm>
                <a:off x="1754" y="12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5" name="Freeform 826"/>
              <p:cNvSpPr>
                <a:spLocks noEditPoints="1"/>
              </p:cNvSpPr>
              <p:nvPr/>
            </p:nvSpPr>
            <p:spPr bwMode="auto">
              <a:xfrm>
                <a:off x="1749" y="12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6" name="Freeform 827"/>
              <p:cNvSpPr>
                <a:spLocks/>
              </p:cNvSpPr>
              <p:nvPr/>
            </p:nvSpPr>
            <p:spPr bwMode="auto">
              <a:xfrm>
                <a:off x="1754" y="12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7" name="Freeform 828"/>
              <p:cNvSpPr>
                <a:spLocks noEditPoints="1"/>
              </p:cNvSpPr>
              <p:nvPr/>
            </p:nvSpPr>
            <p:spPr bwMode="auto">
              <a:xfrm>
                <a:off x="1749" y="12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8" name="Freeform 829"/>
              <p:cNvSpPr>
                <a:spLocks/>
              </p:cNvSpPr>
              <p:nvPr/>
            </p:nvSpPr>
            <p:spPr bwMode="auto">
              <a:xfrm>
                <a:off x="1738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9" name="Freeform 830"/>
              <p:cNvSpPr>
                <a:spLocks noEditPoints="1"/>
              </p:cNvSpPr>
              <p:nvPr/>
            </p:nvSpPr>
            <p:spPr bwMode="auto">
              <a:xfrm>
                <a:off x="1733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0" name="Freeform 831"/>
              <p:cNvSpPr>
                <a:spLocks/>
              </p:cNvSpPr>
              <p:nvPr/>
            </p:nvSpPr>
            <p:spPr bwMode="auto">
              <a:xfrm>
                <a:off x="1742" y="131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1" name="Freeform 832"/>
              <p:cNvSpPr>
                <a:spLocks noEditPoints="1"/>
              </p:cNvSpPr>
              <p:nvPr/>
            </p:nvSpPr>
            <p:spPr bwMode="auto">
              <a:xfrm>
                <a:off x="1737" y="13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2" name="Freeform 833"/>
              <p:cNvSpPr>
                <a:spLocks/>
              </p:cNvSpPr>
              <p:nvPr/>
            </p:nvSpPr>
            <p:spPr bwMode="auto">
              <a:xfrm>
                <a:off x="1649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3" name="Freeform 834"/>
              <p:cNvSpPr>
                <a:spLocks noEditPoints="1"/>
              </p:cNvSpPr>
              <p:nvPr/>
            </p:nvSpPr>
            <p:spPr bwMode="auto">
              <a:xfrm>
                <a:off x="1644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4" name="Freeform 835"/>
              <p:cNvSpPr>
                <a:spLocks/>
              </p:cNvSpPr>
              <p:nvPr/>
            </p:nvSpPr>
            <p:spPr bwMode="auto">
              <a:xfrm>
                <a:off x="1746" y="127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5" name="Freeform 836"/>
              <p:cNvSpPr>
                <a:spLocks noEditPoints="1"/>
              </p:cNvSpPr>
              <p:nvPr/>
            </p:nvSpPr>
            <p:spPr bwMode="auto">
              <a:xfrm>
                <a:off x="1741" y="12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6" name="Freeform 837"/>
              <p:cNvSpPr>
                <a:spLocks/>
              </p:cNvSpPr>
              <p:nvPr/>
            </p:nvSpPr>
            <p:spPr bwMode="auto">
              <a:xfrm>
                <a:off x="1752" y="12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7" name="Freeform 838"/>
              <p:cNvSpPr>
                <a:spLocks noEditPoints="1"/>
              </p:cNvSpPr>
              <p:nvPr/>
            </p:nvSpPr>
            <p:spPr bwMode="auto">
              <a:xfrm>
                <a:off x="1747" y="12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8" name="Freeform 839"/>
              <p:cNvSpPr>
                <a:spLocks/>
              </p:cNvSpPr>
              <p:nvPr/>
            </p:nvSpPr>
            <p:spPr bwMode="auto">
              <a:xfrm>
                <a:off x="1675" y="11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9" name="Freeform 840"/>
              <p:cNvSpPr>
                <a:spLocks noEditPoints="1"/>
              </p:cNvSpPr>
              <p:nvPr/>
            </p:nvSpPr>
            <p:spPr bwMode="auto">
              <a:xfrm>
                <a:off x="1670" y="11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0" name="Freeform 841"/>
              <p:cNvSpPr>
                <a:spLocks/>
              </p:cNvSpPr>
              <p:nvPr/>
            </p:nvSpPr>
            <p:spPr bwMode="auto">
              <a:xfrm>
                <a:off x="1609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1" name="Freeform 842"/>
              <p:cNvSpPr>
                <a:spLocks noEditPoints="1"/>
              </p:cNvSpPr>
              <p:nvPr/>
            </p:nvSpPr>
            <p:spPr bwMode="auto">
              <a:xfrm>
                <a:off x="1604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2" name="Freeform 843"/>
              <p:cNvSpPr>
                <a:spLocks/>
              </p:cNvSpPr>
              <p:nvPr/>
            </p:nvSpPr>
            <p:spPr bwMode="auto">
              <a:xfrm>
                <a:off x="1715" y="123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3" name="Freeform 844"/>
              <p:cNvSpPr>
                <a:spLocks noEditPoints="1"/>
              </p:cNvSpPr>
              <p:nvPr/>
            </p:nvSpPr>
            <p:spPr bwMode="auto">
              <a:xfrm>
                <a:off x="1710" y="1228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4" name="Freeform 845"/>
              <p:cNvSpPr>
                <a:spLocks/>
              </p:cNvSpPr>
              <p:nvPr/>
            </p:nvSpPr>
            <p:spPr bwMode="auto">
              <a:xfrm>
                <a:off x="1751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5" name="Freeform 846"/>
              <p:cNvSpPr>
                <a:spLocks noEditPoints="1"/>
              </p:cNvSpPr>
              <p:nvPr/>
            </p:nvSpPr>
            <p:spPr bwMode="auto">
              <a:xfrm>
                <a:off x="1746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6" name="Freeform 847"/>
              <p:cNvSpPr>
                <a:spLocks/>
              </p:cNvSpPr>
              <p:nvPr/>
            </p:nvSpPr>
            <p:spPr bwMode="auto">
              <a:xfrm>
                <a:off x="1489" y="10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7" name="Freeform 848"/>
              <p:cNvSpPr>
                <a:spLocks noEditPoints="1"/>
              </p:cNvSpPr>
              <p:nvPr/>
            </p:nvSpPr>
            <p:spPr bwMode="auto">
              <a:xfrm>
                <a:off x="1484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8" name="Freeform 849"/>
              <p:cNvSpPr>
                <a:spLocks/>
              </p:cNvSpPr>
              <p:nvPr/>
            </p:nvSpPr>
            <p:spPr bwMode="auto">
              <a:xfrm>
                <a:off x="1498" y="83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9" name="Freeform 850"/>
              <p:cNvSpPr>
                <a:spLocks noEditPoints="1"/>
              </p:cNvSpPr>
              <p:nvPr/>
            </p:nvSpPr>
            <p:spPr bwMode="auto">
              <a:xfrm>
                <a:off x="1493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0" name="Freeform 851"/>
              <p:cNvSpPr>
                <a:spLocks/>
              </p:cNvSpPr>
              <p:nvPr/>
            </p:nvSpPr>
            <p:spPr bwMode="auto">
              <a:xfrm>
                <a:off x="1729" y="107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1" name="Freeform 852"/>
              <p:cNvSpPr>
                <a:spLocks noEditPoints="1"/>
              </p:cNvSpPr>
              <p:nvPr/>
            </p:nvSpPr>
            <p:spPr bwMode="auto">
              <a:xfrm>
                <a:off x="172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2" name="Freeform 853"/>
              <p:cNvSpPr>
                <a:spLocks/>
              </p:cNvSpPr>
              <p:nvPr/>
            </p:nvSpPr>
            <p:spPr bwMode="auto">
              <a:xfrm>
                <a:off x="1367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3" name="Freeform 854"/>
              <p:cNvSpPr>
                <a:spLocks noEditPoints="1"/>
              </p:cNvSpPr>
              <p:nvPr/>
            </p:nvSpPr>
            <p:spPr bwMode="auto">
              <a:xfrm>
                <a:off x="1362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4" name="Freeform 855"/>
              <p:cNvSpPr>
                <a:spLocks/>
              </p:cNvSpPr>
              <p:nvPr/>
            </p:nvSpPr>
            <p:spPr bwMode="auto">
              <a:xfrm>
                <a:off x="1422" y="6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5" name="Freeform 856"/>
              <p:cNvSpPr>
                <a:spLocks noEditPoints="1"/>
              </p:cNvSpPr>
              <p:nvPr/>
            </p:nvSpPr>
            <p:spPr bwMode="auto">
              <a:xfrm>
                <a:off x="1417" y="6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6" name="Freeform 857"/>
              <p:cNvSpPr>
                <a:spLocks/>
              </p:cNvSpPr>
              <p:nvPr/>
            </p:nvSpPr>
            <p:spPr bwMode="auto">
              <a:xfrm>
                <a:off x="1445" y="85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7" name="Freeform 858"/>
              <p:cNvSpPr>
                <a:spLocks noEditPoints="1"/>
              </p:cNvSpPr>
              <p:nvPr/>
            </p:nvSpPr>
            <p:spPr bwMode="auto">
              <a:xfrm>
                <a:off x="1441" y="853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8" name="Freeform 859"/>
              <p:cNvSpPr>
                <a:spLocks/>
              </p:cNvSpPr>
              <p:nvPr/>
            </p:nvSpPr>
            <p:spPr bwMode="auto">
              <a:xfrm>
                <a:off x="1572" y="9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9" name="Freeform 860"/>
              <p:cNvSpPr>
                <a:spLocks noEditPoints="1"/>
              </p:cNvSpPr>
              <p:nvPr/>
            </p:nvSpPr>
            <p:spPr bwMode="auto">
              <a:xfrm>
                <a:off x="1568" y="9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0" name="Freeform 861"/>
              <p:cNvSpPr>
                <a:spLocks/>
              </p:cNvSpPr>
              <p:nvPr/>
            </p:nvSpPr>
            <p:spPr bwMode="auto">
              <a:xfrm>
                <a:off x="1635" y="7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1" name="Freeform 862"/>
              <p:cNvSpPr>
                <a:spLocks noEditPoints="1"/>
              </p:cNvSpPr>
              <p:nvPr/>
            </p:nvSpPr>
            <p:spPr bwMode="auto">
              <a:xfrm>
                <a:off x="1630" y="7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2" name="Freeform 863"/>
              <p:cNvSpPr>
                <a:spLocks/>
              </p:cNvSpPr>
              <p:nvPr/>
            </p:nvSpPr>
            <p:spPr bwMode="auto">
              <a:xfrm>
                <a:off x="1667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3" name="Freeform 864"/>
              <p:cNvSpPr>
                <a:spLocks noEditPoints="1"/>
              </p:cNvSpPr>
              <p:nvPr/>
            </p:nvSpPr>
            <p:spPr bwMode="auto">
              <a:xfrm>
                <a:off x="1662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4" name="Freeform 865"/>
              <p:cNvSpPr>
                <a:spLocks/>
              </p:cNvSpPr>
              <p:nvPr/>
            </p:nvSpPr>
            <p:spPr bwMode="auto">
              <a:xfrm>
                <a:off x="1655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5" name="Freeform 866"/>
              <p:cNvSpPr>
                <a:spLocks noEditPoints="1"/>
              </p:cNvSpPr>
              <p:nvPr/>
            </p:nvSpPr>
            <p:spPr bwMode="auto">
              <a:xfrm>
                <a:off x="1650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6" name="Freeform 867"/>
              <p:cNvSpPr>
                <a:spLocks/>
              </p:cNvSpPr>
              <p:nvPr/>
            </p:nvSpPr>
            <p:spPr bwMode="auto">
              <a:xfrm>
                <a:off x="1664" y="13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7" name="Freeform 868"/>
              <p:cNvSpPr>
                <a:spLocks noEditPoints="1"/>
              </p:cNvSpPr>
              <p:nvPr/>
            </p:nvSpPr>
            <p:spPr bwMode="auto">
              <a:xfrm>
                <a:off x="1659" y="133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8" name="Freeform 869"/>
              <p:cNvSpPr>
                <a:spLocks/>
              </p:cNvSpPr>
              <p:nvPr/>
            </p:nvSpPr>
            <p:spPr bwMode="auto">
              <a:xfrm>
                <a:off x="1517" y="9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9" name="Freeform 870"/>
              <p:cNvSpPr>
                <a:spLocks noEditPoints="1"/>
              </p:cNvSpPr>
              <p:nvPr/>
            </p:nvSpPr>
            <p:spPr bwMode="auto">
              <a:xfrm>
                <a:off x="1512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0" name="Freeform 871"/>
              <p:cNvSpPr>
                <a:spLocks/>
              </p:cNvSpPr>
              <p:nvPr/>
            </p:nvSpPr>
            <p:spPr bwMode="auto">
              <a:xfrm>
                <a:off x="1499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1" name="Freeform 872"/>
              <p:cNvSpPr>
                <a:spLocks noEditPoints="1"/>
              </p:cNvSpPr>
              <p:nvPr/>
            </p:nvSpPr>
            <p:spPr bwMode="auto">
              <a:xfrm>
                <a:off x="1494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2" name="Freeform 873"/>
              <p:cNvSpPr>
                <a:spLocks/>
              </p:cNvSpPr>
              <p:nvPr/>
            </p:nvSpPr>
            <p:spPr bwMode="auto">
              <a:xfrm>
                <a:off x="1430" y="97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3" name="Freeform 874"/>
              <p:cNvSpPr>
                <a:spLocks noEditPoints="1"/>
              </p:cNvSpPr>
              <p:nvPr/>
            </p:nvSpPr>
            <p:spPr bwMode="auto">
              <a:xfrm>
                <a:off x="1424" y="96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4" name="Freeform 875"/>
              <p:cNvSpPr>
                <a:spLocks/>
              </p:cNvSpPr>
              <p:nvPr/>
            </p:nvSpPr>
            <p:spPr bwMode="auto">
              <a:xfrm>
                <a:off x="1745" y="93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5" name="Freeform 876"/>
              <p:cNvSpPr>
                <a:spLocks noEditPoints="1"/>
              </p:cNvSpPr>
              <p:nvPr/>
            </p:nvSpPr>
            <p:spPr bwMode="auto">
              <a:xfrm>
                <a:off x="1740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6" name="Freeform 877"/>
              <p:cNvSpPr>
                <a:spLocks/>
              </p:cNvSpPr>
              <p:nvPr/>
            </p:nvSpPr>
            <p:spPr bwMode="auto">
              <a:xfrm>
                <a:off x="1514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7" name="Freeform 878"/>
              <p:cNvSpPr>
                <a:spLocks noEditPoints="1"/>
              </p:cNvSpPr>
              <p:nvPr/>
            </p:nvSpPr>
            <p:spPr bwMode="auto">
              <a:xfrm>
                <a:off x="1509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8" name="Freeform 879"/>
              <p:cNvSpPr>
                <a:spLocks/>
              </p:cNvSpPr>
              <p:nvPr/>
            </p:nvSpPr>
            <p:spPr bwMode="auto">
              <a:xfrm>
                <a:off x="1470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9" name="Freeform 880"/>
              <p:cNvSpPr>
                <a:spLocks noEditPoints="1"/>
              </p:cNvSpPr>
              <p:nvPr/>
            </p:nvSpPr>
            <p:spPr bwMode="auto">
              <a:xfrm>
                <a:off x="1465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0" name="Freeform 881"/>
              <p:cNvSpPr>
                <a:spLocks/>
              </p:cNvSpPr>
              <p:nvPr/>
            </p:nvSpPr>
            <p:spPr bwMode="auto">
              <a:xfrm>
                <a:off x="141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1" name="Freeform 882"/>
              <p:cNvSpPr>
                <a:spLocks noEditPoints="1"/>
              </p:cNvSpPr>
              <p:nvPr/>
            </p:nvSpPr>
            <p:spPr bwMode="auto">
              <a:xfrm>
                <a:off x="141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2" name="Freeform 883"/>
              <p:cNvSpPr>
                <a:spLocks/>
              </p:cNvSpPr>
              <p:nvPr/>
            </p:nvSpPr>
            <p:spPr bwMode="auto">
              <a:xfrm>
                <a:off x="141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3" name="Freeform 884"/>
              <p:cNvSpPr>
                <a:spLocks noEditPoints="1"/>
              </p:cNvSpPr>
              <p:nvPr/>
            </p:nvSpPr>
            <p:spPr bwMode="auto">
              <a:xfrm>
                <a:off x="1409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4" name="Freeform 885"/>
              <p:cNvSpPr>
                <a:spLocks/>
              </p:cNvSpPr>
              <p:nvPr/>
            </p:nvSpPr>
            <p:spPr bwMode="auto">
              <a:xfrm>
                <a:off x="1401" y="9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5" name="Freeform 886"/>
              <p:cNvSpPr>
                <a:spLocks noEditPoints="1"/>
              </p:cNvSpPr>
              <p:nvPr/>
            </p:nvSpPr>
            <p:spPr bwMode="auto">
              <a:xfrm>
                <a:off x="1396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6" name="Freeform 887"/>
              <p:cNvSpPr>
                <a:spLocks/>
              </p:cNvSpPr>
              <p:nvPr/>
            </p:nvSpPr>
            <p:spPr bwMode="auto">
              <a:xfrm>
                <a:off x="1385" y="8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7" name="Freeform 888"/>
              <p:cNvSpPr>
                <a:spLocks noEditPoints="1"/>
              </p:cNvSpPr>
              <p:nvPr/>
            </p:nvSpPr>
            <p:spPr bwMode="auto">
              <a:xfrm>
                <a:off x="1380" y="87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8" name="Freeform 889"/>
              <p:cNvSpPr>
                <a:spLocks/>
              </p:cNvSpPr>
              <p:nvPr/>
            </p:nvSpPr>
            <p:spPr bwMode="auto">
              <a:xfrm>
                <a:off x="1383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9" name="Freeform 890"/>
              <p:cNvSpPr>
                <a:spLocks noEditPoints="1"/>
              </p:cNvSpPr>
              <p:nvPr/>
            </p:nvSpPr>
            <p:spPr bwMode="auto">
              <a:xfrm>
                <a:off x="1378" y="9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0" name="Freeform 891"/>
              <p:cNvSpPr>
                <a:spLocks/>
              </p:cNvSpPr>
              <p:nvPr/>
            </p:nvSpPr>
            <p:spPr bwMode="auto">
              <a:xfrm>
                <a:off x="1431" y="6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1" name="Freeform 892"/>
              <p:cNvSpPr>
                <a:spLocks noEditPoints="1"/>
              </p:cNvSpPr>
              <p:nvPr/>
            </p:nvSpPr>
            <p:spPr bwMode="auto">
              <a:xfrm>
                <a:off x="1426" y="6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2" name="Freeform 893"/>
              <p:cNvSpPr>
                <a:spLocks/>
              </p:cNvSpPr>
              <p:nvPr/>
            </p:nvSpPr>
            <p:spPr bwMode="auto">
              <a:xfrm>
                <a:off x="1433" y="9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3" name="Freeform 894"/>
              <p:cNvSpPr>
                <a:spLocks noEditPoints="1"/>
              </p:cNvSpPr>
              <p:nvPr/>
            </p:nvSpPr>
            <p:spPr bwMode="auto">
              <a:xfrm>
                <a:off x="1428" y="9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4" name="Freeform 895"/>
              <p:cNvSpPr>
                <a:spLocks/>
              </p:cNvSpPr>
              <p:nvPr/>
            </p:nvSpPr>
            <p:spPr bwMode="auto">
              <a:xfrm>
                <a:off x="1381" y="7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5" name="Freeform 896"/>
              <p:cNvSpPr>
                <a:spLocks noEditPoints="1"/>
              </p:cNvSpPr>
              <p:nvPr/>
            </p:nvSpPr>
            <p:spPr bwMode="auto">
              <a:xfrm>
                <a:off x="1376" y="75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6" name="Freeform 897"/>
              <p:cNvSpPr>
                <a:spLocks/>
              </p:cNvSpPr>
              <p:nvPr/>
            </p:nvSpPr>
            <p:spPr bwMode="auto">
              <a:xfrm>
                <a:off x="1354" y="9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7" name="Freeform 898"/>
              <p:cNvSpPr>
                <a:spLocks noEditPoints="1"/>
              </p:cNvSpPr>
              <p:nvPr/>
            </p:nvSpPr>
            <p:spPr bwMode="auto">
              <a:xfrm>
                <a:off x="1349" y="91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8" name="Freeform 899"/>
              <p:cNvSpPr>
                <a:spLocks/>
              </p:cNvSpPr>
              <p:nvPr/>
            </p:nvSpPr>
            <p:spPr bwMode="auto">
              <a:xfrm>
                <a:off x="1599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9" name="Freeform 900"/>
              <p:cNvSpPr>
                <a:spLocks noEditPoints="1"/>
              </p:cNvSpPr>
              <p:nvPr/>
            </p:nvSpPr>
            <p:spPr bwMode="auto">
              <a:xfrm>
                <a:off x="1594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0" name="Freeform 901"/>
              <p:cNvSpPr>
                <a:spLocks/>
              </p:cNvSpPr>
              <p:nvPr/>
            </p:nvSpPr>
            <p:spPr bwMode="auto">
              <a:xfrm>
                <a:off x="1736" y="12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1" name="Freeform 902"/>
              <p:cNvSpPr>
                <a:spLocks noEditPoints="1"/>
              </p:cNvSpPr>
              <p:nvPr/>
            </p:nvSpPr>
            <p:spPr bwMode="auto">
              <a:xfrm>
                <a:off x="1732" y="12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2" name="Freeform 903"/>
              <p:cNvSpPr>
                <a:spLocks/>
              </p:cNvSpPr>
              <p:nvPr/>
            </p:nvSpPr>
            <p:spPr bwMode="auto">
              <a:xfrm>
                <a:off x="1697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3" name="Freeform 904"/>
              <p:cNvSpPr>
                <a:spLocks noEditPoints="1"/>
              </p:cNvSpPr>
              <p:nvPr/>
            </p:nvSpPr>
            <p:spPr bwMode="auto">
              <a:xfrm>
                <a:off x="1692" y="12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4" name="Freeform 905"/>
              <p:cNvSpPr>
                <a:spLocks/>
              </p:cNvSpPr>
              <p:nvPr/>
            </p:nvSpPr>
            <p:spPr bwMode="auto">
              <a:xfrm>
                <a:off x="1535" y="1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5" name="Freeform 906"/>
              <p:cNvSpPr>
                <a:spLocks noEditPoints="1"/>
              </p:cNvSpPr>
              <p:nvPr/>
            </p:nvSpPr>
            <p:spPr bwMode="auto">
              <a:xfrm>
                <a:off x="1530" y="10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6" name="Freeform 907"/>
              <p:cNvSpPr>
                <a:spLocks/>
              </p:cNvSpPr>
              <p:nvPr/>
            </p:nvSpPr>
            <p:spPr bwMode="auto">
              <a:xfrm>
                <a:off x="1606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7" name="Freeform 908"/>
              <p:cNvSpPr>
                <a:spLocks noEditPoints="1"/>
              </p:cNvSpPr>
              <p:nvPr/>
            </p:nvSpPr>
            <p:spPr bwMode="auto">
              <a:xfrm>
                <a:off x="1601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8" name="Freeform 909"/>
              <p:cNvSpPr>
                <a:spLocks/>
              </p:cNvSpPr>
              <p:nvPr/>
            </p:nvSpPr>
            <p:spPr bwMode="auto">
              <a:xfrm>
                <a:off x="1478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9" name="Freeform 910"/>
              <p:cNvSpPr>
                <a:spLocks noEditPoints="1"/>
              </p:cNvSpPr>
              <p:nvPr/>
            </p:nvSpPr>
            <p:spPr bwMode="auto">
              <a:xfrm>
                <a:off x="1474" y="115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0" name="Freeform 911"/>
              <p:cNvSpPr>
                <a:spLocks/>
              </p:cNvSpPr>
              <p:nvPr/>
            </p:nvSpPr>
            <p:spPr bwMode="auto">
              <a:xfrm>
                <a:off x="1893" y="102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1" name="Freeform 912"/>
              <p:cNvSpPr>
                <a:spLocks noEditPoints="1"/>
              </p:cNvSpPr>
              <p:nvPr/>
            </p:nvSpPr>
            <p:spPr bwMode="auto">
              <a:xfrm>
                <a:off x="1888" y="101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2" name="Freeform 913"/>
              <p:cNvSpPr>
                <a:spLocks/>
              </p:cNvSpPr>
              <p:nvPr/>
            </p:nvSpPr>
            <p:spPr bwMode="auto">
              <a:xfrm>
                <a:off x="1475" y="8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3" name="Freeform 914"/>
              <p:cNvSpPr>
                <a:spLocks noEditPoints="1"/>
              </p:cNvSpPr>
              <p:nvPr/>
            </p:nvSpPr>
            <p:spPr bwMode="auto">
              <a:xfrm>
                <a:off x="1470" y="8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4" name="Freeform 915"/>
              <p:cNvSpPr>
                <a:spLocks/>
              </p:cNvSpPr>
              <p:nvPr/>
            </p:nvSpPr>
            <p:spPr bwMode="auto">
              <a:xfrm>
                <a:off x="1453" y="8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5" name="Freeform 916"/>
              <p:cNvSpPr>
                <a:spLocks noEditPoints="1"/>
              </p:cNvSpPr>
              <p:nvPr/>
            </p:nvSpPr>
            <p:spPr bwMode="auto">
              <a:xfrm>
                <a:off x="1448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6" name="Freeform 917"/>
              <p:cNvSpPr>
                <a:spLocks/>
              </p:cNvSpPr>
              <p:nvPr/>
            </p:nvSpPr>
            <p:spPr bwMode="auto">
              <a:xfrm>
                <a:off x="1476" y="7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7" name="Freeform 918"/>
              <p:cNvSpPr>
                <a:spLocks noEditPoints="1"/>
              </p:cNvSpPr>
              <p:nvPr/>
            </p:nvSpPr>
            <p:spPr bwMode="auto">
              <a:xfrm>
                <a:off x="1471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8" name="Freeform 919"/>
              <p:cNvSpPr>
                <a:spLocks/>
              </p:cNvSpPr>
              <p:nvPr/>
            </p:nvSpPr>
            <p:spPr bwMode="auto">
              <a:xfrm>
                <a:off x="1389" y="13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9" name="Freeform 920"/>
              <p:cNvSpPr>
                <a:spLocks noEditPoints="1"/>
              </p:cNvSpPr>
              <p:nvPr/>
            </p:nvSpPr>
            <p:spPr bwMode="auto">
              <a:xfrm>
                <a:off x="138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0" name="Freeform 921"/>
              <p:cNvSpPr>
                <a:spLocks/>
              </p:cNvSpPr>
              <p:nvPr/>
            </p:nvSpPr>
            <p:spPr bwMode="auto">
              <a:xfrm>
                <a:off x="134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1" name="Freeform 922"/>
              <p:cNvSpPr>
                <a:spLocks noEditPoints="1"/>
              </p:cNvSpPr>
              <p:nvPr/>
            </p:nvSpPr>
            <p:spPr bwMode="auto">
              <a:xfrm>
                <a:off x="1342" y="129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2" name="Freeform 923"/>
              <p:cNvSpPr>
                <a:spLocks/>
              </p:cNvSpPr>
              <p:nvPr/>
            </p:nvSpPr>
            <p:spPr bwMode="auto">
              <a:xfrm>
                <a:off x="1361" y="10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3" name="Freeform 924"/>
              <p:cNvSpPr>
                <a:spLocks noEditPoints="1"/>
              </p:cNvSpPr>
              <p:nvPr/>
            </p:nvSpPr>
            <p:spPr bwMode="auto">
              <a:xfrm>
                <a:off x="1356" y="10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4" name="Freeform 925"/>
              <p:cNvSpPr>
                <a:spLocks/>
              </p:cNvSpPr>
              <p:nvPr/>
            </p:nvSpPr>
            <p:spPr bwMode="auto">
              <a:xfrm>
                <a:off x="1322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5" name="Freeform 926"/>
              <p:cNvSpPr>
                <a:spLocks noEditPoints="1"/>
              </p:cNvSpPr>
              <p:nvPr/>
            </p:nvSpPr>
            <p:spPr bwMode="auto">
              <a:xfrm>
                <a:off x="1317" y="12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6" name="Freeform 927"/>
              <p:cNvSpPr>
                <a:spLocks/>
              </p:cNvSpPr>
              <p:nvPr/>
            </p:nvSpPr>
            <p:spPr bwMode="auto">
              <a:xfrm>
                <a:off x="127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7" name="Freeform 928"/>
              <p:cNvSpPr>
                <a:spLocks noEditPoints="1"/>
              </p:cNvSpPr>
              <p:nvPr/>
            </p:nvSpPr>
            <p:spPr bwMode="auto">
              <a:xfrm>
                <a:off x="127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8" name="Freeform 929"/>
              <p:cNvSpPr>
                <a:spLocks/>
              </p:cNvSpPr>
              <p:nvPr/>
            </p:nvSpPr>
            <p:spPr bwMode="auto">
              <a:xfrm>
                <a:off x="1286" y="11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9" name="Freeform 930"/>
              <p:cNvSpPr>
                <a:spLocks noEditPoints="1"/>
              </p:cNvSpPr>
              <p:nvPr/>
            </p:nvSpPr>
            <p:spPr bwMode="auto">
              <a:xfrm>
                <a:off x="1281" y="11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0" name="Freeform 931"/>
              <p:cNvSpPr>
                <a:spLocks/>
              </p:cNvSpPr>
              <p:nvPr/>
            </p:nvSpPr>
            <p:spPr bwMode="auto">
              <a:xfrm>
                <a:off x="1364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1" name="Freeform 932"/>
              <p:cNvSpPr>
                <a:spLocks noEditPoints="1"/>
              </p:cNvSpPr>
              <p:nvPr/>
            </p:nvSpPr>
            <p:spPr bwMode="auto">
              <a:xfrm>
                <a:off x="1360" y="11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2" name="Freeform 933"/>
              <p:cNvSpPr>
                <a:spLocks/>
              </p:cNvSpPr>
              <p:nvPr/>
            </p:nvSpPr>
            <p:spPr bwMode="auto">
              <a:xfrm>
                <a:off x="1351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3" name="Freeform 934"/>
              <p:cNvSpPr>
                <a:spLocks noEditPoints="1"/>
              </p:cNvSpPr>
              <p:nvPr/>
            </p:nvSpPr>
            <p:spPr bwMode="auto">
              <a:xfrm>
                <a:off x="1346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4" name="Freeform 935"/>
              <p:cNvSpPr>
                <a:spLocks/>
              </p:cNvSpPr>
              <p:nvPr/>
            </p:nvSpPr>
            <p:spPr bwMode="auto">
              <a:xfrm>
                <a:off x="1400" y="12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5" name="Freeform 936"/>
              <p:cNvSpPr>
                <a:spLocks noEditPoints="1"/>
              </p:cNvSpPr>
              <p:nvPr/>
            </p:nvSpPr>
            <p:spPr bwMode="auto">
              <a:xfrm>
                <a:off x="1395" y="12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6" name="Freeform 937"/>
              <p:cNvSpPr>
                <a:spLocks/>
              </p:cNvSpPr>
              <p:nvPr/>
            </p:nvSpPr>
            <p:spPr bwMode="auto">
              <a:xfrm>
                <a:off x="1314" y="10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7" name="Freeform 938"/>
              <p:cNvSpPr>
                <a:spLocks noEditPoints="1"/>
              </p:cNvSpPr>
              <p:nvPr/>
            </p:nvSpPr>
            <p:spPr bwMode="auto">
              <a:xfrm>
                <a:off x="1309" y="10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8" name="Freeform 939"/>
              <p:cNvSpPr>
                <a:spLocks/>
              </p:cNvSpPr>
              <p:nvPr/>
            </p:nvSpPr>
            <p:spPr bwMode="auto">
              <a:xfrm>
                <a:off x="1289" y="8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9" name="Freeform 940"/>
              <p:cNvSpPr>
                <a:spLocks noEditPoints="1"/>
              </p:cNvSpPr>
              <p:nvPr/>
            </p:nvSpPr>
            <p:spPr bwMode="auto">
              <a:xfrm>
                <a:off x="1284" y="86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0" name="Freeform 941"/>
              <p:cNvSpPr>
                <a:spLocks/>
              </p:cNvSpPr>
              <p:nvPr/>
            </p:nvSpPr>
            <p:spPr bwMode="auto">
              <a:xfrm>
                <a:off x="1404" y="10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1" name="Freeform 942"/>
              <p:cNvSpPr>
                <a:spLocks noEditPoints="1"/>
              </p:cNvSpPr>
              <p:nvPr/>
            </p:nvSpPr>
            <p:spPr bwMode="auto">
              <a:xfrm>
                <a:off x="139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2" name="Freeform 943"/>
              <p:cNvSpPr>
                <a:spLocks/>
              </p:cNvSpPr>
              <p:nvPr/>
            </p:nvSpPr>
            <p:spPr bwMode="auto">
              <a:xfrm>
                <a:off x="1343" y="10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3" name="Freeform 944"/>
              <p:cNvSpPr>
                <a:spLocks noEditPoints="1"/>
              </p:cNvSpPr>
              <p:nvPr/>
            </p:nvSpPr>
            <p:spPr bwMode="auto">
              <a:xfrm>
                <a:off x="1338" y="105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4" name="Freeform 945"/>
              <p:cNvSpPr>
                <a:spLocks/>
              </p:cNvSpPr>
              <p:nvPr/>
            </p:nvSpPr>
            <p:spPr bwMode="auto">
              <a:xfrm>
                <a:off x="1459" y="143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5" name="Freeform 946"/>
              <p:cNvSpPr>
                <a:spLocks noEditPoints="1"/>
              </p:cNvSpPr>
              <p:nvPr/>
            </p:nvSpPr>
            <p:spPr bwMode="auto">
              <a:xfrm>
                <a:off x="1454" y="1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6" name="Freeform 947"/>
              <p:cNvSpPr>
                <a:spLocks/>
              </p:cNvSpPr>
              <p:nvPr/>
            </p:nvSpPr>
            <p:spPr bwMode="auto">
              <a:xfrm>
                <a:off x="1309" y="11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7" name="Freeform 948"/>
              <p:cNvSpPr>
                <a:spLocks noEditPoints="1"/>
              </p:cNvSpPr>
              <p:nvPr/>
            </p:nvSpPr>
            <p:spPr bwMode="auto">
              <a:xfrm>
                <a:off x="1305" y="11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8" name="Freeform 949"/>
              <p:cNvSpPr>
                <a:spLocks/>
              </p:cNvSpPr>
              <p:nvPr/>
            </p:nvSpPr>
            <p:spPr bwMode="auto">
              <a:xfrm>
                <a:off x="1261" y="9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9" name="Freeform 950"/>
              <p:cNvSpPr>
                <a:spLocks noEditPoints="1"/>
              </p:cNvSpPr>
              <p:nvPr/>
            </p:nvSpPr>
            <p:spPr bwMode="auto">
              <a:xfrm>
                <a:off x="1257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0" name="Freeform 951"/>
              <p:cNvSpPr>
                <a:spLocks/>
              </p:cNvSpPr>
              <p:nvPr/>
            </p:nvSpPr>
            <p:spPr bwMode="auto">
              <a:xfrm>
                <a:off x="1502" y="14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1" name="Freeform 952"/>
              <p:cNvSpPr>
                <a:spLocks noEditPoints="1"/>
              </p:cNvSpPr>
              <p:nvPr/>
            </p:nvSpPr>
            <p:spPr bwMode="auto">
              <a:xfrm>
                <a:off x="1498" y="146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2" name="Freeform 953"/>
              <p:cNvSpPr>
                <a:spLocks/>
              </p:cNvSpPr>
              <p:nvPr/>
            </p:nvSpPr>
            <p:spPr bwMode="auto">
              <a:xfrm>
                <a:off x="1519" y="15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3" name="Freeform 954"/>
              <p:cNvSpPr>
                <a:spLocks noEditPoints="1"/>
              </p:cNvSpPr>
              <p:nvPr/>
            </p:nvSpPr>
            <p:spPr bwMode="auto">
              <a:xfrm>
                <a:off x="1515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4" name="Freeform 955"/>
              <p:cNvSpPr>
                <a:spLocks/>
              </p:cNvSpPr>
              <p:nvPr/>
            </p:nvSpPr>
            <p:spPr bwMode="auto">
              <a:xfrm>
                <a:off x="1536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5" name="Freeform 956"/>
              <p:cNvSpPr>
                <a:spLocks noEditPoints="1"/>
              </p:cNvSpPr>
              <p:nvPr/>
            </p:nvSpPr>
            <p:spPr bwMode="auto">
              <a:xfrm>
                <a:off x="1531" y="158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6" name="Freeform 957"/>
              <p:cNvSpPr>
                <a:spLocks/>
              </p:cNvSpPr>
              <p:nvPr/>
            </p:nvSpPr>
            <p:spPr bwMode="auto">
              <a:xfrm>
                <a:off x="1566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7" name="Freeform 958"/>
              <p:cNvSpPr>
                <a:spLocks noEditPoints="1"/>
              </p:cNvSpPr>
              <p:nvPr/>
            </p:nvSpPr>
            <p:spPr bwMode="auto">
              <a:xfrm>
                <a:off x="1561" y="17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8" name="Freeform 959"/>
              <p:cNvSpPr>
                <a:spLocks/>
              </p:cNvSpPr>
              <p:nvPr/>
            </p:nvSpPr>
            <p:spPr bwMode="auto">
              <a:xfrm>
                <a:off x="1602" y="16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9" name="Freeform 960"/>
              <p:cNvSpPr>
                <a:spLocks noEditPoints="1"/>
              </p:cNvSpPr>
              <p:nvPr/>
            </p:nvSpPr>
            <p:spPr bwMode="auto">
              <a:xfrm>
                <a:off x="1597" y="16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0" name="Freeform 961"/>
              <p:cNvSpPr>
                <a:spLocks/>
              </p:cNvSpPr>
              <p:nvPr/>
            </p:nvSpPr>
            <p:spPr bwMode="auto">
              <a:xfrm>
                <a:off x="1514" y="15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1" name="Freeform 962"/>
              <p:cNvSpPr>
                <a:spLocks noEditPoints="1"/>
              </p:cNvSpPr>
              <p:nvPr/>
            </p:nvSpPr>
            <p:spPr bwMode="auto">
              <a:xfrm>
                <a:off x="1509" y="15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2" name="Freeform 963"/>
              <p:cNvSpPr>
                <a:spLocks/>
              </p:cNvSpPr>
              <p:nvPr/>
            </p:nvSpPr>
            <p:spPr bwMode="auto">
              <a:xfrm>
                <a:off x="1409" y="14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3" name="Freeform 964"/>
              <p:cNvSpPr>
                <a:spLocks noEditPoints="1"/>
              </p:cNvSpPr>
              <p:nvPr/>
            </p:nvSpPr>
            <p:spPr bwMode="auto">
              <a:xfrm>
                <a:off x="1404" y="14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4" name="Freeform 965"/>
              <p:cNvSpPr>
                <a:spLocks/>
              </p:cNvSpPr>
              <p:nvPr/>
            </p:nvSpPr>
            <p:spPr bwMode="auto">
              <a:xfrm>
                <a:off x="1538" y="15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5" name="Freeform 966"/>
              <p:cNvSpPr>
                <a:spLocks noEditPoints="1"/>
              </p:cNvSpPr>
              <p:nvPr/>
            </p:nvSpPr>
            <p:spPr bwMode="auto">
              <a:xfrm>
                <a:off x="1533" y="15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6" name="Freeform 967"/>
              <p:cNvSpPr>
                <a:spLocks/>
              </p:cNvSpPr>
              <p:nvPr/>
            </p:nvSpPr>
            <p:spPr bwMode="auto">
              <a:xfrm>
                <a:off x="1450" y="13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7" name="Freeform 968"/>
              <p:cNvSpPr>
                <a:spLocks noEditPoints="1"/>
              </p:cNvSpPr>
              <p:nvPr/>
            </p:nvSpPr>
            <p:spPr bwMode="auto">
              <a:xfrm>
                <a:off x="1445" y="13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8" name="Freeform 969"/>
              <p:cNvSpPr>
                <a:spLocks/>
              </p:cNvSpPr>
              <p:nvPr/>
            </p:nvSpPr>
            <p:spPr bwMode="auto">
              <a:xfrm>
                <a:off x="1446" y="15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9" name="Freeform 970"/>
              <p:cNvSpPr>
                <a:spLocks noEditPoints="1"/>
              </p:cNvSpPr>
              <p:nvPr/>
            </p:nvSpPr>
            <p:spPr bwMode="auto">
              <a:xfrm>
                <a:off x="1441" y="1496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0" name="Freeform 971"/>
              <p:cNvSpPr>
                <a:spLocks/>
              </p:cNvSpPr>
              <p:nvPr/>
            </p:nvSpPr>
            <p:spPr bwMode="auto">
              <a:xfrm>
                <a:off x="1443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1" name="Freeform 972"/>
              <p:cNvSpPr>
                <a:spLocks noEditPoints="1"/>
              </p:cNvSpPr>
              <p:nvPr/>
            </p:nvSpPr>
            <p:spPr bwMode="auto">
              <a:xfrm>
                <a:off x="1438" y="158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2" name="Freeform 973"/>
              <p:cNvSpPr>
                <a:spLocks/>
              </p:cNvSpPr>
              <p:nvPr/>
            </p:nvSpPr>
            <p:spPr bwMode="auto">
              <a:xfrm>
                <a:off x="1452" y="15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3" name="Freeform 974"/>
              <p:cNvSpPr>
                <a:spLocks noEditPoints="1"/>
              </p:cNvSpPr>
              <p:nvPr/>
            </p:nvSpPr>
            <p:spPr bwMode="auto">
              <a:xfrm>
                <a:off x="1447" y="15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4" name="Freeform 975"/>
              <p:cNvSpPr>
                <a:spLocks/>
              </p:cNvSpPr>
              <p:nvPr/>
            </p:nvSpPr>
            <p:spPr bwMode="auto">
              <a:xfrm>
                <a:off x="1473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5" name="Freeform 976"/>
              <p:cNvSpPr>
                <a:spLocks noEditPoints="1"/>
              </p:cNvSpPr>
              <p:nvPr/>
            </p:nvSpPr>
            <p:spPr bwMode="auto">
              <a:xfrm>
                <a:off x="1468" y="15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6" name="Freeform 977"/>
              <p:cNvSpPr>
                <a:spLocks/>
              </p:cNvSpPr>
              <p:nvPr/>
            </p:nvSpPr>
            <p:spPr bwMode="auto">
              <a:xfrm>
                <a:off x="1471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7" name="Freeform 978"/>
              <p:cNvSpPr>
                <a:spLocks noEditPoints="1"/>
              </p:cNvSpPr>
              <p:nvPr/>
            </p:nvSpPr>
            <p:spPr bwMode="auto">
              <a:xfrm>
                <a:off x="1467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8" name="Freeform 979"/>
              <p:cNvSpPr>
                <a:spLocks/>
              </p:cNvSpPr>
              <p:nvPr/>
            </p:nvSpPr>
            <p:spPr bwMode="auto">
              <a:xfrm>
                <a:off x="1392" y="13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9" name="Freeform 980"/>
              <p:cNvSpPr>
                <a:spLocks noEditPoints="1"/>
              </p:cNvSpPr>
              <p:nvPr/>
            </p:nvSpPr>
            <p:spPr bwMode="auto">
              <a:xfrm>
                <a:off x="1387" y="13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0" name="Freeform 981"/>
              <p:cNvSpPr>
                <a:spLocks/>
              </p:cNvSpPr>
              <p:nvPr/>
            </p:nvSpPr>
            <p:spPr bwMode="auto">
              <a:xfrm>
                <a:off x="1251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1" name="Freeform 982"/>
              <p:cNvSpPr>
                <a:spLocks noEditPoints="1"/>
              </p:cNvSpPr>
              <p:nvPr/>
            </p:nvSpPr>
            <p:spPr bwMode="auto">
              <a:xfrm>
                <a:off x="1246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2" name="Freeform 983"/>
              <p:cNvSpPr>
                <a:spLocks/>
              </p:cNvSpPr>
              <p:nvPr/>
            </p:nvSpPr>
            <p:spPr bwMode="auto">
              <a:xfrm>
                <a:off x="1433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3" name="Freeform 984"/>
              <p:cNvSpPr>
                <a:spLocks noEditPoints="1"/>
              </p:cNvSpPr>
              <p:nvPr/>
            </p:nvSpPr>
            <p:spPr bwMode="auto">
              <a:xfrm>
                <a:off x="1428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4" name="Freeform 985"/>
              <p:cNvSpPr>
                <a:spLocks/>
              </p:cNvSpPr>
              <p:nvPr/>
            </p:nvSpPr>
            <p:spPr bwMode="auto">
              <a:xfrm>
                <a:off x="1352" y="9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5" name="Freeform 986"/>
              <p:cNvSpPr>
                <a:spLocks noEditPoints="1"/>
              </p:cNvSpPr>
              <p:nvPr/>
            </p:nvSpPr>
            <p:spPr bwMode="auto">
              <a:xfrm>
                <a:off x="1347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6" name="Freeform 987"/>
              <p:cNvSpPr>
                <a:spLocks/>
              </p:cNvSpPr>
              <p:nvPr/>
            </p:nvSpPr>
            <p:spPr bwMode="auto">
              <a:xfrm>
                <a:off x="1250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7" name="Freeform 988"/>
              <p:cNvSpPr>
                <a:spLocks noEditPoints="1"/>
              </p:cNvSpPr>
              <p:nvPr/>
            </p:nvSpPr>
            <p:spPr bwMode="auto">
              <a:xfrm>
                <a:off x="1245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8" name="Freeform 989"/>
              <p:cNvSpPr>
                <a:spLocks/>
              </p:cNvSpPr>
              <p:nvPr/>
            </p:nvSpPr>
            <p:spPr bwMode="auto">
              <a:xfrm>
                <a:off x="1255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9" name="Freeform 990"/>
              <p:cNvSpPr>
                <a:spLocks noEditPoints="1"/>
              </p:cNvSpPr>
              <p:nvPr/>
            </p:nvSpPr>
            <p:spPr bwMode="auto">
              <a:xfrm>
                <a:off x="1250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0" name="Freeform 991"/>
              <p:cNvSpPr>
                <a:spLocks/>
              </p:cNvSpPr>
              <p:nvPr/>
            </p:nvSpPr>
            <p:spPr bwMode="auto">
              <a:xfrm>
                <a:off x="1216" y="9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1" name="Freeform 992"/>
              <p:cNvSpPr>
                <a:spLocks noEditPoints="1"/>
              </p:cNvSpPr>
              <p:nvPr/>
            </p:nvSpPr>
            <p:spPr bwMode="auto">
              <a:xfrm>
                <a:off x="1211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2" name="Freeform 993"/>
              <p:cNvSpPr>
                <a:spLocks/>
              </p:cNvSpPr>
              <p:nvPr/>
            </p:nvSpPr>
            <p:spPr bwMode="auto">
              <a:xfrm>
                <a:off x="1204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3" name="Freeform 994"/>
              <p:cNvSpPr>
                <a:spLocks noEditPoints="1"/>
              </p:cNvSpPr>
              <p:nvPr/>
            </p:nvSpPr>
            <p:spPr bwMode="auto">
              <a:xfrm>
                <a:off x="1199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4" name="Freeform 995"/>
              <p:cNvSpPr>
                <a:spLocks/>
              </p:cNvSpPr>
              <p:nvPr/>
            </p:nvSpPr>
            <p:spPr bwMode="auto">
              <a:xfrm>
                <a:off x="1226" y="11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5" name="Freeform 996"/>
              <p:cNvSpPr>
                <a:spLocks noEditPoints="1"/>
              </p:cNvSpPr>
              <p:nvPr/>
            </p:nvSpPr>
            <p:spPr bwMode="auto">
              <a:xfrm>
                <a:off x="1221" y="10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6" name="Freeform 997"/>
              <p:cNvSpPr>
                <a:spLocks/>
              </p:cNvSpPr>
              <p:nvPr/>
            </p:nvSpPr>
            <p:spPr bwMode="auto">
              <a:xfrm>
                <a:off x="1247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7" name="Freeform 998"/>
              <p:cNvSpPr>
                <a:spLocks noEditPoints="1"/>
              </p:cNvSpPr>
              <p:nvPr/>
            </p:nvSpPr>
            <p:spPr bwMode="auto">
              <a:xfrm>
                <a:off x="1242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8" name="Freeform 999"/>
              <p:cNvSpPr>
                <a:spLocks/>
              </p:cNvSpPr>
              <p:nvPr/>
            </p:nvSpPr>
            <p:spPr bwMode="auto">
              <a:xfrm>
                <a:off x="1228" y="12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9" name="Freeform 1000"/>
              <p:cNvSpPr>
                <a:spLocks noEditPoints="1"/>
              </p:cNvSpPr>
              <p:nvPr/>
            </p:nvSpPr>
            <p:spPr bwMode="auto">
              <a:xfrm>
                <a:off x="122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0" name="Freeform 1001"/>
              <p:cNvSpPr>
                <a:spLocks/>
              </p:cNvSpPr>
              <p:nvPr/>
            </p:nvSpPr>
            <p:spPr bwMode="auto">
              <a:xfrm>
                <a:off x="1267" y="111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1" name="Freeform 1002"/>
              <p:cNvSpPr>
                <a:spLocks noEditPoints="1"/>
              </p:cNvSpPr>
              <p:nvPr/>
            </p:nvSpPr>
            <p:spPr bwMode="auto">
              <a:xfrm>
                <a:off x="1262" y="110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2" name="Freeform 1003"/>
              <p:cNvSpPr>
                <a:spLocks/>
              </p:cNvSpPr>
              <p:nvPr/>
            </p:nvSpPr>
            <p:spPr bwMode="auto">
              <a:xfrm>
                <a:off x="1289" y="10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3" name="Freeform 1004"/>
              <p:cNvSpPr>
                <a:spLocks noEditPoints="1"/>
              </p:cNvSpPr>
              <p:nvPr/>
            </p:nvSpPr>
            <p:spPr bwMode="auto">
              <a:xfrm>
                <a:off x="1284" y="10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4" name="Freeform 1005"/>
              <p:cNvSpPr>
                <a:spLocks/>
              </p:cNvSpPr>
              <p:nvPr/>
            </p:nvSpPr>
            <p:spPr bwMode="auto">
              <a:xfrm>
                <a:off x="1252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5" name="Freeform 1006"/>
              <p:cNvSpPr>
                <a:spLocks noEditPoints="1"/>
              </p:cNvSpPr>
              <p:nvPr/>
            </p:nvSpPr>
            <p:spPr bwMode="auto">
              <a:xfrm>
                <a:off x="1247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6" name="Freeform 1007"/>
              <p:cNvSpPr>
                <a:spLocks/>
              </p:cNvSpPr>
              <p:nvPr/>
            </p:nvSpPr>
            <p:spPr bwMode="auto">
              <a:xfrm>
                <a:off x="1295" y="8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7" name="Freeform 1008"/>
              <p:cNvSpPr>
                <a:spLocks noEditPoints="1"/>
              </p:cNvSpPr>
              <p:nvPr/>
            </p:nvSpPr>
            <p:spPr bwMode="auto">
              <a:xfrm>
                <a:off x="1290" y="81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8" name="Freeform 1009"/>
              <p:cNvSpPr>
                <a:spLocks/>
              </p:cNvSpPr>
              <p:nvPr/>
            </p:nvSpPr>
            <p:spPr bwMode="auto">
              <a:xfrm>
                <a:off x="1504" y="16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10" name="Group 1211"/>
            <p:cNvGrpSpPr>
              <a:grpSpLocks/>
            </p:cNvGrpSpPr>
            <p:nvPr/>
          </p:nvGrpSpPr>
          <p:grpSpPr bwMode="auto">
            <a:xfrm>
              <a:off x="1489075" y="635000"/>
              <a:ext cx="1841500" cy="2328863"/>
              <a:chOff x="938" y="400"/>
              <a:chExt cx="1160" cy="1467"/>
            </a:xfrm>
          </p:grpSpPr>
          <p:sp>
            <p:nvSpPr>
              <p:cNvPr id="129" name="Freeform 1011"/>
              <p:cNvSpPr>
                <a:spLocks noEditPoints="1"/>
              </p:cNvSpPr>
              <p:nvPr/>
            </p:nvSpPr>
            <p:spPr bwMode="auto">
              <a:xfrm>
                <a:off x="1500" y="16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0" name="Freeform 1012"/>
              <p:cNvSpPr>
                <a:spLocks/>
              </p:cNvSpPr>
              <p:nvPr/>
            </p:nvSpPr>
            <p:spPr bwMode="auto">
              <a:xfrm>
                <a:off x="119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1" name="Freeform 1013"/>
              <p:cNvSpPr>
                <a:spLocks noEditPoints="1"/>
              </p:cNvSpPr>
              <p:nvPr/>
            </p:nvSpPr>
            <p:spPr bwMode="auto">
              <a:xfrm>
                <a:off x="1189" y="85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2" name="Freeform 1014"/>
              <p:cNvSpPr>
                <a:spLocks/>
              </p:cNvSpPr>
              <p:nvPr/>
            </p:nvSpPr>
            <p:spPr bwMode="auto">
              <a:xfrm>
                <a:off x="1368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3" name="Freeform 1015"/>
              <p:cNvSpPr>
                <a:spLocks noEditPoints="1"/>
              </p:cNvSpPr>
              <p:nvPr/>
            </p:nvSpPr>
            <p:spPr bwMode="auto">
              <a:xfrm>
                <a:off x="1363" y="11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4" name="Freeform 1016"/>
              <p:cNvSpPr>
                <a:spLocks/>
              </p:cNvSpPr>
              <p:nvPr/>
            </p:nvSpPr>
            <p:spPr bwMode="auto">
              <a:xfrm>
                <a:off x="1457" y="11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5" name="Freeform 1017"/>
              <p:cNvSpPr>
                <a:spLocks noEditPoints="1"/>
              </p:cNvSpPr>
              <p:nvPr/>
            </p:nvSpPr>
            <p:spPr bwMode="auto">
              <a:xfrm>
                <a:off x="1452" y="11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6" name="Freeform 1018"/>
              <p:cNvSpPr>
                <a:spLocks/>
              </p:cNvSpPr>
              <p:nvPr/>
            </p:nvSpPr>
            <p:spPr bwMode="auto">
              <a:xfrm>
                <a:off x="1275" y="9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7" name="Freeform 1019"/>
              <p:cNvSpPr>
                <a:spLocks noEditPoints="1"/>
              </p:cNvSpPr>
              <p:nvPr/>
            </p:nvSpPr>
            <p:spPr bwMode="auto">
              <a:xfrm>
                <a:off x="1270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8" name="Freeform 1020"/>
              <p:cNvSpPr>
                <a:spLocks/>
              </p:cNvSpPr>
              <p:nvPr/>
            </p:nvSpPr>
            <p:spPr bwMode="auto">
              <a:xfrm>
                <a:off x="1227" y="11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9" name="Freeform 1021"/>
              <p:cNvSpPr>
                <a:spLocks noEditPoints="1"/>
              </p:cNvSpPr>
              <p:nvPr/>
            </p:nvSpPr>
            <p:spPr bwMode="auto">
              <a:xfrm>
                <a:off x="1222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0" name="Freeform 1022"/>
              <p:cNvSpPr>
                <a:spLocks/>
              </p:cNvSpPr>
              <p:nvPr/>
            </p:nvSpPr>
            <p:spPr bwMode="auto">
              <a:xfrm>
                <a:off x="12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1" name="Freeform 1023"/>
              <p:cNvSpPr>
                <a:spLocks noEditPoints="1"/>
              </p:cNvSpPr>
              <p:nvPr/>
            </p:nvSpPr>
            <p:spPr bwMode="auto">
              <a:xfrm>
                <a:off x="1283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2" name="Freeform 1024"/>
              <p:cNvSpPr>
                <a:spLocks/>
              </p:cNvSpPr>
              <p:nvPr/>
            </p:nvSpPr>
            <p:spPr bwMode="auto">
              <a:xfrm>
                <a:off x="121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3" name="Freeform 1025"/>
              <p:cNvSpPr>
                <a:spLocks noEditPoints="1"/>
              </p:cNvSpPr>
              <p:nvPr/>
            </p:nvSpPr>
            <p:spPr bwMode="auto">
              <a:xfrm>
                <a:off x="1207" y="9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4" name="Freeform 1026"/>
              <p:cNvSpPr>
                <a:spLocks/>
              </p:cNvSpPr>
              <p:nvPr/>
            </p:nvSpPr>
            <p:spPr bwMode="auto">
              <a:xfrm>
                <a:off x="1322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5" name="Freeform 1027"/>
              <p:cNvSpPr>
                <a:spLocks noEditPoints="1"/>
              </p:cNvSpPr>
              <p:nvPr/>
            </p:nvSpPr>
            <p:spPr bwMode="auto">
              <a:xfrm>
                <a:off x="1317" y="10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6" name="Freeform 1028"/>
              <p:cNvSpPr>
                <a:spLocks/>
              </p:cNvSpPr>
              <p:nvPr/>
            </p:nvSpPr>
            <p:spPr bwMode="auto">
              <a:xfrm>
                <a:off x="1280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" name="Freeform 1029"/>
              <p:cNvSpPr>
                <a:spLocks noEditPoints="1"/>
              </p:cNvSpPr>
              <p:nvPr/>
            </p:nvSpPr>
            <p:spPr bwMode="auto">
              <a:xfrm>
                <a:off x="1275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" name="Freeform 1030"/>
              <p:cNvSpPr>
                <a:spLocks/>
              </p:cNvSpPr>
              <p:nvPr/>
            </p:nvSpPr>
            <p:spPr bwMode="auto">
              <a:xfrm>
                <a:off x="1203" y="7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" name="Freeform 1031"/>
              <p:cNvSpPr>
                <a:spLocks noEditPoints="1"/>
              </p:cNvSpPr>
              <p:nvPr/>
            </p:nvSpPr>
            <p:spPr bwMode="auto">
              <a:xfrm>
                <a:off x="1198" y="75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" name="Freeform 1032"/>
              <p:cNvSpPr>
                <a:spLocks/>
              </p:cNvSpPr>
              <p:nvPr/>
            </p:nvSpPr>
            <p:spPr bwMode="auto">
              <a:xfrm>
                <a:off x="1491" y="12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" name="Freeform 1033"/>
              <p:cNvSpPr>
                <a:spLocks noEditPoints="1"/>
              </p:cNvSpPr>
              <p:nvPr/>
            </p:nvSpPr>
            <p:spPr bwMode="auto">
              <a:xfrm>
                <a:off x="1487" y="12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" name="Freeform 1034"/>
              <p:cNvSpPr>
                <a:spLocks/>
              </p:cNvSpPr>
              <p:nvPr/>
            </p:nvSpPr>
            <p:spPr bwMode="auto">
              <a:xfrm>
                <a:off x="1424" y="117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" name="Freeform 1035"/>
              <p:cNvSpPr>
                <a:spLocks noEditPoints="1"/>
              </p:cNvSpPr>
              <p:nvPr/>
            </p:nvSpPr>
            <p:spPr bwMode="auto">
              <a:xfrm>
                <a:off x="1419" y="11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" name="Freeform 1036"/>
              <p:cNvSpPr>
                <a:spLocks/>
              </p:cNvSpPr>
              <p:nvPr/>
            </p:nvSpPr>
            <p:spPr bwMode="auto">
              <a:xfrm>
                <a:off x="1223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" name="Freeform 1037"/>
              <p:cNvSpPr>
                <a:spLocks noEditPoints="1"/>
              </p:cNvSpPr>
              <p:nvPr/>
            </p:nvSpPr>
            <p:spPr bwMode="auto">
              <a:xfrm>
                <a:off x="1218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" name="Freeform 1038"/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" name="Freeform 1039"/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" name="Freeform 1040"/>
              <p:cNvSpPr>
                <a:spLocks/>
              </p:cNvSpPr>
              <p:nvPr/>
            </p:nvSpPr>
            <p:spPr bwMode="auto">
              <a:xfrm>
                <a:off x="1513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" name="Freeform 1041"/>
              <p:cNvSpPr>
                <a:spLocks noEditPoints="1"/>
              </p:cNvSpPr>
              <p:nvPr/>
            </p:nvSpPr>
            <p:spPr bwMode="auto">
              <a:xfrm>
                <a:off x="1508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" name="Freeform 1042"/>
              <p:cNvSpPr>
                <a:spLocks/>
              </p:cNvSpPr>
              <p:nvPr/>
            </p:nvSpPr>
            <p:spPr bwMode="auto">
              <a:xfrm>
                <a:off x="1541" y="117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" name="Freeform 1043"/>
              <p:cNvSpPr>
                <a:spLocks noEditPoints="1"/>
              </p:cNvSpPr>
              <p:nvPr/>
            </p:nvSpPr>
            <p:spPr bwMode="auto">
              <a:xfrm>
                <a:off x="1537" y="11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" name="Freeform 1044"/>
              <p:cNvSpPr>
                <a:spLocks/>
              </p:cNvSpPr>
              <p:nvPr/>
            </p:nvSpPr>
            <p:spPr bwMode="auto">
              <a:xfrm>
                <a:off x="1292" y="9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" name="Freeform 1045"/>
              <p:cNvSpPr>
                <a:spLocks noEditPoints="1"/>
              </p:cNvSpPr>
              <p:nvPr/>
            </p:nvSpPr>
            <p:spPr bwMode="auto">
              <a:xfrm>
                <a:off x="1288" y="9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" name="Freeform 1046"/>
              <p:cNvSpPr>
                <a:spLocks/>
              </p:cNvSpPr>
              <p:nvPr/>
            </p:nvSpPr>
            <p:spPr bwMode="auto">
              <a:xfrm>
                <a:off x="991" y="6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" name="Freeform 1047"/>
              <p:cNvSpPr>
                <a:spLocks noEditPoints="1"/>
              </p:cNvSpPr>
              <p:nvPr/>
            </p:nvSpPr>
            <p:spPr bwMode="auto">
              <a:xfrm>
                <a:off x="986" y="66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" name="Freeform 1048"/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" name="Freeform 1049"/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" name="Freeform 1050"/>
              <p:cNvSpPr>
                <a:spLocks/>
              </p:cNvSpPr>
              <p:nvPr/>
            </p:nvSpPr>
            <p:spPr bwMode="auto">
              <a:xfrm>
                <a:off x="943" y="62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" name="Freeform 1051"/>
              <p:cNvSpPr>
                <a:spLocks noEditPoints="1"/>
              </p:cNvSpPr>
              <p:nvPr/>
            </p:nvSpPr>
            <p:spPr bwMode="auto">
              <a:xfrm>
                <a:off x="938" y="623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" name="Freeform 1052"/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" name="Freeform 1053"/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" name="Freeform 1054"/>
              <p:cNvSpPr>
                <a:spLocks/>
              </p:cNvSpPr>
              <p:nvPr/>
            </p:nvSpPr>
            <p:spPr bwMode="auto">
              <a:xfrm>
                <a:off x="1046" y="4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" name="Freeform 1055"/>
              <p:cNvSpPr>
                <a:spLocks noEditPoints="1"/>
              </p:cNvSpPr>
              <p:nvPr/>
            </p:nvSpPr>
            <p:spPr bwMode="auto">
              <a:xfrm>
                <a:off x="1041" y="4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" name="Freeform 1056"/>
              <p:cNvSpPr>
                <a:spLocks/>
              </p:cNvSpPr>
              <p:nvPr/>
            </p:nvSpPr>
            <p:spPr bwMode="auto">
              <a:xfrm>
                <a:off x="966" y="4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" name="Freeform 1057"/>
              <p:cNvSpPr>
                <a:spLocks noEditPoints="1"/>
              </p:cNvSpPr>
              <p:nvPr/>
            </p:nvSpPr>
            <p:spPr bwMode="auto">
              <a:xfrm>
                <a:off x="961" y="4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" name="Freeform 1058"/>
              <p:cNvSpPr>
                <a:spLocks/>
              </p:cNvSpPr>
              <p:nvPr/>
            </p:nvSpPr>
            <p:spPr bwMode="auto">
              <a:xfrm>
                <a:off x="1051" y="44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" name="Freeform 1059"/>
              <p:cNvSpPr>
                <a:spLocks noEditPoints="1"/>
              </p:cNvSpPr>
              <p:nvPr/>
            </p:nvSpPr>
            <p:spPr bwMode="auto">
              <a:xfrm>
                <a:off x="1047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" name="Freeform 1060"/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" name="Freeform 1061"/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" name="Freeform 1062"/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" name="Freeform 1063"/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" name="Freeform 1064"/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" name="Freeform 1065"/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" name="Freeform 1066"/>
              <p:cNvSpPr>
                <a:spLocks/>
              </p:cNvSpPr>
              <p:nvPr/>
            </p:nvSpPr>
            <p:spPr bwMode="auto">
              <a:xfrm>
                <a:off x="1908" y="16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" name="Freeform 1067"/>
              <p:cNvSpPr>
                <a:spLocks noEditPoints="1"/>
              </p:cNvSpPr>
              <p:nvPr/>
            </p:nvSpPr>
            <p:spPr bwMode="auto">
              <a:xfrm>
                <a:off x="1903" y="16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" name="Freeform 1068"/>
              <p:cNvSpPr>
                <a:spLocks/>
              </p:cNvSpPr>
              <p:nvPr/>
            </p:nvSpPr>
            <p:spPr bwMode="auto">
              <a:xfrm>
                <a:off x="1959" y="169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7" name="Freeform 1069"/>
              <p:cNvSpPr>
                <a:spLocks noEditPoints="1"/>
              </p:cNvSpPr>
              <p:nvPr/>
            </p:nvSpPr>
            <p:spPr bwMode="auto">
              <a:xfrm>
                <a:off x="1954" y="168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8" name="Freeform 1070"/>
              <p:cNvSpPr>
                <a:spLocks/>
              </p:cNvSpPr>
              <p:nvPr/>
            </p:nvSpPr>
            <p:spPr bwMode="auto">
              <a:xfrm>
                <a:off x="1940" y="16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9" name="Freeform 1071"/>
              <p:cNvSpPr>
                <a:spLocks noEditPoints="1"/>
              </p:cNvSpPr>
              <p:nvPr/>
            </p:nvSpPr>
            <p:spPr bwMode="auto">
              <a:xfrm>
                <a:off x="1935" y="163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0" name="Freeform 1072"/>
              <p:cNvSpPr>
                <a:spLocks/>
              </p:cNvSpPr>
              <p:nvPr/>
            </p:nvSpPr>
            <p:spPr bwMode="auto">
              <a:xfrm>
                <a:off x="1985" y="17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1" name="Freeform 1073"/>
              <p:cNvSpPr>
                <a:spLocks noEditPoints="1"/>
              </p:cNvSpPr>
              <p:nvPr/>
            </p:nvSpPr>
            <p:spPr bwMode="auto">
              <a:xfrm>
                <a:off x="1981" y="17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2" name="Freeform 1074"/>
              <p:cNvSpPr>
                <a:spLocks/>
              </p:cNvSpPr>
              <p:nvPr/>
            </p:nvSpPr>
            <p:spPr bwMode="auto">
              <a:xfrm>
                <a:off x="1899" y="16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3" name="Freeform 1075"/>
              <p:cNvSpPr>
                <a:spLocks noEditPoints="1"/>
              </p:cNvSpPr>
              <p:nvPr/>
            </p:nvSpPr>
            <p:spPr bwMode="auto">
              <a:xfrm>
                <a:off x="1894" y="15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4" name="Freeform 1076"/>
              <p:cNvSpPr>
                <a:spLocks/>
              </p:cNvSpPr>
              <p:nvPr/>
            </p:nvSpPr>
            <p:spPr bwMode="auto">
              <a:xfrm>
                <a:off x="1944" y="172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5" name="Freeform 1077"/>
              <p:cNvSpPr>
                <a:spLocks noEditPoints="1"/>
              </p:cNvSpPr>
              <p:nvPr/>
            </p:nvSpPr>
            <p:spPr bwMode="auto">
              <a:xfrm>
                <a:off x="1940" y="172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6" name="Freeform 1078"/>
              <p:cNvSpPr>
                <a:spLocks/>
              </p:cNvSpPr>
              <p:nvPr/>
            </p:nvSpPr>
            <p:spPr bwMode="auto">
              <a:xfrm>
                <a:off x="1974" y="16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7" name="Freeform 1079"/>
              <p:cNvSpPr>
                <a:spLocks noEditPoints="1"/>
              </p:cNvSpPr>
              <p:nvPr/>
            </p:nvSpPr>
            <p:spPr bwMode="auto">
              <a:xfrm>
                <a:off x="1969" y="169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8" name="Freeform 1080"/>
              <p:cNvSpPr>
                <a:spLocks/>
              </p:cNvSpPr>
              <p:nvPr/>
            </p:nvSpPr>
            <p:spPr bwMode="auto">
              <a:xfrm>
                <a:off x="1781" y="13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9" name="Freeform 1081"/>
              <p:cNvSpPr>
                <a:spLocks noEditPoints="1"/>
              </p:cNvSpPr>
              <p:nvPr/>
            </p:nvSpPr>
            <p:spPr bwMode="auto">
              <a:xfrm>
                <a:off x="1776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0" name="Freeform 1082"/>
              <p:cNvSpPr>
                <a:spLocks/>
              </p:cNvSpPr>
              <p:nvPr/>
            </p:nvSpPr>
            <p:spPr bwMode="auto">
              <a:xfrm>
                <a:off x="1740" y="13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" name="Freeform 1083"/>
              <p:cNvSpPr>
                <a:spLocks noEditPoints="1"/>
              </p:cNvSpPr>
              <p:nvPr/>
            </p:nvSpPr>
            <p:spPr bwMode="auto">
              <a:xfrm>
                <a:off x="1735" y="13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" name="Freeform 1084"/>
              <p:cNvSpPr>
                <a:spLocks/>
              </p:cNvSpPr>
              <p:nvPr/>
            </p:nvSpPr>
            <p:spPr bwMode="auto">
              <a:xfrm>
                <a:off x="1654" y="130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" name="Freeform 1085"/>
              <p:cNvSpPr>
                <a:spLocks noEditPoints="1"/>
              </p:cNvSpPr>
              <p:nvPr/>
            </p:nvSpPr>
            <p:spPr bwMode="auto">
              <a:xfrm>
                <a:off x="1649" y="130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" name="Freeform 1086"/>
              <p:cNvSpPr>
                <a:spLocks/>
              </p:cNvSpPr>
              <p:nvPr/>
            </p:nvSpPr>
            <p:spPr bwMode="auto">
              <a:xfrm>
                <a:off x="1641" y="8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" name="Freeform 1087"/>
              <p:cNvSpPr>
                <a:spLocks noEditPoints="1"/>
              </p:cNvSpPr>
              <p:nvPr/>
            </p:nvSpPr>
            <p:spPr bwMode="auto">
              <a:xfrm>
                <a:off x="1636" y="8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" name="Freeform 1088"/>
              <p:cNvSpPr>
                <a:spLocks/>
              </p:cNvSpPr>
              <p:nvPr/>
            </p:nvSpPr>
            <p:spPr bwMode="auto">
              <a:xfrm>
                <a:off x="1846" y="10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" name="Freeform 1089"/>
              <p:cNvSpPr>
                <a:spLocks noEditPoints="1"/>
              </p:cNvSpPr>
              <p:nvPr/>
            </p:nvSpPr>
            <p:spPr bwMode="auto">
              <a:xfrm>
                <a:off x="1841" y="10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" name="Freeform 1090"/>
              <p:cNvSpPr>
                <a:spLocks/>
              </p:cNvSpPr>
              <p:nvPr/>
            </p:nvSpPr>
            <p:spPr bwMode="auto">
              <a:xfrm>
                <a:off x="1669" y="13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" name="Freeform 1091"/>
              <p:cNvSpPr>
                <a:spLocks noEditPoints="1"/>
              </p:cNvSpPr>
              <p:nvPr/>
            </p:nvSpPr>
            <p:spPr bwMode="auto">
              <a:xfrm>
                <a:off x="166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" name="Freeform 1092"/>
              <p:cNvSpPr>
                <a:spLocks/>
              </p:cNvSpPr>
              <p:nvPr/>
            </p:nvSpPr>
            <p:spPr bwMode="auto">
              <a:xfrm>
                <a:off x="1757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" name="Freeform 1093"/>
              <p:cNvSpPr>
                <a:spLocks noEditPoints="1"/>
              </p:cNvSpPr>
              <p:nvPr/>
            </p:nvSpPr>
            <p:spPr bwMode="auto">
              <a:xfrm>
                <a:off x="1752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" name="Freeform 1094"/>
              <p:cNvSpPr>
                <a:spLocks/>
              </p:cNvSpPr>
              <p:nvPr/>
            </p:nvSpPr>
            <p:spPr bwMode="auto">
              <a:xfrm>
                <a:off x="1740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" name="Freeform 1095"/>
              <p:cNvSpPr>
                <a:spLocks noEditPoints="1"/>
              </p:cNvSpPr>
              <p:nvPr/>
            </p:nvSpPr>
            <p:spPr bwMode="auto">
              <a:xfrm>
                <a:off x="1735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" name="Freeform 1096"/>
              <p:cNvSpPr>
                <a:spLocks/>
              </p:cNvSpPr>
              <p:nvPr/>
            </p:nvSpPr>
            <p:spPr bwMode="auto">
              <a:xfrm>
                <a:off x="144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" name="Freeform 1097"/>
              <p:cNvSpPr>
                <a:spLocks noEditPoints="1"/>
              </p:cNvSpPr>
              <p:nvPr/>
            </p:nvSpPr>
            <p:spPr bwMode="auto">
              <a:xfrm>
                <a:off x="144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" name="Freeform 1098"/>
              <p:cNvSpPr>
                <a:spLocks/>
              </p:cNvSpPr>
              <p:nvPr/>
            </p:nvSpPr>
            <p:spPr bwMode="auto">
              <a:xfrm>
                <a:off x="1568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" name="Freeform 1099"/>
              <p:cNvSpPr>
                <a:spLocks noEditPoints="1"/>
              </p:cNvSpPr>
              <p:nvPr/>
            </p:nvSpPr>
            <p:spPr bwMode="auto">
              <a:xfrm>
                <a:off x="1563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" name="Freeform 1100"/>
              <p:cNvSpPr>
                <a:spLocks/>
              </p:cNvSpPr>
              <p:nvPr/>
            </p:nvSpPr>
            <p:spPr bwMode="auto">
              <a:xfrm>
                <a:off x="1581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" name="Freeform 1101"/>
              <p:cNvSpPr>
                <a:spLocks noEditPoints="1"/>
              </p:cNvSpPr>
              <p:nvPr/>
            </p:nvSpPr>
            <p:spPr bwMode="auto">
              <a:xfrm>
                <a:off x="1576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" name="Freeform 1102"/>
              <p:cNvSpPr>
                <a:spLocks/>
              </p:cNvSpPr>
              <p:nvPr/>
            </p:nvSpPr>
            <p:spPr bwMode="auto">
              <a:xfrm>
                <a:off x="1585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" name="Freeform 1103"/>
              <p:cNvSpPr>
                <a:spLocks noEditPoints="1"/>
              </p:cNvSpPr>
              <p:nvPr/>
            </p:nvSpPr>
            <p:spPr bwMode="auto">
              <a:xfrm>
                <a:off x="1580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" name="Freeform 1104"/>
              <p:cNvSpPr>
                <a:spLocks/>
              </p:cNvSpPr>
              <p:nvPr/>
            </p:nvSpPr>
            <p:spPr bwMode="auto">
              <a:xfrm>
                <a:off x="1427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" name="Freeform 1105"/>
              <p:cNvSpPr>
                <a:spLocks noEditPoints="1"/>
              </p:cNvSpPr>
              <p:nvPr/>
            </p:nvSpPr>
            <p:spPr bwMode="auto">
              <a:xfrm>
                <a:off x="1422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" name="Freeform 1106"/>
              <p:cNvSpPr>
                <a:spLocks/>
              </p:cNvSpPr>
              <p:nvPr/>
            </p:nvSpPr>
            <p:spPr bwMode="auto">
              <a:xfrm>
                <a:off x="1568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" name="Freeform 1107"/>
              <p:cNvSpPr>
                <a:spLocks noEditPoints="1"/>
              </p:cNvSpPr>
              <p:nvPr/>
            </p:nvSpPr>
            <p:spPr bwMode="auto">
              <a:xfrm>
                <a:off x="1563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" name="Freeform 1108"/>
              <p:cNvSpPr>
                <a:spLocks/>
              </p:cNvSpPr>
              <p:nvPr/>
            </p:nvSpPr>
            <p:spPr bwMode="auto">
              <a:xfrm>
                <a:off x="1475" y="8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" name="Freeform 1109"/>
              <p:cNvSpPr>
                <a:spLocks noEditPoints="1"/>
              </p:cNvSpPr>
              <p:nvPr/>
            </p:nvSpPr>
            <p:spPr bwMode="auto">
              <a:xfrm>
                <a:off x="1470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" name="Freeform 1110"/>
              <p:cNvSpPr>
                <a:spLocks/>
              </p:cNvSpPr>
              <p:nvPr/>
            </p:nvSpPr>
            <p:spPr bwMode="auto">
              <a:xfrm>
                <a:off x="142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" name="Freeform 1111"/>
              <p:cNvSpPr>
                <a:spLocks noEditPoints="1"/>
              </p:cNvSpPr>
              <p:nvPr/>
            </p:nvSpPr>
            <p:spPr bwMode="auto">
              <a:xfrm>
                <a:off x="141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" name="Freeform 1112"/>
              <p:cNvSpPr>
                <a:spLocks/>
              </p:cNvSpPr>
              <p:nvPr/>
            </p:nvSpPr>
            <p:spPr bwMode="auto">
              <a:xfrm>
                <a:off x="1427" y="8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" name="Freeform 1113"/>
              <p:cNvSpPr>
                <a:spLocks noEditPoints="1"/>
              </p:cNvSpPr>
              <p:nvPr/>
            </p:nvSpPr>
            <p:spPr bwMode="auto">
              <a:xfrm>
                <a:off x="1422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" name="Freeform 1114"/>
              <p:cNvSpPr>
                <a:spLocks/>
              </p:cNvSpPr>
              <p:nvPr/>
            </p:nvSpPr>
            <p:spPr bwMode="auto">
              <a:xfrm>
                <a:off x="1489" y="9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" name="Freeform 1115"/>
              <p:cNvSpPr>
                <a:spLocks noEditPoints="1"/>
              </p:cNvSpPr>
              <p:nvPr/>
            </p:nvSpPr>
            <p:spPr bwMode="auto">
              <a:xfrm>
                <a:off x="1484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" name="Freeform 1116"/>
              <p:cNvSpPr>
                <a:spLocks/>
              </p:cNvSpPr>
              <p:nvPr/>
            </p:nvSpPr>
            <p:spPr bwMode="auto">
              <a:xfrm>
                <a:off x="146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" name="Freeform 1117"/>
              <p:cNvSpPr>
                <a:spLocks noEditPoints="1"/>
              </p:cNvSpPr>
              <p:nvPr/>
            </p:nvSpPr>
            <p:spPr bwMode="auto">
              <a:xfrm>
                <a:off x="1459" y="85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" name="Freeform 1118"/>
              <p:cNvSpPr>
                <a:spLocks/>
              </p:cNvSpPr>
              <p:nvPr/>
            </p:nvSpPr>
            <p:spPr bwMode="auto">
              <a:xfrm>
                <a:off x="1438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" name="Freeform 1119"/>
              <p:cNvSpPr>
                <a:spLocks noEditPoints="1"/>
              </p:cNvSpPr>
              <p:nvPr/>
            </p:nvSpPr>
            <p:spPr bwMode="auto">
              <a:xfrm>
                <a:off x="143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" name="Freeform 1120"/>
              <p:cNvSpPr>
                <a:spLocks/>
              </p:cNvSpPr>
              <p:nvPr/>
            </p:nvSpPr>
            <p:spPr bwMode="auto">
              <a:xfrm>
                <a:off x="1433" y="8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" name="Freeform 1121"/>
              <p:cNvSpPr>
                <a:spLocks noEditPoints="1"/>
              </p:cNvSpPr>
              <p:nvPr/>
            </p:nvSpPr>
            <p:spPr bwMode="auto">
              <a:xfrm>
                <a:off x="1428" y="8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" name="Freeform 1122"/>
              <p:cNvSpPr>
                <a:spLocks/>
              </p:cNvSpPr>
              <p:nvPr/>
            </p:nvSpPr>
            <p:spPr bwMode="auto">
              <a:xfrm>
                <a:off x="1466" y="9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" name="Freeform 1123"/>
              <p:cNvSpPr>
                <a:spLocks noEditPoints="1"/>
              </p:cNvSpPr>
              <p:nvPr/>
            </p:nvSpPr>
            <p:spPr bwMode="auto">
              <a:xfrm>
                <a:off x="1461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" name="Freeform 1124"/>
              <p:cNvSpPr>
                <a:spLocks/>
              </p:cNvSpPr>
              <p:nvPr/>
            </p:nvSpPr>
            <p:spPr bwMode="auto">
              <a:xfrm>
                <a:off x="1428" y="8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" name="Freeform 1125"/>
              <p:cNvSpPr>
                <a:spLocks noEditPoints="1"/>
              </p:cNvSpPr>
              <p:nvPr/>
            </p:nvSpPr>
            <p:spPr bwMode="auto">
              <a:xfrm>
                <a:off x="142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" name="Freeform 1126"/>
              <p:cNvSpPr>
                <a:spLocks/>
              </p:cNvSpPr>
              <p:nvPr/>
            </p:nvSpPr>
            <p:spPr bwMode="auto">
              <a:xfrm>
                <a:off x="1364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" name="Freeform 1127"/>
              <p:cNvSpPr>
                <a:spLocks noEditPoints="1"/>
              </p:cNvSpPr>
              <p:nvPr/>
            </p:nvSpPr>
            <p:spPr bwMode="auto">
              <a:xfrm>
                <a:off x="1360" y="8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" name="Freeform 1128"/>
              <p:cNvSpPr>
                <a:spLocks/>
              </p:cNvSpPr>
              <p:nvPr/>
            </p:nvSpPr>
            <p:spPr bwMode="auto">
              <a:xfrm>
                <a:off x="1397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" name="Freeform 1129"/>
              <p:cNvSpPr>
                <a:spLocks noEditPoints="1"/>
              </p:cNvSpPr>
              <p:nvPr/>
            </p:nvSpPr>
            <p:spPr bwMode="auto">
              <a:xfrm>
                <a:off x="1393" y="89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" name="Freeform 1130"/>
              <p:cNvSpPr>
                <a:spLocks/>
              </p:cNvSpPr>
              <p:nvPr/>
            </p:nvSpPr>
            <p:spPr bwMode="auto">
              <a:xfrm>
                <a:off x="146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" name="Freeform 1131"/>
              <p:cNvSpPr>
                <a:spLocks noEditPoints="1"/>
              </p:cNvSpPr>
              <p:nvPr/>
            </p:nvSpPr>
            <p:spPr bwMode="auto">
              <a:xfrm>
                <a:off x="1459" y="9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" name="Freeform 1132"/>
              <p:cNvSpPr>
                <a:spLocks/>
              </p:cNvSpPr>
              <p:nvPr/>
            </p:nvSpPr>
            <p:spPr bwMode="auto">
              <a:xfrm>
                <a:off x="1368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" name="Freeform 1133"/>
              <p:cNvSpPr>
                <a:spLocks noEditPoints="1"/>
              </p:cNvSpPr>
              <p:nvPr/>
            </p:nvSpPr>
            <p:spPr bwMode="auto">
              <a:xfrm>
                <a:off x="1363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" name="Freeform 1134"/>
              <p:cNvSpPr>
                <a:spLocks/>
              </p:cNvSpPr>
              <p:nvPr/>
            </p:nvSpPr>
            <p:spPr bwMode="auto">
              <a:xfrm>
                <a:off x="1343" y="8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" name="Freeform 1135"/>
              <p:cNvSpPr>
                <a:spLocks noEditPoints="1"/>
              </p:cNvSpPr>
              <p:nvPr/>
            </p:nvSpPr>
            <p:spPr bwMode="auto">
              <a:xfrm>
                <a:off x="1338" y="80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" name="Freeform 1136"/>
              <p:cNvSpPr>
                <a:spLocks/>
              </p:cNvSpPr>
              <p:nvPr/>
            </p:nvSpPr>
            <p:spPr bwMode="auto">
              <a:xfrm>
                <a:off x="1386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" name="Freeform 1137"/>
              <p:cNvSpPr>
                <a:spLocks noEditPoints="1"/>
              </p:cNvSpPr>
              <p:nvPr/>
            </p:nvSpPr>
            <p:spPr bwMode="auto">
              <a:xfrm>
                <a:off x="1381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" name="Freeform 1138"/>
              <p:cNvSpPr>
                <a:spLocks/>
              </p:cNvSpPr>
              <p:nvPr/>
            </p:nvSpPr>
            <p:spPr bwMode="auto">
              <a:xfrm>
                <a:off x="1489" y="10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" name="Freeform 1139"/>
              <p:cNvSpPr>
                <a:spLocks noEditPoints="1"/>
              </p:cNvSpPr>
              <p:nvPr/>
            </p:nvSpPr>
            <p:spPr bwMode="auto">
              <a:xfrm>
                <a:off x="1484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" name="Freeform 1140"/>
              <p:cNvSpPr>
                <a:spLocks/>
              </p:cNvSpPr>
              <p:nvPr/>
            </p:nvSpPr>
            <p:spPr bwMode="auto">
              <a:xfrm>
                <a:off x="138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" name="Freeform 1141"/>
              <p:cNvSpPr>
                <a:spLocks noEditPoints="1"/>
              </p:cNvSpPr>
              <p:nvPr/>
            </p:nvSpPr>
            <p:spPr bwMode="auto">
              <a:xfrm>
                <a:off x="138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" name="Freeform 1142"/>
              <p:cNvSpPr>
                <a:spLocks/>
              </p:cNvSpPr>
              <p:nvPr/>
            </p:nvSpPr>
            <p:spPr bwMode="auto">
              <a:xfrm>
                <a:off x="1526" y="10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" name="Freeform 1143"/>
              <p:cNvSpPr>
                <a:spLocks noEditPoints="1"/>
              </p:cNvSpPr>
              <p:nvPr/>
            </p:nvSpPr>
            <p:spPr bwMode="auto">
              <a:xfrm>
                <a:off x="1521" y="10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2" name="Freeform 1144"/>
              <p:cNvSpPr>
                <a:spLocks/>
              </p:cNvSpPr>
              <p:nvPr/>
            </p:nvSpPr>
            <p:spPr bwMode="auto">
              <a:xfrm>
                <a:off x="1442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3" name="Freeform 1145"/>
              <p:cNvSpPr>
                <a:spLocks noEditPoints="1"/>
              </p:cNvSpPr>
              <p:nvPr/>
            </p:nvSpPr>
            <p:spPr bwMode="auto">
              <a:xfrm>
                <a:off x="1437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4" name="Freeform 1146"/>
              <p:cNvSpPr>
                <a:spLocks/>
              </p:cNvSpPr>
              <p:nvPr/>
            </p:nvSpPr>
            <p:spPr bwMode="auto">
              <a:xfrm>
                <a:off x="1436" y="92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5" name="Freeform 1147"/>
              <p:cNvSpPr>
                <a:spLocks noEditPoints="1"/>
              </p:cNvSpPr>
              <p:nvPr/>
            </p:nvSpPr>
            <p:spPr bwMode="auto">
              <a:xfrm>
                <a:off x="1431" y="9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6" name="Freeform 1148"/>
              <p:cNvSpPr>
                <a:spLocks/>
              </p:cNvSpPr>
              <p:nvPr/>
            </p:nvSpPr>
            <p:spPr bwMode="auto">
              <a:xfrm>
                <a:off x="1523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7" name="Freeform 1149"/>
              <p:cNvSpPr>
                <a:spLocks noEditPoints="1"/>
              </p:cNvSpPr>
              <p:nvPr/>
            </p:nvSpPr>
            <p:spPr bwMode="auto">
              <a:xfrm>
                <a:off x="1518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8" name="Freeform 1150"/>
              <p:cNvSpPr>
                <a:spLocks/>
              </p:cNvSpPr>
              <p:nvPr/>
            </p:nvSpPr>
            <p:spPr bwMode="auto">
              <a:xfrm>
                <a:off x="1616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9" name="Freeform 1151"/>
              <p:cNvSpPr>
                <a:spLocks noEditPoints="1"/>
              </p:cNvSpPr>
              <p:nvPr/>
            </p:nvSpPr>
            <p:spPr bwMode="auto">
              <a:xfrm>
                <a:off x="1611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0" name="Freeform 1152"/>
              <p:cNvSpPr>
                <a:spLocks/>
              </p:cNvSpPr>
              <p:nvPr/>
            </p:nvSpPr>
            <p:spPr bwMode="auto">
              <a:xfrm>
                <a:off x="1645" y="11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1" name="Freeform 1153"/>
              <p:cNvSpPr>
                <a:spLocks noEditPoints="1"/>
              </p:cNvSpPr>
              <p:nvPr/>
            </p:nvSpPr>
            <p:spPr bwMode="auto">
              <a:xfrm>
                <a:off x="1640" y="11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2" name="Freeform 1154"/>
              <p:cNvSpPr>
                <a:spLocks/>
              </p:cNvSpPr>
              <p:nvPr/>
            </p:nvSpPr>
            <p:spPr bwMode="auto">
              <a:xfrm>
                <a:off x="1579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3" name="Freeform 1155"/>
              <p:cNvSpPr>
                <a:spLocks noEditPoints="1"/>
              </p:cNvSpPr>
              <p:nvPr/>
            </p:nvSpPr>
            <p:spPr bwMode="auto">
              <a:xfrm>
                <a:off x="1574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4" name="Freeform 1156"/>
              <p:cNvSpPr>
                <a:spLocks/>
              </p:cNvSpPr>
              <p:nvPr/>
            </p:nvSpPr>
            <p:spPr bwMode="auto">
              <a:xfrm>
                <a:off x="1656" y="11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5" name="Freeform 1157"/>
              <p:cNvSpPr>
                <a:spLocks noEditPoints="1"/>
              </p:cNvSpPr>
              <p:nvPr/>
            </p:nvSpPr>
            <p:spPr bwMode="auto">
              <a:xfrm>
                <a:off x="1651" y="114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6" name="Freeform 1158"/>
              <p:cNvSpPr>
                <a:spLocks/>
              </p:cNvSpPr>
              <p:nvPr/>
            </p:nvSpPr>
            <p:spPr bwMode="auto">
              <a:xfrm>
                <a:off x="1667" y="12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7" name="Freeform 1159"/>
              <p:cNvSpPr>
                <a:spLocks noEditPoints="1"/>
              </p:cNvSpPr>
              <p:nvPr/>
            </p:nvSpPr>
            <p:spPr bwMode="auto">
              <a:xfrm>
                <a:off x="1662" y="11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8" name="Freeform 1160"/>
              <p:cNvSpPr>
                <a:spLocks/>
              </p:cNvSpPr>
              <p:nvPr/>
            </p:nvSpPr>
            <p:spPr bwMode="auto">
              <a:xfrm>
                <a:off x="1663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9" name="Freeform 1161"/>
              <p:cNvSpPr>
                <a:spLocks noEditPoints="1"/>
              </p:cNvSpPr>
              <p:nvPr/>
            </p:nvSpPr>
            <p:spPr bwMode="auto">
              <a:xfrm>
                <a:off x="1657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0" name="Freeform 1162"/>
              <p:cNvSpPr>
                <a:spLocks/>
              </p:cNvSpPr>
              <p:nvPr/>
            </p:nvSpPr>
            <p:spPr bwMode="auto">
              <a:xfrm>
                <a:off x="1223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1" name="Freeform 1163"/>
              <p:cNvSpPr>
                <a:spLocks noEditPoints="1"/>
              </p:cNvSpPr>
              <p:nvPr/>
            </p:nvSpPr>
            <p:spPr bwMode="auto">
              <a:xfrm>
                <a:off x="1218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2" name="Freeform 1164"/>
              <p:cNvSpPr>
                <a:spLocks/>
              </p:cNvSpPr>
              <p:nvPr/>
            </p:nvSpPr>
            <p:spPr bwMode="auto">
              <a:xfrm>
                <a:off x="1213" y="7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3" name="Freeform 1165"/>
              <p:cNvSpPr>
                <a:spLocks noEditPoints="1"/>
              </p:cNvSpPr>
              <p:nvPr/>
            </p:nvSpPr>
            <p:spPr bwMode="auto">
              <a:xfrm>
                <a:off x="1208" y="7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4" name="Freeform 1166"/>
              <p:cNvSpPr>
                <a:spLocks/>
              </p:cNvSpPr>
              <p:nvPr/>
            </p:nvSpPr>
            <p:spPr bwMode="auto">
              <a:xfrm>
                <a:off x="1278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5" name="Freeform 1167"/>
              <p:cNvSpPr>
                <a:spLocks noEditPoints="1"/>
              </p:cNvSpPr>
              <p:nvPr/>
            </p:nvSpPr>
            <p:spPr bwMode="auto">
              <a:xfrm>
                <a:off x="1272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6" name="Freeform 1168"/>
              <p:cNvSpPr>
                <a:spLocks/>
              </p:cNvSpPr>
              <p:nvPr/>
            </p:nvSpPr>
            <p:spPr bwMode="auto">
              <a:xfrm>
                <a:off x="1258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7" name="Freeform 1169"/>
              <p:cNvSpPr>
                <a:spLocks noEditPoints="1"/>
              </p:cNvSpPr>
              <p:nvPr/>
            </p:nvSpPr>
            <p:spPr bwMode="auto">
              <a:xfrm>
                <a:off x="1253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8" name="Freeform 1170"/>
              <p:cNvSpPr>
                <a:spLocks/>
              </p:cNvSpPr>
              <p:nvPr/>
            </p:nvSpPr>
            <p:spPr bwMode="auto">
              <a:xfrm>
                <a:off x="1255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9" name="Freeform 1171"/>
              <p:cNvSpPr>
                <a:spLocks noEditPoints="1"/>
              </p:cNvSpPr>
              <p:nvPr/>
            </p:nvSpPr>
            <p:spPr bwMode="auto">
              <a:xfrm>
                <a:off x="125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0" name="Freeform 1172"/>
              <p:cNvSpPr>
                <a:spLocks/>
              </p:cNvSpPr>
              <p:nvPr/>
            </p:nvSpPr>
            <p:spPr bwMode="auto">
              <a:xfrm>
                <a:off x="1589" y="10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1" name="Freeform 1173"/>
              <p:cNvSpPr>
                <a:spLocks noEditPoints="1"/>
              </p:cNvSpPr>
              <p:nvPr/>
            </p:nvSpPr>
            <p:spPr bwMode="auto">
              <a:xfrm>
                <a:off x="1584" y="10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2" name="Freeform 1174"/>
              <p:cNvSpPr>
                <a:spLocks/>
              </p:cNvSpPr>
              <p:nvPr/>
            </p:nvSpPr>
            <p:spPr bwMode="auto">
              <a:xfrm>
                <a:off x="1598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3" name="Freeform 1175"/>
              <p:cNvSpPr>
                <a:spLocks noEditPoints="1"/>
              </p:cNvSpPr>
              <p:nvPr/>
            </p:nvSpPr>
            <p:spPr bwMode="auto">
              <a:xfrm>
                <a:off x="1593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4" name="Freeform 1176"/>
              <p:cNvSpPr>
                <a:spLocks/>
              </p:cNvSpPr>
              <p:nvPr/>
            </p:nvSpPr>
            <p:spPr bwMode="auto">
              <a:xfrm>
                <a:off x="1619" y="10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5" name="Freeform 1177"/>
              <p:cNvSpPr>
                <a:spLocks noEditPoints="1"/>
              </p:cNvSpPr>
              <p:nvPr/>
            </p:nvSpPr>
            <p:spPr bwMode="auto">
              <a:xfrm>
                <a:off x="1614" y="10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6" name="Freeform 1178"/>
              <p:cNvSpPr>
                <a:spLocks/>
              </p:cNvSpPr>
              <p:nvPr/>
            </p:nvSpPr>
            <p:spPr bwMode="auto">
              <a:xfrm>
                <a:off x="1683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7" name="Freeform 1179"/>
              <p:cNvSpPr>
                <a:spLocks noEditPoints="1"/>
              </p:cNvSpPr>
              <p:nvPr/>
            </p:nvSpPr>
            <p:spPr bwMode="auto">
              <a:xfrm>
                <a:off x="1678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8" name="Freeform 1180"/>
              <p:cNvSpPr>
                <a:spLocks/>
              </p:cNvSpPr>
              <p:nvPr/>
            </p:nvSpPr>
            <p:spPr bwMode="auto">
              <a:xfrm>
                <a:off x="1413" y="8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9" name="Freeform 1181"/>
              <p:cNvSpPr>
                <a:spLocks noEditPoints="1"/>
              </p:cNvSpPr>
              <p:nvPr/>
            </p:nvSpPr>
            <p:spPr bwMode="auto">
              <a:xfrm>
                <a:off x="1408" y="8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0" name="Freeform 1182"/>
              <p:cNvSpPr>
                <a:spLocks/>
              </p:cNvSpPr>
              <p:nvPr/>
            </p:nvSpPr>
            <p:spPr bwMode="auto">
              <a:xfrm>
                <a:off x="152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1" name="Freeform 1183"/>
              <p:cNvSpPr>
                <a:spLocks noEditPoints="1"/>
              </p:cNvSpPr>
              <p:nvPr/>
            </p:nvSpPr>
            <p:spPr bwMode="auto">
              <a:xfrm>
                <a:off x="1516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2" name="Freeform 1184"/>
              <p:cNvSpPr>
                <a:spLocks/>
              </p:cNvSpPr>
              <p:nvPr/>
            </p:nvSpPr>
            <p:spPr bwMode="auto">
              <a:xfrm>
                <a:off x="1420" y="8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3" name="Freeform 1185"/>
              <p:cNvSpPr>
                <a:spLocks noEditPoints="1"/>
              </p:cNvSpPr>
              <p:nvPr/>
            </p:nvSpPr>
            <p:spPr bwMode="auto">
              <a:xfrm>
                <a:off x="1415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4" name="Freeform 1186"/>
              <p:cNvSpPr>
                <a:spLocks/>
              </p:cNvSpPr>
              <p:nvPr/>
            </p:nvSpPr>
            <p:spPr bwMode="auto">
              <a:xfrm>
                <a:off x="14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5" name="Freeform 1187"/>
              <p:cNvSpPr>
                <a:spLocks noEditPoints="1"/>
              </p:cNvSpPr>
              <p:nvPr/>
            </p:nvSpPr>
            <p:spPr bwMode="auto">
              <a:xfrm>
                <a:off x="14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6" name="Freeform 1188"/>
              <p:cNvSpPr>
                <a:spLocks/>
              </p:cNvSpPr>
              <p:nvPr/>
            </p:nvSpPr>
            <p:spPr bwMode="auto">
              <a:xfrm>
                <a:off x="144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7" name="Freeform 1189"/>
              <p:cNvSpPr>
                <a:spLocks noEditPoints="1"/>
              </p:cNvSpPr>
              <p:nvPr/>
            </p:nvSpPr>
            <p:spPr bwMode="auto">
              <a:xfrm>
                <a:off x="144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8" name="Freeform 1190"/>
              <p:cNvSpPr>
                <a:spLocks/>
              </p:cNvSpPr>
              <p:nvPr/>
            </p:nvSpPr>
            <p:spPr bwMode="auto">
              <a:xfrm>
                <a:off x="1411" y="8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9" name="Freeform 1191"/>
              <p:cNvSpPr>
                <a:spLocks noEditPoints="1"/>
              </p:cNvSpPr>
              <p:nvPr/>
            </p:nvSpPr>
            <p:spPr bwMode="auto">
              <a:xfrm>
                <a:off x="1406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0" name="Freeform 1192"/>
              <p:cNvSpPr>
                <a:spLocks/>
              </p:cNvSpPr>
              <p:nvPr/>
            </p:nvSpPr>
            <p:spPr bwMode="auto">
              <a:xfrm>
                <a:off x="1493" y="8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1" name="Freeform 1193"/>
              <p:cNvSpPr>
                <a:spLocks noEditPoints="1"/>
              </p:cNvSpPr>
              <p:nvPr/>
            </p:nvSpPr>
            <p:spPr bwMode="auto">
              <a:xfrm>
                <a:off x="1488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2" name="Freeform 1194"/>
              <p:cNvSpPr>
                <a:spLocks/>
              </p:cNvSpPr>
              <p:nvPr/>
            </p:nvSpPr>
            <p:spPr bwMode="auto">
              <a:xfrm>
                <a:off x="1418" y="7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3" name="Freeform 1195"/>
              <p:cNvSpPr>
                <a:spLocks noEditPoints="1"/>
              </p:cNvSpPr>
              <p:nvPr/>
            </p:nvSpPr>
            <p:spPr bwMode="auto">
              <a:xfrm>
                <a:off x="1413" y="7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4" name="Freeform 1196"/>
              <p:cNvSpPr>
                <a:spLocks/>
              </p:cNvSpPr>
              <p:nvPr/>
            </p:nvSpPr>
            <p:spPr bwMode="auto">
              <a:xfrm>
                <a:off x="1379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5" name="Freeform 1197"/>
              <p:cNvSpPr>
                <a:spLocks noEditPoints="1"/>
              </p:cNvSpPr>
              <p:nvPr/>
            </p:nvSpPr>
            <p:spPr bwMode="auto">
              <a:xfrm>
                <a:off x="1374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6" name="Freeform 1198"/>
              <p:cNvSpPr>
                <a:spLocks/>
              </p:cNvSpPr>
              <p:nvPr/>
            </p:nvSpPr>
            <p:spPr bwMode="auto">
              <a:xfrm>
                <a:off x="1086" y="4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7" name="Freeform 1199"/>
              <p:cNvSpPr>
                <a:spLocks noEditPoints="1"/>
              </p:cNvSpPr>
              <p:nvPr/>
            </p:nvSpPr>
            <p:spPr bwMode="auto">
              <a:xfrm>
                <a:off x="1082" y="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8" name="Freeform 1200"/>
              <p:cNvSpPr>
                <a:spLocks/>
              </p:cNvSpPr>
              <p:nvPr/>
            </p:nvSpPr>
            <p:spPr bwMode="auto">
              <a:xfrm>
                <a:off x="126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9" name="Freeform 1201"/>
              <p:cNvSpPr>
                <a:spLocks noEditPoints="1"/>
              </p:cNvSpPr>
              <p:nvPr/>
            </p:nvSpPr>
            <p:spPr bwMode="auto">
              <a:xfrm>
                <a:off x="126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0" name="Freeform 1202"/>
              <p:cNvSpPr>
                <a:spLocks/>
              </p:cNvSpPr>
              <p:nvPr/>
            </p:nvSpPr>
            <p:spPr bwMode="auto">
              <a:xfrm>
                <a:off x="1084" y="54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1" name="Freeform 1203"/>
              <p:cNvSpPr>
                <a:spLocks noEditPoints="1"/>
              </p:cNvSpPr>
              <p:nvPr/>
            </p:nvSpPr>
            <p:spPr bwMode="auto">
              <a:xfrm>
                <a:off x="1080" y="5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2" name="Freeform 1204"/>
              <p:cNvSpPr>
                <a:spLocks/>
              </p:cNvSpPr>
              <p:nvPr/>
            </p:nvSpPr>
            <p:spPr bwMode="auto">
              <a:xfrm>
                <a:off x="13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3" name="Freeform 1205"/>
              <p:cNvSpPr>
                <a:spLocks noEditPoints="1"/>
              </p:cNvSpPr>
              <p:nvPr/>
            </p:nvSpPr>
            <p:spPr bwMode="auto">
              <a:xfrm>
                <a:off x="1384" y="10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4" name="Freeform 1206"/>
              <p:cNvSpPr>
                <a:spLocks/>
              </p:cNvSpPr>
              <p:nvPr/>
            </p:nvSpPr>
            <p:spPr bwMode="auto">
              <a:xfrm>
                <a:off x="1017" y="58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5" name="Freeform 1207"/>
              <p:cNvSpPr>
                <a:spLocks noEditPoints="1"/>
              </p:cNvSpPr>
              <p:nvPr/>
            </p:nvSpPr>
            <p:spPr bwMode="auto">
              <a:xfrm>
                <a:off x="1012" y="57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6" name="Freeform 1208"/>
              <p:cNvSpPr>
                <a:spLocks/>
              </p:cNvSpPr>
              <p:nvPr/>
            </p:nvSpPr>
            <p:spPr bwMode="auto">
              <a:xfrm>
                <a:off x="996" y="61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7" name="Freeform 1209"/>
              <p:cNvSpPr>
                <a:spLocks noEditPoints="1"/>
              </p:cNvSpPr>
              <p:nvPr/>
            </p:nvSpPr>
            <p:spPr bwMode="auto">
              <a:xfrm>
                <a:off x="991" y="6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8" name="Freeform 1210"/>
              <p:cNvSpPr>
                <a:spLocks/>
              </p:cNvSpPr>
              <p:nvPr/>
            </p:nvSpPr>
            <p:spPr bwMode="auto">
              <a:xfrm>
                <a:off x="1167" y="7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4" name="Freeform 1212"/>
            <p:cNvSpPr>
              <a:spLocks noEditPoints="1"/>
            </p:cNvSpPr>
            <p:nvPr/>
          </p:nvSpPr>
          <p:spPr bwMode="auto">
            <a:xfrm>
              <a:off x="1846263" y="11811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5" name="Freeform 1213"/>
            <p:cNvSpPr>
              <a:spLocks/>
            </p:cNvSpPr>
            <p:nvPr/>
          </p:nvSpPr>
          <p:spPr bwMode="auto">
            <a:xfrm>
              <a:off x="1800225" y="1128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6" name="Freeform 1214"/>
            <p:cNvSpPr>
              <a:spLocks noEditPoints="1"/>
            </p:cNvSpPr>
            <p:nvPr/>
          </p:nvSpPr>
          <p:spPr bwMode="auto">
            <a:xfrm>
              <a:off x="1792288" y="1120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7" name="Freeform 1215"/>
            <p:cNvSpPr>
              <a:spLocks/>
            </p:cNvSpPr>
            <p:nvPr/>
          </p:nvSpPr>
          <p:spPr bwMode="auto">
            <a:xfrm>
              <a:off x="1874838" y="1095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" name="Freeform 1216"/>
            <p:cNvSpPr>
              <a:spLocks noEditPoints="1"/>
            </p:cNvSpPr>
            <p:nvPr/>
          </p:nvSpPr>
          <p:spPr bwMode="auto">
            <a:xfrm>
              <a:off x="1866900" y="10874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" name="Freeform 1217"/>
            <p:cNvSpPr>
              <a:spLocks/>
            </p:cNvSpPr>
            <p:nvPr/>
          </p:nvSpPr>
          <p:spPr bwMode="auto">
            <a:xfrm>
              <a:off x="1849438" y="14589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" name="Freeform 1218"/>
            <p:cNvSpPr>
              <a:spLocks noEditPoints="1"/>
            </p:cNvSpPr>
            <p:nvPr/>
          </p:nvSpPr>
          <p:spPr bwMode="auto">
            <a:xfrm>
              <a:off x="1843088" y="1450975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1" name="Freeform 1219"/>
            <p:cNvSpPr>
              <a:spLocks/>
            </p:cNvSpPr>
            <p:nvPr/>
          </p:nvSpPr>
          <p:spPr bwMode="auto">
            <a:xfrm>
              <a:off x="1835150" y="1220788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2" name="Freeform 1220"/>
            <p:cNvSpPr>
              <a:spLocks noEditPoints="1"/>
            </p:cNvSpPr>
            <p:nvPr/>
          </p:nvSpPr>
          <p:spPr bwMode="auto">
            <a:xfrm>
              <a:off x="1828800" y="12128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3" name="Freeform 1221"/>
            <p:cNvSpPr>
              <a:spLocks/>
            </p:cNvSpPr>
            <p:nvPr/>
          </p:nvSpPr>
          <p:spPr bwMode="auto">
            <a:xfrm>
              <a:off x="2170113" y="17907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4" name="Freeform 1222"/>
            <p:cNvSpPr>
              <a:spLocks noEditPoints="1"/>
            </p:cNvSpPr>
            <p:nvPr/>
          </p:nvSpPr>
          <p:spPr bwMode="auto">
            <a:xfrm>
              <a:off x="2162175" y="17827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5" name="Freeform 1223"/>
            <p:cNvSpPr>
              <a:spLocks/>
            </p:cNvSpPr>
            <p:nvPr/>
          </p:nvSpPr>
          <p:spPr bwMode="auto">
            <a:xfrm>
              <a:off x="1920875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6" name="Freeform 1224"/>
            <p:cNvSpPr>
              <a:spLocks noEditPoints="1"/>
            </p:cNvSpPr>
            <p:nvPr/>
          </p:nvSpPr>
          <p:spPr bwMode="auto">
            <a:xfrm>
              <a:off x="1912938" y="17780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7" name="Freeform 1225"/>
            <p:cNvSpPr>
              <a:spLocks/>
            </p:cNvSpPr>
            <p:nvPr/>
          </p:nvSpPr>
          <p:spPr bwMode="auto">
            <a:xfrm>
              <a:off x="2101850" y="1846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8" name="Freeform 1226"/>
            <p:cNvSpPr>
              <a:spLocks noEditPoints="1"/>
            </p:cNvSpPr>
            <p:nvPr/>
          </p:nvSpPr>
          <p:spPr bwMode="auto">
            <a:xfrm>
              <a:off x="2093913" y="18383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9" name="Freeform 1227"/>
            <p:cNvSpPr>
              <a:spLocks/>
            </p:cNvSpPr>
            <p:nvPr/>
          </p:nvSpPr>
          <p:spPr bwMode="auto">
            <a:xfrm>
              <a:off x="1865313" y="11049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0" name="Freeform 1228"/>
            <p:cNvSpPr>
              <a:spLocks noEditPoints="1"/>
            </p:cNvSpPr>
            <p:nvPr/>
          </p:nvSpPr>
          <p:spPr bwMode="auto">
            <a:xfrm>
              <a:off x="1857375" y="10969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1" name="Freeform 1229"/>
            <p:cNvSpPr>
              <a:spLocks/>
            </p:cNvSpPr>
            <p:nvPr/>
          </p:nvSpPr>
          <p:spPr bwMode="auto">
            <a:xfrm>
              <a:off x="2068513" y="172878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2" name="Freeform 1230"/>
            <p:cNvSpPr>
              <a:spLocks noEditPoints="1"/>
            </p:cNvSpPr>
            <p:nvPr/>
          </p:nvSpPr>
          <p:spPr bwMode="auto">
            <a:xfrm>
              <a:off x="2060575" y="1722438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3" name="Freeform 1231"/>
            <p:cNvSpPr>
              <a:spLocks/>
            </p:cNvSpPr>
            <p:nvPr/>
          </p:nvSpPr>
          <p:spPr bwMode="auto">
            <a:xfrm>
              <a:off x="1701800" y="7032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4" name="Freeform 1232"/>
            <p:cNvSpPr>
              <a:spLocks noEditPoints="1"/>
            </p:cNvSpPr>
            <p:nvPr/>
          </p:nvSpPr>
          <p:spPr bwMode="auto">
            <a:xfrm>
              <a:off x="1693863" y="6953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5" name="Freeform 1233"/>
            <p:cNvSpPr>
              <a:spLocks/>
            </p:cNvSpPr>
            <p:nvPr/>
          </p:nvSpPr>
          <p:spPr bwMode="auto">
            <a:xfrm>
              <a:off x="2527300" y="16462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6" name="Freeform 1234"/>
            <p:cNvSpPr>
              <a:spLocks noEditPoints="1"/>
            </p:cNvSpPr>
            <p:nvPr/>
          </p:nvSpPr>
          <p:spPr bwMode="auto">
            <a:xfrm>
              <a:off x="2519363" y="16383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7" name="Freeform 1235"/>
            <p:cNvSpPr>
              <a:spLocks/>
            </p:cNvSpPr>
            <p:nvPr/>
          </p:nvSpPr>
          <p:spPr bwMode="auto">
            <a:xfrm>
              <a:off x="2608263" y="1720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8" name="Freeform 1236"/>
            <p:cNvSpPr>
              <a:spLocks noEditPoints="1"/>
            </p:cNvSpPr>
            <p:nvPr/>
          </p:nvSpPr>
          <p:spPr bwMode="auto">
            <a:xfrm>
              <a:off x="2600325" y="17129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9" name="Freeform 1237"/>
            <p:cNvSpPr>
              <a:spLocks/>
            </p:cNvSpPr>
            <p:nvPr/>
          </p:nvSpPr>
          <p:spPr bwMode="auto">
            <a:xfrm>
              <a:off x="2532063" y="1679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0" name="Freeform 1238"/>
            <p:cNvSpPr>
              <a:spLocks noEditPoints="1"/>
            </p:cNvSpPr>
            <p:nvPr/>
          </p:nvSpPr>
          <p:spPr bwMode="auto">
            <a:xfrm>
              <a:off x="2524125" y="16716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1" name="Freeform 1239"/>
            <p:cNvSpPr>
              <a:spLocks/>
            </p:cNvSpPr>
            <p:nvPr/>
          </p:nvSpPr>
          <p:spPr bwMode="auto">
            <a:xfrm>
              <a:off x="2379663" y="1477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2" name="Freeform 1240"/>
            <p:cNvSpPr>
              <a:spLocks noEditPoints="1"/>
            </p:cNvSpPr>
            <p:nvPr/>
          </p:nvSpPr>
          <p:spPr bwMode="auto">
            <a:xfrm>
              <a:off x="2371725" y="14700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3" name="Freeform 1241"/>
            <p:cNvSpPr>
              <a:spLocks/>
            </p:cNvSpPr>
            <p:nvPr/>
          </p:nvSpPr>
          <p:spPr bwMode="auto">
            <a:xfrm>
              <a:off x="1997075" y="1155700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4" name="Freeform 1242"/>
            <p:cNvSpPr>
              <a:spLocks noEditPoints="1"/>
            </p:cNvSpPr>
            <p:nvPr/>
          </p:nvSpPr>
          <p:spPr bwMode="auto">
            <a:xfrm>
              <a:off x="1989138" y="11477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5" name="Freeform 1243"/>
            <p:cNvSpPr>
              <a:spLocks/>
            </p:cNvSpPr>
            <p:nvPr/>
          </p:nvSpPr>
          <p:spPr bwMode="auto">
            <a:xfrm>
              <a:off x="2198688" y="1193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6" name="Freeform 1244"/>
            <p:cNvSpPr>
              <a:spLocks noEditPoints="1"/>
            </p:cNvSpPr>
            <p:nvPr/>
          </p:nvSpPr>
          <p:spPr bwMode="auto">
            <a:xfrm>
              <a:off x="2190750" y="11858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7" name="Freeform 1245"/>
            <p:cNvSpPr>
              <a:spLocks/>
            </p:cNvSpPr>
            <p:nvPr/>
          </p:nvSpPr>
          <p:spPr bwMode="auto">
            <a:xfrm>
              <a:off x="2990850" y="26447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8" name="Freeform 1246"/>
            <p:cNvSpPr>
              <a:spLocks noEditPoints="1"/>
            </p:cNvSpPr>
            <p:nvPr/>
          </p:nvSpPr>
          <p:spPr bwMode="auto">
            <a:xfrm>
              <a:off x="2982913" y="26368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9" name="Freeform 1247"/>
            <p:cNvSpPr>
              <a:spLocks/>
            </p:cNvSpPr>
            <p:nvPr/>
          </p:nvSpPr>
          <p:spPr bwMode="auto">
            <a:xfrm>
              <a:off x="2463800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0" name="Freeform 1248"/>
            <p:cNvSpPr>
              <a:spLocks noEditPoints="1"/>
            </p:cNvSpPr>
            <p:nvPr/>
          </p:nvSpPr>
          <p:spPr bwMode="auto">
            <a:xfrm>
              <a:off x="2457450" y="14986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1" name="Freeform 1249"/>
            <p:cNvSpPr>
              <a:spLocks/>
            </p:cNvSpPr>
            <p:nvPr/>
          </p:nvSpPr>
          <p:spPr bwMode="auto">
            <a:xfrm>
              <a:off x="3040063" y="18240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2" name="Freeform 1250"/>
            <p:cNvSpPr>
              <a:spLocks noEditPoints="1"/>
            </p:cNvSpPr>
            <p:nvPr/>
          </p:nvSpPr>
          <p:spPr bwMode="auto">
            <a:xfrm>
              <a:off x="3032125" y="18161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3" name="Freeform 1251"/>
            <p:cNvSpPr>
              <a:spLocks/>
            </p:cNvSpPr>
            <p:nvPr/>
          </p:nvSpPr>
          <p:spPr bwMode="auto">
            <a:xfrm>
              <a:off x="3086100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4" name="Freeform 1252"/>
            <p:cNvSpPr>
              <a:spLocks noEditPoints="1"/>
            </p:cNvSpPr>
            <p:nvPr/>
          </p:nvSpPr>
          <p:spPr bwMode="auto">
            <a:xfrm>
              <a:off x="3079750" y="21558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5" name="Freeform 1253"/>
            <p:cNvSpPr>
              <a:spLocks/>
            </p:cNvSpPr>
            <p:nvPr/>
          </p:nvSpPr>
          <p:spPr bwMode="auto">
            <a:xfrm>
              <a:off x="2463800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6" name="Freeform 1254"/>
            <p:cNvSpPr>
              <a:spLocks noEditPoints="1"/>
            </p:cNvSpPr>
            <p:nvPr/>
          </p:nvSpPr>
          <p:spPr bwMode="auto">
            <a:xfrm>
              <a:off x="2455863" y="17780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7" name="Freeform 1255"/>
            <p:cNvSpPr>
              <a:spLocks/>
            </p:cNvSpPr>
            <p:nvPr/>
          </p:nvSpPr>
          <p:spPr bwMode="auto">
            <a:xfrm>
              <a:off x="2381250" y="1692275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8" name="Freeform 1256"/>
            <p:cNvSpPr>
              <a:spLocks noEditPoints="1"/>
            </p:cNvSpPr>
            <p:nvPr/>
          </p:nvSpPr>
          <p:spPr bwMode="auto">
            <a:xfrm>
              <a:off x="2373313" y="16843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9" name="Freeform 1257"/>
            <p:cNvSpPr>
              <a:spLocks/>
            </p:cNvSpPr>
            <p:nvPr/>
          </p:nvSpPr>
          <p:spPr bwMode="auto">
            <a:xfrm>
              <a:off x="2468563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0" name="Freeform 1258"/>
            <p:cNvSpPr>
              <a:spLocks noEditPoints="1"/>
            </p:cNvSpPr>
            <p:nvPr/>
          </p:nvSpPr>
          <p:spPr bwMode="auto">
            <a:xfrm>
              <a:off x="2460625" y="15128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" name="Freeform 1259"/>
            <p:cNvSpPr>
              <a:spLocks/>
            </p:cNvSpPr>
            <p:nvPr/>
          </p:nvSpPr>
          <p:spPr bwMode="auto">
            <a:xfrm>
              <a:off x="3200400" y="28590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2" name="Freeform 1260"/>
            <p:cNvSpPr>
              <a:spLocks noEditPoints="1"/>
            </p:cNvSpPr>
            <p:nvPr/>
          </p:nvSpPr>
          <p:spPr bwMode="auto">
            <a:xfrm>
              <a:off x="3194050" y="285115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3" name="Freeform 1261"/>
            <p:cNvSpPr>
              <a:spLocks/>
            </p:cNvSpPr>
            <p:nvPr/>
          </p:nvSpPr>
          <p:spPr bwMode="auto">
            <a:xfrm>
              <a:off x="3127375" y="2738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4" name="Freeform 1262"/>
            <p:cNvSpPr>
              <a:spLocks noEditPoints="1"/>
            </p:cNvSpPr>
            <p:nvPr/>
          </p:nvSpPr>
          <p:spPr bwMode="auto">
            <a:xfrm>
              <a:off x="3121025" y="27305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5" name="Freeform 1263"/>
            <p:cNvSpPr>
              <a:spLocks/>
            </p:cNvSpPr>
            <p:nvPr/>
          </p:nvSpPr>
          <p:spPr bwMode="auto">
            <a:xfrm>
              <a:off x="3233738" y="24622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6" name="Freeform 1264"/>
            <p:cNvSpPr>
              <a:spLocks noEditPoints="1"/>
            </p:cNvSpPr>
            <p:nvPr/>
          </p:nvSpPr>
          <p:spPr bwMode="auto">
            <a:xfrm>
              <a:off x="3225800" y="2454275"/>
              <a:ext cx="187325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7" name="Freeform 1265"/>
            <p:cNvSpPr>
              <a:spLocks/>
            </p:cNvSpPr>
            <p:nvPr/>
          </p:nvSpPr>
          <p:spPr bwMode="auto">
            <a:xfrm>
              <a:off x="2570163" y="13620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8" name="Freeform 1266"/>
            <p:cNvSpPr>
              <a:spLocks noEditPoints="1"/>
            </p:cNvSpPr>
            <p:nvPr/>
          </p:nvSpPr>
          <p:spPr bwMode="auto">
            <a:xfrm>
              <a:off x="2562225" y="1354138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9" name="Freeform 1267"/>
            <p:cNvSpPr>
              <a:spLocks/>
            </p:cNvSpPr>
            <p:nvPr/>
          </p:nvSpPr>
          <p:spPr bwMode="auto">
            <a:xfrm>
              <a:off x="2547938" y="1309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0" name="Freeform 1268"/>
            <p:cNvSpPr>
              <a:spLocks noEditPoints="1"/>
            </p:cNvSpPr>
            <p:nvPr/>
          </p:nvSpPr>
          <p:spPr bwMode="auto">
            <a:xfrm>
              <a:off x="2540000" y="13017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1" name="Freeform 1269"/>
            <p:cNvSpPr>
              <a:spLocks/>
            </p:cNvSpPr>
            <p:nvPr/>
          </p:nvSpPr>
          <p:spPr bwMode="auto">
            <a:xfrm>
              <a:off x="2738438" y="19637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2" name="Freeform 1270"/>
            <p:cNvSpPr>
              <a:spLocks noEditPoints="1"/>
            </p:cNvSpPr>
            <p:nvPr/>
          </p:nvSpPr>
          <p:spPr bwMode="auto">
            <a:xfrm>
              <a:off x="2732088" y="1955800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3" name="Freeform 1271"/>
            <p:cNvSpPr>
              <a:spLocks/>
            </p:cNvSpPr>
            <p:nvPr/>
          </p:nvSpPr>
          <p:spPr bwMode="auto">
            <a:xfrm>
              <a:off x="2473325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4" name="Freeform 1272"/>
            <p:cNvSpPr>
              <a:spLocks noEditPoints="1"/>
            </p:cNvSpPr>
            <p:nvPr/>
          </p:nvSpPr>
          <p:spPr bwMode="auto">
            <a:xfrm>
              <a:off x="2465388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5" name="Freeform 1273"/>
            <p:cNvSpPr>
              <a:spLocks/>
            </p:cNvSpPr>
            <p:nvPr/>
          </p:nvSpPr>
          <p:spPr bwMode="auto">
            <a:xfrm>
              <a:off x="25161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6" name="Freeform 1274"/>
            <p:cNvSpPr>
              <a:spLocks noEditPoints="1"/>
            </p:cNvSpPr>
            <p:nvPr/>
          </p:nvSpPr>
          <p:spPr bwMode="auto">
            <a:xfrm>
              <a:off x="2508250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7" name="Freeform 1275"/>
            <p:cNvSpPr>
              <a:spLocks/>
            </p:cNvSpPr>
            <p:nvPr/>
          </p:nvSpPr>
          <p:spPr bwMode="auto">
            <a:xfrm>
              <a:off x="3025775" y="1785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8" name="Freeform 1276"/>
            <p:cNvSpPr>
              <a:spLocks noEditPoints="1"/>
            </p:cNvSpPr>
            <p:nvPr/>
          </p:nvSpPr>
          <p:spPr bwMode="auto">
            <a:xfrm>
              <a:off x="3017838" y="1778000"/>
              <a:ext cx="184150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9" name="Freeform 1277"/>
            <p:cNvSpPr>
              <a:spLocks/>
            </p:cNvSpPr>
            <p:nvPr/>
          </p:nvSpPr>
          <p:spPr bwMode="auto">
            <a:xfrm>
              <a:off x="3019425" y="19161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0" name="Freeform 1278"/>
            <p:cNvSpPr>
              <a:spLocks noEditPoints="1"/>
            </p:cNvSpPr>
            <p:nvPr/>
          </p:nvSpPr>
          <p:spPr bwMode="auto">
            <a:xfrm>
              <a:off x="3011488" y="19097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1" name="Freeform 1279"/>
            <p:cNvSpPr>
              <a:spLocks/>
            </p:cNvSpPr>
            <p:nvPr/>
          </p:nvSpPr>
          <p:spPr bwMode="auto">
            <a:xfrm>
              <a:off x="2025650" y="11001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2" name="Freeform 1280"/>
            <p:cNvSpPr>
              <a:spLocks noEditPoints="1"/>
            </p:cNvSpPr>
            <p:nvPr/>
          </p:nvSpPr>
          <p:spPr bwMode="auto">
            <a:xfrm>
              <a:off x="2017713" y="1092200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3" name="Freeform 1281"/>
            <p:cNvSpPr>
              <a:spLocks/>
            </p:cNvSpPr>
            <p:nvPr/>
          </p:nvSpPr>
          <p:spPr bwMode="auto">
            <a:xfrm>
              <a:off x="2633663" y="24431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4" name="Freeform 1282"/>
            <p:cNvSpPr>
              <a:spLocks noEditPoints="1"/>
            </p:cNvSpPr>
            <p:nvPr/>
          </p:nvSpPr>
          <p:spPr bwMode="auto">
            <a:xfrm>
              <a:off x="2625725" y="24368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5" name="Freeform 1283"/>
            <p:cNvSpPr>
              <a:spLocks/>
            </p:cNvSpPr>
            <p:nvPr/>
          </p:nvSpPr>
          <p:spPr bwMode="auto">
            <a:xfrm>
              <a:off x="2324100" y="21447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6" name="Freeform 1284"/>
            <p:cNvSpPr>
              <a:spLocks noEditPoints="1"/>
            </p:cNvSpPr>
            <p:nvPr/>
          </p:nvSpPr>
          <p:spPr bwMode="auto">
            <a:xfrm>
              <a:off x="2316163" y="213677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7" name="Freeform 1285"/>
            <p:cNvSpPr>
              <a:spLocks/>
            </p:cNvSpPr>
            <p:nvPr/>
          </p:nvSpPr>
          <p:spPr bwMode="auto">
            <a:xfrm>
              <a:off x="2774950" y="19589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8" name="Freeform 1286"/>
            <p:cNvSpPr>
              <a:spLocks noEditPoints="1"/>
            </p:cNvSpPr>
            <p:nvPr/>
          </p:nvSpPr>
          <p:spPr bwMode="auto">
            <a:xfrm>
              <a:off x="2767013" y="19510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9" name="Freeform 1287"/>
            <p:cNvSpPr>
              <a:spLocks/>
            </p:cNvSpPr>
            <p:nvPr/>
          </p:nvSpPr>
          <p:spPr bwMode="auto">
            <a:xfrm>
              <a:off x="2400300" y="1658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0" name="Freeform 1288"/>
            <p:cNvSpPr>
              <a:spLocks noEditPoints="1"/>
            </p:cNvSpPr>
            <p:nvPr/>
          </p:nvSpPr>
          <p:spPr bwMode="auto">
            <a:xfrm>
              <a:off x="2392363" y="165258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1" name="Freeform 1289"/>
            <p:cNvSpPr>
              <a:spLocks/>
            </p:cNvSpPr>
            <p:nvPr/>
          </p:nvSpPr>
          <p:spPr bwMode="auto">
            <a:xfrm>
              <a:off x="1787525" y="6985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2" name="Freeform 1290"/>
            <p:cNvSpPr>
              <a:spLocks noEditPoints="1"/>
            </p:cNvSpPr>
            <p:nvPr/>
          </p:nvSpPr>
          <p:spPr bwMode="auto">
            <a:xfrm>
              <a:off x="1779588" y="69056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3" name="Freeform 1291"/>
            <p:cNvSpPr>
              <a:spLocks/>
            </p:cNvSpPr>
            <p:nvPr/>
          </p:nvSpPr>
          <p:spPr bwMode="auto">
            <a:xfrm>
              <a:off x="3017838" y="24114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4" name="Freeform 1292"/>
            <p:cNvSpPr>
              <a:spLocks noEditPoints="1"/>
            </p:cNvSpPr>
            <p:nvPr/>
          </p:nvSpPr>
          <p:spPr bwMode="auto">
            <a:xfrm>
              <a:off x="3009900" y="24034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5" name="Freeform 1293"/>
            <p:cNvSpPr>
              <a:spLocks/>
            </p:cNvSpPr>
            <p:nvPr/>
          </p:nvSpPr>
          <p:spPr bwMode="auto">
            <a:xfrm>
              <a:off x="3017838" y="26114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6" name="Freeform 1294"/>
            <p:cNvSpPr>
              <a:spLocks noEditPoints="1"/>
            </p:cNvSpPr>
            <p:nvPr/>
          </p:nvSpPr>
          <p:spPr bwMode="auto">
            <a:xfrm>
              <a:off x="3009900" y="26035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7" name="Freeform 1295"/>
            <p:cNvSpPr>
              <a:spLocks/>
            </p:cNvSpPr>
            <p:nvPr/>
          </p:nvSpPr>
          <p:spPr bwMode="auto">
            <a:xfrm>
              <a:off x="2878138" y="2587625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8" name="Freeform 1296"/>
            <p:cNvSpPr>
              <a:spLocks noEditPoints="1"/>
            </p:cNvSpPr>
            <p:nvPr/>
          </p:nvSpPr>
          <p:spPr bwMode="auto">
            <a:xfrm>
              <a:off x="2870200" y="25812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9" name="Freeform 1297"/>
            <p:cNvSpPr>
              <a:spLocks/>
            </p:cNvSpPr>
            <p:nvPr/>
          </p:nvSpPr>
          <p:spPr bwMode="auto">
            <a:xfrm>
              <a:off x="2814638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0" name="Freeform 1298"/>
            <p:cNvSpPr>
              <a:spLocks noEditPoints="1"/>
            </p:cNvSpPr>
            <p:nvPr/>
          </p:nvSpPr>
          <p:spPr bwMode="auto">
            <a:xfrm>
              <a:off x="2806700" y="21558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1" name="Freeform 1299"/>
            <p:cNvSpPr>
              <a:spLocks/>
            </p:cNvSpPr>
            <p:nvPr/>
          </p:nvSpPr>
          <p:spPr bwMode="auto">
            <a:xfrm>
              <a:off x="2847975" y="24765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2" name="Freeform 1300"/>
            <p:cNvSpPr>
              <a:spLocks noEditPoints="1"/>
            </p:cNvSpPr>
            <p:nvPr/>
          </p:nvSpPr>
          <p:spPr bwMode="auto">
            <a:xfrm>
              <a:off x="2840038" y="24685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3" name="Freeform 1301"/>
            <p:cNvSpPr>
              <a:spLocks/>
            </p:cNvSpPr>
            <p:nvPr/>
          </p:nvSpPr>
          <p:spPr bwMode="auto">
            <a:xfrm>
              <a:off x="2519363" y="19859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4" name="Freeform 1302"/>
            <p:cNvSpPr>
              <a:spLocks noEditPoints="1"/>
            </p:cNvSpPr>
            <p:nvPr/>
          </p:nvSpPr>
          <p:spPr bwMode="auto">
            <a:xfrm>
              <a:off x="2511425" y="197802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5" name="Freeform 1303"/>
            <p:cNvSpPr>
              <a:spLocks/>
            </p:cNvSpPr>
            <p:nvPr/>
          </p:nvSpPr>
          <p:spPr bwMode="auto">
            <a:xfrm>
              <a:off x="2655888" y="19351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6" name="Freeform 1304"/>
            <p:cNvSpPr>
              <a:spLocks noEditPoints="1"/>
            </p:cNvSpPr>
            <p:nvPr/>
          </p:nvSpPr>
          <p:spPr bwMode="auto">
            <a:xfrm>
              <a:off x="2647950" y="1927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7" name="Freeform 1305"/>
            <p:cNvSpPr>
              <a:spLocks/>
            </p:cNvSpPr>
            <p:nvPr/>
          </p:nvSpPr>
          <p:spPr bwMode="auto">
            <a:xfrm>
              <a:off x="2555875" y="18938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8" name="Freeform 1306"/>
            <p:cNvSpPr>
              <a:spLocks noEditPoints="1"/>
            </p:cNvSpPr>
            <p:nvPr/>
          </p:nvSpPr>
          <p:spPr bwMode="auto">
            <a:xfrm>
              <a:off x="2547938" y="18859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9" name="Freeform 1307"/>
            <p:cNvSpPr>
              <a:spLocks/>
            </p:cNvSpPr>
            <p:nvPr/>
          </p:nvSpPr>
          <p:spPr bwMode="auto">
            <a:xfrm>
              <a:off x="2651125" y="17383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0" name="Freeform 1308"/>
            <p:cNvSpPr>
              <a:spLocks noEditPoints="1"/>
            </p:cNvSpPr>
            <p:nvPr/>
          </p:nvSpPr>
          <p:spPr bwMode="auto">
            <a:xfrm>
              <a:off x="2644775" y="17319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1" name="Freeform 1309"/>
            <p:cNvSpPr>
              <a:spLocks/>
            </p:cNvSpPr>
            <p:nvPr/>
          </p:nvSpPr>
          <p:spPr bwMode="auto">
            <a:xfrm>
              <a:off x="2671763" y="204311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2" name="Freeform 1310"/>
            <p:cNvSpPr>
              <a:spLocks noEditPoints="1"/>
            </p:cNvSpPr>
            <p:nvPr/>
          </p:nvSpPr>
          <p:spPr bwMode="auto">
            <a:xfrm>
              <a:off x="2663825" y="20351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" name="Freeform 1311"/>
            <p:cNvSpPr>
              <a:spLocks/>
            </p:cNvSpPr>
            <p:nvPr/>
          </p:nvSpPr>
          <p:spPr bwMode="auto">
            <a:xfrm>
              <a:off x="2946400" y="26019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" name="Freeform 1312"/>
            <p:cNvSpPr>
              <a:spLocks noEditPoints="1"/>
            </p:cNvSpPr>
            <p:nvPr/>
          </p:nvSpPr>
          <p:spPr bwMode="auto">
            <a:xfrm>
              <a:off x="2938463" y="25955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" name="Freeform 1313"/>
            <p:cNvSpPr>
              <a:spLocks/>
            </p:cNvSpPr>
            <p:nvPr/>
          </p:nvSpPr>
          <p:spPr bwMode="auto">
            <a:xfrm>
              <a:off x="2540000" y="16875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" name="Freeform 1314"/>
            <p:cNvSpPr>
              <a:spLocks noEditPoints="1"/>
            </p:cNvSpPr>
            <p:nvPr/>
          </p:nvSpPr>
          <p:spPr bwMode="auto">
            <a:xfrm>
              <a:off x="2532063" y="16795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" name="Freeform 1315"/>
            <p:cNvSpPr>
              <a:spLocks/>
            </p:cNvSpPr>
            <p:nvPr/>
          </p:nvSpPr>
          <p:spPr bwMode="auto">
            <a:xfrm>
              <a:off x="2968625" y="21780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" name="Freeform 1316"/>
            <p:cNvSpPr>
              <a:spLocks noEditPoints="1"/>
            </p:cNvSpPr>
            <p:nvPr/>
          </p:nvSpPr>
          <p:spPr bwMode="auto">
            <a:xfrm>
              <a:off x="2960688" y="21701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" name="Freeform 1317"/>
            <p:cNvSpPr>
              <a:spLocks/>
            </p:cNvSpPr>
            <p:nvPr/>
          </p:nvSpPr>
          <p:spPr bwMode="auto">
            <a:xfrm>
              <a:off x="2976563" y="20939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" name="Freeform 1318"/>
            <p:cNvSpPr>
              <a:spLocks noEditPoints="1"/>
            </p:cNvSpPr>
            <p:nvPr/>
          </p:nvSpPr>
          <p:spPr bwMode="auto">
            <a:xfrm>
              <a:off x="2968625" y="2085975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" name="Freeform 1319"/>
            <p:cNvSpPr>
              <a:spLocks/>
            </p:cNvSpPr>
            <p:nvPr/>
          </p:nvSpPr>
          <p:spPr bwMode="auto">
            <a:xfrm>
              <a:off x="2990850" y="22764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" name="Freeform 1320"/>
            <p:cNvSpPr>
              <a:spLocks noEditPoints="1"/>
            </p:cNvSpPr>
            <p:nvPr/>
          </p:nvSpPr>
          <p:spPr bwMode="auto">
            <a:xfrm>
              <a:off x="2982913" y="22685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" name="Freeform 1321"/>
            <p:cNvSpPr>
              <a:spLocks/>
            </p:cNvSpPr>
            <p:nvPr/>
          </p:nvSpPr>
          <p:spPr bwMode="auto">
            <a:xfrm>
              <a:off x="2662238" y="1935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" name="Freeform 1322"/>
            <p:cNvSpPr>
              <a:spLocks noEditPoints="1"/>
            </p:cNvSpPr>
            <p:nvPr/>
          </p:nvSpPr>
          <p:spPr bwMode="auto">
            <a:xfrm>
              <a:off x="2655888" y="19272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" name="Freeform 1323"/>
            <p:cNvSpPr>
              <a:spLocks/>
            </p:cNvSpPr>
            <p:nvPr/>
          </p:nvSpPr>
          <p:spPr bwMode="auto">
            <a:xfrm>
              <a:off x="2930525" y="2270125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" name="Freeform 1324"/>
            <p:cNvSpPr>
              <a:spLocks noEditPoints="1"/>
            </p:cNvSpPr>
            <p:nvPr/>
          </p:nvSpPr>
          <p:spPr bwMode="auto">
            <a:xfrm>
              <a:off x="2922588" y="22637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" name="Freeform 1325"/>
            <p:cNvSpPr>
              <a:spLocks/>
            </p:cNvSpPr>
            <p:nvPr/>
          </p:nvSpPr>
          <p:spPr bwMode="auto">
            <a:xfrm>
              <a:off x="3094038" y="2452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" name="Freeform 1326"/>
            <p:cNvSpPr>
              <a:spLocks noEditPoints="1"/>
            </p:cNvSpPr>
            <p:nvPr/>
          </p:nvSpPr>
          <p:spPr bwMode="auto">
            <a:xfrm>
              <a:off x="3086100" y="24447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1" name="Gruppo 1870"/>
          <p:cNvGrpSpPr/>
          <p:nvPr/>
        </p:nvGrpSpPr>
        <p:grpSpPr>
          <a:xfrm>
            <a:off x="1941513" y="1624988"/>
            <a:ext cx="3602038" cy="3800475"/>
            <a:chOff x="1941513" y="1090613"/>
            <a:chExt cx="3602038" cy="3800475"/>
          </a:xfrm>
        </p:grpSpPr>
        <p:grpSp>
          <p:nvGrpSpPr>
            <p:cNvPr id="12" name="Group 407"/>
            <p:cNvGrpSpPr>
              <a:grpSpLocks/>
            </p:cNvGrpSpPr>
            <p:nvPr/>
          </p:nvGrpSpPr>
          <p:grpSpPr bwMode="auto">
            <a:xfrm>
              <a:off x="1941513" y="1090613"/>
              <a:ext cx="3032125" cy="3800475"/>
              <a:chOff x="1223" y="687"/>
              <a:chExt cx="1910" cy="2394"/>
            </a:xfrm>
          </p:grpSpPr>
          <p:sp>
            <p:nvSpPr>
              <p:cNvPr id="2414" name="Freeform 207"/>
              <p:cNvSpPr>
                <a:spLocks noEditPoints="1"/>
              </p:cNvSpPr>
              <p:nvPr/>
            </p:nvSpPr>
            <p:spPr bwMode="auto">
              <a:xfrm>
                <a:off x="1729" y="91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5" name="Freeform 208"/>
              <p:cNvSpPr>
                <a:spLocks/>
              </p:cNvSpPr>
              <p:nvPr/>
            </p:nvSpPr>
            <p:spPr bwMode="auto">
              <a:xfrm>
                <a:off x="1567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6" name="Freeform 209"/>
              <p:cNvSpPr>
                <a:spLocks noEditPoints="1"/>
              </p:cNvSpPr>
              <p:nvPr/>
            </p:nvSpPr>
            <p:spPr bwMode="auto">
              <a:xfrm>
                <a:off x="1562" y="8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7" name="Freeform 210"/>
              <p:cNvSpPr>
                <a:spLocks/>
              </p:cNvSpPr>
              <p:nvPr/>
            </p:nvSpPr>
            <p:spPr bwMode="auto">
              <a:xfrm>
                <a:off x="1532" y="8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8" name="Freeform 211"/>
              <p:cNvSpPr>
                <a:spLocks noEditPoints="1"/>
              </p:cNvSpPr>
              <p:nvPr/>
            </p:nvSpPr>
            <p:spPr bwMode="auto">
              <a:xfrm>
                <a:off x="1528" y="83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9" name="Freeform 212"/>
              <p:cNvSpPr>
                <a:spLocks/>
              </p:cNvSpPr>
              <p:nvPr/>
            </p:nvSpPr>
            <p:spPr bwMode="auto">
              <a:xfrm>
                <a:off x="1559" y="8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0" name="Freeform 213"/>
              <p:cNvSpPr>
                <a:spLocks noEditPoints="1"/>
              </p:cNvSpPr>
              <p:nvPr/>
            </p:nvSpPr>
            <p:spPr bwMode="auto">
              <a:xfrm>
                <a:off x="1554" y="8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1" name="Freeform 214"/>
              <p:cNvSpPr>
                <a:spLocks/>
              </p:cNvSpPr>
              <p:nvPr/>
            </p:nvSpPr>
            <p:spPr bwMode="auto">
              <a:xfrm>
                <a:off x="1481" y="100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2" name="Freeform 215"/>
              <p:cNvSpPr>
                <a:spLocks noEditPoints="1"/>
              </p:cNvSpPr>
              <p:nvPr/>
            </p:nvSpPr>
            <p:spPr bwMode="auto">
              <a:xfrm>
                <a:off x="1476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3" name="Freeform 216"/>
              <p:cNvSpPr>
                <a:spLocks/>
              </p:cNvSpPr>
              <p:nvPr/>
            </p:nvSpPr>
            <p:spPr bwMode="auto">
              <a:xfrm>
                <a:off x="1409" y="97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4" name="Freeform 217"/>
              <p:cNvSpPr>
                <a:spLocks noEditPoints="1"/>
              </p:cNvSpPr>
              <p:nvPr/>
            </p:nvSpPr>
            <p:spPr bwMode="auto">
              <a:xfrm>
                <a:off x="1404" y="974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5" name="Freeform 218"/>
              <p:cNvSpPr>
                <a:spLocks/>
              </p:cNvSpPr>
              <p:nvPr/>
            </p:nvSpPr>
            <p:spPr bwMode="auto">
              <a:xfrm>
                <a:off x="1650" y="102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6" name="Freeform 219"/>
              <p:cNvSpPr>
                <a:spLocks noEditPoints="1"/>
              </p:cNvSpPr>
              <p:nvPr/>
            </p:nvSpPr>
            <p:spPr bwMode="auto">
              <a:xfrm>
                <a:off x="1645" y="102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7" name="Freeform 220"/>
              <p:cNvSpPr>
                <a:spLocks/>
              </p:cNvSpPr>
              <p:nvPr/>
            </p:nvSpPr>
            <p:spPr bwMode="auto">
              <a:xfrm>
                <a:off x="1607" y="87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8" name="Freeform 221"/>
              <p:cNvSpPr>
                <a:spLocks noEditPoints="1"/>
              </p:cNvSpPr>
              <p:nvPr/>
            </p:nvSpPr>
            <p:spPr bwMode="auto">
              <a:xfrm>
                <a:off x="1602" y="87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9" name="Freeform 222"/>
              <p:cNvSpPr>
                <a:spLocks/>
              </p:cNvSpPr>
              <p:nvPr/>
            </p:nvSpPr>
            <p:spPr bwMode="auto">
              <a:xfrm>
                <a:off x="1592" y="107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0" name="Freeform 223"/>
              <p:cNvSpPr>
                <a:spLocks noEditPoints="1"/>
              </p:cNvSpPr>
              <p:nvPr/>
            </p:nvSpPr>
            <p:spPr bwMode="auto">
              <a:xfrm>
                <a:off x="1587" y="106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1" name="Freeform 224"/>
              <p:cNvSpPr>
                <a:spLocks/>
              </p:cNvSpPr>
              <p:nvPr/>
            </p:nvSpPr>
            <p:spPr bwMode="auto">
              <a:xfrm>
                <a:off x="1596" y="11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2" name="Freeform 225"/>
              <p:cNvSpPr>
                <a:spLocks noEditPoints="1"/>
              </p:cNvSpPr>
              <p:nvPr/>
            </p:nvSpPr>
            <p:spPr bwMode="auto">
              <a:xfrm>
                <a:off x="1591" y="112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3" name="Freeform 226"/>
              <p:cNvSpPr>
                <a:spLocks/>
              </p:cNvSpPr>
              <p:nvPr/>
            </p:nvSpPr>
            <p:spPr bwMode="auto">
              <a:xfrm>
                <a:off x="1528" y="10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4" name="Freeform 227"/>
              <p:cNvSpPr>
                <a:spLocks noEditPoints="1"/>
              </p:cNvSpPr>
              <p:nvPr/>
            </p:nvSpPr>
            <p:spPr bwMode="auto">
              <a:xfrm>
                <a:off x="1523" y="10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5" name="Freeform 228"/>
              <p:cNvSpPr>
                <a:spLocks/>
              </p:cNvSpPr>
              <p:nvPr/>
            </p:nvSpPr>
            <p:spPr bwMode="auto">
              <a:xfrm>
                <a:off x="1583" y="11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6" name="Freeform 229"/>
              <p:cNvSpPr>
                <a:spLocks noEditPoints="1"/>
              </p:cNvSpPr>
              <p:nvPr/>
            </p:nvSpPr>
            <p:spPr bwMode="auto">
              <a:xfrm>
                <a:off x="1578" y="11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7" name="Freeform 230"/>
              <p:cNvSpPr>
                <a:spLocks/>
              </p:cNvSpPr>
              <p:nvPr/>
            </p:nvSpPr>
            <p:spPr bwMode="auto">
              <a:xfrm>
                <a:off x="1553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8" name="Freeform 231"/>
              <p:cNvSpPr>
                <a:spLocks noEditPoints="1"/>
              </p:cNvSpPr>
              <p:nvPr/>
            </p:nvSpPr>
            <p:spPr bwMode="auto">
              <a:xfrm>
                <a:off x="1549" y="121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9" name="Freeform 232"/>
              <p:cNvSpPr>
                <a:spLocks/>
              </p:cNvSpPr>
              <p:nvPr/>
            </p:nvSpPr>
            <p:spPr bwMode="auto">
              <a:xfrm>
                <a:off x="1574" y="128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0" name="Freeform 233"/>
              <p:cNvSpPr>
                <a:spLocks noEditPoints="1"/>
              </p:cNvSpPr>
              <p:nvPr/>
            </p:nvSpPr>
            <p:spPr bwMode="auto">
              <a:xfrm>
                <a:off x="1569" y="127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1" name="Freeform 234"/>
              <p:cNvSpPr>
                <a:spLocks/>
              </p:cNvSpPr>
              <p:nvPr/>
            </p:nvSpPr>
            <p:spPr bwMode="auto">
              <a:xfrm>
                <a:off x="1547" y="11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2" name="Freeform 235"/>
              <p:cNvSpPr>
                <a:spLocks noEditPoints="1"/>
              </p:cNvSpPr>
              <p:nvPr/>
            </p:nvSpPr>
            <p:spPr bwMode="auto">
              <a:xfrm>
                <a:off x="1542" y="11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3" name="Freeform 236"/>
              <p:cNvSpPr>
                <a:spLocks/>
              </p:cNvSpPr>
              <p:nvPr/>
            </p:nvSpPr>
            <p:spPr bwMode="auto">
              <a:xfrm>
                <a:off x="1749" y="122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4" name="Freeform 237"/>
              <p:cNvSpPr>
                <a:spLocks noEditPoints="1"/>
              </p:cNvSpPr>
              <p:nvPr/>
            </p:nvSpPr>
            <p:spPr bwMode="auto">
              <a:xfrm>
                <a:off x="1744" y="121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5" name="Freeform 238"/>
              <p:cNvSpPr>
                <a:spLocks/>
              </p:cNvSpPr>
              <p:nvPr/>
            </p:nvSpPr>
            <p:spPr bwMode="auto">
              <a:xfrm>
                <a:off x="1361" y="9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6" name="Freeform 239"/>
              <p:cNvSpPr>
                <a:spLocks noEditPoints="1"/>
              </p:cNvSpPr>
              <p:nvPr/>
            </p:nvSpPr>
            <p:spPr bwMode="auto">
              <a:xfrm>
                <a:off x="1356" y="9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7" name="Freeform 240"/>
              <p:cNvSpPr>
                <a:spLocks/>
              </p:cNvSpPr>
              <p:nvPr/>
            </p:nvSpPr>
            <p:spPr bwMode="auto">
              <a:xfrm>
                <a:off x="1416" y="10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8" name="Freeform 241"/>
              <p:cNvSpPr>
                <a:spLocks noEditPoints="1"/>
              </p:cNvSpPr>
              <p:nvPr/>
            </p:nvSpPr>
            <p:spPr bwMode="auto">
              <a:xfrm>
                <a:off x="141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9" name="Freeform 242"/>
              <p:cNvSpPr>
                <a:spLocks/>
              </p:cNvSpPr>
              <p:nvPr/>
            </p:nvSpPr>
            <p:spPr bwMode="auto">
              <a:xfrm>
                <a:off x="1484" y="111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0" name="Freeform 243"/>
              <p:cNvSpPr>
                <a:spLocks noEditPoints="1"/>
              </p:cNvSpPr>
              <p:nvPr/>
            </p:nvSpPr>
            <p:spPr bwMode="auto">
              <a:xfrm>
                <a:off x="1479" y="11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1" name="Freeform 244"/>
              <p:cNvSpPr>
                <a:spLocks/>
              </p:cNvSpPr>
              <p:nvPr/>
            </p:nvSpPr>
            <p:spPr bwMode="auto">
              <a:xfrm>
                <a:off x="1505" y="9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2" name="Freeform 245"/>
              <p:cNvSpPr>
                <a:spLocks noEditPoints="1"/>
              </p:cNvSpPr>
              <p:nvPr/>
            </p:nvSpPr>
            <p:spPr bwMode="auto">
              <a:xfrm>
                <a:off x="1500" y="9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3" name="Freeform 246"/>
              <p:cNvSpPr>
                <a:spLocks/>
              </p:cNvSpPr>
              <p:nvPr/>
            </p:nvSpPr>
            <p:spPr bwMode="auto">
              <a:xfrm>
                <a:off x="1398" y="8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4" name="Freeform 247"/>
              <p:cNvSpPr>
                <a:spLocks noEditPoints="1"/>
              </p:cNvSpPr>
              <p:nvPr/>
            </p:nvSpPr>
            <p:spPr bwMode="auto">
              <a:xfrm>
                <a:off x="1393" y="82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5" name="Freeform 248"/>
              <p:cNvSpPr>
                <a:spLocks/>
              </p:cNvSpPr>
              <p:nvPr/>
            </p:nvSpPr>
            <p:spPr bwMode="auto">
              <a:xfrm>
                <a:off x="1409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6" name="Freeform 249"/>
              <p:cNvSpPr>
                <a:spLocks noEditPoints="1"/>
              </p:cNvSpPr>
              <p:nvPr/>
            </p:nvSpPr>
            <p:spPr bwMode="auto">
              <a:xfrm>
                <a:off x="1404" y="83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7" name="Freeform 250"/>
              <p:cNvSpPr>
                <a:spLocks/>
              </p:cNvSpPr>
              <p:nvPr/>
            </p:nvSpPr>
            <p:spPr bwMode="auto">
              <a:xfrm>
                <a:off x="1485" y="87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8" name="Freeform 251"/>
              <p:cNvSpPr>
                <a:spLocks noEditPoints="1"/>
              </p:cNvSpPr>
              <p:nvPr/>
            </p:nvSpPr>
            <p:spPr bwMode="auto">
              <a:xfrm>
                <a:off x="1480" y="86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9" name="Freeform 252"/>
              <p:cNvSpPr>
                <a:spLocks/>
              </p:cNvSpPr>
              <p:nvPr/>
            </p:nvSpPr>
            <p:spPr bwMode="auto">
              <a:xfrm>
                <a:off x="1489" y="9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0" name="Freeform 253"/>
              <p:cNvSpPr>
                <a:spLocks noEditPoints="1"/>
              </p:cNvSpPr>
              <p:nvPr/>
            </p:nvSpPr>
            <p:spPr bwMode="auto">
              <a:xfrm>
                <a:off x="1484" y="93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1" name="Freeform 254"/>
              <p:cNvSpPr>
                <a:spLocks/>
              </p:cNvSpPr>
              <p:nvPr/>
            </p:nvSpPr>
            <p:spPr bwMode="auto">
              <a:xfrm>
                <a:off x="1550" y="9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2" name="Freeform 255"/>
              <p:cNvSpPr>
                <a:spLocks noEditPoints="1"/>
              </p:cNvSpPr>
              <p:nvPr/>
            </p:nvSpPr>
            <p:spPr bwMode="auto">
              <a:xfrm>
                <a:off x="1545" y="9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3" name="Freeform 256"/>
              <p:cNvSpPr>
                <a:spLocks/>
              </p:cNvSpPr>
              <p:nvPr/>
            </p:nvSpPr>
            <p:spPr bwMode="auto">
              <a:xfrm>
                <a:off x="1361" y="70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4" name="Freeform 257"/>
              <p:cNvSpPr>
                <a:spLocks noEditPoints="1"/>
              </p:cNvSpPr>
              <p:nvPr/>
            </p:nvSpPr>
            <p:spPr bwMode="auto">
              <a:xfrm>
                <a:off x="1357" y="69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5" name="Freeform 258"/>
              <p:cNvSpPr>
                <a:spLocks/>
              </p:cNvSpPr>
              <p:nvPr/>
            </p:nvSpPr>
            <p:spPr bwMode="auto">
              <a:xfrm>
                <a:off x="1429" y="82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6" name="Freeform 259"/>
              <p:cNvSpPr>
                <a:spLocks noEditPoints="1"/>
              </p:cNvSpPr>
              <p:nvPr/>
            </p:nvSpPr>
            <p:spPr bwMode="auto">
              <a:xfrm>
                <a:off x="1424" y="8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7" name="Freeform 260"/>
              <p:cNvSpPr>
                <a:spLocks/>
              </p:cNvSpPr>
              <p:nvPr/>
            </p:nvSpPr>
            <p:spPr bwMode="auto">
              <a:xfrm>
                <a:off x="1408" y="10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8" name="Freeform 261"/>
              <p:cNvSpPr>
                <a:spLocks noEditPoints="1"/>
              </p:cNvSpPr>
              <p:nvPr/>
            </p:nvSpPr>
            <p:spPr bwMode="auto">
              <a:xfrm>
                <a:off x="1404" y="105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9" name="Freeform 262"/>
              <p:cNvSpPr>
                <a:spLocks/>
              </p:cNvSpPr>
              <p:nvPr/>
            </p:nvSpPr>
            <p:spPr bwMode="auto">
              <a:xfrm>
                <a:off x="1429" y="104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0" name="Freeform 263"/>
              <p:cNvSpPr>
                <a:spLocks noEditPoints="1"/>
              </p:cNvSpPr>
              <p:nvPr/>
            </p:nvSpPr>
            <p:spPr bwMode="auto">
              <a:xfrm>
                <a:off x="1424" y="104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1" name="Freeform 264"/>
              <p:cNvSpPr>
                <a:spLocks/>
              </p:cNvSpPr>
              <p:nvPr/>
            </p:nvSpPr>
            <p:spPr bwMode="auto">
              <a:xfrm>
                <a:off x="1427" y="9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2" name="Freeform 265"/>
              <p:cNvSpPr>
                <a:spLocks noEditPoints="1"/>
              </p:cNvSpPr>
              <p:nvPr/>
            </p:nvSpPr>
            <p:spPr bwMode="auto">
              <a:xfrm>
                <a:off x="1422" y="9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3" name="Freeform 266"/>
              <p:cNvSpPr>
                <a:spLocks/>
              </p:cNvSpPr>
              <p:nvPr/>
            </p:nvSpPr>
            <p:spPr bwMode="auto">
              <a:xfrm>
                <a:off x="1518" y="116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4" name="Freeform 267"/>
              <p:cNvSpPr>
                <a:spLocks noEditPoints="1"/>
              </p:cNvSpPr>
              <p:nvPr/>
            </p:nvSpPr>
            <p:spPr bwMode="auto">
              <a:xfrm>
                <a:off x="1513" y="116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5" name="Freeform 268"/>
              <p:cNvSpPr>
                <a:spLocks/>
              </p:cNvSpPr>
              <p:nvPr/>
            </p:nvSpPr>
            <p:spPr bwMode="auto">
              <a:xfrm>
                <a:off x="1400" y="88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6" name="Freeform 269"/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7" name="Freeform 270"/>
              <p:cNvSpPr>
                <a:spLocks/>
              </p:cNvSpPr>
              <p:nvPr/>
            </p:nvSpPr>
            <p:spPr bwMode="auto">
              <a:xfrm>
                <a:off x="1463" y="11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8" name="Freeform 271"/>
              <p:cNvSpPr>
                <a:spLocks noEditPoints="1"/>
              </p:cNvSpPr>
              <p:nvPr/>
            </p:nvSpPr>
            <p:spPr bwMode="auto">
              <a:xfrm>
                <a:off x="1458" y="11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9" name="Freeform 272"/>
              <p:cNvSpPr>
                <a:spLocks/>
              </p:cNvSpPr>
              <p:nvPr/>
            </p:nvSpPr>
            <p:spPr bwMode="auto">
              <a:xfrm>
                <a:off x="1553" y="109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0" name="Freeform 273"/>
              <p:cNvSpPr>
                <a:spLocks noEditPoints="1"/>
              </p:cNvSpPr>
              <p:nvPr/>
            </p:nvSpPr>
            <p:spPr bwMode="auto">
              <a:xfrm>
                <a:off x="1549" y="109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1" name="Freeform 274"/>
              <p:cNvSpPr>
                <a:spLocks/>
              </p:cNvSpPr>
              <p:nvPr/>
            </p:nvSpPr>
            <p:spPr bwMode="auto">
              <a:xfrm>
                <a:off x="1655" y="12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2" name="Freeform 275"/>
              <p:cNvSpPr>
                <a:spLocks noEditPoints="1"/>
              </p:cNvSpPr>
              <p:nvPr/>
            </p:nvSpPr>
            <p:spPr bwMode="auto">
              <a:xfrm>
                <a:off x="1650" y="12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3" name="Freeform 276"/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4" name="Freeform 277"/>
              <p:cNvSpPr>
                <a:spLocks noEditPoints="1"/>
              </p:cNvSpPr>
              <p:nvPr/>
            </p:nvSpPr>
            <p:spPr bwMode="auto">
              <a:xfrm>
                <a:off x="2079" y="15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5" name="Freeform 278"/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6" name="Freeform 279"/>
              <p:cNvSpPr>
                <a:spLocks noEditPoints="1"/>
              </p:cNvSpPr>
              <p:nvPr/>
            </p:nvSpPr>
            <p:spPr bwMode="auto">
              <a:xfrm>
                <a:off x="1529" y="11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7" name="Freeform 280"/>
              <p:cNvSpPr>
                <a:spLocks/>
              </p:cNvSpPr>
              <p:nvPr/>
            </p:nvSpPr>
            <p:spPr bwMode="auto">
              <a:xfrm>
                <a:off x="170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8" name="Freeform 281"/>
              <p:cNvSpPr>
                <a:spLocks noEditPoints="1"/>
              </p:cNvSpPr>
              <p:nvPr/>
            </p:nvSpPr>
            <p:spPr bwMode="auto">
              <a:xfrm>
                <a:off x="170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9" name="Freeform 282"/>
              <p:cNvSpPr>
                <a:spLocks/>
              </p:cNvSpPr>
              <p:nvPr/>
            </p:nvSpPr>
            <p:spPr bwMode="auto">
              <a:xfrm>
                <a:off x="1591" y="11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0" name="Freeform 283"/>
              <p:cNvSpPr>
                <a:spLocks noEditPoints="1"/>
              </p:cNvSpPr>
              <p:nvPr/>
            </p:nvSpPr>
            <p:spPr bwMode="auto">
              <a:xfrm>
                <a:off x="1586" y="1178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1" name="Freeform 284"/>
              <p:cNvSpPr>
                <a:spLocks/>
              </p:cNvSpPr>
              <p:nvPr/>
            </p:nvSpPr>
            <p:spPr bwMode="auto">
              <a:xfrm>
                <a:off x="1792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2" name="Freeform 285"/>
              <p:cNvSpPr>
                <a:spLocks noEditPoints="1"/>
              </p:cNvSpPr>
              <p:nvPr/>
            </p:nvSpPr>
            <p:spPr bwMode="auto">
              <a:xfrm>
                <a:off x="1787" y="12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3" name="Freeform 286"/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4" name="Freeform 287"/>
              <p:cNvSpPr>
                <a:spLocks noEditPoints="1"/>
              </p:cNvSpPr>
              <p:nvPr/>
            </p:nvSpPr>
            <p:spPr bwMode="auto">
              <a:xfrm>
                <a:off x="1701" y="12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5" name="Freeform 288"/>
              <p:cNvSpPr>
                <a:spLocks/>
              </p:cNvSpPr>
              <p:nvPr/>
            </p:nvSpPr>
            <p:spPr bwMode="auto">
              <a:xfrm>
                <a:off x="1539" y="112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6" name="Freeform 289"/>
              <p:cNvSpPr>
                <a:spLocks noEditPoints="1"/>
              </p:cNvSpPr>
              <p:nvPr/>
            </p:nvSpPr>
            <p:spPr bwMode="auto">
              <a:xfrm>
                <a:off x="1534" y="112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7" name="Freeform 290"/>
              <p:cNvSpPr>
                <a:spLocks/>
              </p:cNvSpPr>
              <p:nvPr/>
            </p:nvSpPr>
            <p:spPr bwMode="auto">
              <a:xfrm>
                <a:off x="1582" y="120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8" name="Freeform 291"/>
              <p:cNvSpPr>
                <a:spLocks noEditPoints="1"/>
              </p:cNvSpPr>
              <p:nvPr/>
            </p:nvSpPr>
            <p:spPr bwMode="auto">
              <a:xfrm>
                <a:off x="1577" y="12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9" name="Freeform 292"/>
              <p:cNvSpPr>
                <a:spLocks/>
              </p:cNvSpPr>
              <p:nvPr/>
            </p:nvSpPr>
            <p:spPr bwMode="auto">
              <a:xfrm>
                <a:off x="1589" y="12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0" name="Freeform 293"/>
              <p:cNvSpPr>
                <a:spLocks noEditPoints="1"/>
              </p:cNvSpPr>
              <p:nvPr/>
            </p:nvSpPr>
            <p:spPr bwMode="auto">
              <a:xfrm>
                <a:off x="1584" y="12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1" name="Freeform 294"/>
              <p:cNvSpPr>
                <a:spLocks/>
              </p:cNvSpPr>
              <p:nvPr/>
            </p:nvSpPr>
            <p:spPr bwMode="auto">
              <a:xfrm>
                <a:off x="1460" y="10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2" name="Freeform 295"/>
              <p:cNvSpPr>
                <a:spLocks noEditPoints="1"/>
              </p:cNvSpPr>
              <p:nvPr/>
            </p:nvSpPr>
            <p:spPr bwMode="auto">
              <a:xfrm>
                <a:off x="1455" y="1009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3" name="Freeform 296"/>
              <p:cNvSpPr>
                <a:spLocks/>
              </p:cNvSpPr>
              <p:nvPr/>
            </p:nvSpPr>
            <p:spPr bwMode="auto">
              <a:xfrm>
                <a:off x="1475" y="104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4" name="Freeform 297"/>
              <p:cNvSpPr>
                <a:spLocks noEditPoints="1"/>
              </p:cNvSpPr>
              <p:nvPr/>
            </p:nvSpPr>
            <p:spPr bwMode="auto">
              <a:xfrm>
                <a:off x="1470" y="103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5" name="Freeform 298"/>
              <p:cNvSpPr>
                <a:spLocks/>
              </p:cNvSpPr>
              <p:nvPr/>
            </p:nvSpPr>
            <p:spPr bwMode="auto">
              <a:xfrm>
                <a:off x="1863" y="123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6" name="Freeform 299"/>
              <p:cNvSpPr>
                <a:spLocks noEditPoints="1"/>
              </p:cNvSpPr>
              <p:nvPr/>
            </p:nvSpPr>
            <p:spPr bwMode="auto">
              <a:xfrm>
                <a:off x="1858" y="122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7" name="Freeform 300"/>
              <p:cNvSpPr>
                <a:spLocks/>
              </p:cNvSpPr>
              <p:nvPr/>
            </p:nvSpPr>
            <p:spPr bwMode="auto">
              <a:xfrm>
                <a:off x="2237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8" name="Freeform 301"/>
              <p:cNvSpPr>
                <a:spLocks noEditPoints="1"/>
              </p:cNvSpPr>
              <p:nvPr/>
            </p:nvSpPr>
            <p:spPr bwMode="auto">
              <a:xfrm>
                <a:off x="2232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9" name="Freeform 302"/>
              <p:cNvSpPr>
                <a:spLocks/>
              </p:cNvSpPr>
              <p:nvPr/>
            </p:nvSpPr>
            <p:spPr bwMode="auto">
              <a:xfrm>
                <a:off x="1803" y="135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0" name="Freeform 303"/>
              <p:cNvSpPr>
                <a:spLocks noEditPoints="1"/>
              </p:cNvSpPr>
              <p:nvPr/>
            </p:nvSpPr>
            <p:spPr bwMode="auto">
              <a:xfrm>
                <a:off x="1799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1" name="Freeform 304"/>
              <p:cNvSpPr>
                <a:spLocks/>
              </p:cNvSpPr>
              <p:nvPr/>
            </p:nvSpPr>
            <p:spPr bwMode="auto">
              <a:xfrm>
                <a:off x="1266" y="69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2" name="Freeform 305"/>
              <p:cNvSpPr>
                <a:spLocks noEditPoints="1"/>
              </p:cNvSpPr>
              <p:nvPr/>
            </p:nvSpPr>
            <p:spPr bwMode="auto">
              <a:xfrm>
                <a:off x="1261" y="68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3" name="Freeform 306"/>
              <p:cNvSpPr>
                <a:spLocks/>
              </p:cNvSpPr>
              <p:nvPr/>
            </p:nvSpPr>
            <p:spPr bwMode="auto">
              <a:xfrm>
                <a:off x="1684" y="7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4" name="Freeform 307"/>
              <p:cNvSpPr>
                <a:spLocks noEditPoints="1"/>
              </p:cNvSpPr>
              <p:nvPr/>
            </p:nvSpPr>
            <p:spPr bwMode="auto">
              <a:xfrm>
                <a:off x="1679" y="73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5" name="Freeform 308"/>
              <p:cNvSpPr>
                <a:spLocks/>
              </p:cNvSpPr>
              <p:nvPr/>
            </p:nvSpPr>
            <p:spPr bwMode="auto">
              <a:xfrm>
                <a:off x="1377" y="78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6" name="Freeform 309"/>
              <p:cNvSpPr>
                <a:spLocks noEditPoints="1"/>
              </p:cNvSpPr>
              <p:nvPr/>
            </p:nvSpPr>
            <p:spPr bwMode="auto">
              <a:xfrm>
                <a:off x="1372" y="77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7" name="Freeform 310"/>
              <p:cNvSpPr>
                <a:spLocks/>
              </p:cNvSpPr>
              <p:nvPr/>
            </p:nvSpPr>
            <p:spPr bwMode="auto">
              <a:xfrm>
                <a:off x="1303" y="70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8" name="Freeform 311"/>
              <p:cNvSpPr>
                <a:spLocks noEditPoints="1"/>
              </p:cNvSpPr>
              <p:nvPr/>
            </p:nvSpPr>
            <p:spPr bwMode="auto">
              <a:xfrm>
                <a:off x="1298" y="70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9" name="Freeform 312"/>
              <p:cNvSpPr>
                <a:spLocks/>
              </p:cNvSpPr>
              <p:nvPr/>
            </p:nvSpPr>
            <p:spPr bwMode="auto">
              <a:xfrm>
                <a:off x="3014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0" name="Freeform 313"/>
              <p:cNvSpPr>
                <a:spLocks noEditPoints="1"/>
              </p:cNvSpPr>
              <p:nvPr/>
            </p:nvSpPr>
            <p:spPr bwMode="auto">
              <a:xfrm>
                <a:off x="3009" y="296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1" name="Freeform 314"/>
              <p:cNvSpPr>
                <a:spLocks/>
              </p:cNvSpPr>
              <p:nvPr/>
            </p:nvSpPr>
            <p:spPr bwMode="auto">
              <a:xfrm>
                <a:off x="3022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2" name="Freeform 315"/>
              <p:cNvSpPr>
                <a:spLocks noEditPoints="1"/>
              </p:cNvSpPr>
              <p:nvPr/>
            </p:nvSpPr>
            <p:spPr bwMode="auto">
              <a:xfrm>
                <a:off x="3017" y="29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3" name="Freeform 316"/>
              <p:cNvSpPr>
                <a:spLocks/>
              </p:cNvSpPr>
              <p:nvPr/>
            </p:nvSpPr>
            <p:spPr bwMode="auto">
              <a:xfrm>
                <a:off x="2356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4" name="Freeform 317"/>
              <p:cNvSpPr>
                <a:spLocks noEditPoints="1"/>
              </p:cNvSpPr>
              <p:nvPr/>
            </p:nvSpPr>
            <p:spPr bwMode="auto">
              <a:xfrm>
                <a:off x="2351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5" name="Freeform 318"/>
              <p:cNvSpPr>
                <a:spLocks/>
              </p:cNvSpPr>
              <p:nvPr/>
            </p:nvSpPr>
            <p:spPr bwMode="auto">
              <a:xfrm>
                <a:off x="2439" y="18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6" name="Freeform 319"/>
              <p:cNvSpPr>
                <a:spLocks noEditPoints="1"/>
              </p:cNvSpPr>
              <p:nvPr/>
            </p:nvSpPr>
            <p:spPr bwMode="auto">
              <a:xfrm>
                <a:off x="2434" y="188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7" name="Freeform 320"/>
              <p:cNvSpPr>
                <a:spLocks/>
              </p:cNvSpPr>
              <p:nvPr/>
            </p:nvSpPr>
            <p:spPr bwMode="auto">
              <a:xfrm>
                <a:off x="2798" y="222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8" name="Freeform 321"/>
              <p:cNvSpPr>
                <a:spLocks noEditPoints="1"/>
              </p:cNvSpPr>
              <p:nvPr/>
            </p:nvSpPr>
            <p:spPr bwMode="auto">
              <a:xfrm>
                <a:off x="2793" y="22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9" name="Freeform 322"/>
              <p:cNvSpPr>
                <a:spLocks/>
              </p:cNvSpPr>
              <p:nvPr/>
            </p:nvSpPr>
            <p:spPr bwMode="auto">
              <a:xfrm>
                <a:off x="2663" y="22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0" name="Freeform 323"/>
              <p:cNvSpPr>
                <a:spLocks noEditPoints="1"/>
              </p:cNvSpPr>
              <p:nvPr/>
            </p:nvSpPr>
            <p:spPr bwMode="auto">
              <a:xfrm>
                <a:off x="2658" y="220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1" name="Freeform 324"/>
              <p:cNvSpPr>
                <a:spLocks/>
              </p:cNvSpPr>
              <p:nvPr/>
            </p:nvSpPr>
            <p:spPr bwMode="auto">
              <a:xfrm>
                <a:off x="2708" y="225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2" name="Freeform 325"/>
              <p:cNvSpPr>
                <a:spLocks noEditPoints="1"/>
              </p:cNvSpPr>
              <p:nvPr/>
            </p:nvSpPr>
            <p:spPr bwMode="auto">
              <a:xfrm>
                <a:off x="2703" y="22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3" name="Freeform 326"/>
              <p:cNvSpPr>
                <a:spLocks/>
              </p:cNvSpPr>
              <p:nvPr/>
            </p:nvSpPr>
            <p:spPr bwMode="auto">
              <a:xfrm>
                <a:off x="2648" y="22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4" name="Freeform 327"/>
              <p:cNvSpPr>
                <a:spLocks noEditPoints="1"/>
              </p:cNvSpPr>
              <p:nvPr/>
            </p:nvSpPr>
            <p:spPr bwMode="auto">
              <a:xfrm>
                <a:off x="2643" y="22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5" name="Freeform 328"/>
              <p:cNvSpPr>
                <a:spLocks/>
              </p:cNvSpPr>
              <p:nvPr/>
            </p:nvSpPr>
            <p:spPr bwMode="auto">
              <a:xfrm>
                <a:off x="1527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6" name="Freeform 329"/>
              <p:cNvSpPr>
                <a:spLocks noEditPoints="1"/>
              </p:cNvSpPr>
              <p:nvPr/>
            </p:nvSpPr>
            <p:spPr bwMode="auto">
              <a:xfrm>
                <a:off x="152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7" name="Freeform 330"/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8" name="Freeform 331"/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9" name="Freeform 332"/>
              <p:cNvSpPr>
                <a:spLocks/>
              </p:cNvSpPr>
              <p:nvPr/>
            </p:nvSpPr>
            <p:spPr bwMode="auto">
              <a:xfrm>
                <a:off x="1549" y="114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0" name="Freeform 333"/>
              <p:cNvSpPr>
                <a:spLocks noEditPoints="1"/>
              </p:cNvSpPr>
              <p:nvPr/>
            </p:nvSpPr>
            <p:spPr bwMode="auto">
              <a:xfrm>
                <a:off x="1544" y="11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1" name="Freeform 334"/>
              <p:cNvSpPr>
                <a:spLocks/>
              </p:cNvSpPr>
              <p:nvPr/>
            </p:nvSpPr>
            <p:spPr bwMode="auto">
              <a:xfrm>
                <a:off x="1377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2" name="Freeform 335"/>
              <p:cNvSpPr>
                <a:spLocks noEditPoints="1"/>
              </p:cNvSpPr>
              <p:nvPr/>
            </p:nvSpPr>
            <p:spPr bwMode="auto">
              <a:xfrm>
                <a:off x="1372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3" name="Freeform 336"/>
              <p:cNvSpPr>
                <a:spLocks/>
              </p:cNvSpPr>
              <p:nvPr/>
            </p:nvSpPr>
            <p:spPr bwMode="auto">
              <a:xfrm>
                <a:off x="1774" y="114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4" name="Freeform 337"/>
              <p:cNvSpPr>
                <a:spLocks noEditPoints="1"/>
              </p:cNvSpPr>
              <p:nvPr/>
            </p:nvSpPr>
            <p:spPr bwMode="auto">
              <a:xfrm>
                <a:off x="1769" y="113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5" name="Freeform 338"/>
              <p:cNvSpPr>
                <a:spLocks/>
              </p:cNvSpPr>
              <p:nvPr/>
            </p:nvSpPr>
            <p:spPr bwMode="auto">
              <a:xfrm>
                <a:off x="1437" y="10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6" name="Freeform 339"/>
              <p:cNvSpPr>
                <a:spLocks noEditPoints="1"/>
              </p:cNvSpPr>
              <p:nvPr/>
            </p:nvSpPr>
            <p:spPr bwMode="auto">
              <a:xfrm>
                <a:off x="1432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7" name="Freeform 340"/>
              <p:cNvSpPr>
                <a:spLocks/>
              </p:cNvSpPr>
              <p:nvPr/>
            </p:nvSpPr>
            <p:spPr bwMode="auto">
              <a:xfrm>
                <a:off x="1639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8" name="Freeform 341"/>
              <p:cNvSpPr>
                <a:spLocks noEditPoints="1"/>
              </p:cNvSpPr>
              <p:nvPr/>
            </p:nvSpPr>
            <p:spPr bwMode="auto">
              <a:xfrm>
                <a:off x="1634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9" name="Freeform 342"/>
              <p:cNvSpPr>
                <a:spLocks/>
              </p:cNvSpPr>
              <p:nvPr/>
            </p:nvSpPr>
            <p:spPr bwMode="auto">
              <a:xfrm>
                <a:off x="1916" y="137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0" name="Freeform 343"/>
              <p:cNvSpPr>
                <a:spLocks noEditPoints="1"/>
              </p:cNvSpPr>
              <p:nvPr/>
            </p:nvSpPr>
            <p:spPr bwMode="auto">
              <a:xfrm>
                <a:off x="1911" y="137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1" name="Freeform 344"/>
              <p:cNvSpPr>
                <a:spLocks/>
              </p:cNvSpPr>
              <p:nvPr/>
            </p:nvSpPr>
            <p:spPr bwMode="auto">
              <a:xfrm>
                <a:off x="1310" y="9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2" name="Freeform 345"/>
              <p:cNvSpPr>
                <a:spLocks noEditPoints="1"/>
              </p:cNvSpPr>
              <p:nvPr/>
            </p:nvSpPr>
            <p:spPr bwMode="auto">
              <a:xfrm>
                <a:off x="1305" y="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3" name="Freeform 346"/>
              <p:cNvSpPr>
                <a:spLocks/>
              </p:cNvSpPr>
              <p:nvPr/>
            </p:nvSpPr>
            <p:spPr bwMode="auto">
              <a:xfrm>
                <a:off x="1751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4" name="Freeform 347"/>
              <p:cNvSpPr>
                <a:spLocks noEditPoints="1"/>
              </p:cNvSpPr>
              <p:nvPr/>
            </p:nvSpPr>
            <p:spPr bwMode="auto">
              <a:xfrm>
                <a:off x="1746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5" name="Freeform 348"/>
              <p:cNvSpPr>
                <a:spLocks/>
              </p:cNvSpPr>
              <p:nvPr/>
            </p:nvSpPr>
            <p:spPr bwMode="auto">
              <a:xfrm>
                <a:off x="1280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6" name="Freeform 349"/>
              <p:cNvSpPr>
                <a:spLocks noEditPoints="1"/>
              </p:cNvSpPr>
              <p:nvPr/>
            </p:nvSpPr>
            <p:spPr bwMode="auto">
              <a:xfrm>
                <a:off x="1276" y="1190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7" name="Freeform 350"/>
              <p:cNvSpPr>
                <a:spLocks/>
              </p:cNvSpPr>
              <p:nvPr/>
            </p:nvSpPr>
            <p:spPr bwMode="auto">
              <a:xfrm>
                <a:off x="2162" y="131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8" name="Freeform 351"/>
              <p:cNvSpPr>
                <a:spLocks noEditPoints="1"/>
              </p:cNvSpPr>
              <p:nvPr/>
            </p:nvSpPr>
            <p:spPr bwMode="auto">
              <a:xfrm>
                <a:off x="2157" y="130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9" name="Freeform 352"/>
              <p:cNvSpPr>
                <a:spLocks/>
              </p:cNvSpPr>
              <p:nvPr/>
            </p:nvSpPr>
            <p:spPr bwMode="auto">
              <a:xfrm>
                <a:off x="1266" y="104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0" name="Freeform 353"/>
              <p:cNvSpPr>
                <a:spLocks noEditPoints="1"/>
              </p:cNvSpPr>
              <p:nvPr/>
            </p:nvSpPr>
            <p:spPr bwMode="auto">
              <a:xfrm>
                <a:off x="1261" y="104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1" name="Freeform 354"/>
              <p:cNvSpPr>
                <a:spLocks/>
              </p:cNvSpPr>
              <p:nvPr/>
            </p:nvSpPr>
            <p:spPr bwMode="auto">
              <a:xfrm>
                <a:off x="2170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2" name="Freeform 355"/>
              <p:cNvSpPr>
                <a:spLocks noEditPoints="1"/>
              </p:cNvSpPr>
              <p:nvPr/>
            </p:nvSpPr>
            <p:spPr bwMode="auto">
              <a:xfrm>
                <a:off x="2165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3" name="Freeform 356"/>
              <p:cNvSpPr>
                <a:spLocks/>
              </p:cNvSpPr>
              <p:nvPr/>
            </p:nvSpPr>
            <p:spPr bwMode="auto">
              <a:xfrm>
                <a:off x="2267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4" name="Freeform 357"/>
              <p:cNvSpPr>
                <a:spLocks noEditPoints="1"/>
              </p:cNvSpPr>
              <p:nvPr/>
            </p:nvSpPr>
            <p:spPr bwMode="auto">
              <a:xfrm>
                <a:off x="2262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5" name="Freeform 358"/>
              <p:cNvSpPr>
                <a:spLocks/>
              </p:cNvSpPr>
              <p:nvPr/>
            </p:nvSpPr>
            <p:spPr bwMode="auto">
              <a:xfrm>
                <a:off x="1310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6" name="Freeform 359"/>
              <p:cNvSpPr>
                <a:spLocks noEditPoints="1"/>
              </p:cNvSpPr>
              <p:nvPr/>
            </p:nvSpPr>
            <p:spPr bwMode="auto">
              <a:xfrm>
                <a:off x="1305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7" name="Freeform 360"/>
              <p:cNvSpPr>
                <a:spLocks/>
              </p:cNvSpPr>
              <p:nvPr/>
            </p:nvSpPr>
            <p:spPr bwMode="auto">
              <a:xfrm>
                <a:off x="1303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8" name="Freeform 361"/>
              <p:cNvSpPr>
                <a:spLocks noEditPoints="1"/>
              </p:cNvSpPr>
              <p:nvPr/>
            </p:nvSpPr>
            <p:spPr bwMode="auto">
              <a:xfrm>
                <a:off x="1298" y="11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9" name="Freeform 362"/>
              <p:cNvSpPr>
                <a:spLocks/>
              </p:cNvSpPr>
              <p:nvPr/>
            </p:nvSpPr>
            <p:spPr bwMode="auto">
              <a:xfrm>
                <a:off x="1288" y="10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0" name="Freeform 363"/>
              <p:cNvSpPr>
                <a:spLocks noEditPoints="1"/>
              </p:cNvSpPr>
              <p:nvPr/>
            </p:nvSpPr>
            <p:spPr bwMode="auto">
              <a:xfrm>
                <a:off x="1283" y="102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1" name="Freeform 364"/>
              <p:cNvSpPr>
                <a:spLocks/>
              </p:cNvSpPr>
              <p:nvPr/>
            </p:nvSpPr>
            <p:spPr bwMode="auto">
              <a:xfrm>
                <a:off x="1228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2" name="Freeform 365"/>
              <p:cNvSpPr>
                <a:spLocks noEditPoints="1"/>
              </p:cNvSpPr>
              <p:nvPr/>
            </p:nvSpPr>
            <p:spPr bwMode="auto">
              <a:xfrm>
                <a:off x="1223" y="116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3" name="Freeform 366"/>
              <p:cNvSpPr>
                <a:spLocks/>
              </p:cNvSpPr>
              <p:nvPr/>
            </p:nvSpPr>
            <p:spPr bwMode="auto">
              <a:xfrm>
                <a:off x="1370" y="81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4" name="Freeform 367"/>
              <p:cNvSpPr>
                <a:spLocks noEditPoints="1"/>
              </p:cNvSpPr>
              <p:nvPr/>
            </p:nvSpPr>
            <p:spPr bwMode="auto">
              <a:xfrm>
                <a:off x="1365" y="8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5" name="Freeform 368"/>
              <p:cNvSpPr>
                <a:spLocks/>
              </p:cNvSpPr>
              <p:nvPr/>
            </p:nvSpPr>
            <p:spPr bwMode="auto">
              <a:xfrm>
                <a:off x="1901" y="169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6" name="Freeform 369"/>
              <p:cNvSpPr>
                <a:spLocks noEditPoints="1"/>
              </p:cNvSpPr>
              <p:nvPr/>
            </p:nvSpPr>
            <p:spPr bwMode="auto">
              <a:xfrm>
                <a:off x="1896" y="168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7" name="Freeform 370"/>
              <p:cNvSpPr>
                <a:spLocks/>
              </p:cNvSpPr>
              <p:nvPr/>
            </p:nvSpPr>
            <p:spPr bwMode="auto">
              <a:xfrm>
                <a:off x="2005" y="18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8" name="Freeform 371"/>
              <p:cNvSpPr>
                <a:spLocks noEditPoints="1"/>
              </p:cNvSpPr>
              <p:nvPr/>
            </p:nvSpPr>
            <p:spPr bwMode="auto">
              <a:xfrm>
                <a:off x="2000" y="17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9" name="Freeform 372"/>
              <p:cNvSpPr>
                <a:spLocks/>
              </p:cNvSpPr>
              <p:nvPr/>
            </p:nvSpPr>
            <p:spPr bwMode="auto">
              <a:xfrm>
                <a:off x="2125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0" name="Freeform 373"/>
              <p:cNvSpPr>
                <a:spLocks noEditPoints="1"/>
              </p:cNvSpPr>
              <p:nvPr/>
            </p:nvSpPr>
            <p:spPr bwMode="auto">
              <a:xfrm>
                <a:off x="2120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1" name="Freeform 374"/>
              <p:cNvSpPr>
                <a:spLocks/>
              </p:cNvSpPr>
              <p:nvPr/>
            </p:nvSpPr>
            <p:spPr bwMode="auto">
              <a:xfrm>
                <a:off x="1557" y="127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2" name="Freeform 375"/>
              <p:cNvSpPr>
                <a:spLocks noEditPoints="1"/>
              </p:cNvSpPr>
              <p:nvPr/>
            </p:nvSpPr>
            <p:spPr bwMode="auto">
              <a:xfrm>
                <a:off x="1552" y="126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3" name="Freeform 376"/>
              <p:cNvSpPr>
                <a:spLocks/>
              </p:cNvSpPr>
              <p:nvPr/>
            </p:nvSpPr>
            <p:spPr bwMode="auto">
              <a:xfrm>
                <a:off x="1684" y="14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4" name="Freeform 377"/>
              <p:cNvSpPr>
                <a:spLocks noEditPoints="1"/>
              </p:cNvSpPr>
              <p:nvPr/>
            </p:nvSpPr>
            <p:spPr bwMode="auto">
              <a:xfrm>
                <a:off x="1679" y="14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5" name="Freeform 378"/>
              <p:cNvSpPr>
                <a:spLocks/>
              </p:cNvSpPr>
              <p:nvPr/>
            </p:nvSpPr>
            <p:spPr bwMode="auto">
              <a:xfrm>
                <a:off x="1542" y="131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6" name="Freeform 379"/>
              <p:cNvSpPr>
                <a:spLocks noEditPoints="1"/>
              </p:cNvSpPr>
              <p:nvPr/>
            </p:nvSpPr>
            <p:spPr bwMode="auto">
              <a:xfrm>
                <a:off x="1537" y="131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7" name="Freeform 380"/>
              <p:cNvSpPr>
                <a:spLocks/>
              </p:cNvSpPr>
              <p:nvPr/>
            </p:nvSpPr>
            <p:spPr bwMode="auto">
              <a:xfrm>
                <a:off x="1572" y="112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8" name="Freeform 381"/>
              <p:cNvSpPr>
                <a:spLocks noEditPoints="1"/>
              </p:cNvSpPr>
              <p:nvPr/>
            </p:nvSpPr>
            <p:spPr bwMode="auto">
              <a:xfrm>
                <a:off x="1567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9" name="Freeform 382"/>
              <p:cNvSpPr>
                <a:spLocks/>
              </p:cNvSpPr>
              <p:nvPr/>
            </p:nvSpPr>
            <p:spPr bwMode="auto">
              <a:xfrm>
                <a:off x="154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0" name="Freeform 383"/>
              <p:cNvSpPr>
                <a:spLocks noEditPoints="1"/>
              </p:cNvSpPr>
              <p:nvPr/>
            </p:nvSpPr>
            <p:spPr bwMode="auto">
              <a:xfrm>
                <a:off x="1544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1" name="Freeform 384"/>
              <p:cNvSpPr>
                <a:spLocks/>
              </p:cNvSpPr>
              <p:nvPr/>
            </p:nvSpPr>
            <p:spPr bwMode="auto">
              <a:xfrm>
                <a:off x="1706" y="106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2" name="Freeform 385"/>
              <p:cNvSpPr>
                <a:spLocks noEditPoints="1"/>
              </p:cNvSpPr>
              <p:nvPr/>
            </p:nvSpPr>
            <p:spPr bwMode="auto">
              <a:xfrm>
                <a:off x="1701" y="106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3" name="Freeform 386"/>
              <p:cNvSpPr>
                <a:spLocks/>
              </p:cNvSpPr>
              <p:nvPr/>
            </p:nvSpPr>
            <p:spPr bwMode="auto">
              <a:xfrm>
                <a:off x="1781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4" name="Freeform 387"/>
              <p:cNvSpPr>
                <a:spLocks noEditPoints="1"/>
              </p:cNvSpPr>
              <p:nvPr/>
            </p:nvSpPr>
            <p:spPr bwMode="auto">
              <a:xfrm>
                <a:off x="1776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5" name="Freeform 388"/>
              <p:cNvSpPr>
                <a:spLocks/>
              </p:cNvSpPr>
              <p:nvPr/>
            </p:nvSpPr>
            <p:spPr bwMode="auto">
              <a:xfrm>
                <a:off x="1646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6" name="Freeform 389"/>
              <p:cNvSpPr>
                <a:spLocks noEditPoints="1"/>
              </p:cNvSpPr>
              <p:nvPr/>
            </p:nvSpPr>
            <p:spPr bwMode="auto">
              <a:xfrm>
                <a:off x="1642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7" name="Freeform 390"/>
              <p:cNvSpPr>
                <a:spLocks/>
              </p:cNvSpPr>
              <p:nvPr/>
            </p:nvSpPr>
            <p:spPr bwMode="auto">
              <a:xfrm>
                <a:off x="1975" y="149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8" name="Freeform 391"/>
              <p:cNvSpPr>
                <a:spLocks noEditPoints="1"/>
              </p:cNvSpPr>
              <p:nvPr/>
            </p:nvSpPr>
            <p:spPr bwMode="auto">
              <a:xfrm>
                <a:off x="1971" y="149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9" name="Freeform 392"/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0" name="Freeform 393"/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1" name="Freeform 394"/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2" name="Freeform 395"/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3" name="Freeform 396"/>
              <p:cNvSpPr>
                <a:spLocks/>
              </p:cNvSpPr>
              <p:nvPr/>
            </p:nvSpPr>
            <p:spPr bwMode="auto">
              <a:xfrm>
                <a:off x="1848" y="146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4" name="Freeform 397"/>
              <p:cNvSpPr>
                <a:spLocks noEditPoints="1"/>
              </p:cNvSpPr>
              <p:nvPr/>
            </p:nvSpPr>
            <p:spPr bwMode="auto">
              <a:xfrm>
                <a:off x="1843" y="145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5" name="Freeform 398"/>
              <p:cNvSpPr>
                <a:spLocks/>
              </p:cNvSpPr>
              <p:nvPr/>
            </p:nvSpPr>
            <p:spPr bwMode="auto">
              <a:xfrm>
                <a:off x="1893" y="14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6" name="Freeform 399"/>
              <p:cNvSpPr>
                <a:spLocks noEditPoints="1"/>
              </p:cNvSpPr>
              <p:nvPr/>
            </p:nvSpPr>
            <p:spPr bwMode="auto">
              <a:xfrm>
                <a:off x="1888" y="14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7" name="Freeform 400"/>
              <p:cNvSpPr>
                <a:spLocks/>
              </p:cNvSpPr>
              <p:nvPr/>
            </p:nvSpPr>
            <p:spPr bwMode="auto">
              <a:xfrm>
                <a:off x="1632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8" name="Freeform 401"/>
              <p:cNvSpPr>
                <a:spLocks noEditPoints="1"/>
              </p:cNvSpPr>
              <p:nvPr/>
            </p:nvSpPr>
            <p:spPr bwMode="auto">
              <a:xfrm>
                <a:off x="1627" y="126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9" name="Freeform 402"/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0" name="Freeform 403"/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1" name="Freeform 404"/>
              <p:cNvSpPr>
                <a:spLocks/>
              </p:cNvSpPr>
              <p:nvPr/>
            </p:nvSpPr>
            <p:spPr bwMode="auto">
              <a:xfrm>
                <a:off x="1632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2" name="Freeform 405"/>
              <p:cNvSpPr>
                <a:spLocks noEditPoints="1"/>
              </p:cNvSpPr>
              <p:nvPr/>
            </p:nvSpPr>
            <p:spPr bwMode="auto">
              <a:xfrm>
                <a:off x="1627" y="121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3" name="Freeform 406"/>
              <p:cNvSpPr>
                <a:spLocks/>
              </p:cNvSpPr>
              <p:nvPr/>
            </p:nvSpPr>
            <p:spPr bwMode="auto">
              <a:xfrm>
                <a:off x="1602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13" name="Group 608"/>
            <p:cNvGrpSpPr>
              <a:grpSpLocks/>
            </p:cNvGrpSpPr>
            <p:nvPr/>
          </p:nvGrpSpPr>
          <p:grpSpPr bwMode="auto">
            <a:xfrm>
              <a:off x="2001838" y="1225550"/>
              <a:ext cx="3541713" cy="3614738"/>
              <a:chOff x="1261" y="772"/>
              <a:chExt cx="2231" cy="2277"/>
            </a:xfrm>
          </p:grpSpPr>
          <p:sp>
            <p:nvSpPr>
              <p:cNvPr id="2214" name="Freeform 408"/>
              <p:cNvSpPr>
                <a:spLocks noEditPoints="1"/>
              </p:cNvSpPr>
              <p:nvPr/>
            </p:nvSpPr>
            <p:spPr bwMode="auto">
              <a:xfrm>
                <a:off x="1597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5" name="Freeform 409"/>
              <p:cNvSpPr>
                <a:spLocks/>
              </p:cNvSpPr>
              <p:nvPr/>
            </p:nvSpPr>
            <p:spPr bwMode="auto">
              <a:xfrm>
                <a:off x="1632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6" name="Freeform 410"/>
              <p:cNvSpPr>
                <a:spLocks noEditPoints="1"/>
              </p:cNvSpPr>
              <p:nvPr/>
            </p:nvSpPr>
            <p:spPr bwMode="auto">
              <a:xfrm>
                <a:off x="1627" y="123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7" name="Freeform 411"/>
              <p:cNvSpPr>
                <a:spLocks/>
              </p:cNvSpPr>
              <p:nvPr/>
            </p:nvSpPr>
            <p:spPr bwMode="auto">
              <a:xfrm>
                <a:off x="1721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8" name="Freeform 412"/>
              <p:cNvSpPr>
                <a:spLocks noEditPoints="1"/>
              </p:cNvSpPr>
              <p:nvPr/>
            </p:nvSpPr>
            <p:spPr bwMode="auto">
              <a:xfrm>
                <a:off x="1716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9" name="Freeform 413"/>
              <p:cNvSpPr>
                <a:spLocks/>
              </p:cNvSpPr>
              <p:nvPr/>
            </p:nvSpPr>
            <p:spPr bwMode="auto">
              <a:xfrm>
                <a:off x="1796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0" name="Freeform 414"/>
              <p:cNvSpPr>
                <a:spLocks noEditPoints="1"/>
              </p:cNvSpPr>
              <p:nvPr/>
            </p:nvSpPr>
            <p:spPr bwMode="auto">
              <a:xfrm>
                <a:off x="1791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1" name="Freeform 415"/>
              <p:cNvSpPr>
                <a:spLocks/>
              </p:cNvSpPr>
              <p:nvPr/>
            </p:nvSpPr>
            <p:spPr bwMode="auto">
              <a:xfrm>
                <a:off x="1855" y="144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2" name="Freeform 416"/>
              <p:cNvSpPr>
                <a:spLocks noEditPoints="1"/>
              </p:cNvSpPr>
              <p:nvPr/>
            </p:nvSpPr>
            <p:spPr bwMode="auto">
              <a:xfrm>
                <a:off x="1851" y="14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3" name="Freeform 417"/>
              <p:cNvSpPr>
                <a:spLocks/>
              </p:cNvSpPr>
              <p:nvPr/>
            </p:nvSpPr>
            <p:spPr bwMode="auto">
              <a:xfrm>
                <a:off x="1557" y="115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4" name="Freeform 418"/>
              <p:cNvSpPr>
                <a:spLocks noEditPoints="1"/>
              </p:cNvSpPr>
              <p:nvPr/>
            </p:nvSpPr>
            <p:spPr bwMode="auto">
              <a:xfrm>
                <a:off x="155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5" name="Freeform 419"/>
              <p:cNvSpPr>
                <a:spLocks/>
              </p:cNvSpPr>
              <p:nvPr/>
            </p:nvSpPr>
            <p:spPr bwMode="auto">
              <a:xfrm>
                <a:off x="170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6" name="Freeform 420"/>
              <p:cNvSpPr>
                <a:spLocks noEditPoints="1"/>
              </p:cNvSpPr>
              <p:nvPr/>
            </p:nvSpPr>
            <p:spPr bwMode="auto">
              <a:xfrm>
                <a:off x="170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7" name="Freeform 421"/>
              <p:cNvSpPr>
                <a:spLocks/>
              </p:cNvSpPr>
              <p:nvPr/>
            </p:nvSpPr>
            <p:spPr bwMode="auto">
              <a:xfrm>
                <a:off x="1646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8" name="Freeform 422"/>
              <p:cNvSpPr>
                <a:spLocks noEditPoints="1"/>
              </p:cNvSpPr>
              <p:nvPr/>
            </p:nvSpPr>
            <p:spPr bwMode="auto">
              <a:xfrm>
                <a:off x="164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9" name="Freeform 423"/>
              <p:cNvSpPr>
                <a:spLocks/>
              </p:cNvSpPr>
              <p:nvPr/>
            </p:nvSpPr>
            <p:spPr bwMode="auto">
              <a:xfrm>
                <a:off x="165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0" name="Freeform 424"/>
              <p:cNvSpPr>
                <a:spLocks noEditPoints="1"/>
              </p:cNvSpPr>
              <p:nvPr/>
            </p:nvSpPr>
            <p:spPr bwMode="auto">
              <a:xfrm>
                <a:off x="164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1" name="Freeform 425"/>
              <p:cNvSpPr>
                <a:spLocks/>
              </p:cNvSpPr>
              <p:nvPr/>
            </p:nvSpPr>
            <p:spPr bwMode="auto">
              <a:xfrm>
                <a:off x="1699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2" name="Freeform 426"/>
              <p:cNvSpPr>
                <a:spLocks noEditPoints="1"/>
              </p:cNvSpPr>
              <p:nvPr/>
            </p:nvSpPr>
            <p:spPr bwMode="auto">
              <a:xfrm>
                <a:off x="1694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3" name="Freeform 427"/>
              <p:cNvSpPr>
                <a:spLocks/>
              </p:cNvSpPr>
              <p:nvPr/>
            </p:nvSpPr>
            <p:spPr bwMode="auto">
              <a:xfrm>
                <a:off x="176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4" name="Freeform 428"/>
              <p:cNvSpPr>
                <a:spLocks noEditPoints="1"/>
              </p:cNvSpPr>
              <p:nvPr/>
            </p:nvSpPr>
            <p:spPr bwMode="auto">
              <a:xfrm>
                <a:off x="1761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5" name="Freeform 429"/>
              <p:cNvSpPr>
                <a:spLocks/>
              </p:cNvSpPr>
              <p:nvPr/>
            </p:nvSpPr>
            <p:spPr bwMode="auto">
              <a:xfrm>
                <a:off x="1676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6" name="Freeform 430"/>
              <p:cNvSpPr>
                <a:spLocks noEditPoints="1"/>
              </p:cNvSpPr>
              <p:nvPr/>
            </p:nvSpPr>
            <p:spPr bwMode="auto">
              <a:xfrm>
                <a:off x="1671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7" name="Freeform 431"/>
              <p:cNvSpPr>
                <a:spLocks/>
              </p:cNvSpPr>
              <p:nvPr/>
            </p:nvSpPr>
            <p:spPr bwMode="auto">
              <a:xfrm>
                <a:off x="168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8" name="Freeform 432"/>
              <p:cNvSpPr>
                <a:spLocks noEditPoints="1"/>
              </p:cNvSpPr>
              <p:nvPr/>
            </p:nvSpPr>
            <p:spPr bwMode="auto">
              <a:xfrm>
                <a:off x="1679" y="143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9" name="Freeform 433"/>
              <p:cNvSpPr>
                <a:spLocks/>
              </p:cNvSpPr>
              <p:nvPr/>
            </p:nvSpPr>
            <p:spPr bwMode="auto">
              <a:xfrm>
                <a:off x="1789" y="13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0" name="Freeform 434"/>
              <p:cNvSpPr>
                <a:spLocks noEditPoints="1"/>
              </p:cNvSpPr>
              <p:nvPr/>
            </p:nvSpPr>
            <p:spPr bwMode="auto">
              <a:xfrm>
                <a:off x="1784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1" name="Freeform 435"/>
              <p:cNvSpPr>
                <a:spLocks/>
              </p:cNvSpPr>
              <p:nvPr/>
            </p:nvSpPr>
            <p:spPr bwMode="auto">
              <a:xfrm>
                <a:off x="1721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2" name="Freeform 436"/>
              <p:cNvSpPr>
                <a:spLocks noEditPoints="1"/>
              </p:cNvSpPr>
              <p:nvPr/>
            </p:nvSpPr>
            <p:spPr bwMode="auto">
              <a:xfrm>
                <a:off x="1716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3" name="Freeform 437"/>
              <p:cNvSpPr>
                <a:spLocks/>
              </p:cNvSpPr>
              <p:nvPr/>
            </p:nvSpPr>
            <p:spPr bwMode="auto">
              <a:xfrm>
                <a:off x="2073" y="158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4" name="Freeform 438"/>
              <p:cNvSpPr>
                <a:spLocks noEditPoints="1"/>
              </p:cNvSpPr>
              <p:nvPr/>
            </p:nvSpPr>
            <p:spPr bwMode="auto">
              <a:xfrm>
                <a:off x="2068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5" name="Freeform 439"/>
              <p:cNvSpPr>
                <a:spLocks/>
              </p:cNvSpPr>
              <p:nvPr/>
            </p:nvSpPr>
            <p:spPr bwMode="auto">
              <a:xfrm>
                <a:off x="1908" y="14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6" name="Freeform 440"/>
              <p:cNvSpPr>
                <a:spLocks noEditPoints="1"/>
              </p:cNvSpPr>
              <p:nvPr/>
            </p:nvSpPr>
            <p:spPr bwMode="auto">
              <a:xfrm>
                <a:off x="1903" y="14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7" name="Freeform 441"/>
              <p:cNvSpPr>
                <a:spLocks/>
              </p:cNvSpPr>
              <p:nvPr/>
            </p:nvSpPr>
            <p:spPr bwMode="auto">
              <a:xfrm>
                <a:off x="1676" y="14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8" name="Freeform 442"/>
              <p:cNvSpPr>
                <a:spLocks noEditPoints="1"/>
              </p:cNvSpPr>
              <p:nvPr/>
            </p:nvSpPr>
            <p:spPr bwMode="auto">
              <a:xfrm>
                <a:off x="1671" y="14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9" name="Freeform 443"/>
              <p:cNvSpPr>
                <a:spLocks/>
              </p:cNvSpPr>
              <p:nvPr/>
            </p:nvSpPr>
            <p:spPr bwMode="auto">
              <a:xfrm>
                <a:off x="1729" y="136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0" name="Freeform 444"/>
              <p:cNvSpPr>
                <a:spLocks noEditPoints="1"/>
              </p:cNvSpPr>
              <p:nvPr/>
            </p:nvSpPr>
            <p:spPr bwMode="auto">
              <a:xfrm>
                <a:off x="1724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1" name="Freeform 445"/>
              <p:cNvSpPr>
                <a:spLocks/>
              </p:cNvSpPr>
              <p:nvPr/>
            </p:nvSpPr>
            <p:spPr bwMode="auto">
              <a:xfrm>
                <a:off x="1744" y="127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2" name="Freeform 446"/>
              <p:cNvSpPr>
                <a:spLocks noEditPoints="1"/>
              </p:cNvSpPr>
              <p:nvPr/>
            </p:nvSpPr>
            <p:spPr bwMode="auto">
              <a:xfrm>
                <a:off x="1739" y="126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3" name="Freeform 447"/>
              <p:cNvSpPr>
                <a:spLocks/>
              </p:cNvSpPr>
              <p:nvPr/>
            </p:nvSpPr>
            <p:spPr bwMode="auto">
              <a:xfrm>
                <a:off x="1624" y="13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4" name="Freeform 448"/>
              <p:cNvSpPr>
                <a:spLocks noEditPoints="1"/>
              </p:cNvSpPr>
              <p:nvPr/>
            </p:nvSpPr>
            <p:spPr bwMode="auto">
              <a:xfrm>
                <a:off x="1619" y="13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5" name="Freeform 449"/>
              <p:cNvSpPr>
                <a:spLocks/>
              </p:cNvSpPr>
              <p:nvPr/>
            </p:nvSpPr>
            <p:spPr bwMode="auto">
              <a:xfrm>
                <a:off x="149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6" name="Freeform 450"/>
              <p:cNvSpPr>
                <a:spLocks noEditPoints="1"/>
              </p:cNvSpPr>
              <p:nvPr/>
            </p:nvSpPr>
            <p:spPr bwMode="auto">
              <a:xfrm>
                <a:off x="149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7" name="Freeform 451"/>
              <p:cNvSpPr>
                <a:spLocks/>
              </p:cNvSpPr>
              <p:nvPr/>
            </p:nvSpPr>
            <p:spPr bwMode="auto">
              <a:xfrm>
                <a:off x="1624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8" name="Freeform 452"/>
              <p:cNvSpPr>
                <a:spLocks noEditPoints="1"/>
              </p:cNvSpPr>
              <p:nvPr/>
            </p:nvSpPr>
            <p:spPr bwMode="auto">
              <a:xfrm>
                <a:off x="1619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9" name="Freeform 453"/>
              <p:cNvSpPr>
                <a:spLocks/>
              </p:cNvSpPr>
              <p:nvPr/>
            </p:nvSpPr>
            <p:spPr bwMode="auto">
              <a:xfrm>
                <a:off x="156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0" name="Freeform 454"/>
              <p:cNvSpPr>
                <a:spLocks noEditPoints="1"/>
              </p:cNvSpPr>
              <p:nvPr/>
            </p:nvSpPr>
            <p:spPr bwMode="auto">
              <a:xfrm>
                <a:off x="155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1" name="Freeform 455"/>
              <p:cNvSpPr>
                <a:spLocks/>
              </p:cNvSpPr>
              <p:nvPr/>
            </p:nvSpPr>
            <p:spPr bwMode="auto">
              <a:xfrm>
                <a:off x="1661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2" name="Freeform 456"/>
              <p:cNvSpPr>
                <a:spLocks noEditPoints="1"/>
              </p:cNvSpPr>
              <p:nvPr/>
            </p:nvSpPr>
            <p:spPr bwMode="auto">
              <a:xfrm>
                <a:off x="165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3" name="Freeform 457"/>
              <p:cNvSpPr>
                <a:spLocks/>
              </p:cNvSpPr>
              <p:nvPr/>
            </p:nvSpPr>
            <p:spPr bwMode="auto">
              <a:xfrm>
                <a:off x="1564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4" name="Freeform 458"/>
              <p:cNvSpPr>
                <a:spLocks noEditPoints="1"/>
              </p:cNvSpPr>
              <p:nvPr/>
            </p:nvSpPr>
            <p:spPr bwMode="auto">
              <a:xfrm>
                <a:off x="1559" y="126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5" name="Freeform 459"/>
              <p:cNvSpPr>
                <a:spLocks/>
              </p:cNvSpPr>
              <p:nvPr/>
            </p:nvSpPr>
            <p:spPr bwMode="auto">
              <a:xfrm>
                <a:off x="1549" y="121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6" name="Freeform 460"/>
              <p:cNvSpPr>
                <a:spLocks noEditPoints="1"/>
              </p:cNvSpPr>
              <p:nvPr/>
            </p:nvSpPr>
            <p:spPr bwMode="auto">
              <a:xfrm>
                <a:off x="1544" y="121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7" name="Freeform 461"/>
              <p:cNvSpPr>
                <a:spLocks/>
              </p:cNvSpPr>
              <p:nvPr/>
            </p:nvSpPr>
            <p:spPr bwMode="auto">
              <a:xfrm>
                <a:off x="1542" y="119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8" name="Freeform 462"/>
              <p:cNvSpPr>
                <a:spLocks noEditPoints="1"/>
              </p:cNvSpPr>
              <p:nvPr/>
            </p:nvSpPr>
            <p:spPr bwMode="auto">
              <a:xfrm>
                <a:off x="1537" y="118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9" name="Freeform 463"/>
              <p:cNvSpPr>
                <a:spLocks/>
              </p:cNvSpPr>
              <p:nvPr/>
            </p:nvSpPr>
            <p:spPr bwMode="auto">
              <a:xfrm>
                <a:off x="1542" y="128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0" name="Freeform 464"/>
              <p:cNvSpPr>
                <a:spLocks noEditPoints="1"/>
              </p:cNvSpPr>
              <p:nvPr/>
            </p:nvSpPr>
            <p:spPr bwMode="auto">
              <a:xfrm>
                <a:off x="1537" y="128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1" name="Freeform 465"/>
              <p:cNvSpPr>
                <a:spLocks/>
              </p:cNvSpPr>
              <p:nvPr/>
            </p:nvSpPr>
            <p:spPr bwMode="auto">
              <a:xfrm>
                <a:off x="1564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2" name="Freeform 466"/>
              <p:cNvSpPr>
                <a:spLocks noEditPoints="1"/>
              </p:cNvSpPr>
              <p:nvPr/>
            </p:nvSpPr>
            <p:spPr bwMode="auto">
              <a:xfrm>
                <a:off x="1559" y="12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3" name="Freeform 467"/>
              <p:cNvSpPr>
                <a:spLocks/>
              </p:cNvSpPr>
              <p:nvPr/>
            </p:nvSpPr>
            <p:spPr bwMode="auto">
              <a:xfrm>
                <a:off x="1512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4" name="Freeform 468"/>
              <p:cNvSpPr>
                <a:spLocks noEditPoints="1"/>
              </p:cNvSpPr>
              <p:nvPr/>
            </p:nvSpPr>
            <p:spPr bwMode="auto">
              <a:xfrm>
                <a:off x="1507" y="12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5" name="Freeform 469"/>
              <p:cNvSpPr>
                <a:spLocks/>
              </p:cNvSpPr>
              <p:nvPr/>
            </p:nvSpPr>
            <p:spPr bwMode="auto">
              <a:xfrm>
                <a:off x="1706" y="152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6" name="Freeform 470"/>
              <p:cNvSpPr>
                <a:spLocks noEditPoints="1"/>
              </p:cNvSpPr>
              <p:nvPr/>
            </p:nvSpPr>
            <p:spPr bwMode="auto">
              <a:xfrm>
                <a:off x="1701" y="15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7" name="Freeform 471"/>
              <p:cNvSpPr>
                <a:spLocks/>
              </p:cNvSpPr>
              <p:nvPr/>
            </p:nvSpPr>
            <p:spPr bwMode="auto">
              <a:xfrm>
                <a:off x="1646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8" name="Freeform 472"/>
              <p:cNvSpPr>
                <a:spLocks noEditPoints="1"/>
              </p:cNvSpPr>
              <p:nvPr/>
            </p:nvSpPr>
            <p:spPr bwMode="auto">
              <a:xfrm>
                <a:off x="1642" y="136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9" name="Freeform 473"/>
              <p:cNvSpPr>
                <a:spLocks/>
              </p:cNvSpPr>
              <p:nvPr/>
            </p:nvSpPr>
            <p:spPr bwMode="auto">
              <a:xfrm>
                <a:off x="1422" y="11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0" name="Freeform 474"/>
              <p:cNvSpPr>
                <a:spLocks noEditPoints="1"/>
              </p:cNvSpPr>
              <p:nvPr/>
            </p:nvSpPr>
            <p:spPr bwMode="auto">
              <a:xfrm>
                <a:off x="1417" y="11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1" name="Freeform 475"/>
              <p:cNvSpPr>
                <a:spLocks/>
              </p:cNvSpPr>
              <p:nvPr/>
            </p:nvSpPr>
            <p:spPr bwMode="auto">
              <a:xfrm>
                <a:off x="1998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2" name="Freeform 476"/>
              <p:cNvSpPr>
                <a:spLocks noEditPoints="1"/>
              </p:cNvSpPr>
              <p:nvPr/>
            </p:nvSpPr>
            <p:spPr bwMode="auto">
              <a:xfrm>
                <a:off x="1993" y="174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3" name="Freeform 477"/>
              <p:cNvSpPr>
                <a:spLocks/>
              </p:cNvSpPr>
              <p:nvPr/>
            </p:nvSpPr>
            <p:spPr bwMode="auto">
              <a:xfrm>
                <a:off x="1699" y="135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4" name="Freeform 478"/>
              <p:cNvSpPr>
                <a:spLocks noEditPoints="1"/>
              </p:cNvSpPr>
              <p:nvPr/>
            </p:nvSpPr>
            <p:spPr bwMode="auto">
              <a:xfrm>
                <a:off x="1694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5" name="Freeform 479"/>
              <p:cNvSpPr>
                <a:spLocks/>
              </p:cNvSpPr>
              <p:nvPr/>
            </p:nvSpPr>
            <p:spPr bwMode="auto">
              <a:xfrm>
                <a:off x="157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6" name="Freeform 480"/>
              <p:cNvSpPr>
                <a:spLocks noEditPoints="1"/>
              </p:cNvSpPr>
              <p:nvPr/>
            </p:nvSpPr>
            <p:spPr bwMode="auto">
              <a:xfrm>
                <a:off x="156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7" name="Freeform 481"/>
              <p:cNvSpPr>
                <a:spLocks/>
              </p:cNvSpPr>
              <p:nvPr/>
            </p:nvSpPr>
            <p:spPr bwMode="auto">
              <a:xfrm>
                <a:off x="1542" y="1305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8" name="Freeform 482"/>
              <p:cNvSpPr>
                <a:spLocks noEditPoints="1"/>
              </p:cNvSpPr>
              <p:nvPr/>
            </p:nvSpPr>
            <p:spPr bwMode="auto">
              <a:xfrm>
                <a:off x="1537" y="13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9" name="Freeform 483"/>
              <p:cNvSpPr>
                <a:spLocks/>
              </p:cNvSpPr>
              <p:nvPr/>
            </p:nvSpPr>
            <p:spPr bwMode="auto">
              <a:xfrm>
                <a:off x="153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0" name="Freeform 484"/>
              <p:cNvSpPr>
                <a:spLocks noEditPoints="1"/>
              </p:cNvSpPr>
              <p:nvPr/>
            </p:nvSpPr>
            <p:spPr bwMode="auto">
              <a:xfrm>
                <a:off x="152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1" name="Freeform 485"/>
              <p:cNvSpPr>
                <a:spLocks/>
              </p:cNvSpPr>
              <p:nvPr/>
            </p:nvSpPr>
            <p:spPr bwMode="auto">
              <a:xfrm>
                <a:off x="1624" y="14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2" name="Freeform 486"/>
              <p:cNvSpPr>
                <a:spLocks noEditPoints="1"/>
              </p:cNvSpPr>
              <p:nvPr/>
            </p:nvSpPr>
            <p:spPr bwMode="auto">
              <a:xfrm>
                <a:off x="1619" y="140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3" name="Freeform 487"/>
              <p:cNvSpPr>
                <a:spLocks/>
              </p:cNvSpPr>
              <p:nvPr/>
            </p:nvSpPr>
            <p:spPr bwMode="auto">
              <a:xfrm>
                <a:off x="1602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4" name="Freeform 488"/>
              <p:cNvSpPr>
                <a:spLocks noEditPoints="1"/>
              </p:cNvSpPr>
              <p:nvPr/>
            </p:nvSpPr>
            <p:spPr bwMode="auto">
              <a:xfrm>
                <a:off x="1597" y="140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5" name="Freeform 489"/>
              <p:cNvSpPr>
                <a:spLocks/>
              </p:cNvSpPr>
              <p:nvPr/>
            </p:nvSpPr>
            <p:spPr bwMode="auto">
              <a:xfrm>
                <a:off x="1415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6" name="Freeform 490"/>
              <p:cNvSpPr>
                <a:spLocks noEditPoints="1"/>
              </p:cNvSpPr>
              <p:nvPr/>
            </p:nvSpPr>
            <p:spPr bwMode="auto">
              <a:xfrm>
                <a:off x="141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7" name="Freeform 491"/>
              <p:cNvSpPr>
                <a:spLocks/>
              </p:cNvSpPr>
              <p:nvPr/>
            </p:nvSpPr>
            <p:spPr bwMode="auto">
              <a:xfrm>
                <a:off x="1504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8" name="Freeform 492"/>
              <p:cNvSpPr>
                <a:spLocks noEditPoints="1"/>
              </p:cNvSpPr>
              <p:nvPr/>
            </p:nvSpPr>
            <p:spPr bwMode="auto">
              <a:xfrm>
                <a:off x="1499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9" name="Freeform 493"/>
              <p:cNvSpPr>
                <a:spLocks/>
              </p:cNvSpPr>
              <p:nvPr/>
            </p:nvSpPr>
            <p:spPr bwMode="auto">
              <a:xfrm>
                <a:off x="1886" y="159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0" name="Freeform 494"/>
              <p:cNvSpPr>
                <a:spLocks noEditPoints="1"/>
              </p:cNvSpPr>
              <p:nvPr/>
            </p:nvSpPr>
            <p:spPr bwMode="auto">
              <a:xfrm>
                <a:off x="1881" y="158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1" name="Freeform 495"/>
              <p:cNvSpPr>
                <a:spLocks/>
              </p:cNvSpPr>
              <p:nvPr/>
            </p:nvSpPr>
            <p:spPr bwMode="auto">
              <a:xfrm>
                <a:off x="1938" y="1571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2" name="Freeform 496"/>
              <p:cNvSpPr>
                <a:spLocks noEditPoints="1"/>
              </p:cNvSpPr>
              <p:nvPr/>
            </p:nvSpPr>
            <p:spPr bwMode="auto">
              <a:xfrm>
                <a:off x="1933" y="156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3" name="Freeform 497"/>
              <p:cNvSpPr>
                <a:spLocks/>
              </p:cNvSpPr>
              <p:nvPr/>
            </p:nvSpPr>
            <p:spPr bwMode="auto">
              <a:xfrm>
                <a:off x="141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4" name="Freeform 498"/>
              <p:cNvSpPr>
                <a:spLocks noEditPoints="1"/>
              </p:cNvSpPr>
              <p:nvPr/>
            </p:nvSpPr>
            <p:spPr bwMode="auto">
              <a:xfrm>
                <a:off x="141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5" name="Freeform 499"/>
              <p:cNvSpPr>
                <a:spLocks/>
              </p:cNvSpPr>
              <p:nvPr/>
            </p:nvSpPr>
            <p:spPr bwMode="auto">
              <a:xfrm>
                <a:off x="1422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6" name="Freeform 500"/>
              <p:cNvSpPr>
                <a:spLocks noEditPoints="1"/>
              </p:cNvSpPr>
              <p:nvPr/>
            </p:nvSpPr>
            <p:spPr bwMode="auto">
              <a:xfrm>
                <a:off x="1417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7" name="Freeform 501"/>
              <p:cNvSpPr>
                <a:spLocks/>
              </p:cNvSpPr>
              <p:nvPr/>
            </p:nvSpPr>
            <p:spPr bwMode="auto">
              <a:xfrm>
                <a:off x="1519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8" name="Freeform 502"/>
              <p:cNvSpPr>
                <a:spLocks noEditPoints="1"/>
              </p:cNvSpPr>
              <p:nvPr/>
            </p:nvSpPr>
            <p:spPr bwMode="auto">
              <a:xfrm>
                <a:off x="1514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9" name="Freeform 503"/>
              <p:cNvSpPr>
                <a:spLocks/>
              </p:cNvSpPr>
              <p:nvPr/>
            </p:nvSpPr>
            <p:spPr bwMode="auto">
              <a:xfrm>
                <a:off x="1400" y="112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0" name="Freeform 504"/>
              <p:cNvSpPr>
                <a:spLocks noEditPoints="1"/>
              </p:cNvSpPr>
              <p:nvPr/>
            </p:nvSpPr>
            <p:spPr bwMode="auto">
              <a:xfrm>
                <a:off x="1395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1" name="Freeform 505"/>
              <p:cNvSpPr>
                <a:spLocks/>
              </p:cNvSpPr>
              <p:nvPr/>
            </p:nvSpPr>
            <p:spPr bwMode="auto">
              <a:xfrm>
                <a:off x="150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2" name="Freeform 506"/>
              <p:cNvSpPr>
                <a:spLocks noEditPoints="1"/>
              </p:cNvSpPr>
              <p:nvPr/>
            </p:nvSpPr>
            <p:spPr bwMode="auto">
              <a:xfrm>
                <a:off x="149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3" name="Freeform 507"/>
              <p:cNvSpPr>
                <a:spLocks/>
              </p:cNvSpPr>
              <p:nvPr/>
            </p:nvSpPr>
            <p:spPr bwMode="auto">
              <a:xfrm>
                <a:off x="1475" y="116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4" name="Freeform 508"/>
              <p:cNvSpPr>
                <a:spLocks noEditPoints="1"/>
              </p:cNvSpPr>
              <p:nvPr/>
            </p:nvSpPr>
            <p:spPr bwMode="auto">
              <a:xfrm>
                <a:off x="1470" y="116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5" name="Freeform 509"/>
              <p:cNvSpPr>
                <a:spLocks/>
              </p:cNvSpPr>
              <p:nvPr/>
            </p:nvSpPr>
            <p:spPr bwMode="auto">
              <a:xfrm>
                <a:off x="1489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6" name="Freeform 510"/>
              <p:cNvSpPr>
                <a:spLocks noEditPoints="1"/>
              </p:cNvSpPr>
              <p:nvPr/>
            </p:nvSpPr>
            <p:spPr bwMode="auto">
              <a:xfrm>
                <a:off x="1485" y="119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7" name="Freeform 511"/>
              <p:cNvSpPr>
                <a:spLocks/>
              </p:cNvSpPr>
              <p:nvPr/>
            </p:nvSpPr>
            <p:spPr bwMode="auto">
              <a:xfrm>
                <a:off x="1534" y="12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8" name="Freeform 512"/>
              <p:cNvSpPr>
                <a:spLocks noEditPoints="1"/>
              </p:cNvSpPr>
              <p:nvPr/>
            </p:nvSpPr>
            <p:spPr bwMode="auto">
              <a:xfrm>
                <a:off x="1529" y="122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9" name="Freeform 513"/>
              <p:cNvSpPr>
                <a:spLocks/>
              </p:cNvSpPr>
              <p:nvPr/>
            </p:nvSpPr>
            <p:spPr bwMode="auto">
              <a:xfrm>
                <a:off x="1602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0" name="Freeform 514"/>
              <p:cNvSpPr>
                <a:spLocks noEditPoints="1"/>
              </p:cNvSpPr>
              <p:nvPr/>
            </p:nvSpPr>
            <p:spPr bwMode="auto">
              <a:xfrm>
                <a:off x="1597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1" name="Freeform 515"/>
              <p:cNvSpPr>
                <a:spLocks/>
              </p:cNvSpPr>
              <p:nvPr/>
            </p:nvSpPr>
            <p:spPr bwMode="auto">
              <a:xfrm>
                <a:off x="1557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2" name="Freeform 516"/>
              <p:cNvSpPr>
                <a:spLocks noEditPoints="1"/>
              </p:cNvSpPr>
              <p:nvPr/>
            </p:nvSpPr>
            <p:spPr bwMode="auto">
              <a:xfrm>
                <a:off x="155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3" name="Freeform 517"/>
              <p:cNvSpPr>
                <a:spLocks/>
              </p:cNvSpPr>
              <p:nvPr/>
            </p:nvSpPr>
            <p:spPr bwMode="auto">
              <a:xfrm>
                <a:off x="1594" y="13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4" name="Freeform 518"/>
              <p:cNvSpPr>
                <a:spLocks noEditPoints="1"/>
              </p:cNvSpPr>
              <p:nvPr/>
            </p:nvSpPr>
            <p:spPr bwMode="auto">
              <a:xfrm>
                <a:off x="1589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5" name="Freeform 519"/>
              <p:cNvSpPr>
                <a:spLocks/>
              </p:cNvSpPr>
              <p:nvPr/>
            </p:nvSpPr>
            <p:spPr bwMode="auto">
              <a:xfrm>
                <a:off x="167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6" name="Freeform 520"/>
              <p:cNvSpPr>
                <a:spLocks noEditPoints="1"/>
              </p:cNvSpPr>
              <p:nvPr/>
            </p:nvSpPr>
            <p:spPr bwMode="auto">
              <a:xfrm>
                <a:off x="167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7" name="Freeform 521"/>
              <p:cNvSpPr>
                <a:spLocks/>
              </p:cNvSpPr>
              <p:nvPr/>
            </p:nvSpPr>
            <p:spPr bwMode="auto">
              <a:xfrm>
                <a:off x="1729" y="129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8" name="Freeform 522"/>
              <p:cNvSpPr>
                <a:spLocks noEditPoints="1"/>
              </p:cNvSpPr>
              <p:nvPr/>
            </p:nvSpPr>
            <p:spPr bwMode="auto">
              <a:xfrm>
                <a:off x="1724" y="1291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9" name="Freeform 523"/>
              <p:cNvSpPr>
                <a:spLocks/>
              </p:cNvSpPr>
              <p:nvPr/>
            </p:nvSpPr>
            <p:spPr bwMode="auto">
              <a:xfrm>
                <a:off x="2125" y="153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0" name="Freeform 524"/>
              <p:cNvSpPr>
                <a:spLocks noEditPoints="1"/>
              </p:cNvSpPr>
              <p:nvPr/>
            </p:nvSpPr>
            <p:spPr bwMode="auto">
              <a:xfrm>
                <a:off x="2120" y="153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1" name="Freeform 525"/>
              <p:cNvSpPr>
                <a:spLocks/>
              </p:cNvSpPr>
              <p:nvPr/>
            </p:nvSpPr>
            <p:spPr bwMode="auto">
              <a:xfrm>
                <a:off x="1699" y="110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2" name="Freeform 526"/>
              <p:cNvSpPr>
                <a:spLocks noEditPoints="1"/>
              </p:cNvSpPr>
              <p:nvPr/>
            </p:nvSpPr>
            <p:spPr bwMode="auto">
              <a:xfrm>
                <a:off x="1694" y="110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3" name="Freeform 527"/>
              <p:cNvSpPr>
                <a:spLocks/>
              </p:cNvSpPr>
              <p:nvPr/>
            </p:nvSpPr>
            <p:spPr bwMode="auto">
              <a:xfrm>
                <a:off x="1751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4" name="Freeform 528"/>
              <p:cNvSpPr>
                <a:spLocks noEditPoints="1"/>
              </p:cNvSpPr>
              <p:nvPr/>
            </p:nvSpPr>
            <p:spPr bwMode="auto">
              <a:xfrm>
                <a:off x="1746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5" name="Freeform 529"/>
              <p:cNvSpPr>
                <a:spLocks/>
              </p:cNvSpPr>
              <p:nvPr/>
            </p:nvSpPr>
            <p:spPr bwMode="auto">
              <a:xfrm>
                <a:off x="1579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6" name="Freeform 530"/>
              <p:cNvSpPr>
                <a:spLocks noEditPoints="1"/>
              </p:cNvSpPr>
              <p:nvPr/>
            </p:nvSpPr>
            <p:spPr bwMode="auto">
              <a:xfrm>
                <a:off x="1574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7" name="Freeform 531"/>
              <p:cNvSpPr>
                <a:spLocks/>
              </p:cNvSpPr>
              <p:nvPr/>
            </p:nvSpPr>
            <p:spPr bwMode="auto">
              <a:xfrm>
                <a:off x="1266" y="920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8" name="Freeform 532"/>
              <p:cNvSpPr>
                <a:spLocks noEditPoints="1"/>
              </p:cNvSpPr>
              <p:nvPr/>
            </p:nvSpPr>
            <p:spPr bwMode="auto">
              <a:xfrm>
                <a:off x="1261" y="91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9" name="Freeform 533"/>
              <p:cNvSpPr>
                <a:spLocks/>
              </p:cNvSpPr>
              <p:nvPr/>
            </p:nvSpPr>
            <p:spPr bwMode="auto">
              <a:xfrm>
                <a:off x="1295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0" name="Freeform 534"/>
              <p:cNvSpPr>
                <a:spLocks noEditPoints="1"/>
              </p:cNvSpPr>
              <p:nvPr/>
            </p:nvSpPr>
            <p:spPr bwMode="auto">
              <a:xfrm>
                <a:off x="1290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1" name="Freeform 535"/>
              <p:cNvSpPr>
                <a:spLocks/>
              </p:cNvSpPr>
              <p:nvPr/>
            </p:nvSpPr>
            <p:spPr bwMode="auto">
              <a:xfrm>
                <a:off x="1325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2" name="Freeform 536"/>
              <p:cNvSpPr>
                <a:spLocks noEditPoints="1"/>
              </p:cNvSpPr>
              <p:nvPr/>
            </p:nvSpPr>
            <p:spPr bwMode="auto">
              <a:xfrm>
                <a:off x="1320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3" name="Freeform 537"/>
              <p:cNvSpPr>
                <a:spLocks/>
              </p:cNvSpPr>
              <p:nvPr/>
            </p:nvSpPr>
            <p:spPr bwMode="auto">
              <a:xfrm>
                <a:off x="1347" y="9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4" name="Freeform 538"/>
              <p:cNvSpPr>
                <a:spLocks noEditPoints="1"/>
              </p:cNvSpPr>
              <p:nvPr/>
            </p:nvSpPr>
            <p:spPr bwMode="auto">
              <a:xfrm>
                <a:off x="1342" y="9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5" name="Freeform 539"/>
              <p:cNvSpPr>
                <a:spLocks/>
              </p:cNvSpPr>
              <p:nvPr/>
            </p:nvSpPr>
            <p:spPr bwMode="auto">
              <a:xfrm>
                <a:off x="1310" y="10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6" name="Freeform 540"/>
              <p:cNvSpPr>
                <a:spLocks noEditPoints="1"/>
              </p:cNvSpPr>
              <p:nvPr/>
            </p:nvSpPr>
            <p:spPr bwMode="auto">
              <a:xfrm>
                <a:off x="1305" y="103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7" name="Freeform 541"/>
              <p:cNvSpPr>
                <a:spLocks/>
              </p:cNvSpPr>
              <p:nvPr/>
            </p:nvSpPr>
            <p:spPr bwMode="auto">
              <a:xfrm>
                <a:off x="1280" y="10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8" name="Freeform 542"/>
              <p:cNvSpPr>
                <a:spLocks noEditPoints="1"/>
              </p:cNvSpPr>
              <p:nvPr/>
            </p:nvSpPr>
            <p:spPr bwMode="auto">
              <a:xfrm>
                <a:off x="1276" y="10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9" name="Freeform 543"/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0" name="Freeform 544"/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1" name="Freeform 545"/>
              <p:cNvSpPr>
                <a:spLocks/>
              </p:cNvSpPr>
              <p:nvPr/>
            </p:nvSpPr>
            <p:spPr bwMode="auto">
              <a:xfrm>
                <a:off x="1542" y="121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2" name="Freeform 546"/>
              <p:cNvSpPr>
                <a:spLocks noEditPoints="1"/>
              </p:cNvSpPr>
              <p:nvPr/>
            </p:nvSpPr>
            <p:spPr bwMode="auto">
              <a:xfrm>
                <a:off x="1537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3" name="Freeform 547"/>
              <p:cNvSpPr>
                <a:spLocks/>
              </p:cNvSpPr>
              <p:nvPr/>
            </p:nvSpPr>
            <p:spPr bwMode="auto">
              <a:xfrm>
                <a:off x="1721" y="141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4" name="Freeform 548"/>
              <p:cNvSpPr>
                <a:spLocks noEditPoints="1"/>
              </p:cNvSpPr>
              <p:nvPr/>
            </p:nvSpPr>
            <p:spPr bwMode="auto">
              <a:xfrm>
                <a:off x="1716" y="141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5" name="Freeform 549"/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6" name="Freeform 550"/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7" name="Freeform 551"/>
              <p:cNvSpPr>
                <a:spLocks/>
              </p:cNvSpPr>
              <p:nvPr/>
            </p:nvSpPr>
            <p:spPr bwMode="auto">
              <a:xfrm>
                <a:off x="1497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8" name="Freeform 552"/>
              <p:cNvSpPr>
                <a:spLocks noEditPoints="1"/>
              </p:cNvSpPr>
              <p:nvPr/>
            </p:nvSpPr>
            <p:spPr bwMode="auto">
              <a:xfrm>
                <a:off x="1492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9" name="Freeform 553"/>
              <p:cNvSpPr>
                <a:spLocks/>
              </p:cNvSpPr>
              <p:nvPr/>
            </p:nvSpPr>
            <p:spPr bwMode="auto">
              <a:xfrm>
                <a:off x="1953" y="135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0" name="Freeform 554"/>
              <p:cNvSpPr>
                <a:spLocks noEditPoints="1"/>
              </p:cNvSpPr>
              <p:nvPr/>
            </p:nvSpPr>
            <p:spPr bwMode="auto">
              <a:xfrm>
                <a:off x="1948" y="13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1" name="Freeform 555"/>
              <p:cNvSpPr>
                <a:spLocks/>
              </p:cNvSpPr>
              <p:nvPr/>
            </p:nvSpPr>
            <p:spPr bwMode="auto">
              <a:xfrm>
                <a:off x="1729" y="150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2" name="Freeform 556"/>
              <p:cNvSpPr>
                <a:spLocks noEditPoints="1"/>
              </p:cNvSpPr>
              <p:nvPr/>
            </p:nvSpPr>
            <p:spPr bwMode="auto">
              <a:xfrm>
                <a:off x="1724" y="149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3" name="Freeform 557"/>
              <p:cNvSpPr>
                <a:spLocks/>
              </p:cNvSpPr>
              <p:nvPr/>
            </p:nvSpPr>
            <p:spPr bwMode="auto">
              <a:xfrm>
                <a:off x="1654" y="11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4" name="Freeform 558"/>
              <p:cNvSpPr>
                <a:spLocks noEditPoints="1"/>
              </p:cNvSpPr>
              <p:nvPr/>
            </p:nvSpPr>
            <p:spPr bwMode="auto">
              <a:xfrm>
                <a:off x="1649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5" name="Freeform 559"/>
              <p:cNvSpPr>
                <a:spLocks/>
              </p:cNvSpPr>
              <p:nvPr/>
            </p:nvSpPr>
            <p:spPr bwMode="auto">
              <a:xfrm>
                <a:off x="1617" y="12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6" name="Freeform 560"/>
              <p:cNvSpPr>
                <a:spLocks noEditPoints="1"/>
              </p:cNvSpPr>
              <p:nvPr/>
            </p:nvSpPr>
            <p:spPr bwMode="auto">
              <a:xfrm>
                <a:off x="1612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7" name="Freeform 561"/>
              <p:cNvSpPr>
                <a:spLocks/>
              </p:cNvSpPr>
              <p:nvPr/>
            </p:nvSpPr>
            <p:spPr bwMode="auto">
              <a:xfrm>
                <a:off x="1669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8" name="Freeform 562"/>
              <p:cNvSpPr>
                <a:spLocks noEditPoints="1"/>
              </p:cNvSpPr>
              <p:nvPr/>
            </p:nvSpPr>
            <p:spPr bwMode="auto">
              <a:xfrm>
                <a:off x="1664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9" name="Freeform 563"/>
              <p:cNvSpPr>
                <a:spLocks/>
              </p:cNvSpPr>
              <p:nvPr/>
            </p:nvSpPr>
            <p:spPr bwMode="auto">
              <a:xfrm>
                <a:off x="2865" y="187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0" name="Freeform 564"/>
              <p:cNvSpPr>
                <a:spLocks noEditPoints="1"/>
              </p:cNvSpPr>
              <p:nvPr/>
            </p:nvSpPr>
            <p:spPr bwMode="auto">
              <a:xfrm>
                <a:off x="2860" y="186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1" name="Freeform 565"/>
              <p:cNvSpPr>
                <a:spLocks/>
              </p:cNvSpPr>
              <p:nvPr/>
            </p:nvSpPr>
            <p:spPr bwMode="auto">
              <a:xfrm>
                <a:off x="3380" y="25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2" name="Freeform 566"/>
              <p:cNvSpPr>
                <a:spLocks noEditPoints="1"/>
              </p:cNvSpPr>
              <p:nvPr/>
            </p:nvSpPr>
            <p:spPr bwMode="auto">
              <a:xfrm>
                <a:off x="3375" y="25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3" name="Freeform 567"/>
              <p:cNvSpPr>
                <a:spLocks/>
              </p:cNvSpPr>
              <p:nvPr/>
            </p:nvSpPr>
            <p:spPr bwMode="auto">
              <a:xfrm>
                <a:off x="1579" y="97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4" name="Freeform 568"/>
              <p:cNvSpPr>
                <a:spLocks noEditPoints="1"/>
              </p:cNvSpPr>
              <p:nvPr/>
            </p:nvSpPr>
            <p:spPr bwMode="auto">
              <a:xfrm>
                <a:off x="1574" y="9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5" name="Freeform 569"/>
              <p:cNvSpPr>
                <a:spLocks/>
              </p:cNvSpPr>
              <p:nvPr/>
            </p:nvSpPr>
            <p:spPr bwMode="auto">
              <a:xfrm>
                <a:off x="1430" y="10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6" name="Freeform 570"/>
              <p:cNvSpPr>
                <a:spLocks noEditPoints="1"/>
              </p:cNvSpPr>
              <p:nvPr/>
            </p:nvSpPr>
            <p:spPr bwMode="auto">
              <a:xfrm>
                <a:off x="1425" y="108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7" name="Freeform 571"/>
              <p:cNvSpPr>
                <a:spLocks/>
              </p:cNvSpPr>
              <p:nvPr/>
            </p:nvSpPr>
            <p:spPr bwMode="auto">
              <a:xfrm>
                <a:off x="1385" y="1384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8" name="Freeform 572"/>
              <p:cNvSpPr>
                <a:spLocks noEditPoints="1"/>
              </p:cNvSpPr>
              <p:nvPr/>
            </p:nvSpPr>
            <p:spPr bwMode="auto">
              <a:xfrm>
                <a:off x="1380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9" name="Freeform 573"/>
              <p:cNvSpPr>
                <a:spLocks/>
              </p:cNvSpPr>
              <p:nvPr/>
            </p:nvSpPr>
            <p:spPr bwMode="auto">
              <a:xfrm>
                <a:off x="1564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0" name="Freeform 574"/>
              <p:cNvSpPr>
                <a:spLocks noEditPoints="1"/>
              </p:cNvSpPr>
              <p:nvPr/>
            </p:nvSpPr>
            <p:spPr bwMode="auto">
              <a:xfrm>
                <a:off x="1559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1" name="Freeform 575"/>
              <p:cNvSpPr>
                <a:spLocks/>
              </p:cNvSpPr>
              <p:nvPr/>
            </p:nvSpPr>
            <p:spPr bwMode="auto">
              <a:xfrm>
                <a:off x="2925" y="293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2" name="Freeform 576"/>
              <p:cNvSpPr>
                <a:spLocks noEditPoints="1"/>
              </p:cNvSpPr>
              <p:nvPr/>
            </p:nvSpPr>
            <p:spPr bwMode="auto">
              <a:xfrm>
                <a:off x="2920" y="293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3" name="Freeform 577"/>
              <p:cNvSpPr>
                <a:spLocks/>
              </p:cNvSpPr>
              <p:nvPr/>
            </p:nvSpPr>
            <p:spPr bwMode="auto">
              <a:xfrm>
                <a:off x="1467" y="11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4" name="Freeform 578"/>
              <p:cNvSpPr>
                <a:spLocks noEditPoints="1"/>
              </p:cNvSpPr>
              <p:nvPr/>
            </p:nvSpPr>
            <p:spPr bwMode="auto">
              <a:xfrm>
                <a:off x="1462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5" name="Freeform 579"/>
              <p:cNvSpPr>
                <a:spLocks/>
              </p:cNvSpPr>
              <p:nvPr/>
            </p:nvSpPr>
            <p:spPr bwMode="auto">
              <a:xfrm>
                <a:off x="1467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6" name="Freeform 580"/>
              <p:cNvSpPr>
                <a:spLocks noEditPoints="1"/>
              </p:cNvSpPr>
              <p:nvPr/>
            </p:nvSpPr>
            <p:spPr bwMode="auto">
              <a:xfrm>
                <a:off x="1462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7" name="Freeform 581"/>
              <p:cNvSpPr>
                <a:spLocks/>
              </p:cNvSpPr>
              <p:nvPr/>
            </p:nvSpPr>
            <p:spPr bwMode="auto">
              <a:xfrm>
                <a:off x="1701" y="11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8" name="Freeform 582"/>
              <p:cNvSpPr>
                <a:spLocks noEditPoints="1"/>
              </p:cNvSpPr>
              <p:nvPr/>
            </p:nvSpPr>
            <p:spPr bwMode="auto">
              <a:xfrm>
                <a:off x="1696" y="1184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9" name="Freeform 583"/>
              <p:cNvSpPr>
                <a:spLocks/>
              </p:cNvSpPr>
              <p:nvPr/>
            </p:nvSpPr>
            <p:spPr bwMode="auto">
              <a:xfrm>
                <a:off x="165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0" name="Freeform 584"/>
              <p:cNvSpPr>
                <a:spLocks noEditPoints="1"/>
              </p:cNvSpPr>
              <p:nvPr/>
            </p:nvSpPr>
            <p:spPr bwMode="auto">
              <a:xfrm>
                <a:off x="164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1" name="Freeform 585"/>
              <p:cNvSpPr>
                <a:spLocks/>
              </p:cNvSpPr>
              <p:nvPr/>
            </p:nvSpPr>
            <p:spPr bwMode="auto">
              <a:xfrm>
                <a:off x="171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2" name="Freeform 586"/>
              <p:cNvSpPr>
                <a:spLocks noEditPoints="1"/>
              </p:cNvSpPr>
              <p:nvPr/>
            </p:nvSpPr>
            <p:spPr bwMode="auto">
              <a:xfrm>
                <a:off x="1712" y="115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3" name="Freeform 587"/>
              <p:cNvSpPr>
                <a:spLocks/>
              </p:cNvSpPr>
              <p:nvPr/>
            </p:nvSpPr>
            <p:spPr bwMode="auto">
              <a:xfrm>
                <a:off x="1728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4" name="Freeform 588"/>
              <p:cNvSpPr>
                <a:spLocks noEditPoints="1"/>
              </p:cNvSpPr>
              <p:nvPr/>
            </p:nvSpPr>
            <p:spPr bwMode="auto">
              <a:xfrm>
                <a:off x="1723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5" name="Freeform 589"/>
              <p:cNvSpPr>
                <a:spLocks/>
              </p:cNvSpPr>
              <p:nvPr/>
            </p:nvSpPr>
            <p:spPr bwMode="auto">
              <a:xfrm>
                <a:off x="1415" y="7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6" name="Freeform 590"/>
              <p:cNvSpPr>
                <a:spLocks noEditPoints="1"/>
              </p:cNvSpPr>
              <p:nvPr/>
            </p:nvSpPr>
            <p:spPr bwMode="auto">
              <a:xfrm>
                <a:off x="1411" y="77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7" name="Freeform 591"/>
              <p:cNvSpPr>
                <a:spLocks/>
              </p:cNvSpPr>
              <p:nvPr/>
            </p:nvSpPr>
            <p:spPr bwMode="auto">
              <a:xfrm>
                <a:off x="1508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8" name="Freeform 592"/>
              <p:cNvSpPr>
                <a:spLocks noEditPoints="1"/>
              </p:cNvSpPr>
              <p:nvPr/>
            </p:nvSpPr>
            <p:spPr bwMode="auto">
              <a:xfrm>
                <a:off x="1503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9" name="Freeform 593"/>
              <p:cNvSpPr>
                <a:spLocks/>
              </p:cNvSpPr>
              <p:nvPr/>
            </p:nvSpPr>
            <p:spPr bwMode="auto">
              <a:xfrm>
                <a:off x="1505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0" name="Freeform 594"/>
              <p:cNvSpPr>
                <a:spLocks noEditPoints="1"/>
              </p:cNvSpPr>
              <p:nvPr/>
            </p:nvSpPr>
            <p:spPr bwMode="auto">
              <a:xfrm>
                <a:off x="1500" y="119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1" name="Freeform 595"/>
              <p:cNvSpPr>
                <a:spLocks/>
              </p:cNvSpPr>
              <p:nvPr/>
            </p:nvSpPr>
            <p:spPr bwMode="auto">
              <a:xfrm>
                <a:off x="1676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2" name="Freeform 596"/>
              <p:cNvSpPr>
                <a:spLocks noEditPoints="1"/>
              </p:cNvSpPr>
              <p:nvPr/>
            </p:nvSpPr>
            <p:spPr bwMode="auto">
              <a:xfrm>
                <a:off x="1671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3" name="Freeform 597"/>
              <p:cNvSpPr>
                <a:spLocks/>
              </p:cNvSpPr>
              <p:nvPr/>
            </p:nvSpPr>
            <p:spPr bwMode="auto">
              <a:xfrm>
                <a:off x="175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4" name="Freeform 598"/>
              <p:cNvSpPr>
                <a:spLocks noEditPoints="1"/>
              </p:cNvSpPr>
              <p:nvPr/>
            </p:nvSpPr>
            <p:spPr bwMode="auto">
              <a:xfrm>
                <a:off x="175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5" name="Freeform 599"/>
              <p:cNvSpPr>
                <a:spLocks/>
              </p:cNvSpPr>
              <p:nvPr/>
            </p:nvSpPr>
            <p:spPr bwMode="auto">
              <a:xfrm>
                <a:off x="1534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6" name="Freeform 600"/>
              <p:cNvSpPr>
                <a:spLocks noEditPoints="1"/>
              </p:cNvSpPr>
              <p:nvPr/>
            </p:nvSpPr>
            <p:spPr bwMode="auto">
              <a:xfrm>
                <a:off x="1529" y="11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7" name="Freeform 601"/>
              <p:cNvSpPr>
                <a:spLocks/>
              </p:cNvSpPr>
              <p:nvPr/>
            </p:nvSpPr>
            <p:spPr bwMode="auto">
              <a:xfrm>
                <a:off x="1603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8" name="Freeform 602"/>
              <p:cNvSpPr>
                <a:spLocks noEditPoints="1"/>
              </p:cNvSpPr>
              <p:nvPr/>
            </p:nvSpPr>
            <p:spPr bwMode="auto">
              <a:xfrm>
                <a:off x="1598" y="12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9" name="Freeform 603"/>
              <p:cNvSpPr>
                <a:spLocks/>
              </p:cNvSpPr>
              <p:nvPr/>
            </p:nvSpPr>
            <p:spPr bwMode="auto">
              <a:xfrm>
                <a:off x="1603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0" name="Freeform 604"/>
              <p:cNvSpPr>
                <a:spLocks noEditPoints="1"/>
              </p:cNvSpPr>
              <p:nvPr/>
            </p:nvSpPr>
            <p:spPr bwMode="auto">
              <a:xfrm>
                <a:off x="1598" y="14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1" name="Freeform 605"/>
              <p:cNvSpPr>
                <a:spLocks/>
              </p:cNvSpPr>
              <p:nvPr/>
            </p:nvSpPr>
            <p:spPr bwMode="auto">
              <a:xfrm>
                <a:off x="2922" y="21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2" name="Freeform 606"/>
              <p:cNvSpPr>
                <a:spLocks noEditPoints="1"/>
              </p:cNvSpPr>
              <p:nvPr/>
            </p:nvSpPr>
            <p:spPr bwMode="auto">
              <a:xfrm>
                <a:off x="2917" y="21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3" name="Freeform 607"/>
              <p:cNvSpPr>
                <a:spLocks/>
              </p:cNvSpPr>
              <p:nvPr/>
            </p:nvSpPr>
            <p:spPr bwMode="auto">
              <a:xfrm>
                <a:off x="1635" y="131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2617" name="Group 809"/>
            <p:cNvGrpSpPr>
              <a:grpSpLocks/>
            </p:cNvGrpSpPr>
            <p:nvPr/>
          </p:nvGrpSpPr>
          <p:grpSpPr bwMode="auto">
            <a:xfrm>
              <a:off x="2001838" y="1397000"/>
              <a:ext cx="2663825" cy="2144713"/>
              <a:chOff x="1261" y="880"/>
              <a:chExt cx="1678" cy="1351"/>
            </a:xfrm>
          </p:grpSpPr>
          <p:sp>
            <p:nvSpPr>
              <p:cNvPr id="2014" name="Freeform 609"/>
              <p:cNvSpPr>
                <a:spLocks noEditPoints="1"/>
              </p:cNvSpPr>
              <p:nvPr/>
            </p:nvSpPr>
            <p:spPr bwMode="auto">
              <a:xfrm>
                <a:off x="1629" y="130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5" name="Freeform 610"/>
              <p:cNvSpPr>
                <a:spLocks/>
              </p:cNvSpPr>
              <p:nvPr/>
            </p:nvSpPr>
            <p:spPr bwMode="auto">
              <a:xfrm>
                <a:off x="1632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6" name="Freeform 611"/>
              <p:cNvSpPr>
                <a:spLocks noEditPoints="1"/>
              </p:cNvSpPr>
              <p:nvPr/>
            </p:nvSpPr>
            <p:spPr bwMode="auto">
              <a:xfrm>
                <a:off x="1627" y="109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7" name="Freeform 612"/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8" name="Freeform 613"/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9" name="Freeform 614"/>
              <p:cNvSpPr>
                <a:spLocks/>
              </p:cNvSpPr>
              <p:nvPr/>
            </p:nvSpPr>
            <p:spPr bwMode="auto">
              <a:xfrm>
                <a:off x="1519" y="111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0" name="Freeform 615"/>
              <p:cNvSpPr>
                <a:spLocks noEditPoints="1"/>
              </p:cNvSpPr>
              <p:nvPr/>
            </p:nvSpPr>
            <p:spPr bwMode="auto">
              <a:xfrm>
                <a:off x="1514" y="111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1" name="Freeform 616"/>
              <p:cNvSpPr>
                <a:spLocks/>
              </p:cNvSpPr>
              <p:nvPr/>
            </p:nvSpPr>
            <p:spPr bwMode="auto">
              <a:xfrm>
                <a:off x="1489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2" name="Freeform 617"/>
              <p:cNvSpPr>
                <a:spLocks noEditPoints="1"/>
              </p:cNvSpPr>
              <p:nvPr/>
            </p:nvSpPr>
            <p:spPr bwMode="auto">
              <a:xfrm>
                <a:off x="1485" y="116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3" name="Freeform 618"/>
              <p:cNvSpPr>
                <a:spLocks/>
              </p:cNvSpPr>
              <p:nvPr/>
            </p:nvSpPr>
            <p:spPr bwMode="auto">
              <a:xfrm>
                <a:off x="1587" y="10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4" name="Freeform 619"/>
              <p:cNvSpPr>
                <a:spLocks noEditPoints="1"/>
              </p:cNvSpPr>
              <p:nvPr/>
            </p:nvSpPr>
            <p:spPr bwMode="auto">
              <a:xfrm>
                <a:off x="1582" y="10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5" name="Freeform 620"/>
              <p:cNvSpPr>
                <a:spLocks/>
              </p:cNvSpPr>
              <p:nvPr/>
            </p:nvSpPr>
            <p:spPr bwMode="auto">
              <a:xfrm>
                <a:off x="177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6" name="Freeform 621"/>
              <p:cNvSpPr>
                <a:spLocks noEditPoints="1"/>
              </p:cNvSpPr>
              <p:nvPr/>
            </p:nvSpPr>
            <p:spPr bwMode="auto">
              <a:xfrm>
                <a:off x="1769" y="143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7" name="Freeform 622"/>
              <p:cNvSpPr>
                <a:spLocks/>
              </p:cNvSpPr>
              <p:nvPr/>
            </p:nvSpPr>
            <p:spPr bwMode="auto">
              <a:xfrm>
                <a:off x="2118" y="162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8" name="Freeform 623"/>
              <p:cNvSpPr>
                <a:spLocks noEditPoints="1"/>
              </p:cNvSpPr>
              <p:nvPr/>
            </p:nvSpPr>
            <p:spPr bwMode="auto">
              <a:xfrm>
                <a:off x="2113" y="161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9" name="Freeform 624"/>
              <p:cNvSpPr>
                <a:spLocks/>
              </p:cNvSpPr>
              <p:nvPr/>
            </p:nvSpPr>
            <p:spPr bwMode="auto">
              <a:xfrm>
                <a:off x="1706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0" name="Freeform 625"/>
              <p:cNvSpPr>
                <a:spLocks noEditPoints="1"/>
              </p:cNvSpPr>
              <p:nvPr/>
            </p:nvSpPr>
            <p:spPr bwMode="auto">
              <a:xfrm>
                <a:off x="1701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1" name="Freeform 626"/>
              <p:cNvSpPr>
                <a:spLocks/>
              </p:cNvSpPr>
              <p:nvPr/>
            </p:nvSpPr>
            <p:spPr bwMode="auto">
              <a:xfrm>
                <a:off x="2446" y="184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2" name="Freeform 627"/>
              <p:cNvSpPr>
                <a:spLocks noEditPoints="1"/>
              </p:cNvSpPr>
              <p:nvPr/>
            </p:nvSpPr>
            <p:spPr bwMode="auto">
              <a:xfrm>
                <a:off x="2442" y="184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3" name="Freeform 628"/>
              <p:cNvSpPr>
                <a:spLocks/>
              </p:cNvSpPr>
              <p:nvPr/>
            </p:nvSpPr>
            <p:spPr bwMode="auto">
              <a:xfrm>
                <a:off x="2401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4" name="Freeform 629"/>
              <p:cNvSpPr>
                <a:spLocks noEditPoints="1"/>
              </p:cNvSpPr>
              <p:nvPr/>
            </p:nvSpPr>
            <p:spPr bwMode="auto">
              <a:xfrm>
                <a:off x="2396" y="17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5" name="Freeform 630"/>
              <p:cNvSpPr>
                <a:spLocks/>
              </p:cNvSpPr>
              <p:nvPr/>
            </p:nvSpPr>
            <p:spPr bwMode="auto">
              <a:xfrm>
                <a:off x="1938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6" name="Freeform 631"/>
              <p:cNvSpPr>
                <a:spLocks noEditPoints="1"/>
              </p:cNvSpPr>
              <p:nvPr/>
            </p:nvSpPr>
            <p:spPr bwMode="auto">
              <a:xfrm>
                <a:off x="1933" y="123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7" name="Freeform 632"/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8" name="Freeform 633"/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9" name="Freeform 634"/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0" name="Freeform 635"/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1" name="Freeform 636"/>
              <p:cNvSpPr>
                <a:spLocks/>
              </p:cNvSpPr>
              <p:nvPr/>
            </p:nvSpPr>
            <p:spPr bwMode="auto">
              <a:xfrm>
                <a:off x="1995" y="153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2" name="Freeform 637"/>
              <p:cNvSpPr>
                <a:spLocks noEditPoints="1"/>
              </p:cNvSpPr>
              <p:nvPr/>
            </p:nvSpPr>
            <p:spPr bwMode="auto">
              <a:xfrm>
                <a:off x="1990" y="1534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3" name="Freeform 638"/>
              <p:cNvSpPr>
                <a:spLocks/>
              </p:cNvSpPr>
              <p:nvPr/>
            </p:nvSpPr>
            <p:spPr bwMode="auto">
              <a:xfrm>
                <a:off x="1752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4" name="Freeform 639"/>
              <p:cNvSpPr>
                <a:spLocks noEditPoints="1"/>
              </p:cNvSpPr>
              <p:nvPr/>
            </p:nvSpPr>
            <p:spPr bwMode="auto">
              <a:xfrm>
                <a:off x="1747" y="12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5" name="Freeform 640"/>
              <p:cNvSpPr>
                <a:spLocks/>
              </p:cNvSpPr>
              <p:nvPr/>
            </p:nvSpPr>
            <p:spPr bwMode="auto">
              <a:xfrm>
                <a:off x="2118" y="16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6" name="Freeform 641"/>
              <p:cNvSpPr>
                <a:spLocks noEditPoints="1"/>
              </p:cNvSpPr>
              <p:nvPr/>
            </p:nvSpPr>
            <p:spPr bwMode="auto">
              <a:xfrm>
                <a:off x="2113" y="16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7" name="Freeform 642"/>
              <p:cNvSpPr>
                <a:spLocks/>
              </p:cNvSpPr>
              <p:nvPr/>
            </p:nvSpPr>
            <p:spPr bwMode="auto">
              <a:xfrm>
                <a:off x="1968" y="15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8" name="Freeform 643"/>
              <p:cNvSpPr>
                <a:spLocks noEditPoints="1"/>
              </p:cNvSpPr>
              <p:nvPr/>
            </p:nvSpPr>
            <p:spPr bwMode="auto">
              <a:xfrm>
                <a:off x="1963" y="150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9" name="Freeform 644"/>
              <p:cNvSpPr>
                <a:spLocks/>
              </p:cNvSpPr>
              <p:nvPr/>
            </p:nvSpPr>
            <p:spPr bwMode="auto">
              <a:xfrm>
                <a:off x="1855" y="13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0" name="Freeform 645"/>
              <p:cNvSpPr>
                <a:spLocks noEditPoints="1"/>
              </p:cNvSpPr>
              <p:nvPr/>
            </p:nvSpPr>
            <p:spPr bwMode="auto">
              <a:xfrm>
                <a:off x="1851" y="13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1" name="Freeform 646"/>
              <p:cNvSpPr>
                <a:spLocks/>
              </p:cNvSpPr>
              <p:nvPr/>
            </p:nvSpPr>
            <p:spPr bwMode="auto">
              <a:xfrm>
                <a:off x="177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2" name="Freeform 647"/>
              <p:cNvSpPr>
                <a:spLocks noEditPoints="1"/>
              </p:cNvSpPr>
              <p:nvPr/>
            </p:nvSpPr>
            <p:spPr bwMode="auto">
              <a:xfrm>
                <a:off x="176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3" name="Freeform 648"/>
              <p:cNvSpPr>
                <a:spLocks/>
              </p:cNvSpPr>
              <p:nvPr/>
            </p:nvSpPr>
            <p:spPr bwMode="auto">
              <a:xfrm>
                <a:off x="1893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4" name="Freeform 649"/>
              <p:cNvSpPr>
                <a:spLocks noEditPoints="1"/>
              </p:cNvSpPr>
              <p:nvPr/>
            </p:nvSpPr>
            <p:spPr bwMode="auto">
              <a:xfrm>
                <a:off x="1888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5" name="Freeform 650"/>
              <p:cNvSpPr>
                <a:spLocks/>
              </p:cNvSpPr>
              <p:nvPr/>
            </p:nvSpPr>
            <p:spPr bwMode="auto">
              <a:xfrm>
                <a:off x="1593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6" name="Freeform 651"/>
              <p:cNvSpPr>
                <a:spLocks noEditPoints="1"/>
              </p:cNvSpPr>
              <p:nvPr/>
            </p:nvSpPr>
            <p:spPr bwMode="auto">
              <a:xfrm>
                <a:off x="1588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7" name="Freeform 652"/>
              <p:cNvSpPr>
                <a:spLocks/>
              </p:cNvSpPr>
              <p:nvPr/>
            </p:nvSpPr>
            <p:spPr bwMode="auto">
              <a:xfrm>
                <a:off x="1729" y="134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8" name="Freeform 653"/>
              <p:cNvSpPr>
                <a:spLocks noEditPoints="1"/>
              </p:cNvSpPr>
              <p:nvPr/>
            </p:nvSpPr>
            <p:spPr bwMode="auto">
              <a:xfrm>
                <a:off x="1724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9" name="Freeform 654"/>
              <p:cNvSpPr>
                <a:spLocks/>
              </p:cNvSpPr>
              <p:nvPr/>
            </p:nvSpPr>
            <p:spPr bwMode="auto">
              <a:xfrm>
                <a:off x="1946" y="1571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0" name="Freeform 655"/>
              <p:cNvSpPr>
                <a:spLocks noEditPoints="1"/>
              </p:cNvSpPr>
              <p:nvPr/>
            </p:nvSpPr>
            <p:spPr bwMode="auto">
              <a:xfrm>
                <a:off x="1941" y="156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1" name="Freeform 656"/>
              <p:cNvSpPr>
                <a:spLocks/>
              </p:cNvSpPr>
              <p:nvPr/>
            </p:nvSpPr>
            <p:spPr bwMode="auto">
              <a:xfrm>
                <a:off x="2095" y="16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2" name="Freeform 657"/>
              <p:cNvSpPr>
                <a:spLocks noEditPoints="1"/>
              </p:cNvSpPr>
              <p:nvPr/>
            </p:nvSpPr>
            <p:spPr bwMode="auto">
              <a:xfrm>
                <a:off x="2090" y="16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3" name="Freeform 658"/>
              <p:cNvSpPr>
                <a:spLocks/>
              </p:cNvSpPr>
              <p:nvPr/>
            </p:nvSpPr>
            <p:spPr bwMode="auto">
              <a:xfrm>
                <a:off x="2297" y="17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4" name="Freeform 659"/>
              <p:cNvSpPr>
                <a:spLocks noEditPoints="1"/>
              </p:cNvSpPr>
              <p:nvPr/>
            </p:nvSpPr>
            <p:spPr bwMode="auto">
              <a:xfrm>
                <a:off x="2292" y="17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5" name="Freeform 660"/>
              <p:cNvSpPr>
                <a:spLocks/>
              </p:cNvSpPr>
              <p:nvPr/>
            </p:nvSpPr>
            <p:spPr bwMode="auto">
              <a:xfrm>
                <a:off x="2760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6" name="Freeform 661"/>
              <p:cNvSpPr>
                <a:spLocks noEditPoints="1"/>
              </p:cNvSpPr>
              <p:nvPr/>
            </p:nvSpPr>
            <p:spPr bwMode="auto">
              <a:xfrm>
                <a:off x="2755" y="204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7" name="Freeform 662"/>
              <p:cNvSpPr>
                <a:spLocks/>
              </p:cNvSpPr>
              <p:nvPr/>
            </p:nvSpPr>
            <p:spPr bwMode="auto">
              <a:xfrm>
                <a:off x="2238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8" name="Freeform 663"/>
              <p:cNvSpPr>
                <a:spLocks noEditPoints="1"/>
              </p:cNvSpPr>
              <p:nvPr/>
            </p:nvSpPr>
            <p:spPr bwMode="auto">
              <a:xfrm>
                <a:off x="2233" y="17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9" name="Freeform 664"/>
              <p:cNvSpPr>
                <a:spLocks/>
              </p:cNvSpPr>
              <p:nvPr/>
            </p:nvSpPr>
            <p:spPr bwMode="auto">
              <a:xfrm>
                <a:off x="2827" y="21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0" name="Freeform 665"/>
              <p:cNvSpPr>
                <a:spLocks noEditPoints="1"/>
              </p:cNvSpPr>
              <p:nvPr/>
            </p:nvSpPr>
            <p:spPr bwMode="auto">
              <a:xfrm>
                <a:off x="2823" y="21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1" name="Freeform 666"/>
              <p:cNvSpPr>
                <a:spLocks/>
              </p:cNvSpPr>
              <p:nvPr/>
            </p:nvSpPr>
            <p:spPr bwMode="auto">
              <a:xfrm>
                <a:off x="2818" y="210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2" name="Freeform 667"/>
              <p:cNvSpPr>
                <a:spLocks noEditPoints="1"/>
              </p:cNvSpPr>
              <p:nvPr/>
            </p:nvSpPr>
            <p:spPr bwMode="auto">
              <a:xfrm>
                <a:off x="2813" y="209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3" name="Freeform 668"/>
              <p:cNvSpPr>
                <a:spLocks/>
              </p:cNvSpPr>
              <p:nvPr/>
            </p:nvSpPr>
            <p:spPr bwMode="auto">
              <a:xfrm>
                <a:off x="2696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4" name="Freeform 669"/>
              <p:cNvSpPr>
                <a:spLocks noEditPoints="1"/>
              </p:cNvSpPr>
              <p:nvPr/>
            </p:nvSpPr>
            <p:spPr bwMode="auto">
              <a:xfrm>
                <a:off x="2692" y="20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5" name="Freeform 670"/>
              <p:cNvSpPr>
                <a:spLocks/>
              </p:cNvSpPr>
              <p:nvPr/>
            </p:nvSpPr>
            <p:spPr bwMode="auto">
              <a:xfrm>
                <a:off x="2312" y="18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6" name="Freeform 671"/>
              <p:cNvSpPr>
                <a:spLocks noEditPoints="1"/>
              </p:cNvSpPr>
              <p:nvPr/>
            </p:nvSpPr>
            <p:spPr bwMode="auto">
              <a:xfrm>
                <a:off x="2307" y="183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7" name="Freeform 672"/>
              <p:cNvSpPr>
                <a:spLocks/>
              </p:cNvSpPr>
              <p:nvPr/>
            </p:nvSpPr>
            <p:spPr bwMode="auto">
              <a:xfrm>
                <a:off x="2330" y="188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8" name="Freeform 673"/>
              <p:cNvSpPr>
                <a:spLocks noEditPoints="1"/>
              </p:cNvSpPr>
              <p:nvPr/>
            </p:nvSpPr>
            <p:spPr bwMode="auto">
              <a:xfrm>
                <a:off x="2325" y="18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9" name="Freeform 674"/>
              <p:cNvSpPr>
                <a:spLocks/>
              </p:cNvSpPr>
              <p:nvPr/>
            </p:nvSpPr>
            <p:spPr bwMode="auto">
              <a:xfrm>
                <a:off x="2371" y="188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0" name="Freeform 675"/>
              <p:cNvSpPr>
                <a:spLocks noEditPoints="1"/>
              </p:cNvSpPr>
              <p:nvPr/>
            </p:nvSpPr>
            <p:spPr bwMode="auto">
              <a:xfrm>
                <a:off x="2366" y="188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1" name="Freeform 676"/>
              <p:cNvSpPr>
                <a:spLocks/>
              </p:cNvSpPr>
              <p:nvPr/>
            </p:nvSpPr>
            <p:spPr bwMode="auto">
              <a:xfrm>
                <a:off x="2267" y="18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2" name="Freeform 677"/>
              <p:cNvSpPr>
                <a:spLocks noEditPoints="1"/>
              </p:cNvSpPr>
              <p:nvPr/>
            </p:nvSpPr>
            <p:spPr bwMode="auto">
              <a:xfrm>
                <a:off x="2262" y="182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3" name="Freeform 678"/>
              <p:cNvSpPr>
                <a:spLocks/>
              </p:cNvSpPr>
              <p:nvPr/>
            </p:nvSpPr>
            <p:spPr bwMode="auto">
              <a:xfrm>
                <a:off x="2297" y="18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4" name="Freeform 679"/>
              <p:cNvSpPr>
                <a:spLocks noEditPoints="1"/>
              </p:cNvSpPr>
              <p:nvPr/>
            </p:nvSpPr>
            <p:spPr bwMode="auto">
              <a:xfrm>
                <a:off x="2292" y="185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5" name="Freeform 680"/>
              <p:cNvSpPr>
                <a:spLocks/>
              </p:cNvSpPr>
              <p:nvPr/>
            </p:nvSpPr>
            <p:spPr bwMode="auto">
              <a:xfrm>
                <a:off x="2192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6" name="Freeform 681"/>
              <p:cNvSpPr>
                <a:spLocks noEditPoints="1"/>
              </p:cNvSpPr>
              <p:nvPr/>
            </p:nvSpPr>
            <p:spPr bwMode="auto">
              <a:xfrm>
                <a:off x="2187" y="17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7" name="Freeform 682"/>
              <p:cNvSpPr>
                <a:spLocks/>
              </p:cNvSpPr>
              <p:nvPr/>
            </p:nvSpPr>
            <p:spPr bwMode="auto">
              <a:xfrm>
                <a:off x="2214" y="183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8" name="Freeform 683"/>
              <p:cNvSpPr>
                <a:spLocks noEditPoints="1"/>
              </p:cNvSpPr>
              <p:nvPr/>
            </p:nvSpPr>
            <p:spPr bwMode="auto">
              <a:xfrm>
                <a:off x="2209" y="18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9" name="Freeform 684"/>
              <p:cNvSpPr>
                <a:spLocks/>
              </p:cNvSpPr>
              <p:nvPr/>
            </p:nvSpPr>
            <p:spPr bwMode="auto">
              <a:xfrm>
                <a:off x="2446" y="19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0" name="Freeform 685"/>
              <p:cNvSpPr>
                <a:spLocks noEditPoints="1"/>
              </p:cNvSpPr>
              <p:nvPr/>
            </p:nvSpPr>
            <p:spPr bwMode="auto">
              <a:xfrm>
                <a:off x="2442" y="195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1" name="Freeform 686"/>
              <p:cNvSpPr>
                <a:spLocks/>
              </p:cNvSpPr>
              <p:nvPr/>
            </p:nvSpPr>
            <p:spPr bwMode="auto">
              <a:xfrm>
                <a:off x="2152" y="176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2" name="Freeform 687"/>
              <p:cNvSpPr>
                <a:spLocks noEditPoints="1"/>
              </p:cNvSpPr>
              <p:nvPr/>
            </p:nvSpPr>
            <p:spPr bwMode="auto">
              <a:xfrm>
                <a:off x="2147" y="175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3" name="Freeform 688"/>
              <p:cNvSpPr>
                <a:spLocks/>
              </p:cNvSpPr>
              <p:nvPr/>
            </p:nvSpPr>
            <p:spPr bwMode="auto">
              <a:xfrm>
                <a:off x="2006" y="16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4" name="Freeform 689"/>
              <p:cNvSpPr>
                <a:spLocks noEditPoints="1"/>
              </p:cNvSpPr>
              <p:nvPr/>
            </p:nvSpPr>
            <p:spPr bwMode="auto">
              <a:xfrm>
                <a:off x="2001" y="168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5" name="Freeform 690"/>
              <p:cNvSpPr>
                <a:spLocks/>
              </p:cNvSpPr>
              <p:nvPr/>
            </p:nvSpPr>
            <p:spPr bwMode="auto">
              <a:xfrm>
                <a:off x="1960" y="16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6" name="Freeform 691"/>
              <p:cNvSpPr>
                <a:spLocks noEditPoints="1"/>
              </p:cNvSpPr>
              <p:nvPr/>
            </p:nvSpPr>
            <p:spPr bwMode="auto">
              <a:xfrm>
                <a:off x="1956" y="161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7" name="Freeform 692"/>
              <p:cNvSpPr>
                <a:spLocks/>
              </p:cNvSpPr>
              <p:nvPr/>
            </p:nvSpPr>
            <p:spPr bwMode="auto">
              <a:xfrm>
                <a:off x="1998" y="15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8" name="Freeform 693"/>
              <p:cNvSpPr>
                <a:spLocks noEditPoints="1"/>
              </p:cNvSpPr>
              <p:nvPr/>
            </p:nvSpPr>
            <p:spPr bwMode="auto">
              <a:xfrm>
                <a:off x="1993" y="15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9" name="Freeform 694"/>
              <p:cNvSpPr>
                <a:spLocks/>
              </p:cNvSpPr>
              <p:nvPr/>
            </p:nvSpPr>
            <p:spPr bwMode="auto">
              <a:xfrm>
                <a:off x="1996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0" name="Freeform 695"/>
              <p:cNvSpPr>
                <a:spLocks noEditPoints="1"/>
              </p:cNvSpPr>
              <p:nvPr/>
            </p:nvSpPr>
            <p:spPr bwMode="auto">
              <a:xfrm>
                <a:off x="1991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1" name="Freeform 696"/>
              <p:cNvSpPr>
                <a:spLocks/>
              </p:cNvSpPr>
              <p:nvPr/>
            </p:nvSpPr>
            <p:spPr bwMode="auto">
              <a:xfrm>
                <a:off x="1661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2" name="Freeform 697"/>
              <p:cNvSpPr>
                <a:spLocks noEditPoints="1"/>
              </p:cNvSpPr>
              <p:nvPr/>
            </p:nvSpPr>
            <p:spPr bwMode="auto">
              <a:xfrm>
                <a:off x="1656" y="12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3" name="Freeform 698"/>
              <p:cNvSpPr>
                <a:spLocks/>
              </p:cNvSpPr>
              <p:nvPr/>
            </p:nvSpPr>
            <p:spPr bwMode="auto">
              <a:xfrm>
                <a:off x="1874" y="15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4" name="Freeform 699"/>
              <p:cNvSpPr>
                <a:spLocks noEditPoints="1"/>
              </p:cNvSpPr>
              <p:nvPr/>
            </p:nvSpPr>
            <p:spPr bwMode="auto">
              <a:xfrm>
                <a:off x="1869" y="150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5" name="Freeform 700"/>
              <p:cNvSpPr>
                <a:spLocks/>
              </p:cNvSpPr>
              <p:nvPr/>
            </p:nvSpPr>
            <p:spPr bwMode="auto">
              <a:xfrm>
                <a:off x="2122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6" name="Freeform 701"/>
              <p:cNvSpPr>
                <a:spLocks noEditPoints="1"/>
              </p:cNvSpPr>
              <p:nvPr/>
            </p:nvSpPr>
            <p:spPr bwMode="auto">
              <a:xfrm>
                <a:off x="2117" y="178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7" name="Freeform 702"/>
              <p:cNvSpPr>
                <a:spLocks/>
              </p:cNvSpPr>
              <p:nvPr/>
            </p:nvSpPr>
            <p:spPr bwMode="auto">
              <a:xfrm>
                <a:off x="1826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8" name="Freeform 703"/>
              <p:cNvSpPr>
                <a:spLocks noEditPoints="1"/>
              </p:cNvSpPr>
              <p:nvPr/>
            </p:nvSpPr>
            <p:spPr bwMode="auto">
              <a:xfrm>
                <a:off x="1821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9" name="Freeform 704"/>
              <p:cNvSpPr>
                <a:spLocks/>
              </p:cNvSpPr>
              <p:nvPr/>
            </p:nvSpPr>
            <p:spPr bwMode="auto">
              <a:xfrm>
                <a:off x="1606" y="11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0" name="Freeform 705"/>
              <p:cNvSpPr>
                <a:spLocks noEditPoints="1"/>
              </p:cNvSpPr>
              <p:nvPr/>
            </p:nvSpPr>
            <p:spPr bwMode="auto">
              <a:xfrm>
                <a:off x="1601" y="114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1" name="Freeform 706"/>
              <p:cNvSpPr>
                <a:spLocks/>
              </p:cNvSpPr>
              <p:nvPr/>
            </p:nvSpPr>
            <p:spPr bwMode="auto">
              <a:xfrm>
                <a:off x="1558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2" name="Freeform 707"/>
              <p:cNvSpPr>
                <a:spLocks noEditPoints="1"/>
              </p:cNvSpPr>
              <p:nvPr/>
            </p:nvSpPr>
            <p:spPr bwMode="auto">
              <a:xfrm>
                <a:off x="1553" y="125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3" name="Freeform 708"/>
              <p:cNvSpPr>
                <a:spLocks/>
              </p:cNvSpPr>
              <p:nvPr/>
            </p:nvSpPr>
            <p:spPr bwMode="auto">
              <a:xfrm>
                <a:off x="156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4" name="Freeform 709"/>
              <p:cNvSpPr>
                <a:spLocks noEditPoints="1"/>
              </p:cNvSpPr>
              <p:nvPr/>
            </p:nvSpPr>
            <p:spPr bwMode="auto">
              <a:xfrm>
                <a:off x="1559" y="119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5" name="Freeform 710"/>
              <p:cNvSpPr>
                <a:spLocks/>
              </p:cNvSpPr>
              <p:nvPr/>
            </p:nvSpPr>
            <p:spPr bwMode="auto">
              <a:xfrm>
                <a:off x="1594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6" name="Freeform 711"/>
              <p:cNvSpPr>
                <a:spLocks noEditPoints="1"/>
              </p:cNvSpPr>
              <p:nvPr/>
            </p:nvSpPr>
            <p:spPr bwMode="auto">
              <a:xfrm>
                <a:off x="1589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7" name="Freeform 712"/>
              <p:cNvSpPr>
                <a:spLocks/>
              </p:cNvSpPr>
              <p:nvPr/>
            </p:nvSpPr>
            <p:spPr bwMode="auto">
              <a:xfrm>
                <a:off x="1504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8" name="Freeform 713"/>
              <p:cNvSpPr>
                <a:spLocks noEditPoints="1"/>
              </p:cNvSpPr>
              <p:nvPr/>
            </p:nvSpPr>
            <p:spPr bwMode="auto">
              <a:xfrm>
                <a:off x="1499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9" name="Freeform 714"/>
              <p:cNvSpPr>
                <a:spLocks/>
              </p:cNvSpPr>
              <p:nvPr/>
            </p:nvSpPr>
            <p:spPr bwMode="auto">
              <a:xfrm>
                <a:off x="1960" y="13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0" name="Freeform 715"/>
              <p:cNvSpPr>
                <a:spLocks noEditPoints="1"/>
              </p:cNvSpPr>
              <p:nvPr/>
            </p:nvSpPr>
            <p:spPr bwMode="auto">
              <a:xfrm>
                <a:off x="1956" y="130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1" name="Freeform 716"/>
              <p:cNvSpPr>
                <a:spLocks/>
              </p:cNvSpPr>
              <p:nvPr/>
            </p:nvSpPr>
            <p:spPr bwMode="auto">
              <a:xfrm>
                <a:off x="148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2" name="Freeform 717"/>
              <p:cNvSpPr>
                <a:spLocks noEditPoints="1"/>
              </p:cNvSpPr>
              <p:nvPr/>
            </p:nvSpPr>
            <p:spPr bwMode="auto">
              <a:xfrm>
                <a:off x="1485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3" name="Freeform 718"/>
              <p:cNvSpPr>
                <a:spLocks/>
              </p:cNvSpPr>
              <p:nvPr/>
            </p:nvSpPr>
            <p:spPr bwMode="auto">
              <a:xfrm>
                <a:off x="1775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4" name="Freeform 719"/>
              <p:cNvSpPr>
                <a:spLocks noEditPoints="1"/>
              </p:cNvSpPr>
              <p:nvPr/>
            </p:nvSpPr>
            <p:spPr bwMode="auto">
              <a:xfrm>
                <a:off x="1770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5" name="Freeform 720"/>
              <p:cNvSpPr>
                <a:spLocks/>
              </p:cNvSpPr>
              <p:nvPr/>
            </p:nvSpPr>
            <p:spPr bwMode="auto">
              <a:xfrm>
                <a:off x="154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6" name="Freeform 721"/>
              <p:cNvSpPr>
                <a:spLocks noEditPoints="1"/>
              </p:cNvSpPr>
              <p:nvPr/>
            </p:nvSpPr>
            <p:spPr bwMode="auto">
              <a:xfrm>
                <a:off x="153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7" name="Freeform 722"/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8" name="Freeform 723"/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9" name="Freeform 724"/>
              <p:cNvSpPr>
                <a:spLocks/>
              </p:cNvSpPr>
              <p:nvPr/>
            </p:nvSpPr>
            <p:spPr bwMode="auto">
              <a:xfrm>
                <a:off x="1280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0" name="Freeform 725"/>
              <p:cNvSpPr>
                <a:spLocks noEditPoints="1"/>
              </p:cNvSpPr>
              <p:nvPr/>
            </p:nvSpPr>
            <p:spPr bwMode="auto">
              <a:xfrm>
                <a:off x="1276" y="110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1" name="Freeform 726"/>
              <p:cNvSpPr>
                <a:spLocks/>
              </p:cNvSpPr>
              <p:nvPr/>
            </p:nvSpPr>
            <p:spPr bwMode="auto">
              <a:xfrm>
                <a:off x="1347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2" name="Freeform 727"/>
              <p:cNvSpPr>
                <a:spLocks noEditPoints="1"/>
              </p:cNvSpPr>
              <p:nvPr/>
            </p:nvSpPr>
            <p:spPr bwMode="auto">
              <a:xfrm>
                <a:off x="1342" y="11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3" name="Freeform 728"/>
              <p:cNvSpPr>
                <a:spLocks/>
              </p:cNvSpPr>
              <p:nvPr/>
            </p:nvSpPr>
            <p:spPr bwMode="auto">
              <a:xfrm>
                <a:off x="1325" y="11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4" name="Freeform 729"/>
              <p:cNvSpPr>
                <a:spLocks noEditPoints="1"/>
              </p:cNvSpPr>
              <p:nvPr/>
            </p:nvSpPr>
            <p:spPr bwMode="auto">
              <a:xfrm>
                <a:off x="1320" y="111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5" name="Freeform 730"/>
              <p:cNvSpPr>
                <a:spLocks/>
              </p:cNvSpPr>
              <p:nvPr/>
            </p:nvSpPr>
            <p:spPr bwMode="auto">
              <a:xfrm>
                <a:off x="1295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6" name="Freeform 731"/>
              <p:cNvSpPr>
                <a:spLocks noEditPoints="1"/>
              </p:cNvSpPr>
              <p:nvPr/>
            </p:nvSpPr>
            <p:spPr bwMode="auto">
              <a:xfrm>
                <a:off x="1290" y="115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7" name="Freeform 732"/>
              <p:cNvSpPr>
                <a:spLocks/>
              </p:cNvSpPr>
              <p:nvPr/>
            </p:nvSpPr>
            <p:spPr bwMode="auto">
              <a:xfrm>
                <a:off x="1266" y="107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8" name="Freeform 733"/>
              <p:cNvSpPr>
                <a:spLocks noEditPoints="1"/>
              </p:cNvSpPr>
              <p:nvPr/>
            </p:nvSpPr>
            <p:spPr bwMode="auto">
              <a:xfrm>
                <a:off x="1261" y="107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9" name="Freeform 734"/>
              <p:cNvSpPr>
                <a:spLocks/>
              </p:cNvSpPr>
              <p:nvPr/>
            </p:nvSpPr>
            <p:spPr bwMode="auto">
              <a:xfrm>
                <a:off x="1310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0" name="Freeform 735"/>
              <p:cNvSpPr>
                <a:spLocks noEditPoints="1"/>
              </p:cNvSpPr>
              <p:nvPr/>
            </p:nvSpPr>
            <p:spPr bwMode="auto">
              <a:xfrm>
                <a:off x="1305" y="109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1" name="Freeform 736"/>
              <p:cNvSpPr>
                <a:spLocks/>
              </p:cNvSpPr>
              <p:nvPr/>
            </p:nvSpPr>
            <p:spPr bwMode="auto">
              <a:xfrm>
                <a:off x="1768" y="110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2" name="Freeform 737"/>
              <p:cNvSpPr>
                <a:spLocks noEditPoints="1"/>
              </p:cNvSpPr>
              <p:nvPr/>
            </p:nvSpPr>
            <p:spPr bwMode="auto">
              <a:xfrm>
                <a:off x="1763" y="1102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3" name="Freeform 738"/>
              <p:cNvSpPr>
                <a:spLocks/>
              </p:cNvSpPr>
              <p:nvPr/>
            </p:nvSpPr>
            <p:spPr bwMode="auto">
              <a:xfrm>
                <a:off x="1815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4" name="Freeform 739"/>
              <p:cNvSpPr>
                <a:spLocks noEditPoints="1"/>
              </p:cNvSpPr>
              <p:nvPr/>
            </p:nvSpPr>
            <p:spPr bwMode="auto">
              <a:xfrm>
                <a:off x="1810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5" name="Freeform 740"/>
              <p:cNvSpPr>
                <a:spLocks/>
              </p:cNvSpPr>
              <p:nvPr/>
            </p:nvSpPr>
            <p:spPr bwMode="auto">
              <a:xfrm>
                <a:off x="1724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6" name="Freeform 741"/>
              <p:cNvSpPr>
                <a:spLocks noEditPoints="1"/>
              </p:cNvSpPr>
              <p:nvPr/>
            </p:nvSpPr>
            <p:spPr bwMode="auto">
              <a:xfrm>
                <a:off x="1719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7" name="Freeform 742"/>
              <p:cNvSpPr>
                <a:spLocks/>
              </p:cNvSpPr>
              <p:nvPr/>
            </p:nvSpPr>
            <p:spPr bwMode="auto">
              <a:xfrm>
                <a:off x="1779" y="12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8" name="Freeform 743"/>
              <p:cNvSpPr>
                <a:spLocks noEditPoints="1"/>
              </p:cNvSpPr>
              <p:nvPr/>
            </p:nvSpPr>
            <p:spPr bwMode="auto">
              <a:xfrm>
                <a:off x="1775" y="128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9" name="Freeform 744"/>
              <p:cNvSpPr>
                <a:spLocks/>
              </p:cNvSpPr>
              <p:nvPr/>
            </p:nvSpPr>
            <p:spPr bwMode="auto">
              <a:xfrm>
                <a:off x="1849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0" name="Freeform 745"/>
              <p:cNvSpPr>
                <a:spLocks noEditPoints="1"/>
              </p:cNvSpPr>
              <p:nvPr/>
            </p:nvSpPr>
            <p:spPr bwMode="auto">
              <a:xfrm>
                <a:off x="1844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1" name="Freeform 746"/>
              <p:cNvSpPr>
                <a:spLocks/>
              </p:cNvSpPr>
              <p:nvPr/>
            </p:nvSpPr>
            <p:spPr bwMode="auto">
              <a:xfrm>
                <a:off x="1776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2" name="Freeform 747"/>
              <p:cNvSpPr>
                <a:spLocks noEditPoints="1"/>
              </p:cNvSpPr>
              <p:nvPr/>
            </p:nvSpPr>
            <p:spPr bwMode="auto">
              <a:xfrm>
                <a:off x="1771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3" name="Freeform 748"/>
              <p:cNvSpPr>
                <a:spLocks/>
              </p:cNvSpPr>
              <p:nvPr/>
            </p:nvSpPr>
            <p:spPr bwMode="auto">
              <a:xfrm>
                <a:off x="1873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4" name="Freeform 749"/>
              <p:cNvSpPr>
                <a:spLocks noEditPoints="1"/>
              </p:cNvSpPr>
              <p:nvPr/>
            </p:nvSpPr>
            <p:spPr bwMode="auto">
              <a:xfrm>
                <a:off x="1868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5" name="Freeform 750"/>
              <p:cNvSpPr>
                <a:spLocks/>
              </p:cNvSpPr>
              <p:nvPr/>
            </p:nvSpPr>
            <p:spPr bwMode="auto">
              <a:xfrm>
                <a:off x="172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6" name="Freeform 751"/>
              <p:cNvSpPr>
                <a:spLocks noEditPoints="1"/>
              </p:cNvSpPr>
              <p:nvPr/>
            </p:nvSpPr>
            <p:spPr bwMode="auto">
              <a:xfrm>
                <a:off x="171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7" name="Freeform 752"/>
              <p:cNvSpPr>
                <a:spLocks/>
              </p:cNvSpPr>
              <p:nvPr/>
            </p:nvSpPr>
            <p:spPr bwMode="auto">
              <a:xfrm>
                <a:off x="179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8" name="Freeform 753"/>
              <p:cNvSpPr>
                <a:spLocks noEditPoints="1"/>
              </p:cNvSpPr>
              <p:nvPr/>
            </p:nvSpPr>
            <p:spPr bwMode="auto">
              <a:xfrm>
                <a:off x="1790" y="119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9" name="Freeform 754"/>
              <p:cNvSpPr>
                <a:spLocks/>
              </p:cNvSpPr>
              <p:nvPr/>
            </p:nvSpPr>
            <p:spPr bwMode="auto">
              <a:xfrm>
                <a:off x="1839" y="13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0" name="Freeform 755"/>
              <p:cNvSpPr>
                <a:spLocks noEditPoints="1"/>
              </p:cNvSpPr>
              <p:nvPr/>
            </p:nvSpPr>
            <p:spPr bwMode="auto">
              <a:xfrm>
                <a:off x="1834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1" name="Freeform 756"/>
              <p:cNvSpPr>
                <a:spLocks/>
              </p:cNvSpPr>
              <p:nvPr/>
            </p:nvSpPr>
            <p:spPr bwMode="auto">
              <a:xfrm>
                <a:off x="1690" y="126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2" name="Freeform 757"/>
              <p:cNvSpPr>
                <a:spLocks noEditPoints="1"/>
              </p:cNvSpPr>
              <p:nvPr/>
            </p:nvSpPr>
            <p:spPr bwMode="auto">
              <a:xfrm>
                <a:off x="1685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3" name="Freeform 758"/>
              <p:cNvSpPr>
                <a:spLocks/>
              </p:cNvSpPr>
              <p:nvPr/>
            </p:nvSpPr>
            <p:spPr bwMode="auto">
              <a:xfrm>
                <a:off x="1794" y="13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4" name="Freeform 759"/>
              <p:cNvSpPr>
                <a:spLocks noEditPoints="1"/>
              </p:cNvSpPr>
              <p:nvPr/>
            </p:nvSpPr>
            <p:spPr bwMode="auto">
              <a:xfrm>
                <a:off x="1790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5" name="Freeform 760"/>
              <p:cNvSpPr>
                <a:spLocks/>
              </p:cNvSpPr>
              <p:nvPr/>
            </p:nvSpPr>
            <p:spPr bwMode="auto">
              <a:xfrm>
                <a:off x="1795" y="13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6" name="Freeform 761"/>
              <p:cNvSpPr>
                <a:spLocks noEditPoints="1"/>
              </p:cNvSpPr>
              <p:nvPr/>
            </p:nvSpPr>
            <p:spPr bwMode="auto">
              <a:xfrm>
                <a:off x="1790" y="129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7" name="Freeform 762"/>
              <p:cNvSpPr>
                <a:spLocks/>
              </p:cNvSpPr>
              <p:nvPr/>
            </p:nvSpPr>
            <p:spPr bwMode="auto">
              <a:xfrm>
                <a:off x="1861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8" name="Freeform 763"/>
              <p:cNvSpPr>
                <a:spLocks noEditPoints="1"/>
              </p:cNvSpPr>
              <p:nvPr/>
            </p:nvSpPr>
            <p:spPr bwMode="auto">
              <a:xfrm>
                <a:off x="1856" y="12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9" name="Freeform 764"/>
              <p:cNvSpPr>
                <a:spLocks/>
              </p:cNvSpPr>
              <p:nvPr/>
            </p:nvSpPr>
            <p:spPr bwMode="auto">
              <a:xfrm>
                <a:off x="1928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0" name="Freeform 765"/>
              <p:cNvSpPr>
                <a:spLocks noEditPoints="1"/>
              </p:cNvSpPr>
              <p:nvPr/>
            </p:nvSpPr>
            <p:spPr bwMode="auto">
              <a:xfrm>
                <a:off x="1923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1" name="Freeform 766"/>
              <p:cNvSpPr>
                <a:spLocks/>
              </p:cNvSpPr>
              <p:nvPr/>
            </p:nvSpPr>
            <p:spPr bwMode="auto">
              <a:xfrm>
                <a:off x="1824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2" name="Freeform 767"/>
              <p:cNvSpPr>
                <a:spLocks noEditPoints="1"/>
              </p:cNvSpPr>
              <p:nvPr/>
            </p:nvSpPr>
            <p:spPr bwMode="auto">
              <a:xfrm>
                <a:off x="1819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3" name="Freeform 768"/>
              <p:cNvSpPr>
                <a:spLocks/>
              </p:cNvSpPr>
              <p:nvPr/>
            </p:nvSpPr>
            <p:spPr bwMode="auto">
              <a:xfrm>
                <a:off x="2323" y="159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4" name="Freeform 769"/>
              <p:cNvSpPr>
                <a:spLocks noEditPoints="1"/>
              </p:cNvSpPr>
              <p:nvPr/>
            </p:nvSpPr>
            <p:spPr bwMode="auto">
              <a:xfrm>
                <a:off x="2318" y="15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5" name="Freeform 770"/>
              <p:cNvSpPr>
                <a:spLocks/>
              </p:cNvSpPr>
              <p:nvPr/>
            </p:nvSpPr>
            <p:spPr bwMode="auto">
              <a:xfrm>
                <a:off x="2074" y="153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6" name="Freeform 771"/>
              <p:cNvSpPr>
                <a:spLocks noEditPoints="1"/>
              </p:cNvSpPr>
              <p:nvPr/>
            </p:nvSpPr>
            <p:spPr bwMode="auto">
              <a:xfrm>
                <a:off x="2069" y="152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7" name="Freeform 772"/>
              <p:cNvSpPr>
                <a:spLocks/>
              </p:cNvSpPr>
              <p:nvPr/>
            </p:nvSpPr>
            <p:spPr bwMode="auto">
              <a:xfrm>
                <a:off x="2269" y="16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8" name="Freeform 773"/>
              <p:cNvSpPr>
                <a:spLocks noEditPoints="1"/>
              </p:cNvSpPr>
              <p:nvPr/>
            </p:nvSpPr>
            <p:spPr bwMode="auto">
              <a:xfrm>
                <a:off x="2264" y="159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9" name="Freeform 774"/>
              <p:cNvSpPr>
                <a:spLocks/>
              </p:cNvSpPr>
              <p:nvPr/>
            </p:nvSpPr>
            <p:spPr bwMode="auto">
              <a:xfrm>
                <a:off x="2243" y="15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0" name="Freeform 775"/>
              <p:cNvSpPr>
                <a:spLocks noEditPoints="1"/>
              </p:cNvSpPr>
              <p:nvPr/>
            </p:nvSpPr>
            <p:spPr bwMode="auto">
              <a:xfrm>
                <a:off x="2238" y="151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1" name="Freeform 776"/>
              <p:cNvSpPr>
                <a:spLocks/>
              </p:cNvSpPr>
              <p:nvPr/>
            </p:nvSpPr>
            <p:spPr bwMode="auto">
              <a:xfrm>
                <a:off x="1589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2" name="Freeform 777"/>
              <p:cNvSpPr>
                <a:spLocks noEditPoints="1"/>
              </p:cNvSpPr>
              <p:nvPr/>
            </p:nvSpPr>
            <p:spPr bwMode="auto">
              <a:xfrm>
                <a:off x="1585" y="122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3" name="Freeform 778"/>
              <p:cNvSpPr>
                <a:spLocks/>
              </p:cNvSpPr>
              <p:nvPr/>
            </p:nvSpPr>
            <p:spPr bwMode="auto">
              <a:xfrm>
                <a:off x="1552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4" name="Freeform 779"/>
              <p:cNvSpPr>
                <a:spLocks noEditPoints="1"/>
              </p:cNvSpPr>
              <p:nvPr/>
            </p:nvSpPr>
            <p:spPr bwMode="auto">
              <a:xfrm>
                <a:off x="1547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5" name="Freeform 780"/>
              <p:cNvSpPr>
                <a:spLocks/>
              </p:cNvSpPr>
              <p:nvPr/>
            </p:nvSpPr>
            <p:spPr bwMode="auto">
              <a:xfrm>
                <a:off x="158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6" name="Freeform 781"/>
              <p:cNvSpPr>
                <a:spLocks noEditPoints="1"/>
              </p:cNvSpPr>
              <p:nvPr/>
            </p:nvSpPr>
            <p:spPr bwMode="auto">
              <a:xfrm>
                <a:off x="1577" y="120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7" name="Freeform 782"/>
              <p:cNvSpPr>
                <a:spLocks/>
              </p:cNvSpPr>
              <p:nvPr/>
            </p:nvSpPr>
            <p:spPr bwMode="auto">
              <a:xfrm>
                <a:off x="1539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8" name="Freeform 783"/>
              <p:cNvSpPr>
                <a:spLocks noEditPoints="1"/>
              </p:cNvSpPr>
              <p:nvPr/>
            </p:nvSpPr>
            <p:spPr bwMode="auto">
              <a:xfrm>
                <a:off x="1534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9" name="Freeform 784"/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0" name="Freeform 785"/>
              <p:cNvSpPr>
                <a:spLocks noEditPoints="1"/>
              </p:cNvSpPr>
              <p:nvPr/>
            </p:nvSpPr>
            <p:spPr bwMode="auto">
              <a:xfrm>
                <a:off x="170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1" name="Freeform 786"/>
              <p:cNvSpPr>
                <a:spLocks/>
              </p:cNvSpPr>
              <p:nvPr/>
            </p:nvSpPr>
            <p:spPr bwMode="auto">
              <a:xfrm>
                <a:off x="1791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2" name="Freeform 787"/>
              <p:cNvSpPr>
                <a:spLocks noEditPoints="1"/>
              </p:cNvSpPr>
              <p:nvPr/>
            </p:nvSpPr>
            <p:spPr bwMode="auto">
              <a:xfrm>
                <a:off x="1786" y="12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3" name="Freeform 788"/>
              <p:cNvSpPr>
                <a:spLocks/>
              </p:cNvSpPr>
              <p:nvPr/>
            </p:nvSpPr>
            <p:spPr bwMode="auto">
              <a:xfrm>
                <a:off x="1560" y="109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4" name="Freeform 789"/>
              <p:cNvSpPr>
                <a:spLocks noEditPoints="1"/>
              </p:cNvSpPr>
              <p:nvPr/>
            </p:nvSpPr>
            <p:spPr bwMode="auto">
              <a:xfrm>
                <a:off x="1555" y="109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5" name="Freeform 790"/>
              <p:cNvSpPr>
                <a:spLocks/>
              </p:cNvSpPr>
              <p:nvPr/>
            </p:nvSpPr>
            <p:spPr bwMode="auto">
              <a:xfrm>
                <a:off x="170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6" name="Freeform 791"/>
              <p:cNvSpPr>
                <a:spLocks noEditPoints="1"/>
              </p:cNvSpPr>
              <p:nvPr/>
            </p:nvSpPr>
            <p:spPr bwMode="auto">
              <a:xfrm>
                <a:off x="170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7" name="Freeform 792"/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8" name="Freeform 793"/>
              <p:cNvSpPr>
                <a:spLocks noEditPoints="1"/>
              </p:cNvSpPr>
              <p:nvPr/>
            </p:nvSpPr>
            <p:spPr bwMode="auto">
              <a:xfrm>
                <a:off x="1529" y="113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9" name="Freeform 794"/>
              <p:cNvSpPr>
                <a:spLocks/>
              </p:cNvSpPr>
              <p:nvPr/>
            </p:nvSpPr>
            <p:spPr bwMode="auto">
              <a:xfrm>
                <a:off x="2084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0" name="Freeform 795"/>
              <p:cNvSpPr>
                <a:spLocks noEditPoints="1"/>
              </p:cNvSpPr>
              <p:nvPr/>
            </p:nvSpPr>
            <p:spPr bwMode="auto">
              <a:xfrm>
                <a:off x="2080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1" name="Freeform 796"/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2" name="Freeform 797"/>
              <p:cNvSpPr>
                <a:spLocks noEditPoints="1"/>
              </p:cNvSpPr>
              <p:nvPr/>
            </p:nvSpPr>
            <p:spPr bwMode="auto">
              <a:xfrm>
                <a:off x="2080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3" name="Freeform 798"/>
              <p:cNvSpPr>
                <a:spLocks/>
              </p:cNvSpPr>
              <p:nvPr/>
            </p:nvSpPr>
            <p:spPr bwMode="auto">
              <a:xfrm>
                <a:off x="1554" y="109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4" name="Freeform 799"/>
              <p:cNvSpPr>
                <a:spLocks noEditPoints="1"/>
              </p:cNvSpPr>
              <p:nvPr/>
            </p:nvSpPr>
            <p:spPr bwMode="auto">
              <a:xfrm>
                <a:off x="1549" y="109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5" name="Freeform 800"/>
              <p:cNvSpPr>
                <a:spLocks/>
              </p:cNvSpPr>
              <p:nvPr/>
            </p:nvSpPr>
            <p:spPr bwMode="auto">
              <a:xfrm>
                <a:off x="157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6" name="Freeform 801"/>
              <p:cNvSpPr>
                <a:spLocks noEditPoints="1"/>
              </p:cNvSpPr>
              <p:nvPr/>
            </p:nvSpPr>
            <p:spPr bwMode="auto">
              <a:xfrm>
                <a:off x="1568" y="120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7" name="Freeform 802"/>
              <p:cNvSpPr>
                <a:spLocks/>
              </p:cNvSpPr>
              <p:nvPr/>
            </p:nvSpPr>
            <p:spPr bwMode="auto">
              <a:xfrm>
                <a:off x="1656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8" name="Freeform 803"/>
              <p:cNvSpPr>
                <a:spLocks noEditPoints="1"/>
              </p:cNvSpPr>
              <p:nvPr/>
            </p:nvSpPr>
            <p:spPr bwMode="auto">
              <a:xfrm>
                <a:off x="1651" y="124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9" name="Freeform 804"/>
              <p:cNvSpPr>
                <a:spLocks/>
              </p:cNvSpPr>
              <p:nvPr/>
            </p:nvSpPr>
            <p:spPr bwMode="auto">
              <a:xfrm>
                <a:off x="1450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0" name="Freeform 805"/>
              <p:cNvSpPr>
                <a:spLocks noEditPoints="1"/>
              </p:cNvSpPr>
              <p:nvPr/>
            </p:nvSpPr>
            <p:spPr bwMode="auto">
              <a:xfrm>
                <a:off x="1445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1" name="Freeform 806"/>
              <p:cNvSpPr>
                <a:spLocks/>
              </p:cNvSpPr>
              <p:nvPr/>
            </p:nvSpPr>
            <p:spPr bwMode="auto">
              <a:xfrm>
                <a:off x="1400" y="885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2" name="Freeform 807"/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3" name="Freeform 808"/>
              <p:cNvSpPr>
                <a:spLocks/>
              </p:cNvSpPr>
              <p:nvPr/>
            </p:nvSpPr>
            <p:spPr bwMode="auto">
              <a:xfrm>
                <a:off x="1518" y="1168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875" name="Freeform 810"/>
            <p:cNvSpPr>
              <a:spLocks noEditPoints="1"/>
            </p:cNvSpPr>
            <p:nvPr/>
          </p:nvSpPr>
          <p:spPr bwMode="auto">
            <a:xfrm>
              <a:off x="2401888" y="1846263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6" name="Freeform 811"/>
            <p:cNvSpPr>
              <a:spLocks/>
            </p:cNvSpPr>
            <p:nvPr/>
          </p:nvSpPr>
          <p:spPr bwMode="auto">
            <a:xfrm>
              <a:off x="2266950" y="16081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7" name="Freeform 812"/>
            <p:cNvSpPr>
              <a:spLocks noEditPoints="1"/>
            </p:cNvSpPr>
            <p:nvPr/>
          </p:nvSpPr>
          <p:spPr bwMode="auto">
            <a:xfrm>
              <a:off x="2259013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8" name="Freeform 813"/>
            <p:cNvSpPr>
              <a:spLocks/>
            </p:cNvSpPr>
            <p:nvPr/>
          </p:nvSpPr>
          <p:spPr bwMode="auto">
            <a:xfrm>
              <a:off x="2265363" y="15382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9" name="Freeform 814"/>
            <p:cNvSpPr>
              <a:spLocks noEditPoints="1"/>
            </p:cNvSpPr>
            <p:nvPr/>
          </p:nvSpPr>
          <p:spPr bwMode="auto">
            <a:xfrm>
              <a:off x="2257425" y="15303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0" name="Freeform 815"/>
            <p:cNvSpPr>
              <a:spLocks/>
            </p:cNvSpPr>
            <p:nvPr/>
          </p:nvSpPr>
          <p:spPr bwMode="auto">
            <a:xfrm>
              <a:off x="2268538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1" name="Freeform 816"/>
            <p:cNvSpPr>
              <a:spLocks noEditPoints="1"/>
            </p:cNvSpPr>
            <p:nvPr/>
          </p:nvSpPr>
          <p:spPr bwMode="auto">
            <a:xfrm>
              <a:off x="2260600" y="165258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2" name="Freeform 817"/>
            <p:cNvSpPr>
              <a:spLocks/>
            </p:cNvSpPr>
            <p:nvPr/>
          </p:nvSpPr>
          <p:spPr bwMode="auto">
            <a:xfrm>
              <a:off x="2235200" y="16827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3" name="Freeform 818"/>
            <p:cNvSpPr>
              <a:spLocks noEditPoints="1"/>
            </p:cNvSpPr>
            <p:nvPr/>
          </p:nvSpPr>
          <p:spPr bwMode="auto">
            <a:xfrm>
              <a:off x="2227263" y="16748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4" name="Freeform 819"/>
            <p:cNvSpPr>
              <a:spLocks/>
            </p:cNvSpPr>
            <p:nvPr/>
          </p:nvSpPr>
          <p:spPr bwMode="auto">
            <a:xfrm>
              <a:off x="2268538" y="1311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5" name="Freeform 820"/>
            <p:cNvSpPr>
              <a:spLocks noEditPoints="1"/>
            </p:cNvSpPr>
            <p:nvPr/>
          </p:nvSpPr>
          <p:spPr bwMode="auto">
            <a:xfrm>
              <a:off x="2260600" y="1304925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6" name="Freeform 821"/>
            <p:cNvSpPr>
              <a:spLocks/>
            </p:cNvSpPr>
            <p:nvPr/>
          </p:nvSpPr>
          <p:spPr bwMode="auto">
            <a:xfrm>
              <a:off x="2162175" y="11128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7" name="Freeform 822"/>
            <p:cNvSpPr>
              <a:spLocks noEditPoints="1"/>
            </p:cNvSpPr>
            <p:nvPr/>
          </p:nvSpPr>
          <p:spPr bwMode="auto">
            <a:xfrm>
              <a:off x="2154238" y="11049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8" name="Freeform 823"/>
            <p:cNvSpPr>
              <a:spLocks/>
            </p:cNvSpPr>
            <p:nvPr/>
          </p:nvSpPr>
          <p:spPr bwMode="auto">
            <a:xfrm>
              <a:off x="2460625" y="15303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9" name="Freeform 824"/>
            <p:cNvSpPr>
              <a:spLocks noEditPoints="1"/>
            </p:cNvSpPr>
            <p:nvPr/>
          </p:nvSpPr>
          <p:spPr bwMode="auto">
            <a:xfrm>
              <a:off x="2452688" y="15224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0" name="Freeform 825"/>
            <p:cNvSpPr>
              <a:spLocks/>
            </p:cNvSpPr>
            <p:nvPr/>
          </p:nvSpPr>
          <p:spPr bwMode="auto">
            <a:xfrm>
              <a:off x="2298700" y="136683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3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6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1" name="Freeform 826"/>
            <p:cNvSpPr>
              <a:spLocks noEditPoints="1"/>
            </p:cNvSpPr>
            <p:nvPr/>
          </p:nvSpPr>
          <p:spPr bwMode="auto">
            <a:xfrm>
              <a:off x="2289175" y="13589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2" name="Freeform 827"/>
            <p:cNvSpPr>
              <a:spLocks/>
            </p:cNvSpPr>
            <p:nvPr/>
          </p:nvSpPr>
          <p:spPr bwMode="auto">
            <a:xfrm>
              <a:off x="23637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3" name="Freeform 828"/>
            <p:cNvSpPr>
              <a:spLocks noEditPoints="1"/>
            </p:cNvSpPr>
            <p:nvPr/>
          </p:nvSpPr>
          <p:spPr bwMode="auto">
            <a:xfrm>
              <a:off x="2355850" y="14811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4" name="Freeform 829"/>
            <p:cNvSpPr>
              <a:spLocks/>
            </p:cNvSpPr>
            <p:nvPr/>
          </p:nvSpPr>
          <p:spPr bwMode="auto">
            <a:xfrm>
              <a:off x="2357438" y="13811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5" name="Freeform 830"/>
            <p:cNvSpPr>
              <a:spLocks noEditPoints="1"/>
            </p:cNvSpPr>
            <p:nvPr/>
          </p:nvSpPr>
          <p:spPr bwMode="auto">
            <a:xfrm>
              <a:off x="2349500" y="13731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6" name="Freeform 831"/>
            <p:cNvSpPr>
              <a:spLocks/>
            </p:cNvSpPr>
            <p:nvPr/>
          </p:nvSpPr>
          <p:spPr bwMode="auto">
            <a:xfrm>
              <a:off x="2238375" y="1335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7" name="Freeform 832"/>
            <p:cNvSpPr>
              <a:spLocks noEditPoints="1"/>
            </p:cNvSpPr>
            <p:nvPr/>
          </p:nvSpPr>
          <p:spPr bwMode="auto">
            <a:xfrm>
              <a:off x="2230438" y="132715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8" name="Freeform 833"/>
            <p:cNvSpPr>
              <a:spLocks/>
            </p:cNvSpPr>
            <p:nvPr/>
          </p:nvSpPr>
          <p:spPr bwMode="auto">
            <a:xfrm>
              <a:off x="2217738" y="13208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9" name="Freeform 834"/>
            <p:cNvSpPr>
              <a:spLocks noEditPoints="1"/>
            </p:cNvSpPr>
            <p:nvPr/>
          </p:nvSpPr>
          <p:spPr bwMode="auto">
            <a:xfrm>
              <a:off x="2209800" y="1314450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0" name="Freeform 835"/>
            <p:cNvSpPr>
              <a:spLocks/>
            </p:cNvSpPr>
            <p:nvPr/>
          </p:nvSpPr>
          <p:spPr bwMode="auto">
            <a:xfrm>
              <a:off x="2506663" y="16637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1" name="Freeform 836"/>
            <p:cNvSpPr>
              <a:spLocks noEditPoints="1"/>
            </p:cNvSpPr>
            <p:nvPr/>
          </p:nvSpPr>
          <p:spPr bwMode="auto">
            <a:xfrm>
              <a:off x="2498725" y="165576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2" name="Freeform 837"/>
            <p:cNvSpPr>
              <a:spLocks/>
            </p:cNvSpPr>
            <p:nvPr/>
          </p:nvSpPr>
          <p:spPr bwMode="auto">
            <a:xfrm>
              <a:off x="2389188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3" name="Freeform 838"/>
            <p:cNvSpPr>
              <a:spLocks noEditPoints="1"/>
            </p:cNvSpPr>
            <p:nvPr/>
          </p:nvSpPr>
          <p:spPr bwMode="auto">
            <a:xfrm>
              <a:off x="2381250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4" name="Freeform 839"/>
            <p:cNvSpPr>
              <a:spLocks/>
            </p:cNvSpPr>
            <p:nvPr/>
          </p:nvSpPr>
          <p:spPr bwMode="auto">
            <a:xfrm>
              <a:off x="2355850" y="1770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5" name="Freeform 840"/>
            <p:cNvSpPr>
              <a:spLocks noEditPoints="1"/>
            </p:cNvSpPr>
            <p:nvPr/>
          </p:nvSpPr>
          <p:spPr bwMode="auto">
            <a:xfrm>
              <a:off x="2347913" y="17621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6" name="Freeform 841"/>
            <p:cNvSpPr>
              <a:spLocks/>
            </p:cNvSpPr>
            <p:nvPr/>
          </p:nvSpPr>
          <p:spPr bwMode="auto">
            <a:xfrm>
              <a:off x="2247900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7" name="Freeform 842"/>
            <p:cNvSpPr>
              <a:spLocks noEditPoints="1"/>
            </p:cNvSpPr>
            <p:nvPr/>
          </p:nvSpPr>
          <p:spPr bwMode="auto">
            <a:xfrm>
              <a:off x="2239963" y="16525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8" name="Freeform 843"/>
            <p:cNvSpPr>
              <a:spLocks/>
            </p:cNvSpPr>
            <p:nvPr/>
          </p:nvSpPr>
          <p:spPr bwMode="auto">
            <a:xfrm>
              <a:off x="2160588" y="15446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9" name="Freeform 844"/>
            <p:cNvSpPr>
              <a:spLocks noEditPoints="1"/>
            </p:cNvSpPr>
            <p:nvPr/>
          </p:nvSpPr>
          <p:spPr bwMode="auto">
            <a:xfrm>
              <a:off x="2152650" y="15367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0" name="Freeform 845"/>
            <p:cNvSpPr>
              <a:spLocks/>
            </p:cNvSpPr>
            <p:nvPr/>
          </p:nvSpPr>
          <p:spPr bwMode="auto">
            <a:xfrm>
              <a:off x="2776538" y="1938338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1" name="Freeform 846"/>
            <p:cNvSpPr>
              <a:spLocks noEditPoints="1"/>
            </p:cNvSpPr>
            <p:nvPr/>
          </p:nvSpPr>
          <p:spPr bwMode="auto">
            <a:xfrm>
              <a:off x="2768600" y="193040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2" name="Freeform 847"/>
            <p:cNvSpPr>
              <a:spLocks/>
            </p:cNvSpPr>
            <p:nvPr/>
          </p:nvSpPr>
          <p:spPr bwMode="auto">
            <a:xfrm>
              <a:off x="2455863" y="1774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3" name="Freeform 848"/>
            <p:cNvSpPr>
              <a:spLocks noEditPoints="1"/>
            </p:cNvSpPr>
            <p:nvPr/>
          </p:nvSpPr>
          <p:spPr bwMode="auto">
            <a:xfrm>
              <a:off x="2447925" y="17668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4" name="Freeform 849"/>
            <p:cNvSpPr>
              <a:spLocks/>
            </p:cNvSpPr>
            <p:nvPr/>
          </p:nvSpPr>
          <p:spPr bwMode="auto">
            <a:xfrm>
              <a:off x="2498725" y="20351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5" name="Freeform 850"/>
            <p:cNvSpPr>
              <a:spLocks noEditPoints="1"/>
            </p:cNvSpPr>
            <p:nvPr/>
          </p:nvSpPr>
          <p:spPr bwMode="auto">
            <a:xfrm>
              <a:off x="2490788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6" name="Freeform 851"/>
            <p:cNvSpPr>
              <a:spLocks/>
            </p:cNvSpPr>
            <p:nvPr/>
          </p:nvSpPr>
          <p:spPr bwMode="auto">
            <a:xfrm>
              <a:off x="2466975" y="19319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7" name="Freeform 852"/>
            <p:cNvSpPr>
              <a:spLocks noEditPoints="1"/>
            </p:cNvSpPr>
            <p:nvPr/>
          </p:nvSpPr>
          <p:spPr bwMode="auto">
            <a:xfrm>
              <a:off x="2459038" y="19240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8" name="Freeform 853"/>
            <p:cNvSpPr>
              <a:spLocks/>
            </p:cNvSpPr>
            <p:nvPr/>
          </p:nvSpPr>
          <p:spPr bwMode="auto">
            <a:xfrm>
              <a:off x="2514600" y="1858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9" name="Freeform 854"/>
            <p:cNvSpPr>
              <a:spLocks noEditPoints="1"/>
            </p:cNvSpPr>
            <p:nvPr/>
          </p:nvSpPr>
          <p:spPr bwMode="auto">
            <a:xfrm>
              <a:off x="2506663" y="18510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0" name="Freeform 855"/>
            <p:cNvSpPr>
              <a:spLocks/>
            </p:cNvSpPr>
            <p:nvPr/>
          </p:nvSpPr>
          <p:spPr bwMode="auto">
            <a:xfrm>
              <a:off x="2425700" y="17335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1" name="Freeform 856"/>
            <p:cNvSpPr>
              <a:spLocks noEditPoints="1"/>
            </p:cNvSpPr>
            <p:nvPr/>
          </p:nvSpPr>
          <p:spPr bwMode="auto">
            <a:xfrm>
              <a:off x="2417763" y="17256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2" name="Freeform 857"/>
            <p:cNvSpPr>
              <a:spLocks/>
            </p:cNvSpPr>
            <p:nvPr/>
          </p:nvSpPr>
          <p:spPr bwMode="auto">
            <a:xfrm>
              <a:off x="2533650" y="17843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3" name="Freeform 858"/>
            <p:cNvSpPr>
              <a:spLocks noEditPoints="1"/>
            </p:cNvSpPr>
            <p:nvPr/>
          </p:nvSpPr>
          <p:spPr bwMode="auto">
            <a:xfrm>
              <a:off x="2527300" y="177641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4" name="Freeform 859"/>
            <p:cNvSpPr>
              <a:spLocks/>
            </p:cNvSpPr>
            <p:nvPr/>
          </p:nvSpPr>
          <p:spPr bwMode="auto">
            <a:xfrm>
              <a:off x="2527300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5" name="Freeform 860"/>
            <p:cNvSpPr>
              <a:spLocks noEditPoints="1"/>
            </p:cNvSpPr>
            <p:nvPr/>
          </p:nvSpPr>
          <p:spPr bwMode="auto">
            <a:xfrm>
              <a:off x="2519363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6" name="Freeform 861"/>
            <p:cNvSpPr>
              <a:spLocks/>
            </p:cNvSpPr>
            <p:nvPr/>
          </p:nvSpPr>
          <p:spPr bwMode="auto">
            <a:xfrm>
              <a:off x="2551113" y="1395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7" name="Freeform 862"/>
            <p:cNvSpPr>
              <a:spLocks noEditPoints="1"/>
            </p:cNvSpPr>
            <p:nvPr/>
          </p:nvSpPr>
          <p:spPr bwMode="auto">
            <a:xfrm>
              <a:off x="2543175" y="1387475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8" name="Freeform 863"/>
            <p:cNvSpPr>
              <a:spLocks/>
            </p:cNvSpPr>
            <p:nvPr/>
          </p:nvSpPr>
          <p:spPr bwMode="auto">
            <a:xfrm>
              <a:off x="2646363" y="16033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9" name="Freeform 864"/>
            <p:cNvSpPr>
              <a:spLocks noEditPoints="1"/>
            </p:cNvSpPr>
            <p:nvPr/>
          </p:nvSpPr>
          <p:spPr bwMode="auto">
            <a:xfrm>
              <a:off x="2638425" y="15954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0" name="Freeform 865"/>
            <p:cNvSpPr>
              <a:spLocks/>
            </p:cNvSpPr>
            <p:nvPr/>
          </p:nvSpPr>
          <p:spPr bwMode="auto">
            <a:xfrm>
              <a:off x="2619375" y="162718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1" name="Freeform 866"/>
            <p:cNvSpPr>
              <a:spLocks noEditPoints="1"/>
            </p:cNvSpPr>
            <p:nvPr/>
          </p:nvSpPr>
          <p:spPr bwMode="auto">
            <a:xfrm>
              <a:off x="2611438" y="16192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2" name="Freeform 867"/>
            <p:cNvSpPr>
              <a:spLocks/>
            </p:cNvSpPr>
            <p:nvPr/>
          </p:nvSpPr>
          <p:spPr bwMode="auto">
            <a:xfrm>
              <a:off x="2236788" y="1552575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3" name="Freeform 868"/>
            <p:cNvSpPr>
              <a:spLocks noEditPoints="1"/>
            </p:cNvSpPr>
            <p:nvPr/>
          </p:nvSpPr>
          <p:spPr bwMode="auto">
            <a:xfrm>
              <a:off x="2228850" y="15446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4" name="Freeform 869"/>
            <p:cNvSpPr>
              <a:spLocks/>
            </p:cNvSpPr>
            <p:nvPr/>
          </p:nvSpPr>
          <p:spPr bwMode="auto">
            <a:xfrm>
              <a:off x="2351088" y="1593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5" name="Freeform 870"/>
            <p:cNvSpPr>
              <a:spLocks noEditPoints="1"/>
            </p:cNvSpPr>
            <p:nvPr/>
          </p:nvSpPr>
          <p:spPr bwMode="auto">
            <a:xfrm>
              <a:off x="2343150" y="15875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6" name="Freeform 871"/>
            <p:cNvSpPr>
              <a:spLocks/>
            </p:cNvSpPr>
            <p:nvPr/>
          </p:nvSpPr>
          <p:spPr bwMode="auto">
            <a:xfrm>
              <a:off x="2474913" y="13160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7" name="Freeform 872"/>
            <p:cNvSpPr>
              <a:spLocks noEditPoints="1"/>
            </p:cNvSpPr>
            <p:nvPr/>
          </p:nvSpPr>
          <p:spPr bwMode="auto">
            <a:xfrm>
              <a:off x="2466975" y="13081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8" name="Freeform 873"/>
            <p:cNvSpPr>
              <a:spLocks/>
            </p:cNvSpPr>
            <p:nvPr/>
          </p:nvSpPr>
          <p:spPr bwMode="auto">
            <a:xfrm>
              <a:off x="2487613" y="1339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9" name="Freeform 874"/>
            <p:cNvSpPr>
              <a:spLocks noEditPoints="1"/>
            </p:cNvSpPr>
            <p:nvPr/>
          </p:nvSpPr>
          <p:spPr bwMode="auto">
            <a:xfrm>
              <a:off x="2479675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0" name="Freeform 875"/>
            <p:cNvSpPr>
              <a:spLocks/>
            </p:cNvSpPr>
            <p:nvPr/>
          </p:nvSpPr>
          <p:spPr bwMode="auto">
            <a:xfrm>
              <a:off x="2432050" y="13303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1" name="Freeform 876"/>
            <p:cNvSpPr>
              <a:spLocks noEditPoints="1"/>
            </p:cNvSpPr>
            <p:nvPr/>
          </p:nvSpPr>
          <p:spPr bwMode="auto">
            <a:xfrm>
              <a:off x="2424113" y="1323975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2" name="Freeform 877"/>
            <p:cNvSpPr>
              <a:spLocks/>
            </p:cNvSpPr>
            <p:nvPr/>
          </p:nvSpPr>
          <p:spPr bwMode="auto">
            <a:xfrm>
              <a:off x="2752725" y="1465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3" name="Freeform 878"/>
            <p:cNvSpPr>
              <a:spLocks noEditPoints="1"/>
            </p:cNvSpPr>
            <p:nvPr/>
          </p:nvSpPr>
          <p:spPr bwMode="auto">
            <a:xfrm>
              <a:off x="2744788" y="14573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4" name="Freeform 879"/>
            <p:cNvSpPr>
              <a:spLocks/>
            </p:cNvSpPr>
            <p:nvPr/>
          </p:nvSpPr>
          <p:spPr bwMode="auto">
            <a:xfrm>
              <a:off x="2559050" y="19383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5" name="Freeform 880"/>
            <p:cNvSpPr>
              <a:spLocks noEditPoints="1"/>
            </p:cNvSpPr>
            <p:nvPr/>
          </p:nvSpPr>
          <p:spPr bwMode="auto">
            <a:xfrm>
              <a:off x="2551113" y="19304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6" name="Freeform 881"/>
            <p:cNvSpPr>
              <a:spLocks/>
            </p:cNvSpPr>
            <p:nvPr/>
          </p:nvSpPr>
          <p:spPr bwMode="auto">
            <a:xfrm>
              <a:off x="2574925" y="16970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7" name="Freeform 882"/>
            <p:cNvSpPr>
              <a:spLocks noEditPoints="1"/>
            </p:cNvSpPr>
            <p:nvPr/>
          </p:nvSpPr>
          <p:spPr bwMode="auto">
            <a:xfrm>
              <a:off x="2568575" y="168910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8" name="Freeform 883"/>
            <p:cNvSpPr>
              <a:spLocks/>
            </p:cNvSpPr>
            <p:nvPr/>
          </p:nvSpPr>
          <p:spPr bwMode="auto">
            <a:xfrm>
              <a:off x="2474913" y="20859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9" name="Freeform 884"/>
            <p:cNvSpPr>
              <a:spLocks noEditPoints="1"/>
            </p:cNvSpPr>
            <p:nvPr/>
          </p:nvSpPr>
          <p:spPr bwMode="auto">
            <a:xfrm>
              <a:off x="2466975" y="20780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0" name="Freeform 885"/>
            <p:cNvSpPr>
              <a:spLocks/>
            </p:cNvSpPr>
            <p:nvPr/>
          </p:nvSpPr>
          <p:spPr bwMode="auto">
            <a:xfrm>
              <a:off x="3640138" y="27527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1" name="Freeform 886"/>
            <p:cNvSpPr>
              <a:spLocks noEditPoints="1"/>
            </p:cNvSpPr>
            <p:nvPr/>
          </p:nvSpPr>
          <p:spPr bwMode="auto">
            <a:xfrm>
              <a:off x="3632200" y="27447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2" name="Freeform 887"/>
            <p:cNvSpPr>
              <a:spLocks/>
            </p:cNvSpPr>
            <p:nvPr/>
          </p:nvSpPr>
          <p:spPr bwMode="auto">
            <a:xfrm>
              <a:off x="3417888" y="270668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3" name="Freeform 888"/>
            <p:cNvSpPr>
              <a:spLocks noEditPoints="1"/>
            </p:cNvSpPr>
            <p:nvPr/>
          </p:nvSpPr>
          <p:spPr bwMode="auto">
            <a:xfrm>
              <a:off x="3409950" y="26987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4" name="Freeform 889"/>
            <p:cNvSpPr>
              <a:spLocks/>
            </p:cNvSpPr>
            <p:nvPr/>
          </p:nvSpPr>
          <p:spPr bwMode="auto">
            <a:xfrm>
              <a:off x="4656138" y="3929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5" name="Freeform 890"/>
            <p:cNvSpPr>
              <a:spLocks noEditPoints="1"/>
            </p:cNvSpPr>
            <p:nvPr/>
          </p:nvSpPr>
          <p:spPr bwMode="auto">
            <a:xfrm>
              <a:off x="4648200" y="39211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6" name="Freeform 891"/>
            <p:cNvSpPr>
              <a:spLocks/>
            </p:cNvSpPr>
            <p:nvPr/>
          </p:nvSpPr>
          <p:spPr bwMode="auto">
            <a:xfrm>
              <a:off x="3678238" y="27098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7" name="Freeform 892"/>
            <p:cNvSpPr>
              <a:spLocks noEditPoints="1"/>
            </p:cNvSpPr>
            <p:nvPr/>
          </p:nvSpPr>
          <p:spPr bwMode="auto">
            <a:xfrm>
              <a:off x="3671888" y="2703513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8" name="Freeform 893"/>
            <p:cNvSpPr>
              <a:spLocks/>
            </p:cNvSpPr>
            <p:nvPr/>
          </p:nvSpPr>
          <p:spPr bwMode="auto">
            <a:xfrm>
              <a:off x="3590925" y="274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9" name="Freeform 894"/>
            <p:cNvSpPr>
              <a:spLocks noEditPoints="1"/>
            </p:cNvSpPr>
            <p:nvPr/>
          </p:nvSpPr>
          <p:spPr bwMode="auto">
            <a:xfrm>
              <a:off x="3582988" y="273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0" name="Freeform 895"/>
            <p:cNvSpPr>
              <a:spLocks/>
            </p:cNvSpPr>
            <p:nvPr/>
          </p:nvSpPr>
          <p:spPr bwMode="auto">
            <a:xfrm>
              <a:off x="2519363" y="14700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1" name="Freeform 896"/>
            <p:cNvSpPr>
              <a:spLocks noEditPoints="1"/>
            </p:cNvSpPr>
            <p:nvPr/>
          </p:nvSpPr>
          <p:spPr bwMode="auto">
            <a:xfrm>
              <a:off x="2511425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2" name="Freeform 897"/>
            <p:cNvSpPr>
              <a:spLocks/>
            </p:cNvSpPr>
            <p:nvPr/>
          </p:nvSpPr>
          <p:spPr bwMode="auto">
            <a:xfrm>
              <a:off x="2425700" y="142875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3" name="Freeform 898"/>
            <p:cNvSpPr>
              <a:spLocks noEditPoints="1"/>
            </p:cNvSpPr>
            <p:nvPr/>
          </p:nvSpPr>
          <p:spPr bwMode="auto">
            <a:xfrm>
              <a:off x="2417763" y="14208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4" name="Freeform 899"/>
            <p:cNvSpPr>
              <a:spLocks/>
            </p:cNvSpPr>
            <p:nvPr/>
          </p:nvSpPr>
          <p:spPr bwMode="auto">
            <a:xfrm>
              <a:off x="2465388" y="1636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5" name="Freeform 900"/>
            <p:cNvSpPr>
              <a:spLocks noEditPoints="1"/>
            </p:cNvSpPr>
            <p:nvPr/>
          </p:nvSpPr>
          <p:spPr bwMode="auto">
            <a:xfrm>
              <a:off x="2457450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6" name="Freeform 901"/>
            <p:cNvSpPr>
              <a:spLocks/>
            </p:cNvSpPr>
            <p:nvPr/>
          </p:nvSpPr>
          <p:spPr bwMode="auto">
            <a:xfrm>
              <a:off x="2587625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7" name="Freeform 902"/>
            <p:cNvSpPr>
              <a:spLocks noEditPoints="1"/>
            </p:cNvSpPr>
            <p:nvPr/>
          </p:nvSpPr>
          <p:spPr bwMode="auto">
            <a:xfrm>
              <a:off x="2579688" y="19986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8" name="Freeform 903"/>
            <p:cNvSpPr>
              <a:spLocks/>
            </p:cNvSpPr>
            <p:nvPr/>
          </p:nvSpPr>
          <p:spPr bwMode="auto">
            <a:xfrm>
              <a:off x="2740025" y="20256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9" name="Freeform 904"/>
            <p:cNvSpPr>
              <a:spLocks noEditPoints="1"/>
            </p:cNvSpPr>
            <p:nvPr/>
          </p:nvSpPr>
          <p:spPr bwMode="auto">
            <a:xfrm>
              <a:off x="2732088" y="201771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0" name="Freeform 905"/>
            <p:cNvSpPr>
              <a:spLocks/>
            </p:cNvSpPr>
            <p:nvPr/>
          </p:nvSpPr>
          <p:spPr bwMode="auto">
            <a:xfrm>
              <a:off x="2460625" y="19050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1" name="Freeform 906"/>
            <p:cNvSpPr>
              <a:spLocks noEditPoints="1"/>
            </p:cNvSpPr>
            <p:nvPr/>
          </p:nvSpPr>
          <p:spPr bwMode="auto">
            <a:xfrm>
              <a:off x="2452688" y="18970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2" name="Freeform 907"/>
            <p:cNvSpPr>
              <a:spLocks/>
            </p:cNvSpPr>
            <p:nvPr/>
          </p:nvSpPr>
          <p:spPr bwMode="auto">
            <a:xfrm>
              <a:off x="2625725" y="18637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3" name="Freeform 908"/>
            <p:cNvSpPr>
              <a:spLocks noEditPoints="1"/>
            </p:cNvSpPr>
            <p:nvPr/>
          </p:nvSpPr>
          <p:spPr bwMode="auto">
            <a:xfrm>
              <a:off x="2617788" y="18557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4" name="Freeform 909"/>
            <p:cNvSpPr>
              <a:spLocks/>
            </p:cNvSpPr>
            <p:nvPr/>
          </p:nvSpPr>
          <p:spPr bwMode="auto">
            <a:xfrm>
              <a:off x="2544763" y="2062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5" name="Freeform 910"/>
            <p:cNvSpPr>
              <a:spLocks noEditPoints="1"/>
            </p:cNvSpPr>
            <p:nvPr/>
          </p:nvSpPr>
          <p:spPr bwMode="auto">
            <a:xfrm>
              <a:off x="2536825" y="2054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6" name="Freeform 911"/>
            <p:cNvSpPr>
              <a:spLocks/>
            </p:cNvSpPr>
            <p:nvPr/>
          </p:nvSpPr>
          <p:spPr bwMode="auto">
            <a:xfrm>
              <a:off x="2566988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7" name="Freeform 912"/>
            <p:cNvSpPr>
              <a:spLocks noEditPoints="1"/>
            </p:cNvSpPr>
            <p:nvPr/>
          </p:nvSpPr>
          <p:spPr bwMode="auto">
            <a:xfrm>
              <a:off x="2559050" y="19986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8" name="Freeform 913"/>
            <p:cNvSpPr>
              <a:spLocks/>
            </p:cNvSpPr>
            <p:nvPr/>
          </p:nvSpPr>
          <p:spPr bwMode="auto">
            <a:xfrm>
              <a:off x="2595563" y="2081213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9" name="Freeform 914"/>
            <p:cNvSpPr>
              <a:spLocks noEditPoints="1"/>
            </p:cNvSpPr>
            <p:nvPr/>
          </p:nvSpPr>
          <p:spPr bwMode="auto">
            <a:xfrm>
              <a:off x="2586038" y="2073275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0" name="Freeform 915"/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1" name="Freeform 916"/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2" name="Freeform 917"/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3" name="Freeform 918"/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4" name="Freeform 919"/>
            <p:cNvSpPr>
              <a:spLocks/>
            </p:cNvSpPr>
            <p:nvPr/>
          </p:nvSpPr>
          <p:spPr bwMode="auto">
            <a:xfrm>
              <a:off x="5365750" y="3933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5" name="Freeform 920"/>
            <p:cNvSpPr>
              <a:spLocks noEditPoints="1"/>
            </p:cNvSpPr>
            <p:nvPr/>
          </p:nvSpPr>
          <p:spPr bwMode="auto">
            <a:xfrm>
              <a:off x="5357813" y="3925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6" name="Freeform 921"/>
            <p:cNvSpPr>
              <a:spLocks/>
            </p:cNvSpPr>
            <p:nvPr/>
          </p:nvSpPr>
          <p:spPr bwMode="auto">
            <a:xfrm>
              <a:off x="2544763" y="22526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7" name="Freeform 922"/>
            <p:cNvSpPr>
              <a:spLocks noEditPoints="1"/>
            </p:cNvSpPr>
            <p:nvPr/>
          </p:nvSpPr>
          <p:spPr bwMode="auto">
            <a:xfrm>
              <a:off x="2536825" y="224472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8" name="Freeform 923"/>
            <p:cNvSpPr>
              <a:spLocks/>
            </p:cNvSpPr>
            <p:nvPr/>
          </p:nvSpPr>
          <p:spPr bwMode="auto">
            <a:xfrm>
              <a:off x="2625725" y="19843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9" name="Freeform 924"/>
            <p:cNvSpPr>
              <a:spLocks noEditPoints="1"/>
            </p:cNvSpPr>
            <p:nvPr/>
          </p:nvSpPr>
          <p:spPr bwMode="auto">
            <a:xfrm>
              <a:off x="2617788" y="19764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0" name="Freeform 925"/>
            <p:cNvSpPr>
              <a:spLocks/>
            </p:cNvSpPr>
            <p:nvPr/>
          </p:nvSpPr>
          <p:spPr bwMode="auto">
            <a:xfrm>
              <a:off x="2393950" y="2035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1" name="Freeform 926"/>
            <p:cNvSpPr>
              <a:spLocks noEditPoints="1"/>
            </p:cNvSpPr>
            <p:nvPr/>
          </p:nvSpPr>
          <p:spPr bwMode="auto">
            <a:xfrm>
              <a:off x="2386013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2" name="Freeform 927"/>
            <p:cNvSpPr>
              <a:spLocks/>
            </p:cNvSpPr>
            <p:nvPr/>
          </p:nvSpPr>
          <p:spPr bwMode="auto">
            <a:xfrm>
              <a:off x="2724150" y="18859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3" name="Freeform 928"/>
            <p:cNvSpPr>
              <a:spLocks noEditPoints="1"/>
            </p:cNvSpPr>
            <p:nvPr/>
          </p:nvSpPr>
          <p:spPr bwMode="auto">
            <a:xfrm>
              <a:off x="2716213" y="18796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4" name="Freeform 929"/>
            <p:cNvSpPr>
              <a:spLocks/>
            </p:cNvSpPr>
            <p:nvPr/>
          </p:nvSpPr>
          <p:spPr bwMode="auto">
            <a:xfrm>
              <a:off x="2389188" y="18954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5" name="Freeform 930"/>
            <p:cNvSpPr>
              <a:spLocks noEditPoints="1"/>
            </p:cNvSpPr>
            <p:nvPr/>
          </p:nvSpPr>
          <p:spPr bwMode="auto">
            <a:xfrm>
              <a:off x="2381250" y="1889125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6" name="Freeform 931"/>
            <p:cNvSpPr>
              <a:spLocks/>
            </p:cNvSpPr>
            <p:nvPr/>
          </p:nvSpPr>
          <p:spPr bwMode="auto">
            <a:xfrm>
              <a:off x="2660650" y="1890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7" name="Freeform 932"/>
            <p:cNvSpPr>
              <a:spLocks noEditPoints="1"/>
            </p:cNvSpPr>
            <p:nvPr/>
          </p:nvSpPr>
          <p:spPr bwMode="auto">
            <a:xfrm>
              <a:off x="2652713" y="1882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8" name="Freeform 933"/>
            <p:cNvSpPr>
              <a:spLocks/>
            </p:cNvSpPr>
            <p:nvPr/>
          </p:nvSpPr>
          <p:spPr bwMode="auto">
            <a:xfrm>
              <a:off x="2725738" y="18351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9" name="Freeform 934"/>
            <p:cNvSpPr>
              <a:spLocks noEditPoints="1"/>
            </p:cNvSpPr>
            <p:nvPr/>
          </p:nvSpPr>
          <p:spPr bwMode="auto">
            <a:xfrm>
              <a:off x="2717800" y="18272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0" name="Freeform 935"/>
            <p:cNvSpPr>
              <a:spLocks/>
            </p:cNvSpPr>
            <p:nvPr/>
          </p:nvSpPr>
          <p:spPr bwMode="auto">
            <a:xfrm>
              <a:off x="2246313" y="1233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1" name="Freeform 936"/>
            <p:cNvSpPr>
              <a:spLocks noEditPoints="1"/>
            </p:cNvSpPr>
            <p:nvPr/>
          </p:nvSpPr>
          <p:spPr bwMode="auto">
            <a:xfrm>
              <a:off x="2239963" y="12255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2" name="Freeform 937"/>
            <p:cNvSpPr>
              <a:spLocks/>
            </p:cNvSpPr>
            <p:nvPr/>
          </p:nvSpPr>
          <p:spPr bwMode="auto">
            <a:xfrm>
              <a:off x="2198688" y="2151063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3" name="Freeform 938"/>
            <p:cNvSpPr>
              <a:spLocks noEditPoints="1"/>
            </p:cNvSpPr>
            <p:nvPr/>
          </p:nvSpPr>
          <p:spPr bwMode="auto">
            <a:xfrm>
              <a:off x="2190750" y="21431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4" name="Freeform 939"/>
            <p:cNvSpPr>
              <a:spLocks/>
            </p:cNvSpPr>
            <p:nvPr/>
          </p:nvSpPr>
          <p:spPr bwMode="auto">
            <a:xfrm>
              <a:off x="2317750" y="147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5" name="Freeform 940"/>
            <p:cNvSpPr>
              <a:spLocks noEditPoints="1"/>
            </p:cNvSpPr>
            <p:nvPr/>
          </p:nvSpPr>
          <p:spPr bwMode="auto">
            <a:xfrm>
              <a:off x="2309813" y="146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6" name="Freeform 941"/>
            <p:cNvSpPr>
              <a:spLocks/>
            </p:cNvSpPr>
            <p:nvPr/>
          </p:nvSpPr>
          <p:spPr bwMode="auto">
            <a:xfrm>
              <a:off x="2519363" y="17938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7" name="Freeform 942"/>
            <p:cNvSpPr>
              <a:spLocks noEditPoints="1"/>
            </p:cNvSpPr>
            <p:nvPr/>
          </p:nvSpPr>
          <p:spPr bwMode="auto">
            <a:xfrm>
              <a:off x="2511425" y="17859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8" name="Freeform 943"/>
            <p:cNvSpPr>
              <a:spLocks/>
            </p:cNvSpPr>
            <p:nvPr/>
          </p:nvSpPr>
          <p:spPr bwMode="auto">
            <a:xfrm>
              <a:off x="4784725" y="47164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9" name="Freeform 944"/>
            <p:cNvSpPr>
              <a:spLocks noEditPoints="1"/>
            </p:cNvSpPr>
            <p:nvPr/>
          </p:nvSpPr>
          <p:spPr bwMode="auto">
            <a:xfrm>
              <a:off x="4776788" y="47085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0" name="Freeform 945"/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1" name="Freeform 946"/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2" name="Freeform 947"/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3" name="Freeform 948"/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618" name="Gruppo 1128"/>
          <p:cNvGrpSpPr/>
          <p:nvPr/>
        </p:nvGrpSpPr>
        <p:grpSpPr>
          <a:xfrm>
            <a:off x="1474788" y="1037613"/>
            <a:ext cx="1838325" cy="2139950"/>
            <a:chOff x="1474788" y="503238"/>
            <a:chExt cx="1838325" cy="2139950"/>
          </a:xfrm>
        </p:grpSpPr>
        <p:sp>
          <p:nvSpPr>
            <p:cNvPr id="1130" name="Freeform 207"/>
            <p:cNvSpPr>
              <a:spLocks noEditPoints="1"/>
            </p:cNvSpPr>
            <p:nvPr/>
          </p:nvSpPr>
          <p:spPr bwMode="auto">
            <a:xfrm>
              <a:off x="2039938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1" name="Freeform 208"/>
            <p:cNvSpPr>
              <a:spLocks/>
            </p:cNvSpPr>
            <p:nvPr/>
          </p:nvSpPr>
          <p:spPr bwMode="auto">
            <a:xfrm>
              <a:off x="2011363" y="14605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2" name="Freeform 209"/>
            <p:cNvSpPr>
              <a:spLocks noEditPoints="1"/>
            </p:cNvSpPr>
            <p:nvPr/>
          </p:nvSpPr>
          <p:spPr bwMode="auto">
            <a:xfrm>
              <a:off x="200342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3" name="Freeform 210"/>
            <p:cNvSpPr>
              <a:spLocks/>
            </p:cNvSpPr>
            <p:nvPr/>
          </p:nvSpPr>
          <p:spPr bwMode="auto">
            <a:xfrm>
              <a:off x="2047875" y="1470026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4" name="Freeform 211"/>
            <p:cNvSpPr>
              <a:spLocks noEditPoints="1"/>
            </p:cNvSpPr>
            <p:nvPr/>
          </p:nvSpPr>
          <p:spPr bwMode="auto">
            <a:xfrm>
              <a:off x="2038350" y="146208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5" name="Freeform 212"/>
            <p:cNvSpPr>
              <a:spLocks/>
            </p:cNvSpPr>
            <p:nvPr/>
          </p:nvSpPr>
          <p:spPr bwMode="auto">
            <a:xfrm>
              <a:off x="2006600" y="1289051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6" name="Freeform 213"/>
            <p:cNvSpPr>
              <a:spLocks noEditPoints="1"/>
            </p:cNvSpPr>
            <p:nvPr/>
          </p:nvSpPr>
          <p:spPr bwMode="auto">
            <a:xfrm>
              <a:off x="1998663" y="12811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7" name="Freeform 214"/>
            <p:cNvSpPr>
              <a:spLocks/>
            </p:cNvSpPr>
            <p:nvPr/>
          </p:nvSpPr>
          <p:spPr bwMode="auto">
            <a:xfrm>
              <a:off x="2390775" y="21415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8" name="Freeform 215"/>
            <p:cNvSpPr>
              <a:spLocks noEditPoints="1"/>
            </p:cNvSpPr>
            <p:nvPr/>
          </p:nvSpPr>
          <p:spPr bwMode="auto">
            <a:xfrm>
              <a:off x="2381250" y="21336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9" name="Freeform 216"/>
            <p:cNvSpPr>
              <a:spLocks/>
            </p:cNvSpPr>
            <p:nvPr/>
          </p:nvSpPr>
          <p:spPr bwMode="auto">
            <a:xfrm>
              <a:off x="22875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0" name="Freeform 217"/>
            <p:cNvSpPr>
              <a:spLocks noEditPoints="1"/>
            </p:cNvSpPr>
            <p:nvPr/>
          </p:nvSpPr>
          <p:spPr bwMode="auto">
            <a:xfrm>
              <a:off x="2279650" y="16097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1" name="Freeform 218"/>
            <p:cNvSpPr>
              <a:spLocks/>
            </p:cNvSpPr>
            <p:nvPr/>
          </p:nvSpPr>
          <p:spPr bwMode="auto">
            <a:xfrm>
              <a:off x="1906588" y="13112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2" name="Freeform 219"/>
            <p:cNvSpPr>
              <a:spLocks noEditPoints="1"/>
            </p:cNvSpPr>
            <p:nvPr/>
          </p:nvSpPr>
          <p:spPr bwMode="auto">
            <a:xfrm>
              <a:off x="1898650" y="13049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3" name="Freeform 220"/>
            <p:cNvSpPr>
              <a:spLocks/>
            </p:cNvSpPr>
            <p:nvPr/>
          </p:nvSpPr>
          <p:spPr bwMode="auto">
            <a:xfrm>
              <a:off x="2111375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4" name="Freeform 221"/>
            <p:cNvSpPr>
              <a:spLocks noEditPoints="1"/>
            </p:cNvSpPr>
            <p:nvPr/>
          </p:nvSpPr>
          <p:spPr bwMode="auto">
            <a:xfrm>
              <a:off x="2105025" y="15367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5" name="Freeform 222"/>
            <p:cNvSpPr>
              <a:spLocks/>
            </p:cNvSpPr>
            <p:nvPr/>
          </p:nvSpPr>
          <p:spPr bwMode="auto">
            <a:xfrm>
              <a:off x="1962150" y="13398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6" name="Freeform 223"/>
            <p:cNvSpPr>
              <a:spLocks noEditPoints="1"/>
            </p:cNvSpPr>
            <p:nvPr/>
          </p:nvSpPr>
          <p:spPr bwMode="auto">
            <a:xfrm>
              <a:off x="1954213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7" name="Freeform 224"/>
            <p:cNvSpPr>
              <a:spLocks/>
            </p:cNvSpPr>
            <p:nvPr/>
          </p:nvSpPr>
          <p:spPr bwMode="auto">
            <a:xfrm>
              <a:off x="1992313" y="1274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8" name="Freeform 225"/>
            <p:cNvSpPr>
              <a:spLocks noEditPoints="1"/>
            </p:cNvSpPr>
            <p:nvPr/>
          </p:nvSpPr>
          <p:spPr bwMode="auto">
            <a:xfrm>
              <a:off x="1984375" y="126682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9" name="Freeform 226"/>
            <p:cNvSpPr>
              <a:spLocks/>
            </p:cNvSpPr>
            <p:nvPr/>
          </p:nvSpPr>
          <p:spPr bwMode="auto">
            <a:xfrm>
              <a:off x="2036763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0" name="Freeform 227"/>
            <p:cNvSpPr>
              <a:spLocks noEditPoints="1"/>
            </p:cNvSpPr>
            <p:nvPr/>
          </p:nvSpPr>
          <p:spPr bwMode="auto">
            <a:xfrm>
              <a:off x="2028825" y="15446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1" name="Freeform 228"/>
            <p:cNvSpPr>
              <a:spLocks/>
            </p:cNvSpPr>
            <p:nvPr/>
          </p:nvSpPr>
          <p:spPr bwMode="auto">
            <a:xfrm>
              <a:off x="1992313" y="11684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2" name="Freeform 229"/>
            <p:cNvSpPr>
              <a:spLocks noEditPoints="1"/>
            </p:cNvSpPr>
            <p:nvPr/>
          </p:nvSpPr>
          <p:spPr bwMode="auto">
            <a:xfrm>
              <a:off x="1984375" y="11604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3" name="Freeform 230"/>
            <p:cNvSpPr>
              <a:spLocks/>
            </p:cNvSpPr>
            <p:nvPr/>
          </p:nvSpPr>
          <p:spPr bwMode="auto">
            <a:xfrm>
              <a:off x="2062163" y="13668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4" name="Freeform 231"/>
            <p:cNvSpPr>
              <a:spLocks noEditPoints="1"/>
            </p:cNvSpPr>
            <p:nvPr/>
          </p:nvSpPr>
          <p:spPr bwMode="auto">
            <a:xfrm>
              <a:off x="2054225" y="13589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5" name="Freeform 232"/>
            <p:cNvSpPr>
              <a:spLocks/>
            </p:cNvSpPr>
            <p:nvPr/>
          </p:nvSpPr>
          <p:spPr bwMode="auto">
            <a:xfrm>
              <a:off x="2020888" y="11366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6" name="Freeform 233"/>
            <p:cNvSpPr>
              <a:spLocks noEditPoints="1"/>
            </p:cNvSpPr>
            <p:nvPr/>
          </p:nvSpPr>
          <p:spPr bwMode="auto">
            <a:xfrm>
              <a:off x="2014538" y="11287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7" name="Freeform 234"/>
            <p:cNvSpPr>
              <a:spLocks/>
            </p:cNvSpPr>
            <p:nvPr/>
          </p:nvSpPr>
          <p:spPr bwMode="auto">
            <a:xfrm>
              <a:off x="1816100" y="1228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8" name="Freeform 235"/>
            <p:cNvSpPr>
              <a:spLocks noEditPoints="1"/>
            </p:cNvSpPr>
            <p:nvPr/>
          </p:nvSpPr>
          <p:spPr bwMode="auto">
            <a:xfrm>
              <a:off x="1808163" y="12207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9" name="Freeform 236"/>
            <p:cNvSpPr>
              <a:spLocks/>
            </p:cNvSpPr>
            <p:nvPr/>
          </p:nvSpPr>
          <p:spPr bwMode="auto">
            <a:xfrm>
              <a:off x="1838325" y="12509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0" name="Freeform 237"/>
            <p:cNvSpPr>
              <a:spLocks noEditPoints="1"/>
            </p:cNvSpPr>
            <p:nvPr/>
          </p:nvSpPr>
          <p:spPr bwMode="auto">
            <a:xfrm>
              <a:off x="1830388" y="12446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1" name="Freeform 238"/>
            <p:cNvSpPr>
              <a:spLocks/>
            </p:cNvSpPr>
            <p:nvPr/>
          </p:nvSpPr>
          <p:spPr bwMode="auto">
            <a:xfrm>
              <a:off x="1990725" y="14287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2" name="Freeform 239"/>
            <p:cNvSpPr>
              <a:spLocks noEditPoints="1"/>
            </p:cNvSpPr>
            <p:nvPr/>
          </p:nvSpPr>
          <p:spPr bwMode="auto">
            <a:xfrm>
              <a:off x="1982788" y="14208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3" name="Freeform 240"/>
            <p:cNvSpPr>
              <a:spLocks/>
            </p:cNvSpPr>
            <p:nvPr/>
          </p:nvSpPr>
          <p:spPr bwMode="auto">
            <a:xfrm>
              <a:off x="20320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4" name="Freeform 241"/>
            <p:cNvSpPr>
              <a:spLocks noEditPoints="1"/>
            </p:cNvSpPr>
            <p:nvPr/>
          </p:nvSpPr>
          <p:spPr bwMode="auto">
            <a:xfrm>
              <a:off x="2025650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5" name="Freeform 242"/>
            <p:cNvSpPr>
              <a:spLocks/>
            </p:cNvSpPr>
            <p:nvPr/>
          </p:nvSpPr>
          <p:spPr bwMode="auto">
            <a:xfrm>
              <a:off x="2100263" y="14224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6" name="Freeform 243"/>
            <p:cNvSpPr>
              <a:spLocks noEditPoints="1"/>
            </p:cNvSpPr>
            <p:nvPr/>
          </p:nvSpPr>
          <p:spPr bwMode="auto">
            <a:xfrm>
              <a:off x="2092325" y="14160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7" name="Freeform 244"/>
            <p:cNvSpPr>
              <a:spLocks/>
            </p:cNvSpPr>
            <p:nvPr/>
          </p:nvSpPr>
          <p:spPr bwMode="auto">
            <a:xfrm>
              <a:off x="2097088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8" name="Freeform 245"/>
            <p:cNvSpPr>
              <a:spLocks noEditPoints="1"/>
            </p:cNvSpPr>
            <p:nvPr/>
          </p:nvSpPr>
          <p:spPr bwMode="auto">
            <a:xfrm>
              <a:off x="2089150" y="1592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9" name="Freeform 246"/>
            <p:cNvSpPr>
              <a:spLocks/>
            </p:cNvSpPr>
            <p:nvPr/>
          </p:nvSpPr>
          <p:spPr bwMode="auto">
            <a:xfrm>
              <a:off x="2122488" y="15208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0" name="Freeform 247"/>
            <p:cNvSpPr>
              <a:spLocks noEditPoints="1"/>
            </p:cNvSpPr>
            <p:nvPr/>
          </p:nvSpPr>
          <p:spPr bwMode="auto">
            <a:xfrm>
              <a:off x="21145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1" name="Freeform 248"/>
            <p:cNvSpPr>
              <a:spLocks/>
            </p:cNvSpPr>
            <p:nvPr/>
          </p:nvSpPr>
          <p:spPr bwMode="auto">
            <a:xfrm>
              <a:off x="2322513" y="18446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2" name="Freeform 249"/>
            <p:cNvSpPr>
              <a:spLocks noEditPoints="1"/>
            </p:cNvSpPr>
            <p:nvPr/>
          </p:nvSpPr>
          <p:spPr bwMode="auto">
            <a:xfrm>
              <a:off x="2314575" y="18367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3" name="Freeform 250"/>
            <p:cNvSpPr>
              <a:spLocks/>
            </p:cNvSpPr>
            <p:nvPr/>
          </p:nvSpPr>
          <p:spPr bwMode="auto">
            <a:xfrm>
              <a:off x="2376488" y="19145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4" name="Freeform 251"/>
            <p:cNvSpPr>
              <a:spLocks noEditPoints="1"/>
            </p:cNvSpPr>
            <p:nvPr/>
          </p:nvSpPr>
          <p:spPr bwMode="auto">
            <a:xfrm>
              <a:off x="2366963" y="19065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5" name="Freeform 252"/>
            <p:cNvSpPr>
              <a:spLocks/>
            </p:cNvSpPr>
            <p:nvPr/>
          </p:nvSpPr>
          <p:spPr bwMode="auto">
            <a:xfrm>
              <a:off x="2128838" y="18732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6" name="Freeform 253"/>
            <p:cNvSpPr>
              <a:spLocks noEditPoints="1"/>
            </p:cNvSpPr>
            <p:nvPr/>
          </p:nvSpPr>
          <p:spPr bwMode="auto">
            <a:xfrm>
              <a:off x="2120900" y="18653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7" name="Freeform 254"/>
            <p:cNvSpPr>
              <a:spLocks/>
            </p:cNvSpPr>
            <p:nvPr/>
          </p:nvSpPr>
          <p:spPr bwMode="auto">
            <a:xfrm>
              <a:off x="1954213" y="17065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8" name="Freeform 255"/>
            <p:cNvSpPr>
              <a:spLocks noEditPoints="1"/>
            </p:cNvSpPr>
            <p:nvPr/>
          </p:nvSpPr>
          <p:spPr bwMode="auto">
            <a:xfrm>
              <a:off x="1946275" y="1698626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9" name="Freeform 256"/>
            <p:cNvSpPr>
              <a:spLocks/>
            </p:cNvSpPr>
            <p:nvPr/>
          </p:nvSpPr>
          <p:spPr bwMode="auto">
            <a:xfrm>
              <a:off x="1906588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0" name="Freeform 257"/>
            <p:cNvSpPr>
              <a:spLocks noEditPoints="1"/>
            </p:cNvSpPr>
            <p:nvPr/>
          </p:nvSpPr>
          <p:spPr bwMode="auto">
            <a:xfrm>
              <a:off x="1898650" y="16891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1" name="Freeform 258"/>
            <p:cNvSpPr>
              <a:spLocks/>
            </p:cNvSpPr>
            <p:nvPr/>
          </p:nvSpPr>
          <p:spPr bwMode="auto">
            <a:xfrm>
              <a:off x="1916113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2" name="Freeform 259"/>
            <p:cNvSpPr>
              <a:spLocks noEditPoints="1"/>
            </p:cNvSpPr>
            <p:nvPr/>
          </p:nvSpPr>
          <p:spPr bwMode="auto">
            <a:xfrm>
              <a:off x="1908175" y="16843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3" name="Freeform 260"/>
            <p:cNvSpPr>
              <a:spLocks/>
            </p:cNvSpPr>
            <p:nvPr/>
          </p:nvSpPr>
          <p:spPr bwMode="auto">
            <a:xfrm>
              <a:off x="1949450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4" name="Freeform 261"/>
            <p:cNvSpPr>
              <a:spLocks noEditPoints="1"/>
            </p:cNvSpPr>
            <p:nvPr/>
          </p:nvSpPr>
          <p:spPr bwMode="auto">
            <a:xfrm>
              <a:off x="1941513" y="16795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5" name="Freeform 262"/>
            <p:cNvSpPr>
              <a:spLocks/>
            </p:cNvSpPr>
            <p:nvPr/>
          </p:nvSpPr>
          <p:spPr bwMode="auto">
            <a:xfrm>
              <a:off x="1878013" y="16732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6" name="Freeform 263"/>
            <p:cNvSpPr>
              <a:spLocks noEditPoints="1"/>
            </p:cNvSpPr>
            <p:nvPr/>
          </p:nvSpPr>
          <p:spPr bwMode="auto">
            <a:xfrm>
              <a:off x="1870075" y="1665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7" name="Freeform 264"/>
            <p:cNvSpPr>
              <a:spLocks/>
            </p:cNvSpPr>
            <p:nvPr/>
          </p:nvSpPr>
          <p:spPr bwMode="auto">
            <a:xfrm>
              <a:off x="1884363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8" name="Freeform 265"/>
            <p:cNvSpPr>
              <a:spLocks noEditPoints="1"/>
            </p:cNvSpPr>
            <p:nvPr/>
          </p:nvSpPr>
          <p:spPr bwMode="auto">
            <a:xfrm>
              <a:off x="1876425" y="16891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9" name="Freeform 266"/>
            <p:cNvSpPr>
              <a:spLocks/>
            </p:cNvSpPr>
            <p:nvPr/>
          </p:nvSpPr>
          <p:spPr bwMode="auto">
            <a:xfrm>
              <a:off x="1916113" y="16779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0" name="Freeform 267"/>
            <p:cNvSpPr>
              <a:spLocks noEditPoints="1"/>
            </p:cNvSpPr>
            <p:nvPr/>
          </p:nvSpPr>
          <p:spPr bwMode="auto">
            <a:xfrm>
              <a:off x="1908175" y="1670051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1" name="Freeform 268"/>
            <p:cNvSpPr>
              <a:spLocks/>
            </p:cNvSpPr>
            <p:nvPr/>
          </p:nvSpPr>
          <p:spPr bwMode="auto">
            <a:xfrm>
              <a:off x="1978025" y="1400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2" name="Freeform 269"/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3" name="Freeform 270"/>
            <p:cNvSpPr>
              <a:spLocks/>
            </p:cNvSpPr>
            <p:nvPr/>
          </p:nvSpPr>
          <p:spPr bwMode="auto">
            <a:xfrm>
              <a:off x="2032000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4" name="Freeform 271"/>
            <p:cNvSpPr>
              <a:spLocks noEditPoints="1"/>
            </p:cNvSpPr>
            <p:nvPr/>
          </p:nvSpPr>
          <p:spPr bwMode="auto">
            <a:xfrm>
              <a:off x="2025650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5" name="Freeform 272"/>
            <p:cNvSpPr>
              <a:spLocks/>
            </p:cNvSpPr>
            <p:nvPr/>
          </p:nvSpPr>
          <p:spPr bwMode="auto">
            <a:xfrm>
              <a:off x="1998663" y="1482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6" name="Freeform 273"/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7" name="Freeform 274"/>
            <p:cNvSpPr>
              <a:spLocks/>
            </p:cNvSpPr>
            <p:nvPr/>
          </p:nvSpPr>
          <p:spPr bwMode="auto">
            <a:xfrm>
              <a:off x="1824038" y="16033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8" name="Freeform 275"/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9" name="Freeform 276"/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0" name="Freeform 277"/>
            <p:cNvSpPr>
              <a:spLocks noEditPoints="1"/>
            </p:cNvSpPr>
            <p:nvPr/>
          </p:nvSpPr>
          <p:spPr bwMode="auto">
            <a:xfrm>
              <a:off x="1795463" y="15589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1" name="Freeform 278"/>
            <p:cNvSpPr>
              <a:spLocks/>
            </p:cNvSpPr>
            <p:nvPr/>
          </p:nvSpPr>
          <p:spPr bwMode="auto">
            <a:xfrm>
              <a:off x="1930400" y="1441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2" name="Freeform 279"/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3" name="Freeform 280"/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4" name="Freeform 281"/>
            <p:cNvSpPr>
              <a:spLocks noEditPoints="1"/>
            </p:cNvSpPr>
            <p:nvPr/>
          </p:nvSpPr>
          <p:spPr bwMode="auto">
            <a:xfrm>
              <a:off x="1743075" y="15081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5" name="Freeform 282"/>
            <p:cNvSpPr>
              <a:spLocks/>
            </p:cNvSpPr>
            <p:nvPr/>
          </p:nvSpPr>
          <p:spPr bwMode="auto">
            <a:xfrm>
              <a:off x="1793875" y="15113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6" name="Freeform 283"/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7" name="Freeform 284"/>
            <p:cNvSpPr>
              <a:spLocks/>
            </p:cNvSpPr>
            <p:nvPr/>
          </p:nvSpPr>
          <p:spPr bwMode="auto">
            <a:xfrm>
              <a:off x="1800225" y="14097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8" name="Freeform 285"/>
            <p:cNvSpPr>
              <a:spLocks noEditPoints="1"/>
            </p:cNvSpPr>
            <p:nvPr/>
          </p:nvSpPr>
          <p:spPr bwMode="auto">
            <a:xfrm>
              <a:off x="1792288" y="14017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9" name="Freeform 286"/>
            <p:cNvSpPr>
              <a:spLocks/>
            </p:cNvSpPr>
            <p:nvPr/>
          </p:nvSpPr>
          <p:spPr bwMode="auto">
            <a:xfrm>
              <a:off x="2249488" y="21002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0" name="Freeform 287"/>
            <p:cNvSpPr>
              <a:spLocks noEditPoints="1"/>
            </p:cNvSpPr>
            <p:nvPr/>
          </p:nvSpPr>
          <p:spPr bwMode="auto">
            <a:xfrm>
              <a:off x="2241550" y="20923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1" name="Freeform 288"/>
            <p:cNvSpPr>
              <a:spLocks/>
            </p:cNvSpPr>
            <p:nvPr/>
          </p:nvSpPr>
          <p:spPr bwMode="auto">
            <a:xfrm>
              <a:off x="181927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2" name="Freeform 289"/>
            <p:cNvSpPr>
              <a:spLocks noEditPoints="1"/>
            </p:cNvSpPr>
            <p:nvPr/>
          </p:nvSpPr>
          <p:spPr bwMode="auto">
            <a:xfrm>
              <a:off x="181133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3" name="Freeform 290"/>
            <p:cNvSpPr>
              <a:spLocks/>
            </p:cNvSpPr>
            <p:nvPr/>
          </p:nvSpPr>
          <p:spPr bwMode="auto">
            <a:xfrm>
              <a:off x="1776413" y="15938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4" name="Freeform 291"/>
            <p:cNvSpPr>
              <a:spLocks noEditPoints="1"/>
            </p:cNvSpPr>
            <p:nvPr/>
          </p:nvSpPr>
          <p:spPr bwMode="auto">
            <a:xfrm>
              <a:off x="1768475" y="158750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5" name="Freeform 292"/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6" name="Freeform 293"/>
            <p:cNvSpPr>
              <a:spLocks noEditPoints="1"/>
            </p:cNvSpPr>
            <p:nvPr/>
          </p:nvSpPr>
          <p:spPr bwMode="auto">
            <a:xfrm>
              <a:off x="1711325" y="14478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7" name="Freeform 294"/>
            <p:cNvSpPr>
              <a:spLocks/>
            </p:cNvSpPr>
            <p:nvPr/>
          </p:nvSpPr>
          <p:spPr bwMode="auto">
            <a:xfrm>
              <a:off x="1751013" y="14287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8" name="Freeform 295"/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9" name="Freeform 296"/>
            <p:cNvSpPr>
              <a:spLocks/>
            </p:cNvSpPr>
            <p:nvPr/>
          </p:nvSpPr>
          <p:spPr bwMode="auto">
            <a:xfrm>
              <a:off x="1822450" y="178435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0" name="Freeform 297"/>
            <p:cNvSpPr>
              <a:spLocks noEditPoints="1"/>
            </p:cNvSpPr>
            <p:nvPr/>
          </p:nvSpPr>
          <p:spPr bwMode="auto">
            <a:xfrm>
              <a:off x="1814513" y="17764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1" name="Freeform 298"/>
            <p:cNvSpPr>
              <a:spLocks/>
            </p:cNvSpPr>
            <p:nvPr/>
          </p:nvSpPr>
          <p:spPr bwMode="auto">
            <a:xfrm>
              <a:off x="1843088" y="11541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2" name="Freeform 299"/>
            <p:cNvSpPr>
              <a:spLocks noEditPoints="1"/>
            </p:cNvSpPr>
            <p:nvPr/>
          </p:nvSpPr>
          <p:spPr bwMode="auto">
            <a:xfrm>
              <a:off x="1835150" y="1146176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3" name="Freeform 300"/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4" name="Freeform 301"/>
            <p:cNvSpPr>
              <a:spLocks noEditPoints="1"/>
            </p:cNvSpPr>
            <p:nvPr/>
          </p:nvSpPr>
          <p:spPr bwMode="auto">
            <a:xfrm>
              <a:off x="1797050" y="148907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5" name="Freeform 302"/>
            <p:cNvSpPr>
              <a:spLocks/>
            </p:cNvSpPr>
            <p:nvPr/>
          </p:nvSpPr>
          <p:spPr bwMode="auto">
            <a:xfrm>
              <a:off x="1838325" y="14700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6" name="Freeform 303"/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7" name="Freeform 304"/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8" name="Freeform 305"/>
            <p:cNvSpPr>
              <a:spLocks noEditPoints="1"/>
            </p:cNvSpPr>
            <p:nvPr/>
          </p:nvSpPr>
          <p:spPr bwMode="auto">
            <a:xfrm>
              <a:off x="1854200" y="153670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9" name="Freeform 306"/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0" name="Freeform 307"/>
            <p:cNvSpPr>
              <a:spLocks noEditPoints="1"/>
            </p:cNvSpPr>
            <p:nvPr/>
          </p:nvSpPr>
          <p:spPr bwMode="auto">
            <a:xfrm>
              <a:off x="1911350" y="151765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1" name="Freeform 308"/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2" name="Freeform 309"/>
            <p:cNvSpPr>
              <a:spLocks noEditPoints="1"/>
            </p:cNvSpPr>
            <p:nvPr/>
          </p:nvSpPr>
          <p:spPr bwMode="auto">
            <a:xfrm>
              <a:off x="1774825" y="157797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3" name="Freeform 310"/>
            <p:cNvSpPr>
              <a:spLocks/>
            </p:cNvSpPr>
            <p:nvPr/>
          </p:nvSpPr>
          <p:spPr bwMode="auto">
            <a:xfrm>
              <a:off x="1882775" y="16510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4" name="Freeform 311"/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5" name="Freeform 312"/>
            <p:cNvSpPr>
              <a:spLocks/>
            </p:cNvSpPr>
            <p:nvPr/>
          </p:nvSpPr>
          <p:spPr bwMode="auto">
            <a:xfrm>
              <a:off x="1860550" y="16541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6" name="Freeform 313"/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7" name="Freeform 314"/>
            <p:cNvSpPr>
              <a:spLocks/>
            </p:cNvSpPr>
            <p:nvPr/>
          </p:nvSpPr>
          <p:spPr bwMode="auto">
            <a:xfrm>
              <a:off x="1830388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8" name="Freeform 315"/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9" name="Freeform 316"/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0" name="Freeform 317"/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1" name="Freeform 318"/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2" name="Freeform 319"/>
            <p:cNvSpPr>
              <a:spLocks noEditPoints="1"/>
            </p:cNvSpPr>
            <p:nvPr/>
          </p:nvSpPr>
          <p:spPr bwMode="auto">
            <a:xfrm>
              <a:off x="1760538" y="15779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3" name="Freeform 320"/>
            <p:cNvSpPr>
              <a:spLocks/>
            </p:cNvSpPr>
            <p:nvPr/>
          </p:nvSpPr>
          <p:spPr bwMode="auto">
            <a:xfrm>
              <a:off x="1876425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4" name="Freeform 321"/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5" name="Freeform 322"/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6" name="Freeform 323"/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7" name="Freeform 324"/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8" name="Freeform 325"/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9" name="Freeform 326"/>
            <p:cNvSpPr>
              <a:spLocks/>
            </p:cNvSpPr>
            <p:nvPr/>
          </p:nvSpPr>
          <p:spPr bwMode="auto">
            <a:xfrm>
              <a:off x="1881188" y="15208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0" name="Freeform 327"/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1" name="Freeform 328"/>
            <p:cNvSpPr>
              <a:spLocks/>
            </p:cNvSpPr>
            <p:nvPr/>
          </p:nvSpPr>
          <p:spPr bwMode="auto">
            <a:xfrm>
              <a:off x="1838325" y="15303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2" name="Freeform 329"/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3" name="Freeform 330"/>
            <p:cNvSpPr>
              <a:spLocks/>
            </p:cNvSpPr>
            <p:nvPr/>
          </p:nvSpPr>
          <p:spPr bwMode="auto">
            <a:xfrm>
              <a:off x="18796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4" name="Freeform 331"/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5" name="Freeform 332"/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6" name="Freeform 333"/>
            <p:cNvSpPr>
              <a:spLocks noEditPoints="1"/>
            </p:cNvSpPr>
            <p:nvPr/>
          </p:nvSpPr>
          <p:spPr bwMode="auto">
            <a:xfrm>
              <a:off x="1681163" y="14065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7" name="Freeform 334"/>
            <p:cNvSpPr>
              <a:spLocks/>
            </p:cNvSpPr>
            <p:nvPr/>
          </p:nvSpPr>
          <p:spPr bwMode="auto">
            <a:xfrm>
              <a:off x="1766888" y="14319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8" name="Freeform 335"/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9" name="Freeform 336"/>
            <p:cNvSpPr>
              <a:spLocks/>
            </p:cNvSpPr>
            <p:nvPr/>
          </p:nvSpPr>
          <p:spPr bwMode="auto">
            <a:xfrm>
              <a:off x="1790700" y="13208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0" name="Freeform 337"/>
            <p:cNvSpPr>
              <a:spLocks noEditPoints="1"/>
            </p:cNvSpPr>
            <p:nvPr/>
          </p:nvSpPr>
          <p:spPr bwMode="auto">
            <a:xfrm>
              <a:off x="1782763" y="1314451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1" name="Freeform 338"/>
            <p:cNvSpPr>
              <a:spLocks/>
            </p:cNvSpPr>
            <p:nvPr/>
          </p:nvSpPr>
          <p:spPr bwMode="auto">
            <a:xfrm>
              <a:off x="1982788" y="14509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2" name="Freeform 339"/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3" name="Freeform 340"/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4" name="Freeform 341"/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5" name="Freeform 342"/>
            <p:cNvSpPr>
              <a:spLocks/>
            </p:cNvSpPr>
            <p:nvPr/>
          </p:nvSpPr>
          <p:spPr bwMode="auto">
            <a:xfrm>
              <a:off x="1962150" y="1470026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6" name="Freeform 343"/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7" name="Freeform 344"/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8" name="Freeform 345"/>
            <p:cNvSpPr>
              <a:spLocks noEditPoints="1"/>
            </p:cNvSpPr>
            <p:nvPr/>
          </p:nvSpPr>
          <p:spPr bwMode="auto">
            <a:xfrm>
              <a:off x="1944688" y="16287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9" name="Freeform 346"/>
            <p:cNvSpPr>
              <a:spLocks/>
            </p:cNvSpPr>
            <p:nvPr/>
          </p:nvSpPr>
          <p:spPr bwMode="auto">
            <a:xfrm>
              <a:off x="1984375" y="15017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0" name="Freeform 347"/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1" name="Freeform 348"/>
            <p:cNvSpPr>
              <a:spLocks/>
            </p:cNvSpPr>
            <p:nvPr/>
          </p:nvSpPr>
          <p:spPr bwMode="auto">
            <a:xfrm>
              <a:off x="1963738" y="14795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2" name="Freeform 349"/>
            <p:cNvSpPr>
              <a:spLocks noEditPoints="1"/>
            </p:cNvSpPr>
            <p:nvPr/>
          </p:nvSpPr>
          <p:spPr bwMode="auto">
            <a:xfrm>
              <a:off x="1955800" y="14716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3" name="Freeform 350"/>
            <p:cNvSpPr>
              <a:spLocks/>
            </p:cNvSpPr>
            <p:nvPr/>
          </p:nvSpPr>
          <p:spPr bwMode="auto">
            <a:xfrm>
              <a:off x="1911350" y="13811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4" name="Freeform 351"/>
            <p:cNvSpPr>
              <a:spLocks noEditPoints="1"/>
            </p:cNvSpPr>
            <p:nvPr/>
          </p:nvSpPr>
          <p:spPr bwMode="auto">
            <a:xfrm>
              <a:off x="1903413" y="13731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5" name="Freeform 352"/>
            <p:cNvSpPr>
              <a:spLocks/>
            </p:cNvSpPr>
            <p:nvPr/>
          </p:nvSpPr>
          <p:spPr bwMode="auto">
            <a:xfrm>
              <a:off x="1928813" y="14605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6" name="Freeform 353"/>
            <p:cNvSpPr>
              <a:spLocks noEditPoints="1"/>
            </p:cNvSpPr>
            <p:nvPr/>
          </p:nvSpPr>
          <p:spPr bwMode="auto">
            <a:xfrm>
              <a:off x="192087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7" name="Freeform 354"/>
            <p:cNvSpPr>
              <a:spLocks/>
            </p:cNvSpPr>
            <p:nvPr/>
          </p:nvSpPr>
          <p:spPr bwMode="auto">
            <a:xfrm>
              <a:off x="2084388" y="151130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8" name="Freeform 355"/>
            <p:cNvSpPr>
              <a:spLocks noEditPoints="1"/>
            </p:cNvSpPr>
            <p:nvPr/>
          </p:nvSpPr>
          <p:spPr bwMode="auto">
            <a:xfrm>
              <a:off x="2074863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9" name="Freeform 358"/>
            <p:cNvSpPr>
              <a:spLocks/>
            </p:cNvSpPr>
            <p:nvPr/>
          </p:nvSpPr>
          <p:spPr bwMode="auto">
            <a:xfrm>
              <a:off x="1497013" y="8636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0" name="Freeform 359"/>
            <p:cNvSpPr>
              <a:spLocks noEditPoints="1"/>
            </p:cNvSpPr>
            <p:nvPr/>
          </p:nvSpPr>
          <p:spPr bwMode="auto">
            <a:xfrm>
              <a:off x="1489075" y="8556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1" name="Freeform 360"/>
            <p:cNvSpPr>
              <a:spLocks/>
            </p:cNvSpPr>
            <p:nvPr/>
          </p:nvSpPr>
          <p:spPr bwMode="auto">
            <a:xfrm>
              <a:off x="2171700" y="155257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2" name="Freeform 361"/>
            <p:cNvSpPr>
              <a:spLocks noEditPoints="1"/>
            </p:cNvSpPr>
            <p:nvPr/>
          </p:nvSpPr>
          <p:spPr bwMode="auto">
            <a:xfrm>
              <a:off x="2162175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3" name="Freeform 362"/>
            <p:cNvSpPr>
              <a:spLocks/>
            </p:cNvSpPr>
            <p:nvPr/>
          </p:nvSpPr>
          <p:spPr bwMode="auto">
            <a:xfrm>
              <a:off x="1946275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4" name="Freeform 363"/>
            <p:cNvSpPr>
              <a:spLocks noEditPoints="1"/>
            </p:cNvSpPr>
            <p:nvPr/>
          </p:nvSpPr>
          <p:spPr bwMode="auto">
            <a:xfrm>
              <a:off x="1938338" y="1498601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5" name="Freeform 364"/>
            <p:cNvSpPr>
              <a:spLocks/>
            </p:cNvSpPr>
            <p:nvPr/>
          </p:nvSpPr>
          <p:spPr bwMode="auto">
            <a:xfrm>
              <a:off x="1982788" y="16319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6" name="Freeform 365"/>
            <p:cNvSpPr>
              <a:spLocks noEditPoints="1"/>
            </p:cNvSpPr>
            <p:nvPr/>
          </p:nvSpPr>
          <p:spPr bwMode="auto">
            <a:xfrm>
              <a:off x="1974850" y="16240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7" name="Freeform 366"/>
            <p:cNvSpPr>
              <a:spLocks/>
            </p:cNvSpPr>
            <p:nvPr/>
          </p:nvSpPr>
          <p:spPr bwMode="auto">
            <a:xfrm>
              <a:off x="2017713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8" name="Freeform 367"/>
            <p:cNvSpPr>
              <a:spLocks noEditPoints="1"/>
            </p:cNvSpPr>
            <p:nvPr/>
          </p:nvSpPr>
          <p:spPr bwMode="auto">
            <a:xfrm>
              <a:off x="2011363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9" name="Freeform 368"/>
            <p:cNvSpPr>
              <a:spLocks/>
            </p:cNvSpPr>
            <p:nvPr/>
          </p:nvSpPr>
          <p:spPr bwMode="auto">
            <a:xfrm>
              <a:off x="2049463" y="1654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0" name="Freeform 369"/>
            <p:cNvSpPr>
              <a:spLocks noEditPoints="1"/>
            </p:cNvSpPr>
            <p:nvPr/>
          </p:nvSpPr>
          <p:spPr bwMode="auto">
            <a:xfrm>
              <a:off x="2041525" y="1646238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1" name="Freeform 370"/>
            <p:cNvSpPr>
              <a:spLocks/>
            </p:cNvSpPr>
            <p:nvPr/>
          </p:nvSpPr>
          <p:spPr bwMode="auto">
            <a:xfrm>
              <a:off x="1760538" y="12985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2" name="Freeform 371"/>
            <p:cNvSpPr>
              <a:spLocks noEditPoints="1"/>
            </p:cNvSpPr>
            <p:nvPr/>
          </p:nvSpPr>
          <p:spPr bwMode="auto">
            <a:xfrm>
              <a:off x="1752600" y="12906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3" name="Freeform 372"/>
            <p:cNvSpPr>
              <a:spLocks/>
            </p:cNvSpPr>
            <p:nvPr/>
          </p:nvSpPr>
          <p:spPr bwMode="auto">
            <a:xfrm>
              <a:off x="1905000" y="12112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4" name="Freeform 373"/>
            <p:cNvSpPr>
              <a:spLocks noEditPoints="1"/>
            </p:cNvSpPr>
            <p:nvPr/>
          </p:nvSpPr>
          <p:spPr bwMode="auto">
            <a:xfrm>
              <a:off x="1897063" y="12033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5" name="Freeform 374"/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6" name="Freeform 375"/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7" name="Freeform 376"/>
            <p:cNvSpPr>
              <a:spLocks/>
            </p:cNvSpPr>
            <p:nvPr/>
          </p:nvSpPr>
          <p:spPr bwMode="auto">
            <a:xfrm>
              <a:off x="19288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8" name="Freeform 377"/>
            <p:cNvSpPr>
              <a:spLocks noEditPoints="1"/>
            </p:cNvSpPr>
            <p:nvPr/>
          </p:nvSpPr>
          <p:spPr bwMode="auto">
            <a:xfrm>
              <a:off x="1920875" y="117951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9" name="Freeform 378"/>
            <p:cNvSpPr>
              <a:spLocks/>
            </p:cNvSpPr>
            <p:nvPr/>
          </p:nvSpPr>
          <p:spPr bwMode="auto">
            <a:xfrm>
              <a:off x="1868488" y="11699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0" name="Freeform 379"/>
            <p:cNvSpPr>
              <a:spLocks noEditPoints="1"/>
            </p:cNvSpPr>
            <p:nvPr/>
          </p:nvSpPr>
          <p:spPr bwMode="auto">
            <a:xfrm>
              <a:off x="1860550" y="11620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1" name="Freeform 380"/>
            <p:cNvSpPr>
              <a:spLocks/>
            </p:cNvSpPr>
            <p:nvPr/>
          </p:nvSpPr>
          <p:spPr bwMode="auto">
            <a:xfrm>
              <a:off x="1892300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2" name="Freeform 381"/>
            <p:cNvSpPr>
              <a:spLocks noEditPoints="1"/>
            </p:cNvSpPr>
            <p:nvPr/>
          </p:nvSpPr>
          <p:spPr bwMode="auto">
            <a:xfrm>
              <a:off x="1884363" y="117951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3" name="Freeform 382"/>
            <p:cNvSpPr>
              <a:spLocks/>
            </p:cNvSpPr>
            <p:nvPr/>
          </p:nvSpPr>
          <p:spPr bwMode="auto">
            <a:xfrm>
              <a:off x="1952625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4" name="Freeform 383"/>
            <p:cNvSpPr>
              <a:spLocks noEditPoints="1"/>
            </p:cNvSpPr>
            <p:nvPr/>
          </p:nvSpPr>
          <p:spPr bwMode="auto">
            <a:xfrm>
              <a:off x="1944688" y="11842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5" name="Freeform 384"/>
            <p:cNvSpPr>
              <a:spLocks/>
            </p:cNvSpPr>
            <p:nvPr/>
          </p:nvSpPr>
          <p:spPr bwMode="auto">
            <a:xfrm>
              <a:off x="1844675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6" name="Freeform 385"/>
            <p:cNvSpPr>
              <a:spLocks noEditPoints="1"/>
            </p:cNvSpPr>
            <p:nvPr/>
          </p:nvSpPr>
          <p:spPr bwMode="auto">
            <a:xfrm>
              <a:off x="1836738" y="12065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7" name="Freeform 386"/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8" name="Freeform 387"/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9" name="Freeform 388"/>
            <p:cNvSpPr>
              <a:spLocks/>
            </p:cNvSpPr>
            <p:nvPr/>
          </p:nvSpPr>
          <p:spPr bwMode="auto">
            <a:xfrm>
              <a:off x="1868488" y="11604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0" name="Freeform 389"/>
            <p:cNvSpPr>
              <a:spLocks noEditPoints="1"/>
            </p:cNvSpPr>
            <p:nvPr/>
          </p:nvSpPr>
          <p:spPr bwMode="auto">
            <a:xfrm>
              <a:off x="1860550" y="11525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1" name="Freeform 390"/>
            <p:cNvSpPr>
              <a:spLocks/>
            </p:cNvSpPr>
            <p:nvPr/>
          </p:nvSpPr>
          <p:spPr bwMode="auto">
            <a:xfrm>
              <a:off x="1844675" y="116998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2" name="Freeform 391"/>
            <p:cNvSpPr>
              <a:spLocks noEditPoints="1"/>
            </p:cNvSpPr>
            <p:nvPr/>
          </p:nvSpPr>
          <p:spPr bwMode="auto">
            <a:xfrm>
              <a:off x="1836738" y="116205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3" name="Freeform 392"/>
            <p:cNvSpPr>
              <a:spLocks/>
            </p:cNvSpPr>
            <p:nvPr/>
          </p:nvSpPr>
          <p:spPr bwMode="auto">
            <a:xfrm>
              <a:off x="1905000" y="12715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4" name="Freeform 393"/>
            <p:cNvSpPr>
              <a:spLocks noEditPoints="1"/>
            </p:cNvSpPr>
            <p:nvPr/>
          </p:nvSpPr>
          <p:spPr bwMode="auto">
            <a:xfrm>
              <a:off x="1897063" y="12636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5" name="Freeform 394"/>
            <p:cNvSpPr>
              <a:spLocks/>
            </p:cNvSpPr>
            <p:nvPr/>
          </p:nvSpPr>
          <p:spPr bwMode="auto">
            <a:xfrm>
              <a:off x="2000250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6" name="Freeform 395"/>
            <p:cNvSpPr>
              <a:spLocks noEditPoints="1"/>
            </p:cNvSpPr>
            <p:nvPr/>
          </p:nvSpPr>
          <p:spPr bwMode="auto">
            <a:xfrm>
              <a:off x="1992313" y="12065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7" name="Freeform 396"/>
            <p:cNvSpPr>
              <a:spLocks/>
            </p:cNvSpPr>
            <p:nvPr/>
          </p:nvSpPr>
          <p:spPr bwMode="auto">
            <a:xfrm>
              <a:off x="19161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8" name="Freeform 397"/>
            <p:cNvSpPr>
              <a:spLocks noEditPoints="1"/>
            </p:cNvSpPr>
            <p:nvPr/>
          </p:nvSpPr>
          <p:spPr bwMode="auto">
            <a:xfrm>
              <a:off x="1908175" y="11795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9" name="Freeform 398"/>
            <p:cNvSpPr>
              <a:spLocks/>
            </p:cNvSpPr>
            <p:nvPr/>
          </p:nvSpPr>
          <p:spPr bwMode="auto">
            <a:xfrm>
              <a:off x="1881188" y="1233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0" name="Freeform 399"/>
            <p:cNvSpPr>
              <a:spLocks noEditPoints="1"/>
            </p:cNvSpPr>
            <p:nvPr/>
          </p:nvSpPr>
          <p:spPr bwMode="auto">
            <a:xfrm>
              <a:off x="1873250" y="1225551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1" name="Freeform 400"/>
            <p:cNvSpPr>
              <a:spLocks/>
            </p:cNvSpPr>
            <p:nvPr/>
          </p:nvSpPr>
          <p:spPr bwMode="auto">
            <a:xfrm>
              <a:off x="1905000" y="12065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2" name="Freeform 401"/>
            <p:cNvSpPr>
              <a:spLocks noEditPoints="1"/>
            </p:cNvSpPr>
            <p:nvPr/>
          </p:nvSpPr>
          <p:spPr bwMode="auto">
            <a:xfrm>
              <a:off x="1897063" y="11985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3" name="Freeform 402"/>
            <p:cNvSpPr>
              <a:spLocks/>
            </p:cNvSpPr>
            <p:nvPr/>
          </p:nvSpPr>
          <p:spPr bwMode="auto">
            <a:xfrm>
              <a:off x="1892300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4" name="Freeform 403"/>
            <p:cNvSpPr>
              <a:spLocks noEditPoints="1"/>
            </p:cNvSpPr>
            <p:nvPr/>
          </p:nvSpPr>
          <p:spPr bwMode="auto">
            <a:xfrm>
              <a:off x="1884363" y="11842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5" name="Freeform 404"/>
            <p:cNvSpPr>
              <a:spLocks/>
            </p:cNvSpPr>
            <p:nvPr/>
          </p:nvSpPr>
          <p:spPr bwMode="auto">
            <a:xfrm>
              <a:off x="1905000" y="11509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6" name="Freeform 405"/>
            <p:cNvSpPr>
              <a:spLocks noEditPoints="1"/>
            </p:cNvSpPr>
            <p:nvPr/>
          </p:nvSpPr>
          <p:spPr bwMode="auto">
            <a:xfrm>
              <a:off x="1897063" y="11430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7" name="Freeform 406"/>
            <p:cNvSpPr>
              <a:spLocks/>
            </p:cNvSpPr>
            <p:nvPr/>
          </p:nvSpPr>
          <p:spPr bwMode="auto">
            <a:xfrm>
              <a:off x="1881188" y="1141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grpSp>
          <p:nvGrpSpPr>
            <p:cNvPr id="2621" name="Group 608"/>
            <p:cNvGrpSpPr>
              <a:grpSpLocks/>
            </p:cNvGrpSpPr>
            <p:nvPr/>
          </p:nvGrpSpPr>
          <p:grpSpPr bwMode="auto">
            <a:xfrm>
              <a:off x="1743075" y="1106488"/>
              <a:ext cx="1500188" cy="1379538"/>
              <a:chOff x="1098" y="697"/>
              <a:chExt cx="945" cy="869"/>
            </a:xfrm>
          </p:grpSpPr>
          <p:sp>
            <p:nvSpPr>
              <p:cNvPr id="1671" name="Freeform 408"/>
              <p:cNvSpPr>
                <a:spLocks noEditPoints="1"/>
              </p:cNvSpPr>
              <p:nvPr/>
            </p:nvSpPr>
            <p:spPr bwMode="auto">
              <a:xfrm>
                <a:off x="1180" y="7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2" name="Freeform 409"/>
              <p:cNvSpPr>
                <a:spLocks/>
              </p:cNvSpPr>
              <p:nvPr/>
            </p:nvSpPr>
            <p:spPr bwMode="auto">
              <a:xfrm>
                <a:off x="1185" y="71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3" name="Freeform 410"/>
              <p:cNvSpPr>
                <a:spLocks noEditPoints="1"/>
              </p:cNvSpPr>
              <p:nvPr/>
            </p:nvSpPr>
            <p:spPr bwMode="auto">
              <a:xfrm>
                <a:off x="1180" y="71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4" name="Freeform 411"/>
              <p:cNvSpPr>
                <a:spLocks/>
              </p:cNvSpPr>
              <p:nvPr/>
            </p:nvSpPr>
            <p:spPr bwMode="auto">
              <a:xfrm>
                <a:off x="1215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5" name="Freeform 412"/>
              <p:cNvSpPr>
                <a:spLocks noEditPoints="1"/>
              </p:cNvSpPr>
              <p:nvPr/>
            </p:nvSpPr>
            <p:spPr bwMode="auto">
              <a:xfrm>
                <a:off x="1210" y="77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6" name="Freeform 413"/>
              <p:cNvSpPr>
                <a:spLocks/>
              </p:cNvSpPr>
              <p:nvPr/>
            </p:nvSpPr>
            <p:spPr bwMode="auto">
              <a:xfrm>
                <a:off x="1539" y="12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7" name="Freeform 414"/>
              <p:cNvSpPr>
                <a:spLocks noEditPoints="1"/>
              </p:cNvSpPr>
              <p:nvPr/>
            </p:nvSpPr>
            <p:spPr bwMode="auto">
              <a:xfrm>
                <a:off x="1534" y="11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8" name="Freeform 415"/>
              <p:cNvSpPr>
                <a:spLocks/>
              </p:cNvSpPr>
              <p:nvPr/>
            </p:nvSpPr>
            <p:spPr bwMode="auto">
              <a:xfrm>
                <a:off x="1207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9" name="Freeform 416"/>
              <p:cNvSpPr>
                <a:spLocks noEditPoints="1"/>
              </p:cNvSpPr>
              <p:nvPr/>
            </p:nvSpPr>
            <p:spPr bwMode="auto">
              <a:xfrm>
                <a:off x="1202" y="77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0" name="Freeform 417"/>
              <p:cNvSpPr>
                <a:spLocks/>
              </p:cNvSpPr>
              <p:nvPr/>
            </p:nvSpPr>
            <p:spPr bwMode="auto">
              <a:xfrm>
                <a:off x="1245" y="77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1" name="Freeform 418"/>
              <p:cNvSpPr>
                <a:spLocks noEditPoints="1"/>
              </p:cNvSpPr>
              <p:nvPr/>
            </p:nvSpPr>
            <p:spPr bwMode="auto">
              <a:xfrm>
                <a:off x="1240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2" name="Freeform 419"/>
              <p:cNvSpPr>
                <a:spLocks/>
              </p:cNvSpPr>
              <p:nvPr/>
            </p:nvSpPr>
            <p:spPr bwMode="auto">
              <a:xfrm>
                <a:off x="1230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3" name="Freeform 420"/>
              <p:cNvSpPr>
                <a:spLocks noEditPoints="1"/>
              </p:cNvSpPr>
              <p:nvPr/>
            </p:nvSpPr>
            <p:spPr bwMode="auto">
              <a:xfrm>
                <a:off x="1225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4" name="Freeform 421"/>
              <p:cNvSpPr>
                <a:spLocks/>
              </p:cNvSpPr>
              <p:nvPr/>
            </p:nvSpPr>
            <p:spPr bwMode="auto">
              <a:xfrm>
                <a:off x="1230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5" name="Freeform 422"/>
              <p:cNvSpPr>
                <a:spLocks noEditPoints="1"/>
              </p:cNvSpPr>
              <p:nvPr/>
            </p:nvSpPr>
            <p:spPr bwMode="auto">
              <a:xfrm>
                <a:off x="1225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6" name="Freeform 423"/>
              <p:cNvSpPr>
                <a:spLocks/>
              </p:cNvSpPr>
              <p:nvPr/>
            </p:nvSpPr>
            <p:spPr bwMode="auto">
              <a:xfrm>
                <a:off x="1260" y="111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7" name="Freeform 424"/>
              <p:cNvSpPr>
                <a:spLocks noEditPoints="1"/>
              </p:cNvSpPr>
              <p:nvPr/>
            </p:nvSpPr>
            <p:spPr bwMode="auto">
              <a:xfrm>
                <a:off x="1255" y="110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8" name="Freeform 425"/>
              <p:cNvSpPr>
                <a:spLocks/>
              </p:cNvSpPr>
              <p:nvPr/>
            </p:nvSpPr>
            <p:spPr bwMode="auto">
              <a:xfrm>
                <a:off x="1290" y="115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9" name="Freeform 426"/>
              <p:cNvSpPr>
                <a:spLocks noEditPoints="1"/>
              </p:cNvSpPr>
              <p:nvPr/>
            </p:nvSpPr>
            <p:spPr bwMode="auto">
              <a:xfrm>
                <a:off x="1285" y="115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0" name="Freeform 427"/>
              <p:cNvSpPr>
                <a:spLocks/>
              </p:cNvSpPr>
              <p:nvPr/>
            </p:nvSpPr>
            <p:spPr bwMode="auto">
              <a:xfrm>
                <a:off x="1313" y="9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1" name="Freeform 428"/>
              <p:cNvSpPr>
                <a:spLocks noEditPoints="1"/>
              </p:cNvSpPr>
              <p:nvPr/>
            </p:nvSpPr>
            <p:spPr bwMode="auto">
              <a:xfrm>
                <a:off x="1307" y="9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2" name="Freeform 429"/>
              <p:cNvSpPr>
                <a:spLocks/>
              </p:cNvSpPr>
              <p:nvPr/>
            </p:nvSpPr>
            <p:spPr bwMode="auto">
              <a:xfrm>
                <a:off x="1275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3" name="Freeform 430"/>
              <p:cNvSpPr>
                <a:spLocks noEditPoints="1"/>
              </p:cNvSpPr>
              <p:nvPr/>
            </p:nvSpPr>
            <p:spPr bwMode="auto">
              <a:xfrm>
                <a:off x="1270" y="102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4" name="Freeform 431"/>
              <p:cNvSpPr>
                <a:spLocks/>
              </p:cNvSpPr>
              <p:nvPr/>
            </p:nvSpPr>
            <p:spPr bwMode="auto">
              <a:xfrm>
                <a:off x="1245" y="9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5" name="Freeform 432"/>
              <p:cNvSpPr>
                <a:spLocks noEditPoints="1"/>
              </p:cNvSpPr>
              <p:nvPr/>
            </p:nvSpPr>
            <p:spPr bwMode="auto">
              <a:xfrm>
                <a:off x="1240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6" name="Freeform 433"/>
              <p:cNvSpPr>
                <a:spLocks/>
              </p:cNvSpPr>
              <p:nvPr/>
            </p:nvSpPr>
            <p:spPr bwMode="auto">
              <a:xfrm>
                <a:off x="1508" y="122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7" name="Freeform 434"/>
              <p:cNvSpPr>
                <a:spLocks noEditPoints="1"/>
              </p:cNvSpPr>
              <p:nvPr/>
            </p:nvSpPr>
            <p:spPr bwMode="auto">
              <a:xfrm>
                <a:off x="1504" y="12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8" name="Freeform 435"/>
              <p:cNvSpPr>
                <a:spLocks/>
              </p:cNvSpPr>
              <p:nvPr/>
            </p:nvSpPr>
            <p:spPr bwMode="auto">
              <a:xfrm>
                <a:off x="1584" y="13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9" name="Freeform 436"/>
              <p:cNvSpPr>
                <a:spLocks noEditPoints="1"/>
              </p:cNvSpPr>
              <p:nvPr/>
            </p:nvSpPr>
            <p:spPr bwMode="auto">
              <a:xfrm>
                <a:off x="1579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0" name="Freeform 437"/>
              <p:cNvSpPr>
                <a:spLocks/>
              </p:cNvSpPr>
              <p:nvPr/>
            </p:nvSpPr>
            <p:spPr bwMode="auto">
              <a:xfrm>
                <a:off x="1690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1" name="Freeform 438"/>
              <p:cNvSpPr>
                <a:spLocks noEditPoints="1"/>
              </p:cNvSpPr>
              <p:nvPr/>
            </p:nvSpPr>
            <p:spPr bwMode="auto">
              <a:xfrm>
                <a:off x="1684" y="140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2" name="Freeform 439"/>
              <p:cNvSpPr>
                <a:spLocks/>
              </p:cNvSpPr>
              <p:nvPr/>
            </p:nvSpPr>
            <p:spPr bwMode="auto">
              <a:xfrm>
                <a:off x="1531" y="12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3" name="Freeform 440"/>
              <p:cNvSpPr>
                <a:spLocks noEditPoints="1"/>
              </p:cNvSpPr>
              <p:nvPr/>
            </p:nvSpPr>
            <p:spPr bwMode="auto">
              <a:xfrm>
                <a:off x="1526" y="1218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4" name="Freeform 441"/>
              <p:cNvSpPr>
                <a:spLocks/>
              </p:cNvSpPr>
              <p:nvPr/>
            </p:nvSpPr>
            <p:spPr bwMode="auto">
              <a:xfrm>
                <a:off x="1456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5" name="Freeform 442"/>
              <p:cNvSpPr>
                <a:spLocks noEditPoints="1"/>
              </p:cNvSpPr>
              <p:nvPr/>
            </p:nvSpPr>
            <p:spPr bwMode="auto">
              <a:xfrm>
                <a:off x="1451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6" name="Freeform 443"/>
              <p:cNvSpPr>
                <a:spLocks/>
              </p:cNvSpPr>
              <p:nvPr/>
            </p:nvSpPr>
            <p:spPr bwMode="auto">
              <a:xfrm>
                <a:off x="1930" y="139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7" name="Freeform 444"/>
              <p:cNvSpPr>
                <a:spLocks noEditPoints="1"/>
              </p:cNvSpPr>
              <p:nvPr/>
            </p:nvSpPr>
            <p:spPr bwMode="auto">
              <a:xfrm>
                <a:off x="192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8" name="Freeform 445"/>
              <p:cNvSpPr>
                <a:spLocks/>
              </p:cNvSpPr>
              <p:nvPr/>
            </p:nvSpPr>
            <p:spPr bwMode="auto">
              <a:xfrm>
                <a:off x="1277" y="8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9" name="Freeform 446"/>
              <p:cNvSpPr>
                <a:spLocks noEditPoints="1"/>
              </p:cNvSpPr>
              <p:nvPr/>
            </p:nvSpPr>
            <p:spPr bwMode="auto">
              <a:xfrm>
                <a:off x="1272" y="8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0" name="Freeform 447"/>
              <p:cNvSpPr>
                <a:spLocks/>
              </p:cNvSpPr>
              <p:nvPr/>
            </p:nvSpPr>
            <p:spPr bwMode="auto">
              <a:xfrm>
                <a:off x="1270" y="88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1" name="Freeform 448"/>
              <p:cNvSpPr>
                <a:spLocks noEditPoints="1"/>
              </p:cNvSpPr>
              <p:nvPr/>
            </p:nvSpPr>
            <p:spPr bwMode="auto">
              <a:xfrm>
                <a:off x="1265" y="88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2" name="Freeform 449"/>
              <p:cNvSpPr>
                <a:spLocks/>
              </p:cNvSpPr>
              <p:nvPr/>
            </p:nvSpPr>
            <p:spPr bwMode="auto">
              <a:xfrm>
                <a:off x="1259" y="8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3" name="Freeform 450"/>
              <p:cNvSpPr>
                <a:spLocks noEditPoints="1"/>
              </p:cNvSpPr>
              <p:nvPr/>
            </p:nvSpPr>
            <p:spPr bwMode="auto">
              <a:xfrm>
                <a:off x="1254" y="83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4" name="Freeform 451"/>
              <p:cNvSpPr>
                <a:spLocks/>
              </p:cNvSpPr>
              <p:nvPr/>
            </p:nvSpPr>
            <p:spPr bwMode="auto">
              <a:xfrm>
                <a:off x="1245" y="8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5" name="Freeform 452"/>
              <p:cNvSpPr>
                <a:spLocks noEditPoints="1"/>
              </p:cNvSpPr>
              <p:nvPr/>
            </p:nvSpPr>
            <p:spPr bwMode="auto">
              <a:xfrm>
                <a:off x="1240" y="87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6" name="Freeform 453"/>
              <p:cNvSpPr>
                <a:spLocks/>
              </p:cNvSpPr>
              <p:nvPr/>
            </p:nvSpPr>
            <p:spPr bwMode="auto">
              <a:xfrm>
                <a:off x="1257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7" name="Freeform 454"/>
              <p:cNvSpPr>
                <a:spLocks noEditPoints="1"/>
              </p:cNvSpPr>
              <p:nvPr/>
            </p:nvSpPr>
            <p:spPr bwMode="auto">
              <a:xfrm>
                <a:off x="1253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8" name="Freeform 455"/>
              <p:cNvSpPr>
                <a:spLocks/>
              </p:cNvSpPr>
              <p:nvPr/>
            </p:nvSpPr>
            <p:spPr bwMode="auto">
              <a:xfrm>
                <a:off x="1230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9" name="Freeform 456"/>
              <p:cNvSpPr>
                <a:spLocks noEditPoints="1"/>
              </p:cNvSpPr>
              <p:nvPr/>
            </p:nvSpPr>
            <p:spPr bwMode="auto">
              <a:xfrm>
                <a:off x="1225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0" name="Freeform 457"/>
              <p:cNvSpPr>
                <a:spLocks/>
              </p:cNvSpPr>
              <p:nvPr/>
            </p:nvSpPr>
            <p:spPr bwMode="auto">
              <a:xfrm>
                <a:off x="1214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1" name="Freeform 458"/>
              <p:cNvSpPr>
                <a:spLocks noEditPoints="1"/>
              </p:cNvSpPr>
              <p:nvPr/>
            </p:nvSpPr>
            <p:spPr bwMode="auto">
              <a:xfrm>
                <a:off x="120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2" name="Freeform 459"/>
              <p:cNvSpPr>
                <a:spLocks/>
              </p:cNvSpPr>
              <p:nvPr/>
            </p:nvSpPr>
            <p:spPr bwMode="auto">
              <a:xfrm>
                <a:off x="1222" y="8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3" name="Freeform 460"/>
              <p:cNvSpPr>
                <a:spLocks noEditPoints="1"/>
              </p:cNvSpPr>
              <p:nvPr/>
            </p:nvSpPr>
            <p:spPr bwMode="auto">
              <a:xfrm>
                <a:off x="1217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4" name="Freeform 461"/>
              <p:cNvSpPr>
                <a:spLocks/>
              </p:cNvSpPr>
              <p:nvPr/>
            </p:nvSpPr>
            <p:spPr bwMode="auto">
              <a:xfrm>
                <a:off x="1231" y="8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5" name="Freeform 462"/>
              <p:cNvSpPr>
                <a:spLocks noEditPoints="1"/>
              </p:cNvSpPr>
              <p:nvPr/>
            </p:nvSpPr>
            <p:spPr bwMode="auto">
              <a:xfrm>
                <a:off x="1226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6" name="Freeform 463"/>
              <p:cNvSpPr>
                <a:spLocks/>
              </p:cNvSpPr>
              <p:nvPr/>
            </p:nvSpPr>
            <p:spPr bwMode="auto">
              <a:xfrm>
                <a:off x="1235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7" name="Freeform 464"/>
              <p:cNvSpPr>
                <a:spLocks noEditPoints="1"/>
              </p:cNvSpPr>
              <p:nvPr/>
            </p:nvSpPr>
            <p:spPr bwMode="auto">
              <a:xfrm>
                <a:off x="1230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8" name="Freeform 465"/>
              <p:cNvSpPr>
                <a:spLocks/>
              </p:cNvSpPr>
              <p:nvPr/>
            </p:nvSpPr>
            <p:spPr bwMode="auto">
              <a:xfrm>
                <a:off x="1230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9" name="Freeform 466"/>
              <p:cNvSpPr>
                <a:spLocks noEditPoints="1"/>
              </p:cNvSpPr>
              <p:nvPr/>
            </p:nvSpPr>
            <p:spPr bwMode="auto">
              <a:xfrm>
                <a:off x="1225" y="85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0" name="Freeform 467"/>
              <p:cNvSpPr>
                <a:spLocks/>
              </p:cNvSpPr>
              <p:nvPr/>
            </p:nvSpPr>
            <p:spPr bwMode="auto">
              <a:xfrm>
                <a:off x="1277" y="84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1" name="Freeform 468"/>
              <p:cNvSpPr>
                <a:spLocks noEditPoints="1"/>
              </p:cNvSpPr>
              <p:nvPr/>
            </p:nvSpPr>
            <p:spPr bwMode="auto">
              <a:xfrm>
                <a:off x="1272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2" name="Freeform 469"/>
              <p:cNvSpPr>
                <a:spLocks/>
              </p:cNvSpPr>
              <p:nvPr/>
            </p:nvSpPr>
            <p:spPr bwMode="auto">
              <a:xfrm>
                <a:off x="1231" y="86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3" name="Freeform 470"/>
              <p:cNvSpPr>
                <a:spLocks noEditPoints="1"/>
              </p:cNvSpPr>
              <p:nvPr/>
            </p:nvSpPr>
            <p:spPr bwMode="auto">
              <a:xfrm>
                <a:off x="1226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4" name="Freeform 471"/>
              <p:cNvSpPr>
                <a:spLocks/>
              </p:cNvSpPr>
              <p:nvPr/>
            </p:nvSpPr>
            <p:spPr bwMode="auto">
              <a:xfrm>
                <a:off x="1247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5" name="Freeform 472"/>
              <p:cNvSpPr>
                <a:spLocks noEditPoints="1"/>
              </p:cNvSpPr>
              <p:nvPr/>
            </p:nvSpPr>
            <p:spPr bwMode="auto">
              <a:xfrm>
                <a:off x="1242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6" name="Freeform 473"/>
              <p:cNvSpPr>
                <a:spLocks/>
              </p:cNvSpPr>
              <p:nvPr/>
            </p:nvSpPr>
            <p:spPr bwMode="auto">
              <a:xfrm>
                <a:off x="1237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7" name="Freeform 474"/>
              <p:cNvSpPr>
                <a:spLocks noEditPoints="1"/>
              </p:cNvSpPr>
              <p:nvPr/>
            </p:nvSpPr>
            <p:spPr bwMode="auto">
              <a:xfrm>
                <a:off x="1232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8" name="Freeform 475"/>
              <p:cNvSpPr>
                <a:spLocks/>
              </p:cNvSpPr>
              <p:nvPr/>
            </p:nvSpPr>
            <p:spPr bwMode="auto">
              <a:xfrm>
                <a:off x="1233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9" name="Freeform 476"/>
              <p:cNvSpPr>
                <a:spLocks noEditPoints="1"/>
              </p:cNvSpPr>
              <p:nvPr/>
            </p:nvSpPr>
            <p:spPr bwMode="auto">
              <a:xfrm>
                <a:off x="1228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0" name="Freeform 477"/>
              <p:cNvSpPr>
                <a:spLocks/>
              </p:cNvSpPr>
              <p:nvPr/>
            </p:nvSpPr>
            <p:spPr bwMode="auto">
              <a:xfrm>
                <a:off x="1228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1" name="Freeform 478"/>
              <p:cNvSpPr>
                <a:spLocks noEditPoints="1"/>
              </p:cNvSpPr>
              <p:nvPr/>
            </p:nvSpPr>
            <p:spPr bwMode="auto">
              <a:xfrm>
                <a:off x="1223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2" name="Freeform 479"/>
              <p:cNvSpPr>
                <a:spLocks/>
              </p:cNvSpPr>
              <p:nvPr/>
            </p:nvSpPr>
            <p:spPr bwMode="auto">
              <a:xfrm>
                <a:off x="1245" y="86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3" name="Freeform 480"/>
              <p:cNvSpPr>
                <a:spLocks noEditPoints="1"/>
              </p:cNvSpPr>
              <p:nvPr/>
            </p:nvSpPr>
            <p:spPr bwMode="auto">
              <a:xfrm>
                <a:off x="1240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4" name="Freeform 481"/>
              <p:cNvSpPr>
                <a:spLocks/>
              </p:cNvSpPr>
              <p:nvPr/>
            </p:nvSpPr>
            <p:spPr bwMode="auto">
              <a:xfrm>
                <a:off x="1244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5" name="Freeform 482"/>
              <p:cNvSpPr>
                <a:spLocks noEditPoints="1"/>
              </p:cNvSpPr>
              <p:nvPr/>
            </p:nvSpPr>
            <p:spPr bwMode="auto">
              <a:xfrm>
                <a:off x="1238" y="90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6" name="Freeform 483"/>
              <p:cNvSpPr>
                <a:spLocks/>
              </p:cNvSpPr>
              <p:nvPr/>
            </p:nvSpPr>
            <p:spPr bwMode="auto">
              <a:xfrm>
                <a:off x="1185" y="8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7" name="Freeform 484"/>
              <p:cNvSpPr>
                <a:spLocks noEditPoints="1"/>
              </p:cNvSpPr>
              <p:nvPr/>
            </p:nvSpPr>
            <p:spPr bwMode="auto">
              <a:xfrm>
                <a:off x="1180" y="79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8" name="Freeform 485"/>
              <p:cNvSpPr>
                <a:spLocks/>
              </p:cNvSpPr>
              <p:nvPr/>
            </p:nvSpPr>
            <p:spPr bwMode="auto">
              <a:xfrm>
                <a:off x="1236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9" name="Freeform 486"/>
              <p:cNvSpPr>
                <a:spLocks noEditPoints="1"/>
              </p:cNvSpPr>
              <p:nvPr/>
            </p:nvSpPr>
            <p:spPr bwMode="auto">
              <a:xfrm>
                <a:off x="1231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0" name="Freeform 487"/>
              <p:cNvSpPr>
                <a:spLocks/>
              </p:cNvSpPr>
              <p:nvPr/>
            </p:nvSpPr>
            <p:spPr bwMode="auto">
              <a:xfrm>
                <a:off x="1222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1" name="Freeform 488"/>
              <p:cNvSpPr>
                <a:spLocks noEditPoints="1"/>
              </p:cNvSpPr>
              <p:nvPr/>
            </p:nvSpPr>
            <p:spPr bwMode="auto">
              <a:xfrm>
                <a:off x="1217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2" name="Freeform 489"/>
              <p:cNvSpPr>
                <a:spLocks/>
              </p:cNvSpPr>
              <p:nvPr/>
            </p:nvSpPr>
            <p:spPr bwMode="auto">
              <a:xfrm>
                <a:off x="1252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3" name="Freeform 490"/>
              <p:cNvSpPr>
                <a:spLocks noEditPoints="1"/>
              </p:cNvSpPr>
              <p:nvPr/>
            </p:nvSpPr>
            <p:spPr bwMode="auto">
              <a:xfrm>
                <a:off x="1247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4" name="Freeform 491"/>
              <p:cNvSpPr>
                <a:spLocks/>
              </p:cNvSpPr>
              <p:nvPr/>
            </p:nvSpPr>
            <p:spPr bwMode="auto">
              <a:xfrm>
                <a:off x="1239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5" name="Freeform 492"/>
              <p:cNvSpPr>
                <a:spLocks noEditPoints="1"/>
              </p:cNvSpPr>
              <p:nvPr/>
            </p:nvSpPr>
            <p:spPr bwMode="auto">
              <a:xfrm>
                <a:off x="1234" y="89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6" name="Freeform 493"/>
              <p:cNvSpPr>
                <a:spLocks/>
              </p:cNvSpPr>
              <p:nvPr/>
            </p:nvSpPr>
            <p:spPr bwMode="auto">
              <a:xfrm>
                <a:off x="1342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7" name="Freeform 494"/>
              <p:cNvSpPr>
                <a:spLocks noEditPoints="1"/>
              </p:cNvSpPr>
              <p:nvPr/>
            </p:nvSpPr>
            <p:spPr bwMode="auto">
              <a:xfrm>
                <a:off x="1337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8" name="Freeform 495"/>
              <p:cNvSpPr>
                <a:spLocks/>
              </p:cNvSpPr>
              <p:nvPr/>
            </p:nvSpPr>
            <p:spPr bwMode="auto">
              <a:xfrm>
                <a:off x="1235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9" name="Freeform 496"/>
              <p:cNvSpPr>
                <a:spLocks noEditPoints="1"/>
              </p:cNvSpPr>
              <p:nvPr/>
            </p:nvSpPr>
            <p:spPr bwMode="auto">
              <a:xfrm>
                <a:off x="1230" y="86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0" name="Freeform 497"/>
              <p:cNvSpPr>
                <a:spLocks/>
              </p:cNvSpPr>
              <p:nvPr/>
            </p:nvSpPr>
            <p:spPr bwMode="auto">
              <a:xfrm>
                <a:off x="1449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1" name="Freeform 498"/>
              <p:cNvSpPr>
                <a:spLocks noEditPoints="1"/>
              </p:cNvSpPr>
              <p:nvPr/>
            </p:nvSpPr>
            <p:spPr bwMode="auto">
              <a:xfrm>
                <a:off x="1444" y="116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2" name="Freeform 499"/>
              <p:cNvSpPr>
                <a:spLocks/>
              </p:cNvSpPr>
              <p:nvPr/>
            </p:nvSpPr>
            <p:spPr bwMode="auto">
              <a:xfrm>
                <a:off x="1376" y="115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3" name="Freeform 500"/>
              <p:cNvSpPr>
                <a:spLocks noEditPoints="1"/>
              </p:cNvSpPr>
              <p:nvPr/>
            </p:nvSpPr>
            <p:spPr bwMode="auto">
              <a:xfrm>
                <a:off x="1371" y="11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4" name="Freeform 501"/>
              <p:cNvSpPr>
                <a:spLocks/>
              </p:cNvSpPr>
              <p:nvPr/>
            </p:nvSpPr>
            <p:spPr bwMode="auto">
              <a:xfrm>
                <a:off x="1327" y="85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5" name="Freeform 502"/>
              <p:cNvSpPr>
                <a:spLocks noEditPoints="1"/>
              </p:cNvSpPr>
              <p:nvPr/>
            </p:nvSpPr>
            <p:spPr bwMode="auto">
              <a:xfrm>
                <a:off x="1322" y="852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6" name="Freeform 503"/>
              <p:cNvSpPr>
                <a:spLocks/>
              </p:cNvSpPr>
              <p:nvPr/>
            </p:nvSpPr>
            <p:spPr bwMode="auto">
              <a:xfrm>
                <a:off x="1327" y="10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7" name="Freeform 504"/>
              <p:cNvSpPr>
                <a:spLocks noEditPoints="1"/>
              </p:cNvSpPr>
              <p:nvPr/>
            </p:nvSpPr>
            <p:spPr bwMode="auto">
              <a:xfrm>
                <a:off x="1322" y="102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8" name="Freeform 505"/>
              <p:cNvSpPr>
                <a:spLocks/>
              </p:cNvSpPr>
              <p:nvPr/>
            </p:nvSpPr>
            <p:spPr bwMode="auto">
              <a:xfrm>
                <a:off x="1228" y="70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9" name="Freeform 506"/>
              <p:cNvSpPr>
                <a:spLocks noEditPoints="1"/>
              </p:cNvSpPr>
              <p:nvPr/>
            </p:nvSpPr>
            <p:spPr bwMode="auto">
              <a:xfrm>
                <a:off x="1223" y="6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0" name="Freeform 507"/>
              <p:cNvSpPr>
                <a:spLocks/>
              </p:cNvSpPr>
              <p:nvPr/>
            </p:nvSpPr>
            <p:spPr bwMode="auto">
              <a:xfrm>
                <a:off x="1261" y="94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1" name="Freeform 508"/>
              <p:cNvSpPr>
                <a:spLocks noEditPoints="1"/>
              </p:cNvSpPr>
              <p:nvPr/>
            </p:nvSpPr>
            <p:spPr bwMode="auto">
              <a:xfrm>
                <a:off x="1256" y="93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2" name="Freeform 509"/>
              <p:cNvSpPr>
                <a:spLocks/>
              </p:cNvSpPr>
              <p:nvPr/>
            </p:nvSpPr>
            <p:spPr bwMode="auto">
              <a:xfrm>
                <a:off x="1249" y="9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3" name="Freeform 510"/>
              <p:cNvSpPr>
                <a:spLocks noEditPoints="1"/>
              </p:cNvSpPr>
              <p:nvPr/>
            </p:nvSpPr>
            <p:spPr bwMode="auto">
              <a:xfrm>
                <a:off x="1244" y="9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4" name="Freeform 511"/>
              <p:cNvSpPr>
                <a:spLocks/>
              </p:cNvSpPr>
              <p:nvPr/>
            </p:nvSpPr>
            <p:spPr bwMode="auto">
              <a:xfrm>
                <a:off x="1254" y="9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5" name="Freeform 512"/>
              <p:cNvSpPr>
                <a:spLocks noEditPoints="1"/>
              </p:cNvSpPr>
              <p:nvPr/>
            </p:nvSpPr>
            <p:spPr bwMode="auto">
              <a:xfrm>
                <a:off x="1249" y="90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6" name="Freeform 513"/>
              <p:cNvSpPr>
                <a:spLocks/>
              </p:cNvSpPr>
              <p:nvPr/>
            </p:nvSpPr>
            <p:spPr bwMode="auto">
              <a:xfrm>
                <a:off x="1256" y="8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7" name="Freeform 514"/>
              <p:cNvSpPr>
                <a:spLocks noEditPoints="1"/>
              </p:cNvSpPr>
              <p:nvPr/>
            </p:nvSpPr>
            <p:spPr bwMode="auto">
              <a:xfrm>
                <a:off x="1251" y="8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8" name="Freeform 515"/>
              <p:cNvSpPr>
                <a:spLocks/>
              </p:cNvSpPr>
              <p:nvPr/>
            </p:nvSpPr>
            <p:spPr bwMode="auto">
              <a:xfrm>
                <a:off x="1213" y="8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9" name="Freeform 516"/>
              <p:cNvSpPr>
                <a:spLocks noEditPoints="1"/>
              </p:cNvSpPr>
              <p:nvPr/>
            </p:nvSpPr>
            <p:spPr bwMode="auto">
              <a:xfrm>
                <a:off x="1208" y="81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0" name="Freeform 517"/>
              <p:cNvSpPr>
                <a:spLocks/>
              </p:cNvSpPr>
              <p:nvPr/>
            </p:nvSpPr>
            <p:spPr bwMode="auto">
              <a:xfrm>
                <a:off x="1230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1" name="Freeform 518"/>
              <p:cNvSpPr>
                <a:spLocks noEditPoints="1"/>
              </p:cNvSpPr>
              <p:nvPr/>
            </p:nvSpPr>
            <p:spPr bwMode="auto">
              <a:xfrm>
                <a:off x="1226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2" name="Freeform 519"/>
              <p:cNvSpPr>
                <a:spLocks/>
              </p:cNvSpPr>
              <p:nvPr/>
            </p:nvSpPr>
            <p:spPr bwMode="auto">
              <a:xfrm>
                <a:off x="1261" y="97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3" name="Freeform 520"/>
              <p:cNvSpPr>
                <a:spLocks noEditPoints="1"/>
              </p:cNvSpPr>
              <p:nvPr/>
            </p:nvSpPr>
            <p:spPr bwMode="auto">
              <a:xfrm>
                <a:off x="1256" y="96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4" name="Freeform 521"/>
              <p:cNvSpPr>
                <a:spLocks/>
              </p:cNvSpPr>
              <p:nvPr/>
            </p:nvSpPr>
            <p:spPr bwMode="auto">
              <a:xfrm>
                <a:off x="1324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5" name="Freeform 522"/>
              <p:cNvSpPr>
                <a:spLocks noEditPoints="1"/>
              </p:cNvSpPr>
              <p:nvPr/>
            </p:nvSpPr>
            <p:spPr bwMode="auto">
              <a:xfrm>
                <a:off x="132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6" name="Freeform 523"/>
              <p:cNvSpPr>
                <a:spLocks/>
              </p:cNvSpPr>
              <p:nvPr/>
            </p:nvSpPr>
            <p:spPr bwMode="auto">
              <a:xfrm>
                <a:off x="1246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7" name="Freeform 524"/>
              <p:cNvSpPr>
                <a:spLocks noEditPoints="1"/>
              </p:cNvSpPr>
              <p:nvPr/>
            </p:nvSpPr>
            <p:spPr bwMode="auto">
              <a:xfrm>
                <a:off x="1241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8" name="Freeform 525"/>
              <p:cNvSpPr>
                <a:spLocks/>
              </p:cNvSpPr>
              <p:nvPr/>
            </p:nvSpPr>
            <p:spPr bwMode="auto">
              <a:xfrm>
                <a:off x="1401" y="10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9" name="Freeform 526"/>
              <p:cNvSpPr>
                <a:spLocks noEditPoints="1"/>
              </p:cNvSpPr>
              <p:nvPr/>
            </p:nvSpPr>
            <p:spPr bwMode="auto">
              <a:xfrm>
                <a:off x="1396" y="10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0" name="Freeform 527"/>
              <p:cNvSpPr>
                <a:spLocks/>
              </p:cNvSpPr>
              <p:nvPr/>
            </p:nvSpPr>
            <p:spPr bwMode="auto">
              <a:xfrm>
                <a:off x="1221" y="77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1" name="Freeform 528"/>
              <p:cNvSpPr>
                <a:spLocks noEditPoints="1"/>
              </p:cNvSpPr>
              <p:nvPr/>
            </p:nvSpPr>
            <p:spPr bwMode="auto">
              <a:xfrm>
                <a:off x="1217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2" name="Freeform 529"/>
              <p:cNvSpPr>
                <a:spLocks/>
              </p:cNvSpPr>
              <p:nvPr/>
            </p:nvSpPr>
            <p:spPr bwMode="auto">
              <a:xfrm>
                <a:off x="1288" y="8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3" name="Freeform 530"/>
              <p:cNvSpPr>
                <a:spLocks noEditPoints="1"/>
              </p:cNvSpPr>
              <p:nvPr/>
            </p:nvSpPr>
            <p:spPr bwMode="auto">
              <a:xfrm>
                <a:off x="1283" y="8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4" name="Freeform 531"/>
              <p:cNvSpPr>
                <a:spLocks/>
              </p:cNvSpPr>
              <p:nvPr/>
            </p:nvSpPr>
            <p:spPr bwMode="auto">
              <a:xfrm>
                <a:off x="1240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5" name="Freeform 532"/>
              <p:cNvSpPr>
                <a:spLocks noEditPoints="1"/>
              </p:cNvSpPr>
              <p:nvPr/>
            </p:nvSpPr>
            <p:spPr bwMode="auto">
              <a:xfrm>
                <a:off x="1235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6" name="Freeform 533"/>
              <p:cNvSpPr>
                <a:spLocks/>
              </p:cNvSpPr>
              <p:nvPr/>
            </p:nvSpPr>
            <p:spPr bwMode="auto">
              <a:xfrm>
                <a:off x="1236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7" name="Freeform 534"/>
              <p:cNvSpPr>
                <a:spLocks noEditPoints="1"/>
              </p:cNvSpPr>
              <p:nvPr/>
            </p:nvSpPr>
            <p:spPr bwMode="auto">
              <a:xfrm>
                <a:off x="1231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8" name="Freeform 535"/>
              <p:cNvSpPr>
                <a:spLocks/>
              </p:cNvSpPr>
              <p:nvPr/>
            </p:nvSpPr>
            <p:spPr bwMode="auto">
              <a:xfrm>
                <a:off x="1325" y="1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9" name="Freeform 536"/>
              <p:cNvSpPr>
                <a:spLocks noEditPoints="1"/>
              </p:cNvSpPr>
              <p:nvPr/>
            </p:nvSpPr>
            <p:spPr bwMode="auto">
              <a:xfrm>
                <a:off x="132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0" name="Freeform 537"/>
              <p:cNvSpPr>
                <a:spLocks/>
              </p:cNvSpPr>
              <p:nvPr/>
            </p:nvSpPr>
            <p:spPr bwMode="auto">
              <a:xfrm>
                <a:off x="1282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1" name="Freeform 538"/>
              <p:cNvSpPr>
                <a:spLocks noEditPoints="1"/>
              </p:cNvSpPr>
              <p:nvPr/>
            </p:nvSpPr>
            <p:spPr bwMode="auto">
              <a:xfrm>
                <a:off x="1277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2" name="Freeform 539"/>
              <p:cNvSpPr>
                <a:spLocks/>
              </p:cNvSpPr>
              <p:nvPr/>
            </p:nvSpPr>
            <p:spPr bwMode="auto">
              <a:xfrm>
                <a:off x="1228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3" name="Freeform 540"/>
              <p:cNvSpPr>
                <a:spLocks noEditPoints="1"/>
              </p:cNvSpPr>
              <p:nvPr/>
            </p:nvSpPr>
            <p:spPr bwMode="auto">
              <a:xfrm>
                <a:off x="1223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4" name="Freeform 541"/>
              <p:cNvSpPr>
                <a:spLocks/>
              </p:cNvSpPr>
              <p:nvPr/>
            </p:nvSpPr>
            <p:spPr bwMode="auto">
              <a:xfrm>
                <a:off x="1215" y="8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5" name="Freeform 542"/>
              <p:cNvSpPr>
                <a:spLocks noEditPoints="1"/>
              </p:cNvSpPr>
              <p:nvPr/>
            </p:nvSpPr>
            <p:spPr bwMode="auto">
              <a:xfrm>
                <a:off x="1210" y="8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6" name="Freeform 543"/>
              <p:cNvSpPr>
                <a:spLocks/>
              </p:cNvSpPr>
              <p:nvPr/>
            </p:nvSpPr>
            <p:spPr bwMode="auto">
              <a:xfrm>
                <a:off x="1230" y="91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7" name="Freeform 544"/>
              <p:cNvSpPr>
                <a:spLocks noEditPoints="1"/>
              </p:cNvSpPr>
              <p:nvPr/>
            </p:nvSpPr>
            <p:spPr bwMode="auto">
              <a:xfrm>
                <a:off x="1225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8" name="Freeform 545"/>
              <p:cNvSpPr>
                <a:spLocks/>
              </p:cNvSpPr>
              <p:nvPr/>
            </p:nvSpPr>
            <p:spPr bwMode="auto">
              <a:xfrm>
                <a:off x="1372" y="10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9" name="Freeform 546"/>
              <p:cNvSpPr>
                <a:spLocks noEditPoints="1"/>
              </p:cNvSpPr>
              <p:nvPr/>
            </p:nvSpPr>
            <p:spPr bwMode="auto">
              <a:xfrm>
                <a:off x="136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0" name="Freeform 547"/>
              <p:cNvSpPr>
                <a:spLocks/>
              </p:cNvSpPr>
              <p:nvPr/>
            </p:nvSpPr>
            <p:spPr bwMode="auto">
              <a:xfrm>
                <a:off x="1127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1" name="Freeform 548"/>
              <p:cNvSpPr>
                <a:spLocks noEditPoints="1"/>
              </p:cNvSpPr>
              <p:nvPr/>
            </p:nvSpPr>
            <p:spPr bwMode="auto">
              <a:xfrm>
                <a:off x="1122" y="8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2" name="Freeform 549"/>
              <p:cNvSpPr>
                <a:spLocks/>
              </p:cNvSpPr>
              <p:nvPr/>
            </p:nvSpPr>
            <p:spPr bwMode="auto">
              <a:xfrm>
                <a:off x="1505" y="145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3" name="Freeform 550"/>
              <p:cNvSpPr>
                <a:spLocks noEditPoints="1"/>
              </p:cNvSpPr>
              <p:nvPr/>
            </p:nvSpPr>
            <p:spPr bwMode="auto">
              <a:xfrm>
                <a:off x="1500" y="145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4" name="Freeform 551"/>
              <p:cNvSpPr>
                <a:spLocks/>
              </p:cNvSpPr>
              <p:nvPr/>
            </p:nvSpPr>
            <p:spPr bwMode="auto">
              <a:xfrm>
                <a:off x="1491" y="139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5" name="Freeform 552"/>
              <p:cNvSpPr>
                <a:spLocks noEditPoints="1"/>
              </p:cNvSpPr>
              <p:nvPr/>
            </p:nvSpPr>
            <p:spPr bwMode="auto">
              <a:xfrm>
                <a:off x="1486" y="13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6" name="Freeform 553"/>
              <p:cNvSpPr>
                <a:spLocks/>
              </p:cNvSpPr>
              <p:nvPr/>
            </p:nvSpPr>
            <p:spPr bwMode="auto">
              <a:xfrm>
                <a:off x="1296" y="101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7" name="Freeform 554"/>
              <p:cNvSpPr>
                <a:spLocks noEditPoints="1"/>
              </p:cNvSpPr>
              <p:nvPr/>
            </p:nvSpPr>
            <p:spPr bwMode="auto">
              <a:xfrm>
                <a:off x="1291" y="10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8" name="Freeform 555"/>
              <p:cNvSpPr>
                <a:spLocks/>
              </p:cNvSpPr>
              <p:nvPr/>
            </p:nvSpPr>
            <p:spPr bwMode="auto">
              <a:xfrm>
                <a:off x="1536" y="134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9" name="Freeform 556"/>
              <p:cNvSpPr>
                <a:spLocks noEditPoints="1"/>
              </p:cNvSpPr>
              <p:nvPr/>
            </p:nvSpPr>
            <p:spPr bwMode="auto">
              <a:xfrm>
                <a:off x="1531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0" name="Freeform 557"/>
              <p:cNvSpPr>
                <a:spLocks/>
              </p:cNvSpPr>
              <p:nvPr/>
            </p:nvSpPr>
            <p:spPr bwMode="auto">
              <a:xfrm>
                <a:off x="1374" y="120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1" name="Freeform 558"/>
              <p:cNvSpPr>
                <a:spLocks noEditPoints="1"/>
              </p:cNvSpPr>
              <p:nvPr/>
            </p:nvSpPr>
            <p:spPr bwMode="auto">
              <a:xfrm>
                <a:off x="137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2" name="Freeform 559"/>
              <p:cNvSpPr>
                <a:spLocks/>
              </p:cNvSpPr>
              <p:nvPr/>
            </p:nvSpPr>
            <p:spPr bwMode="auto">
              <a:xfrm>
                <a:off x="1242" y="95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3" name="Freeform 560"/>
              <p:cNvSpPr>
                <a:spLocks noEditPoints="1"/>
              </p:cNvSpPr>
              <p:nvPr/>
            </p:nvSpPr>
            <p:spPr bwMode="auto">
              <a:xfrm>
                <a:off x="1238" y="9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4" name="Freeform 561"/>
              <p:cNvSpPr>
                <a:spLocks/>
              </p:cNvSpPr>
              <p:nvPr/>
            </p:nvSpPr>
            <p:spPr bwMode="auto">
              <a:xfrm>
                <a:off x="1261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5" name="Freeform 562"/>
              <p:cNvSpPr>
                <a:spLocks noEditPoints="1"/>
              </p:cNvSpPr>
              <p:nvPr/>
            </p:nvSpPr>
            <p:spPr bwMode="auto">
              <a:xfrm>
                <a:off x="1256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6" name="Freeform 563"/>
              <p:cNvSpPr>
                <a:spLocks/>
              </p:cNvSpPr>
              <p:nvPr/>
            </p:nvSpPr>
            <p:spPr bwMode="auto">
              <a:xfrm>
                <a:off x="1251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7" name="Freeform 564"/>
              <p:cNvSpPr>
                <a:spLocks noEditPoints="1"/>
              </p:cNvSpPr>
              <p:nvPr/>
            </p:nvSpPr>
            <p:spPr bwMode="auto">
              <a:xfrm>
                <a:off x="1246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8" name="Freeform 565"/>
              <p:cNvSpPr>
                <a:spLocks/>
              </p:cNvSpPr>
              <p:nvPr/>
            </p:nvSpPr>
            <p:spPr bwMode="auto">
              <a:xfrm>
                <a:off x="1156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9" name="Freeform 566"/>
              <p:cNvSpPr>
                <a:spLocks noEditPoints="1"/>
              </p:cNvSpPr>
              <p:nvPr/>
            </p:nvSpPr>
            <p:spPr bwMode="auto">
              <a:xfrm>
                <a:off x="1151" y="90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0" name="Freeform 567"/>
              <p:cNvSpPr>
                <a:spLocks/>
              </p:cNvSpPr>
              <p:nvPr/>
            </p:nvSpPr>
            <p:spPr bwMode="auto">
              <a:xfrm>
                <a:off x="1271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1" name="Freeform 568"/>
              <p:cNvSpPr>
                <a:spLocks noEditPoints="1"/>
              </p:cNvSpPr>
              <p:nvPr/>
            </p:nvSpPr>
            <p:spPr bwMode="auto">
              <a:xfrm>
                <a:off x="1267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2" name="Freeform 569"/>
              <p:cNvSpPr>
                <a:spLocks/>
              </p:cNvSpPr>
              <p:nvPr/>
            </p:nvSpPr>
            <p:spPr bwMode="auto">
              <a:xfrm>
                <a:off x="1176" y="7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3" name="Freeform 570"/>
              <p:cNvSpPr>
                <a:spLocks noEditPoints="1"/>
              </p:cNvSpPr>
              <p:nvPr/>
            </p:nvSpPr>
            <p:spPr bwMode="auto">
              <a:xfrm>
                <a:off x="1171" y="78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4" name="Freeform 571"/>
              <p:cNvSpPr>
                <a:spLocks/>
              </p:cNvSpPr>
              <p:nvPr/>
            </p:nvSpPr>
            <p:spPr bwMode="auto">
              <a:xfrm>
                <a:off x="1103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5" name="Freeform 572"/>
              <p:cNvSpPr>
                <a:spLocks noEditPoints="1"/>
              </p:cNvSpPr>
              <p:nvPr/>
            </p:nvSpPr>
            <p:spPr bwMode="auto">
              <a:xfrm>
                <a:off x="1098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6" name="Freeform 573"/>
              <p:cNvSpPr>
                <a:spLocks/>
              </p:cNvSpPr>
              <p:nvPr/>
            </p:nvSpPr>
            <p:spPr bwMode="auto">
              <a:xfrm>
                <a:off x="1490" y="119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7" name="Freeform 574"/>
              <p:cNvSpPr>
                <a:spLocks noEditPoints="1"/>
              </p:cNvSpPr>
              <p:nvPr/>
            </p:nvSpPr>
            <p:spPr bwMode="auto">
              <a:xfrm>
                <a:off x="1485" y="118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8" name="Freeform 575"/>
              <p:cNvSpPr>
                <a:spLocks/>
              </p:cNvSpPr>
              <p:nvPr/>
            </p:nvSpPr>
            <p:spPr bwMode="auto">
              <a:xfrm>
                <a:off x="1147" y="83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9" name="Freeform 576"/>
              <p:cNvSpPr>
                <a:spLocks noEditPoints="1"/>
              </p:cNvSpPr>
              <p:nvPr/>
            </p:nvSpPr>
            <p:spPr bwMode="auto">
              <a:xfrm>
                <a:off x="1142" y="83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0" name="Freeform 577"/>
              <p:cNvSpPr>
                <a:spLocks/>
              </p:cNvSpPr>
              <p:nvPr/>
            </p:nvSpPr>
            <p:spPr bwMode="auto">
              <a:xfrm>
                <a:off x="1274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1" name="Freeform 578"/>
              <p:cNvSpPr>
                <a:spLocks noEditPoints="1"/>
              </p:cNvSpPr>
              <p:nvPr/>
            </p:nvSpPr>
            <p:spPr bwMode="auto">
              <a:xfrm>
                <a:off x="1269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2" name="Freeform 579"/>
              <p:cNvSpPr>
                <a:spLocks/>
              </p:cNvSpPr>
              <p:nvPr/>
            </p:nvSpPr>
            <p:spPr bwMode="auto">
              <a:xfrm>
                <a:off x="1216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3" name="Freeform 580"/>
              <p:cNvSpPr>
                <a:spLocks noEditPoints="1"/>
              </p:cNvSpPr>
              <p:nvPr/>
            </p:nvSpPr>
            <p:spPr bwMode="auto">
              <a:xfrm>
                <a:off x="1212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4" name="Freeform 581"/>
              <p:cNvSpPr>
                <a:spLocks/>
              </p:cNvSpPr>
              <p:nvPr/>
            </p:nvSpPr>
            <p:spPr bwMode="auto">
              <a:xfrm>
                <a:off x="1147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5" name="Freeform 582"/>
              <p:cNvSpPr>
                <a:spLocks noEditPoints="1"/>
              </p:cNvSpPr>
              <p:nvPr/>
            </p:nvSpPr>
            <p:spPr bwMode="auto">
              <a:xfrm>
                <a:off x="1142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6" name="Freeform 583"/>
              <p:cNvSpPr>
                <a:spLocks/>
              </p:cNvSpPr>
              <p:nvPr/>
            </p:nvSpPr>
            <p:spPr bwMode="auto">
              <a:xfrm>
                <a:off x="1143" y="10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7" name="Freeform 584"/>
              <p:cNvSpPr>
                <a:spLocks noEditPoints="1"/>
              </p:cNvSpPr>
              <p:nvPr/>
            </p:nvSpPr>
            <p:spPr bwMode="auto">
              <a:xfrm>
                <a:off x="113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8" name="Freeform 585"/>
              <p:cNvSpPr>
                <a:spLocks/>
              </p:cNvSpPr>
              <p:nvPr/>
            </p:nvSpPr>
            <p:spPr bwMode="auto">
              <a:xfrm>
                <a:off x="1217" y="80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9" name="Freeform 586"/>
              <p:cNvSpPr>
                <a:spLocks noEditPoints="1"/>
              </p:cNvSpPr>
              <p:nvPr/>
            </p:nvSpPr>
            <p:spPr bwMode="auto">
              <a:xfrm>
                <a:off x="1212" y="80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0" name="Freeform 587"/>
              <p:cNvSpPr>
                <a:spLocks/>
              </p:cNvSpPr>
              <p:nvPr/>
            </p:nvSpPr>
            <p:spPr bwMode="auto">
              <a:xfrm>
                <a:off x="1238" y="87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1" name="Freeform 588"/>
              <p:cNvSpPr>
                <a:spLocks noEditPoints="1"/>
              </p:cNvSpPr>
              <p:nvPr/>
            </p:nvSpPr>
            <p:spPr bwMode="auto">
              <a:xfrm>
                <a:off x="1233" y="87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2" name="Freeform 589"/>
              <p:cNvSpPr>
                <a:spLocks/>
              </p:cNvSpPr>
              <p:nvPr/>
            </p:nvSpPr>
            <p:spPr bwMode="auto">
              <a:xfrm>
                <a:off x="1353" y="105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3" name="Freeform 590"/>
              <p:cNvSpPr>
                <a:spLocks noEditPoints="1"/>
              </p:cNvSpPr>
              <p:nvPr/>
            </p:nvSpPr>
            <p:spPr bwMode="auto">
              <a:xfrm>
                <a:off x="1348" y="104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4" name="Freeform 591"/>
              <p:cNvSpPr>
                <a:spLocks/>
              </p:cNvSpPr>
              <p:nvPr/>
            </p:nvSpPr>
            <p:spPr bwMode="auto">
              <a:xfrm>
                <a:off x="1175" y="82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5" name="Freeform 592"/>
              <p:cNvSpPr>
                <a:spLocks noEditPoints="1"/>
              </p:cNvSpPr>
              <p:nvPr/>
            </p:nvSpPr>
            <p:spPr bwMode="auto">
              <a:xfrm>
                <a:off x="1170" y="8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6" name="Freeform 593"/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7" name="Freeform 594"/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8" name="Freeform 595"/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9" name="Freeform 596"/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0" name="Freeform 597"/>
              <p:cNvSpPr>
                <a:spLocks/>
              </p:cNvSpPr>
              <p:nvPr/>
            </p:nvSpPr>
            <p:spPr bwMode="auto">
              <a:xfrm>
                <a:off x="1206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1" name="Freeform 598"/>
              <p:cNvSpPr>
                <a:spLocks noEditPoints="1"/>
              </p:cNvSpPr>
              <p:nvPr/>
            </p:nvSpPr>
            <p:spPr bwMode="auto">
              <a:xfrm>
                <a:off x="1201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2" name="Freeform 599"/>
              <p:cNvSpPr>
                <a:spLocks/>
              </p:cNvSpPr>
              <p:nvPr/>
            </p:nvSpPr>
            <p:spPr bwMode="auto">
              <a:xfrm>
                <a:off x="119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3" name="Freeform 600"/>
              <p:cNvSpPr>
                <a:spLocks noEditPoints="1"/>
              </p:cNvSpPr>
              <p:nvPr/>
            </p:nvSpPr>
            <p:spPr bwMode="auto">
              <a:xfrm>
                <a:off x="119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4" name="Freeform 601"/>
              <p:cNvSpPr>
                <a:spLocks/>
              </p:cNvSpPr>
              <p:nvPr/>
            </p:nvSpPr>
            <p:spPr bwMode="auto">
              <a:xfrm>
                <a:off x="124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5" name="Freeform 602"/>
              <p:cNvSpPr>
                <a:spLocks noEditPoints="1"/>
              </p:cNvSpPr>
              <p:nvPr/>
            </p:nvSpPr>
            <p:spPr bwMode="auto">
              <a:xfrm>
                <a:off x="124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6" name="Freeform 603"/>
              <p:cNvSpPr>
                <a:spLocks/>
              </p:cNvSpPr>
              <p:nvPr/>
            </p:nvSpPr>
            <p:spPr bwMode="auto">
              <a:xfrm>
                <a:off x="1264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7" name="Freeform 604"/>
              <p:cNvSpPr>
                <a:spLocks noEditPoints="1"/>
              </p:cNvSpPr>
              <p:nvPr/>
            </p:nvSpPr>
            <p:spPr bwMode="auto">
              <a:xfrm>
                <a:off x="1259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8" name="Freeform 605"/>
              <p:cNvSpPr>
                <a:spLocks/>
              </p:cNvSpPr>
              <p:nvPr/>
            </p:nvSpPr>
            <p:spPr bwMode="auto">
              <a:xfrm>
                <a:off x="1191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9" name="Freeform 606"/>
              <p:cNvSpPr>
                <a:spLocks noEditPoints="1"/>
              </p:cNvSpPr>
              <p:nvPr/>
            </p:nvSpPr>
            <p:spPr bwMode="auto">
              <a:xfrm>
                <a:off x="1186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70" name="Freeform 607"/>
              <p:cNvSpPr>
                <a:spLocks/>
              </p:cNvSpPr>
              <p:nvPr/>
            </p:nvSpPr>
            <p:spPr bwMode="auto">
              <a:xfrm>
                <a:off x="1301" y="10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2624" name="Group 809"/>
            <p:cNvGrpSpPr>
              <a:grpSpLocks/>
            </p:cNvGrpSpPr>
            <p:nvPr/>
          </p:nvGrpSpPr>
          <p:grpSpPr bwMode="auto">
            <a:xfrm>
              <a:off x="1704975" y="776288"/>
              <a:ext cx="1608138" cy="1866900"/>
              <a:chOff x="1074" y="489"/>
              <a:chExt cx="1013" cy="1176"/>
            </a:xfrm>
          </p:grpSpPr>
          <p:sp>
            <p:nvSpPr>
              <p:cNvPr id="1471" name="Freeform 609"/>
              <p:cNvSpPr>
                <a:spLocks noEditPoints="1"/>
              </p:cNvSpPr>
              <p:nvPr/>
            </p:nvSpPr>
            <p:spPr bwMode="auto">
              <a:xfrm>
                <a:off x="1296" y="10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2" name="Freeform 610"/>
              <p:cNvSpPr>
                <a:spLocks/>
              </p:cNvSpPr>
              <p:nvPr/>
            </p:nvSpPr>
            <p:spPr bwMode="auto">
              <a:xfrm>
                <a:off x="1479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3" name="Freeform 611"/>
              <p:cNvSpPr>
                <a:spLocks noEditPoints="1"/>
              </p:cNvSpPr>
              <p:nvPr/>
            </p:nvSpPr>
            <p:spPr bwMode="auto">
              <a:xfrm>
                <a:off x="1474" y="110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4" name="Freeform 612"/>
              <p:cNvSpPr>
                <a:spLocks/>
              </p:cNvSpPr>
              <p:nvPr/>
            </p:nvSpPr>
            <p:spPr bwMode="auto">
              <a:xfrm>
                <a:off x="1403" y="108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5" name="Freeform 613"/>
              <p:cNvSpPr>
                <a:spLocks noEditPoints="1"/>
              </p:cNvSpPr>
              <p:nvPr/>
            </p:nvSpPr>
            <p:spPr bwMode="auto">
              <a:xfrm>
                <a:off x="1398" y="108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6" name="Freeform 614"/>
              <p:cNvSpPr>
                <a:spLocks/>
              </p:cNvSpPr>
              <p:nvPr/>
            </p:nvSpPr>
            <p:spPr bwMode="auto">
              <a:xfrm>
                <a:off x="1206" y="9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7" name="Freeform 615"/>
              <p:cNvSpPr>
                <a:spLocks noEditPoints="1"/>
              </p:cNvSpPr>
              <p:nvPr/>
            </p:nvSpPr>
            <p:spPr bwMode="auto">
              <a:xfrm>
                <a:off x="1201" y="9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8" name="Freeform 616"/>
              <p:cNvSpPr>
                <a:spLocks/>
              </p:cNvSpPr>
              <p:nvPr/>
            </p:nvSpPr>
            <p:spPr bwMode="auto">
              <a:xfrm>
                <a:off x="1191" y="106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9" name="Freeform 617"/>
              <p:cNvSpPr>
                <a:spLocks noEditPoints="1"/>
              </p:cNvSpPr>
              <p:nvPr/>
            </p:nvSpPr>
            <p:spPr bwMode="auto">
              <a:xfrm>
                <a:off x="1186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0" name="Freeform 618"/>
              <p:cNvSpPr>
                <a:spLocks/>
              </p:cNvSpPr>
              <p:nvPr/>
            </p:nvSpPr>
            <p:spPr bwMode="auto">
              <a:xfrm>
                <a:off x="1341" y="106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1" name="Freeform 619"/>
              <p:cNvSpPr>
                <a:spLocks noEditPoints="1"/>
              </p:cNvSpPr>
              <p:nvPr/>
            </p:nvSpPr>
            <p:spPr bwMode="auto">
              <a:xfrm>
                <a:off x="1336" y="105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2" name="Freeform 620"/>
              <p:cNvSpPr>
                <a:spLocks/>
              </p:cNvSpPr>
              <p:nvPr/>
            </p:nvSpPr>
            <p:spPr bwMode="auto">
              <a:xfrm>
                <a:off x="1442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3" name="Freeform 621"/>
              <p:cNvSpPr>
                <a:spLocks noEditPoints="1"/>
              </p:cNvSpPr>
              <p:nvPr/>
            </p:nvSpPr>
            <p:spPr bwMode="auto">
              <a:xfrm>
                <a:off x="1437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4" name="Freeform 622"/>
              <p:cNvSpPr>
                <a:spLocks/>
              </p:cNvSpPr>
              <p:nvPr/>
            </p:nvSpPr>
            <p:spPr bwMode="auto">
              <a:xfrm>
                <a:off x="1294" y="10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5" name="Freeform 623"/>
              <p:cNvSpPr>
                <a:spLocks noEditPoints="1"/>
              </p:cNvSpPr>
              <p:nvPr/>
            </p:nvSpPr>
            <p:spPr bwMode="auto">
              <a:xfrm>
                <a:off x="1289" y="102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6" name="Freeform 624"/>
              <p:cNvSpPr>
                <a:spLocks/>
              </p:cNvSpPr>
              <p:nvPr/>
            </p:nvSpPr>
            <p:spPr bwMode="auto">
              <a:xfrm>
                <a:off x="1410" y="12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7" name="Freeform 625"/>
              <p:cNvSpPr>
                <a:spLocks noEditPoints="1"/>
              </p:cNvSpPr>
              <p:nvPr/>
            </p:nvSpPr>
            <p:spPr bwMode="auto">
              <a:xfrm>
                <a:off x="1405" y="119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8" name="Freeform 626"/>
              <p:cNvSpPr>
                <a:spLocks/>
              </p:cNvSpPr>
              <p:nvPr/>
            </p:nvSpPr>
            <p:spPr bwMode="auto">
              <a:xfrm>
                <a:off x="1210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9" name="Freeform 627"/>
              <p:cNvSpPr>
                <a:spLocks noEditPoints="1"/>
              </p:cNvSpPr>
              <p:nvPr/>
            </p:nvSpPr>
            <p:spPr bwMode="auto">
              <a:xfrm>
                <a:off x="1205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0" name="Freeform 628"/>
              <p:cNvSpPr>
                <a:spLocks/>
              </p:cNvSpPr>
              <p:nvPr/>
            </p:nvSpPr>
            <p:spPr bwMode="auto">
              <a:xfrm>
                <a:off x="1198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1" name="Freeform 629"/>
              <p:cNvSpPr>
                <a:spLocks noEditPoints="1"/>
              </p:cNvSpPr>
              <p:nvPr/>
            </p:nvSpPr>
            <p:spPr bwMode="auto">
              <a:xfrm>
                <a:off x="119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2" name="Freeform 630"/>
              <p:cNvSpPr>
                <a:spLocks/>
              </p:cNvSpPr>
              <p:nvPr/>
            </p:nvSpPr>
            <p:spPr bwMode="auto">
              <a:xfrm>
                <a:off x="1295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3" name="Freeform 631"/>
              <p:cNvSpPr>
                <a:spLocks noEditPoints="1"/>
              </p:cNvSpPr>
              <p:nvPr/>
            </p:nvSpPr>
            <p:spPr bwMode="auto">
              <a:xfrm>
                <a:off x="1291" y="9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4" name="Freeform 632"/>
              <p:cNvSpPr>
                <a:spLocks/>
              </p:cNvSpPr>
              <p:nvPr/>
            </p:nvSpPr>
            <p:spPr bwMode="auto">
              <a:xfrm>
                <a:off x="1290" y="87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5" name="Freeform 633"/>
              <p:cNvSpPr>
                <a:spLocks noEditPoints="1"/>
              </p:cNvSpPr>
              <p:nvPr/>
            </p:nvSpPr>
            <p:spPr bwMode="auto">
              <a:xfrm>
                <a:off x="1284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6" name="Freeform 634"/>
              <p:cNvSpPr>
                <a:spLocks/>
              </p:cNvSpPr>
              <p:nvPr/>
            </p:nvSpPr>
            <p:spPr bwMode="auto">
              <a:xfrm>
                <a:off x="1209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7" name="Freeform 635"/>
              <p:cNvSpPr>
                <a:spLocks noEditPoints="1"/>
              </p:cNvSpPr>
              <p:nvPr/>
            </p:nvSpPr>
            <p:spPr bwMode="auto">
              <a:xfrm>
                <a:off x="1204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8" name="Freeform 636"/>
              <p:cNvSpPr>
                <a:spLocks/>
              </p:cNvSpPr>
              <p:nvPr/>
            </p:nvSpPr>
            <p:spPr bwMode="auto">
              <a:xfrm>
                <a:off x="1198" y="7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9" name="Freeform 637"/>
              <p:cNvSpPr>
                <a:spLocks noEditPoints="1"/>
              </p:cNvSpPr>
              <p:nvPr/>
            </p:nvSpPr>
            <p:spPr bwMode="auto">
              <a:xfrm>
                <a:off x="1193" y="77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0" name="Freeform 638"/>
              <p:cNvSpPr>
                <a:spLocks/>
              </p:cNvSpPr>
              <p:nvPr/>
            </p:nvSpPr>
            <p:spPr bwMode="auto">
              <a:xfrm>
                <a:off x="1153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1" name="Freeform 639"/>
              <p:cNvSpPr>
                <a:spLocks noEditPoints="1"/>
              </p:cNvSpPr>
              <p:nvPr/>
            </p:nvSpPr>
            <p:spPr bwMode="auto">
              <a:xfrm>
                <a:off x="1148" y="7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2" name="Freeform 640"/>
              <p:cNvSpPr>
                <a:spLocks/>
              </p:cNvSpPr>
              <p:nvPr/>
            </p:nvSpPr>
            <p:spPr bwMode="auto">
              <a:xfrm>
                <a:off x="1173" y="6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3" name="Freeform 641"/>
              <p:cNvSpPr>
                <a:spLocks noEditPoints="1"/>
              </p:cNvSpPr>
              <p:nvPr/>
            </p:nvSpPr>
            <p:spPr bwMode="auto">
              <a:xfrm>
                <a:off x="1168" y="6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4" name="Freeform 642"/>
              <p:cNvSpPr>
                <a:spLocks/>
              </p:cNvSpPr>
              <p:nvPr/>
            </p:nvSpPr>
            <p:spPr bwMode="auto">
              <a:xfrm>
                <a:off x="1139" y="52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5" name="Freeform 643"/>
              <p:cNvSpPr>
                <a:spLocks noEditPoints="1"/>
              </p:cNvSpPr>
              <p:nvPr/>
            </p:nvSpPr>
            <p:spPr bwMode="auto">
              <a:xfrm>
                <a:off x="1135" y="52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6" name="Freeform 644"/>
              <p:cNvSpPr>
                <a:spLocks/>
              </p:cNvSpPr>
              <p:nvPr/>
            </p:nvSpPr>
            <p:spPr bwMode="auto">
              <a:xfrm>
                <a:off x="1210" y="76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7" name="Freeform 645"/>
              <p:cNvSpPr>
                <a:spLocks noEditPoints="1"/>
              </p:cNvSpPr>
              <p:nvPr/>
            </p:nvSpPr>
            <p:spPr bwMode="auto">
              <a:xfrm>
                <a:off x="1205" y="76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8" name="Freeform 646"/>
              <p:cNvSpPr>
                <a:spLocks/>
              </p:cNvSpPr>
              <p:nvPr/>
            </p:nvSpPr>
            <p:spPr bwMode="auto">
              <a:xfrm>
                <a:off x="1092" y="64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9" name="Freeform 647"/>
              <p:cNvSpPr>
                <a:spLocks noEditPoints="1"/>
              </p:cNvSpPr>
              <p:nvPr/>
            </p:nvSpPr>
            <p:spPr bwMode="auto">
              <a:xfrm>
                <a:off x="1087" y="63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0" name="Freeform 648"/>
              <p:cNvSpPr>
                <a:spLocks/>
              </p:cNvSpPr>
              <p:nvPr/>
            </p:nvSpPr>
            <p:spPr bwMode="auto">
              <a:xfrm>
                <a:off x="1134" y="71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1" name="Freeform 649"/>
              <p:cNvSpPr>
                <a:spLocks noEditPoints="1"/>
              </p:cNvSpPr>
              <p:nvPr/>
            </p:nvSpPr>
            <p:spPr bwMode="auto">
              <a:xfrm>
                <a:off x="1129" y="70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2" name="Freeform 650"/>
              <p:cNvSpPr>
                <a:spLocks/>
              </p:cNvSpPr>
              <p:nvPr/>
            </p:nvSpPr>
            <p:spPr bwMode="auto">
              <a:xfrm>
                <a:off x="1214" y="80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3" name="Freeform 651"/>
              <p:cNvSpPr>
                <a:spLocks noEditPoints="1"/>
              </p:cNvSpPr>
              <p:nvPr/>
            </p:nvSpPr>
            <p:spPr bwMode="auto">
              <a:xfrm>
                <a:off x="1209" y="79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4" name="Freeform 652"/>
              <p:cNvSpPr>
                <a:spLocks/>
              </p:cNvSpPr>
              <p:nvPr/>
            </p:nvSpPr>
            <p:spPr bwMode="auto">
              <a:xfrm>
                <a:off x="1191" y="6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5" name="Freeform 653"/>
              <p:cNvSpPr>
                <a:spLocks noEditPoints="1"/>
              </p:cNvSpPr>
              <p:nvPr/>
            </p:nvSpPr>
            <p:spPr bwMode="auto">
              <a:xfrm>
                <a:off x="1186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6" name="Freeform 654"/>
              <p:cNvSpPr>
                <a:spLocks/>
              </p:cNvSpPr>
              <p:nvPr/>
            </p:nvSpPr>
            <p:spPr bwMode="auto">
              <a:xfrm>
                <a:off x="1161" y="49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7" name="Freeform 655"/>
              <p:cNvSpPr>
                <a:spLocks noEditPoints="1"/>
              </p:cNvSpPr>
              <p:nvPr/>
            </p:nvSpPr>
            <p:spPr bwMode="auto">
              <a:xfrm>
                <a:off x="1156" y="48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8" name="Freeform 656"/>
              <p:cNvSpPr>
                <a:spLocks/>
              </p:cNvSpPr>
              <p:nvPr/>
            </p:nvSpPr>
            <p:spPr bwMode="auto">
              <a:xfrm>
                <a:off x="1172" y="81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9" name="Freeform 657"/>
              <p:cNvSpPr>
                <a:spLocks noEditPoints="1"/>
              </p:cNvSpPr>
              <p:nvPr/>
            </p:nvSpPr>
            <p:spPr bwMode="auto">
              <a:xfrm>
                <a:off x="1167" y="8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0" name="Freeform 658"/>
              <p:cNvSpPr>
                <a:spLocks/>
              </p:cNvSpPr>
              <p:nvPr/>
            </p:nvSpPr>
            <p:spPr bwMode="auto">
              <a:xfrm>
                <a:off x="1120" y="6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1" name="Freeform 659"/>
              <p:cNvSpPr>
                <a:spLocks noEditPoints="1"/>
              </p:cNvSpPr>
              <p:nvPr/>
            </p:nvSpPr>
            <p:spPr bwMode="auto">
              <a:xfrm>
                <a:off x="1115" y="69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2" name="Freeform 660"/>
              <p:cNvSpPr>
                <a:spLocks/>
              </p:cNvSpPr>
              <p:nvPr/>
            </p:nvSpPr>
            <p:spPr bwMode="auto">
              <a:xfrm>
                <a:off x="1196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3" name="Freeform 661"/>
              <p:cNvSpPr>
                <a:spLocks noEditPoints="1"/>
              </p:cNvSpPr>
              <p:nvPr/>
            </p:nvSpPr>
            <p:spPr bwMode="auto">
              <a:xfrm>
                <a:off x="1192" y="79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4" name="Freeform 662"/>
              <p:cNvSpPr>
                <a:spLocks/>
              </p:cNvSpPr>
              <p:nvPr/>
            </p:nvSpPr>
            <p:spPr bwMode="auto">
              <a:xfrm>
                <a:off x="1138" y="5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5" name="Freeform 663"/>
              <p:cNvSpPr>
                <a:spLocks noEditPoints="1"/>
              </p:cNvSpPr>
              <p:nvPr/>
            </p:nvSpPr>
            <p:spPr bwMode="auto">
              <a:xfrm>
                <a:off x="1133" y="58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6" name="Freeform 664"/>
              <p:cNvSpPr>
                <a:spLocks/>
              </p:cNvSpPr>
              <p:nvPr/>
            </p:nvSpPr>
            <p:spPr bwMode="auto">
              <a:xfrm>
                <a:off x="1086" y="66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7" name="Freeform 665"/>
              <p:cNvSpPr>
                <a:spLocks noEditPoints="1"/>
              </p:cNvSpPr>
              <p:nvPr/>
            </p:nvSpPr>
            <p:spPr bwMode="auto">
              <a:xfrm>
                <a:off x="1082" y="6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8" name="Freeform 666"/>
              <p:cNvSpPr>
                <a:spLocks/>
              </p:cNvSpPr>
              <p:nvPr/>
            </p:nvSpPr>
            <p:spPr bwMode="auto">
              <a:xfrm>
                <a:off x="1097" y="6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9" name="Freeform 667"/>
              <p:cNvSpPr>
                <a:spLocks noEditPoints="1"/>
              </p:cNvSpPr>
              <p:nvPr/>
            </p:nvSpPr>
            <p:spPr bwMode="auto">
              <a:xfrm>
                <a:off x="1092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0" name="Freeform 668"/>
              <p:cNvSpPr>
                <a:spLocks/>
              </p:cNvSpPr>
              <p:nvPr/>
            </p:nvSpPr>
            <p:spPr bwMode="auto">
              <a:xfrm>
                <a:off x="1230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1" name="Freeform 669"/>
              <p:cNvSpPr>
                <a:spLocks noEditPoints="1"/>
              </p:cNvSpPr>
              <p:nvPr/>
            </p:nvSpPr>
            <p:spPr bwMode="auto">
              <a:xfrm>
                <a:off x="1225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2" name="Freeform 670"/>
              <p:cNvSpPr>
                <a:spLocks/>
              </p:cNvSpPr>
              <p:nvPr/>
            </p:nvSpPr>
            <p:spPr bwMode="auto">
              <a:xfrm>
                <a:off x="1253" y="9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3" name="Freeform 671"/>
              <p:cNvSpPr>
                <a:spLocks noEditPoints="1"/>
              </p:cNvSpPr>
              <p:nvPr/>
            </p:nvSpPr>
            <p:spPr bwMode="auto">
              <a:xfrm>
                <a:off x="1247" y="9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4" name="Freeform 672"/>
              <p:cNvSpPr>
                <a:spLocks/>
              </p:cNvSpPr>
              <p:nvPr/>
            </p:nvSpPr>
            <p:spPr bwMode="auto">
              <a:xfrm>
                <a:off x="1268" y="83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5" name="Freeform 673"/>
              <p:cNvSpPr>
                <a:spLocks noEditPoints="1"/>
              </p:cNvSpPr>
              <p:nvPr/>
            </p:nvSpPr>
            <p:spPr bwMode="auto">
              <a:xfrm>
                <a:off x="1263" y="83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6" name="Freeform 674"/>
              <p:cNvSpPr>
                <a:spLocks/>
              </p:cNvSpPr>
              <p:nvPr/>
            </p:nvSpPr>
            <p:spPr bwMode="auto">
              <a:xfrm>
                <a:off x="118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7" name="Freeform 675"/>
              <p:cNvSpPr>
                <a:spLocks noEditPoints="1"/>
              </p:cNvSpPr>
              <p:nvPr/>
            </p:nvSpPr>
            <p:spPr bwMode="auto">
              <a:xfrm>
                <a:off x="118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8" name="Freeform 676"/>
              <p:cNvSpPr>
                <a:spLocks/>
              </p:cNvSpPr>
              <p:nvPr/>
            </p:nvSpPr>
            <p:spPr bwMode="auto">
              <a:xfrm>
                <a:off x="1124" y="81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9" name="Freeform 677"/>
              <p:cNvSpPr>
                <a:spLocks noEditPoints="1"/>
              </p:cNvSpPr>
              <p:nvPr/>
            </p:nvSpPr>
            <p:spPr bwMode="auto">
              <a:xfrm>
                <a:off x="1120" y="81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0" name="Freeform 678"/>
              <p:cNvSpPr>
                <a:spLocks/>
              </p:cNvSpPr>
              <p:nvPr/>
            </p:nvSpPr>
            <p:spPr bwMode="auto">
              <a:xfrm>
                <a:off x="1230" y="6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1" name="Freeform 679"/>
              <p:cNvSpPr>
                <a:spLocks noEditPoints="1"/>
              </p:cNvSpPr>
              <p:nvPr/>
            </p:nvSpPr>
            <p:spPr bwMode="auto">
              <a:xfrm>
                <a:off x="1225" y="6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2" name="Freeform 680"/>
              <p:cNvSpPr>
                <a:spLocks/>
              </p:cNvSpPr>
              <p:nvPr/>
            </p:nvSpPr>
            <p:spPr bwMode="auto">
              <a:xfrm>
                <a:off x="1200" y="7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3" name="Freeform 681"/>
              <p:cNvSpPr>
                <a:spLocks noEditPoints="1"/>
              </p:cNvSpPr>
              <p:nvPr/>
            </p:nvSpPr>
            <p:spPr bwMode="auto">
              <a:xfrm>
                <a:off x="1195" y="79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4" name="Freeform 682"/>
              <p:cNvSpPr>
                <a:spLocks/>
              </p:cNvSpPr>
              <p:nvPr/>
            </p:nvSpPr>
            <p:spPr bwMode="auto">
              <a:xfrm>
                <a:off x="1253" y="91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5" name="Freeform 683"/>
              <p:cNvSpPr>
                <a:spLocks noEditPoints="1"/>
              </p:cNvSpPr>
              <p:nvPr/>
            </p:nvSpPr>
            <p:spPr bwMode="auto">
              <a:xfrm>
                <a:off x="1247" y="90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6" name="Freeform 684"/>
              <p:cNvSpPr>
                <a:spLocks/>
              </p:cNvSpPr>
              <p:nvPr/>
            </p:nvSpPr>
            <p:spPr bwMode="auto">
              <a:xfrm>
                <a:off x="1358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7" name="Freeform 685"/>
              <p:cNvSpPr>
                <a:spLocks noEditPoints="1"/>
              </p:cNvSpPr>
              <p:nvPr/>
            </p:nvSpPr>
            <p:spPr bwMode="auto">
              <a:xfrm>
                <a:off x="1353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8" name="Freeform 686"/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9" name="Freeform 687"/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0" name="Freeform 688"/>
              <p:cNvSpPr>
                <a:spLocks/>
              </p:cNvSpPr>
              <p:nvPr/>
            </p:nvSpPr>
            <p:spPr bwMode="auto">
              <a:xfrm>
                <a:off x="1237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1" name="Freeform 689"/>
              <p:cNvSpPr>
                <a:spLocks noEditPoints="1"/>
              </p:cNvSpPr>
              <p:nvPr/>
            </p:nvSpPr>
            <p:spPr bwMode="auto">
              <a:xfrm>
                <a:off x="123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2" name="Freeform 690"/>
              <p:cNvSpPr>
                <a:spLocks/>
              </p:cNvSpPr>
              <p:nvPr/>
            </p:nvSpPr>
            <p:spPr bwMode="auto">
              <a:xfrm>
                <a:off x="1275" y="92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3" name="Freeform 691"/>
              <p:cNvSpPr>
                <a:spLocks noEditPoints="1"/>
              </p:cNvSpPr>
              <p:nvPr/>
            </p:nvSpPr>
            <p:spPr bwMode="auto">
              <a:xfrm>
                <a:off x="1270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4" name="Freeform 692"/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5" name="Freeform 693"/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6" name="Freeform 694"/>
              <p:cNvSpPr>
                <a:spLocks/>
              </p:cNvSpPr>
              <p:nvPr/>
            </p:nvSpPr>
            <p:spPr bwMode="auto">
              <a:xfrm>
                <a:off x="1245" y="92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7" name="Freeform 695"/>
              <p:cNvSpPr>
                <a:spLocks noEditPoints="1"/>
              </p:cNvSpPr>
              <p:nvPr/>
            </p:nvSpPr>
            <p:spPr bwMode="auto">
              <a:xfrm>
                <a:off x="124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8" name="Freeform 696"/>
              <p:cNvSpPr>
                <a:spLocks/>
              </p:cNvSpPr>
              <p:nvPr/>
            </p:nvSpPr>
            <p:spPr bwMode="auto">
              <a:xfrm>
                <a:off x="1290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9" name="Freeform 697"/>
              <p:cNvSpPr>
                <a:spLocks noEditPoints="1"/>
              </p:cNvSpPr>
              <p:nvPr/>
            </p:nvSpPr>
            <p:spPr bwMode="auto">
              <a:xfrm>
                <a:off x="1285" y="85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0" name="Freeform 698"/>
              <p:cNvSpPr>
                <a:spLocks/>
              </p:cNvSpPr>
              <p:nvPr/>
            </p:nvSpPr>
            <p:spPr bwMode="auto">
              <a:xfrm>
                <a:off x="1283" y="10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1" name="Freeform 699"/>
              <p:cNvSpPr>
                <a:spLocks noEditPoints="1"/>
              </p:cNvSpPr>
              <p:nvPr/>
            </p:nvSpPr>
            <p:spPr bwMode="auto">
              <a:xfrm>
                <a:off x="1278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2" name="Freeform 700"/>
              <p:cNvSpPr>
                <a:spLocks/>
              </p:cNvSpPr>
              <p:nvPr/>
            </p:nvSpPr>
            <p:spPr bwMode="auto">
              <a:xfrm>
                <a:off x="1185" y="7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3" name="Freeform 701"/>
              <p:cNvSpPr>
                <a:spLocks noEditPoints="1"/>
              </p:cNvSpPr>
              <p:nvPr/>
            </p:nvSpPr>
            <p:spPr bwMode="auto">
              <a:xfrm>
                <a:off x="1180" y="7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4" name="Freeform 702"/>
              <p:cNvSpPr>
                <a:spLocks/>
              </p:cNvSpPr>
              <p:nvPr/>
            </p:nvSpPr>
            <p:spPr bwMode="auto">
              <a:xfrm>
                <a:off x="1253" y="8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5" name="Freeform 703"/>
              <p:cNvSpPr>
                <a:spLocks noEditPoints="1"/>
              </p:cNvSpPr>
              <p:nvPr/>
            </p:nvSpPr>
            <p:spPr bwMode="auto">
              <a:xfrm>
                <a:off x="1247" y="834"/>
                <a:ext cx="118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6" name="Freeform 704"/>
              <p:cNvSpPr>
                <a:spLocks/>
              </p:cNvSpPr>
              <p:nvPr/>
            </p:nvSpPr>
            <p:spPr bwMode="auto">
              <a:xfrm>
                <a:off x="1268" y="92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7" name="Freeform 705"/>
              <p:cNvSpPr>
                <a:spLocks noEditPoints="1"/>
              </p:cNvSpPr>
              <p:nvPr/>
            </p:nvSpPr>
            <p:spPr bwMode="auto">
              <a:xfrm>
                <a:off x="1263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8" name="Freeform 706"/>
              <p:cNvSpPr>
                <a:spLocks/>
              </p:cNvSpPr>
              <p:nvPr/>
            </p:nvSpPr>
            <p:spPr bwMode="auto">
              <a:xfrm>
                <a:off x="124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9" name="Freeform 707"/>
              <p:cNvSpPr>
                <a:spLocks noEditPoints="1"/>
              </p:cNvSpPr>
              <p:nvPr/>
            </p:nvSpPr>
            <p:spPr bwMode="auto">
              <a:xfrm>
                <a:off x="124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0" name="Freeform 708"/>
              <p:cNvSpPr>
                <a:spLocks/>
              </p:cNvSpPr>
              <p:nvPr/>
            </p:nvSpPr>
            <p:spPr bwMode="auto">
              <a:xfrm>
                <a:off x="1215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1" name="Freeform 709"/>
              <p:cNvSpPr>
                <a:spLocks noEditPoints="1"/>
              </p:cNvSpPr>
              <p:nvPr/>
            </p:nvSpPr>
            <p:spPr bwMode="auto">
              <a:xfrm>
                <a:off x="1210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2" name="Freeform 710"/>
              <p:cNvSpPr>
                <a:spLocks/>
              </p:cNvSpPr>
              <p:nvPr/>
            </p:nvSpPr>
            <p:spPr bwMode="auto">
              <a:xfrm>
                <a:off x="1162" y="89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3" name="Freeform 711"/>
              <p:cNvSpPr>
                <a:spLocks noEditPoints="1"/>
              </p:cNvSpPr>
              <p:nvPr/>
            </p:nvSpPr>
            <p:spPr bwMode="auto">
              <a:xfrm>
                <a:off x="1157" y="8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4" name="Freeform 712"/>
              <p:cNvSpPr>
                <a:spLocks/>
              </p:cNvSpPr>
              <p:nvPr/>
            </p:nvSpPr>
            <p:spPr bwMode="auto">
              <a:xfrm>
                <a:off x="1079" y="73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5" name="Freeform 713"/>
              <p:cNvSpPr>
                <a:spLocks noEditPoints="1"/>
              </p:cNvSpPr>
              <p:nvPr/>
            </p:nvSpPr>
            <p:spPr bwMode="auto">
              <a:xfrm>
                <a:off x="1074" y="7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6" name="Freeform 714"/>
              <p:cNvSpPr>
                <a:spLocks/>
              </p:cNvSpPr>
              <p:nvPr/>
            </p:nvSpPr>
            <p:spPr bwMode="auto">
              <a:xfrm>
                <a:off x="1253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7" name="Freeform 715"/>
              <p:cNvSpPr>
                <a:spLocks noEditPoints="1"/>
              </p:cNvSpPr>
              <p:nvPr/>
            </p:nvSpPr>
            <p:spPr bwMode="auto">
              <a:xfrm>
                <a:off x="1247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8" name="Freeform 716"/>
              <p:cNvSpPr>
                <a:spLocks/>
              </p:cNvSpPr>
              <p:nvPr/>
            </p:nvSpPr>
            <p:spPr bwMode="auto">
              <a:xfrm>
                <a:off x="1290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9" name="Freeform 717"/>
              <p:cNvSpPr>
                <a:spLocks noEditPoints="1"/>
              </p:cNvSpPr>
              <p:nvPr/>
            </p:nvSpPr>
            <p:spPr bwMode="auto">
              <a:xfrm>
                <a:off x="1285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0" name="Freeform 718"/>
              <p:cNvSpPr>
                <a:spLocks/>
              </p:cNvSpPr>
              <p:nvPr/>
            </p:nvSpPr>
            <p:spPr bwMode="auto">
              <a:xfrm>
                <a:off x="1290" y="87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1" name="Freeform 719"/>
              <p:cNvSpPr>
                <a:spLocks noEditPoints="1"/>
              </p:cNvSpPr>
              <p:nvPr/>
            </p:nvSpPr>
            <p:spPr bwMode="auto">
              <a:xfrm>
                <a:off x="1285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2" name="Freeform 720"/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3" name="Freeform 721"/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4" name="Freeform 722"/>
              <p:cNvSpPr>
                <a:spLocks/>
              </p:cNvSpPr>
              <p:nvPr/>
            </p:nvSpPr>
            <p:spPr bwMode="auto">
              <a:xfrm>
                <a:off x="1313" y="10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5" name="Freeform 723"/>
              <p:cNvSpPr>
                <a:spLocks noEditPoints="1"/>
              </p:cNvSpPr>
              <p:nvPr/>
            </p:nvSpPr>
            <p:spPr bwMode="auto">
              <a:xfrm>
                <a:off x="1307" y="104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6" name="Freeform 724"/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7" name="Freeform 725"/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8" name="Freeform 726"/>
              <p:cNvSpPr>
                <a:spLocks/>
              </p:cNvSpPr>
              <p:nvPr/>
            </p:nvSpPr>
            <p:spPr bwMode="auto">
              <a:xfrm>
                <a:off x="1230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9" name="Freeform 727"/>
              <p:cNvSpPr>
                <a:spLocks noEditPoints="1"/>
              </p:cNvSpPr>
              <p:nvPr/>
            </p:nvSpPr>
            <p:spPr bwMode="auto">
              <a:xfrm>
                <a:off x="1225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0" name="Freeform 728"/>
              <p:cNvSpPr>
                <a:spLocks/>
              </p:cNvSpPr>
              <p:nvPr/>
            </p:nvSpPr>
            <p:spPr bwMode="auto">
              <a:xfrm>
                <a:off x="1290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1" name="Freeform 729"/>
              <p:cNvSpPr>
                <a:spLocks noEditPoints="1"/>
              </p:cNvSpPr>
              <p:nvPr/>
            </p:nvSpPr>
            <p:spPr bwMode="auto">
              <a:xfrm>
                <a:off x="1285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2" name="Freeform 730"/>
              <p:cNvSpPr>
                <a:spLocks/>
              </p:cNvSpPr>
              <p:nvPr/>
            </p:nvSpPr>
            <p:spPr bwMode="auto">
              <a:xfrm>
                <a:off x="1305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3" name="Freeform 731"/>
              <p:cNvSpPr>
                <a:spLocks noEditPoints="1"/>
              </p:cNvSpPr>
              <p:nvPr/>
            </p:nvSpPr>
            <p:spPr bwMode="auto">
              <a:xfrm>
                <a:off x="1300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4" name="Freeform 732"/>
              <p:cNvSpPr>
                <a:spLocks/>
              </p:cNvSpPr>
              <p:nvPr/>
            </p:nvSpPr>
            <p:spPr bwMode="auto">
              <a:xfrm>
                <a:off x="1253" y="90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5" name="Freeform 733"/>
              <p:cNvSpPr>
                <a:spLocks noEditPoints="1"/>
              </p:cNvSpPr>
              <p:nvPr/>
            </p:nvSpPr>
            <p:spPr bwMode="auto">
              <a:xfrm>
                <a:off x="1247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6" name="Freeform 734"/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7" name="Freeform 735"/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8" name="Freeform 736"/>
              <p:cNvSpPr>
                <a:spLocks/>
              </p:cNvSpPr>
              <p:nvPr/>
            </p:nvSpPr>
            <p:spPr bwMode="auto">
              <a:xfrm>
                <a:off x="1260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9" name="Freeform 737"/>
              <p:cNvSpPr>
                <a:spLocks noEditPoints="1"/>
              </p:cNvSpPr>
              <p:nvPr/>
            </p:nvSpPr>
            <p:spPr bwMode="auto">
              <a:xfrm>
                <a:off x="1255" y="79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0" name="Freeform 738"/>
              <p:cNvSpPr>
                <a:spLocks/>
              </p:cNvSpPr>
              <p:nvPr/>
            </p:nvSpPr>
            <p:spPr bwMode="auto">
              <a:xfrm>
                <a:off x="1245" y="8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1" name="Freeform 739"/>
              <p:cNvSpPr>
                <a:spLocks noEditPoints="1"/>
              </p:cNvSpPr>
              <p:nvPr/>
            </p:nvSpPr>
            <p:spPr bwMode="auto">
              <a:xfrm>
                <a:off x="1240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2" name="Freeform 740"/>
              <p:cNvSpPr>
                <a:spLocks/>
              </p:cNvSpPr>
              <p:nvPr/>
            </p:nvSpPr>
            <p:spPr bwMode="auto">
              <a:xfrm>
                <a:off x="1163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3" name="Freeform 741"/>
              <p:cNvSpPr>
                <a:spLocks noEditPoints="1"/>
              </p:cNvSpPr>
              <p:nvPr/>
            </p:nvSpPr>
            <p:spPr bwMode="auto">
              <a:xfrm>
                <a:off x="115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4" name="Freeform 742"/>
              <p:cNvSpPr>
                <a:spLocks/>
              </p:cNvSpPr>
              <p:nvPr/>
            </p:nvSpPr>
            <p:spPr bwMode="auto">
              <a:xfrm>
                <a:off x="1157" y="74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5" name="Freeform 743"/>
              <p:cNvSpPr>
                <a:spLocks noEditPoints="1"/>
              </p:cNvSpPr>
              <p:nvPr/>
            </p:nvSpPr>
            <p:spPr bwMode="auto">
              <a:xfrm>
                <a:off x="1152" y="7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6" name="Freeform 744"/>
              <p:cNvSpPr>
                <a:spLocks/>
              </p:cNvSpPr>
              <p:nvPr/>
            </p:nvSpPr>
            <p:spPr bwMode="auto">
              <a:xfrm>
                <a:off x="1149" y="81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7" name="Freeform 745"/>
              <p:cNvSpPr>
                <a:spLocks noEditPoints="1"/>
              </p:cNvSpPr>
              <p:nvPr/>
            </p:nvSpPr>
            <p:spPr bwMode="auto">
              <a:xfrm>
                <a:off x="1144" y="80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8" name="Freeform 746"/>
              <p:cNvSpPr>
                <a:spLocks/>
              </p:cNvSpPr>
              <p:nvPr/>
            </p:nvSpPr>
            <p:spPr bwMode="auto">
              <a:xfrm>
                <a:off x="1341" y="110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9" name="Freeform 747"/>
              <p:cNvSpPr>
                <a:spLocks noEditPoints="1"/>
              </p:cNvSpPr>
              <p:nvPr/>
            </p:nvSpPr>
            <p:spPr bwMode="auto">
              <a:xfrm>
                <a:off x="1336" y="110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0" name="Freeform 748"/>
              <p:cNvSpPr>
                <a:spLocks/>
              </p:cNvSpPr>
              <p:nvPr/>
            </p:nvSpPr>
            <p:spPr bwMode="auto">
              <a:xfrm>
                <a:off x="1424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1" name="Freeform 749"/>
              <p:cNvSpPr>
                <a:spLocks noEditPoints="1"/>
              </p:cNvSpPr>
              <p:nvPr/>
            </p:nvSpPr>
            <p:spPr bwMode="auto">
              <a:xfrm>
                <a:off x="1419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2" name="Freeform 750"/>
              <p:cNvSpPr>
                <a:spLocks/>
              </p:cNvSpPr>
              <p:nvPr/>
            </p:nvSpPr>
            <p:spPr bwMode="auto">
              <a:xfrm>
                <a:off x="1084" y="847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3" name="Freeform 751"/>
              <p:cNvSpPr>
                <a:spLocks noEditPoints="1"/>
              </p:cNvSpPr>
              <p:nvPr/>
            </p:nvSpPr>
            <p:spPr bwMode="auto">
              <a:xfrm>
                <a:off x="1079" y="8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4" name="Freeform 752"/>
              <p:cNvSpPr>
                <a:spLocks/>
              </p:cNvSpPr>
              <p:nvPr/>
            </p:nvSpPr>
            <p:spPr bwMode="auto">
              <a:xfrm>
                <a:off x="1198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5" name="Freeform 753"/>
              <p:cNvSpPr>
                <a:spLocks noEditPoints="1"/>
              </p:cNvSpPr>
              <p:nvPr/>
            </p:nvSpPr>
            <p:spPr bwMode="auto">
              <a:xfrm>
                <a:off x="1192" y="102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6" name="Freeform 754"/>
              <p:cNvSpPr>
                <a:spLocks/>
              </p:cNvSpPr>
              <p:nvPr/>
            </p:nvSpPr>
            <p:spPr bwMode="auto">
              <a:xfrm>
                <a:off x="1543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7" name="Freeform 755"/>
              <p:cNvSpPr>
                <a:spLocks noEditPoints="1"/>
              </p:cNvSpPr>
              <p:nvPr/>
            </p:nvSpPr>
            <p:spPr bwMode="auto">
              <a:xfrm>
                <a:off x="1537" y="135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8" name="Freeform 756"/>
              <p:cNvSpPr>
                <a:spLocks/>
              </p:cNvSpPr>
              <p:nvPr/>
            </p:nvSpPr>
            <p:spPr bwMode="auto">
              <a:xfrm>
                <a:off x="1549" y="13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9" name="Freeform 757"/>
              <p:cNvSpPr>
                <a:spLocks noEditPoints="1"/>
              </p:cNvSpPr>
              <p:nvPr/>
            </p:nvSpPr>
            <p:spPr bwMode="auto">
              <a:xfrm>
                <a:off x="1544" y="13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0" name="Freeform 758"/>
              <p:cNvSpPr>
                <a:spLocks/>
              </p:cNvSpPr>
              <p:nvPr/>
            </p:nvSpPr>
            <p:spPr bwMode="auto">
              <a:xfrm>
                <a:off x="1237" y="113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1" name="Freeform 759"/>
              <p:cNvSpPr>
                <a:spLocks noEditPoints="1"/>
              </p:cNvSpPr>
              <p:nvPr/>
            </p:nvSpPr>
            <p:spPr bwMode="auto">
              <a:xfrm>
                <a:off x="1232" y="11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2" name="Freeform 760"/>
              <p:cNvSpPr>
                <a:spLocks/>
              </p:cNvSpPr>
              <p:nvPr/>
            </p:nvSpPr>
            <p:spPr bwMode="auto">
              <a:xfrm>
                <a:off x="1143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3" name="Freeform 761"/>
              <p:cNvSpPr>
                <a:spLocks noEditPoints="1"/>
              </p:cNvSpPr>
              <p:nvPr/>
            </p:nvSpPr>
            <p:spPr bwMode="auto">
              <a:xfrm>
                <a:off x="1138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4" name="Freeform 762"/>
              <p:cNvSpPr>
                <a:spLocks/>
              </p:cNvSpPr>
              <p:nvPr/>
            </p:nvSpPr>
            <p:spPr bwMode="auto">
              <a:xfrm>
                <a:off x="1472" y="85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5" name="Freeform 763"/>
              <p:cNvSpPr>
                <a:spLocks noEditPoints="1"/>
              </p:cNvSpPr>
              <p:nvPr/>
            </p:nvSpPr>
            <p:spPr bwMode="auto">
              <a:xfrm>
                <a:off x="1467" y="84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6" name="Freeform 764"/>
              <p:cNvSpPr>
                <a:spLocks/>
              </p:cNvSpPr>
              <p:nvPr/>
            </p:nvSpPr>
            <p:spPr bwMode="auto">
              <a:xfrm>
                <a:off x="1967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7" name="Freeform 765"/>
              <p:cNvSpPr>
                <a:spLocks noEditPoints="1"/>
              </p:cNvSpPr>
              <p:nvPr/>
            </p:nvSpPr>
            <p:spPr bwMode="auto">
              <a:xfrm>
                <a:off x="1962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8" name="Freeform 766"/>
              <p:cNvSpPr>
                <a:spLocks/>
              </p:cNvSpPr>
              <p:nvPr/>
            </p:nvSpPr>
            <p:spPr bwMode="auto">
              <a:xfrm>
                <a:off x="1145" y="97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9" name="Freeform 767"/>
              <p:cNvSpPr>
                <a:spLocks noEditPoints="1"/>
              </p:cNvSpPr>
              <p:nvPr/>
            </p:nvSpPr>
            <p:spPr bwMode="auto">
              <a:xfrm>
                <a:off x="1140" y="9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0" name="Freeform 768"/>
              <p:cNvSpPr>
                <a:spLocks/>
              </p:cNvSpPr>
              <p:nvPr/>
            </p:nvSpPr>
            <p:spPr bwMode="auto">
              <a:xfrm>
                <a:off x="1301" y="99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1" name="Freeform 769"/>
              <p:cNvSpPr>
                <a:spLocks noEditPoints="1"/>
              </p:cNvSpPr>
              <p:nvPr/>
            </p:nvSpPr>
            <p:spPr bwMode="auto">
              <a:xfrm>
                <a:off x="1296" y="994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2" name="Freeform 770"/>
              <p:cNvSpPr>
                <a:spLocks/>
              </p:cNvSpPr>
              <p:nvPr/>
            </p:nvSpPr>
            <p:spPr bwMode="auto">
              <a:xfrm>
                <a:off x="1950" y="15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3" name="Freeform 771"/>
              <p:cNvSpPr>
                <a:spLocks noEditPoints="1"/>
              </p:cNvSpPr>
              <p:nvPr/>
            </p:nvSpPr>
            <p:spPr bwMode="auto">
              <a:xfrm>
                <a:off x="1945" y="15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4" name="Freeform 772"/>
              <p:cNvSpPr>
                <a:spLocks/>
              </p:cNvSpPr>
              <p:nvPr/>
            </p:nvSpPr>
            <p:spPr bwMode="auto">
              <a:xfrm>
                <a:off x="1974" y="14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5" name="Freeform 773"/>
              <p:cNvSpPr>
                <a:spLocks noEditPoints="1"/>
              </p:cNvSpPr>
              <p:nvPr/>
            </p:nvSpPr>
            <p:spPr bwMode="auto">
              <a:xfrm>
                <a:off x="1969" y="139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6" name="Freeform 774"/>
              <p:cNvSpPr>
                <a:spLocks/>
              </p:cNvSpPr>
              <p:nvPr/>
            </p:nvSpPr>
            <p:spPr bwMode="auto">
              <a:xfrm>
                <a:off x="1235" y="11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7" name="Freeform 775"/>
              <p:cNvSpPr>
                <a:spLocks noEditPoints="1"/>
              </p:cNvSpPr>
              <p:nvPr/>
            </p:nvSpPr>
            <p:spPr bwMode="auto">
              <a:xfrm>
                <a:off x="1230" y="112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8" name="Freeform 776"/>
              <p:cNvSpPr>
                <a:spLocks/>
              </p:cNvSpPr>
              <p:nvPr/>
            </p:nvSpPr>
            <p:spPr bwMode="auto">
              <a:xfrm>
                <a:off x="1270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9" name="Freeform 777"/>
              <p:cNvSpPr>
                <a:spLocks noEditPoints="1"/>
              </p:cNvSpPr>
              <p:nvPr/>
            </p:nvSpPr>
            <p:spPr bwMode="auto">
              <a:xfrm>
                <a:off x="1265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0" name="Freeform 778"/>
              <p:cNvSpPr>
                <a:spLocks/>
              </p:cNvSpPr>
              <p:nvPr/>
            </p:nvSpPr>
            <p:spPr bwMode="auto">
              <a:xfrm>
                <a:off x="1370" y="115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1" name="Freeform 779"/>
              <p:cNvSpPr>
                <a:spLocks noEditPoints="1"/>
              </p:cNvSpPr>
              <p:nvPr/>
            </p:nvSpPr>
            <p:spPr bwMode="auto">
              <a:xfrm>
                <a:off x="1365" y="114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2" name="Freeform 780"/>
              <p:cNvSpPr>
                <a:spLocks/>
              </p:cNvSpPr>
              <p:nvPr/>
            </p:nvSpPr>
            <p:spPr bwMode="auto">
              <a:xfrm>
                <a:off x="1269" y="9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3" name="Freeform 781"/>
              <p:cNvSpPr>
                <a:spLocks noEditPoints="1"/>
              </p:cNvSpPr>
              <p:nvPr/>
            </p:nvSpPr>
            <p:spPr bwMode="auto">
              <a:xfrm>
                <a:off x="1264" y="9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4" name="Freeform 782"/>
              <p:cNvSpPr>
                <a:spLocks/>
              </p:cNvSpPr>
              <p:nvPr/>
            </p:nvSpPr>
            <p:spPr bwMode="auto">
              <a:xfrm>
                <a:off x="1536" y="11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5" name="Freeform 783"/>
              <p:cNvSpPr>
                <a:spLocks noEditPoints="1"/>
              </p:cNvSpPr>
              <p:nvPr/>
            </p:nvSpPr>
            <p:spPr bwMode="auto">
              <a:xfrm>
                <a:off x="1531" y="115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6" name="Freeform 784"/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7" name="Freeform 785"/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8" name="Freeform 786"/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9" name="Freeform 787"/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0" name="Freeform 788"/>
              <p:cNvSpPr>
                <a:spLocks/>
              </p:cNvSpPr>
              <p:nvPr/>
            </p:nvSpPr>
            <p:spPr bwMode="auto">
              <a:xfrm>
                <a:off x="1334" y="9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1" name="Freeform 789"/>
              <p:cNvSpPr>
                <a:spLocks noEditPoints="1"/>
              </p:cNvSpPr>
              <p:nvPr/>
            </p:nvSpPr>
            <p:spPr bwMode="auto">
              <a:xfrm>
                <a:off x="1329" y="93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2" name="Freeform 790"/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3" name="Freeform 791"/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4" name="Freeform 792"/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5" name="Freeform 793"/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6" name="Freeform 794"/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7" name="Freeform 795"/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8" name="Freeform 796"/>
              <p:cNvSpPr>
                <a:spLocks/>
              </p:cNvSpPr>
              <p:nvPr/>
            </p:nvSpPr>
            <p:spPr bwMode="auto">
              <a:xfrm>
                <a:off x="1401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9" name="Freeform 797"/>
              <p:cNvSpPr>
                <a:spLocks noEditPoints="1"/>
              </p:cNvSpPr>
              <p:nvPr/>
            </p:nvSpPr>
            <p:spPr bwMode="auto">
              <a:xfrm>
                <a:off x="1396" y="102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0" name="Freeform 798"/>
              <p:cNvSpPr>
                <a:spLocks/>
              </p:cNvSpPr>
              <p:nvPr/>
            </p:nvSpPr>
            <p:spPr bwMode="auto">
              <a:xfrm>
                <a:off x="1450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1" name="Freeform 799"/>
              <p:cNvSpPr>
                <a:spLocks noEditPoints="1"/>
              </p:cNvSpPr>
              <p:nvPr/>
            </p:nvSpPr>
            <p:spPr bwMode="auto">
              <a:xfrm>
                <a:off x="1445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2" name="Freeform 800"/>
              <p:cNvSpPr>
                <a:spLocks/>
              </p:cNvSpPr>
              <p:nvPr/>
            </p:nvSpPr>
            <p:spPr bwMode="auto">
              <a:xfrm>
                <a:off x="1145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3" name="Freeform 801"/>
              <p:cNvSpPr>
                <a:spLocks noEditPoints="1"/>
              </p:cNvSpPr>
              <p:nvPr/>
            </p:nvSpPr>
            <p:spPr bwMode="auto">
              <a:xfrm>
                <a:off x="1140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4" name="Freeform 802"/>
              <p:cNvSpPr>
                <a:spLocks/>
              </p:cNvSpPr>
              <p:nvPr/>
            </p:nvSpPr>
            <p:spPr bwMode="auto">
              <a:xfrm>
                <a:off x="1146" y="100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5" name="Freeform 803"/>
              <p:cNvSpPr>
                <a:spLocks noEditPoints="1"/>
              </p:cNvSpPr>
              <p:nvPr/>
            </p:nvSpPr>
            <p:spPr bwMode="auto">
              <a:xfrm>
                <a:off x="1141" y="9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6" name="Freeform 804"/>
              <p:cNvSpPr>
                <a:spLocks/>
              </p:cNvSpPr>
              <p:nvPr/>
            </p:nvSpPr>
            <p:spPr bwMode="auto">
              <a:xfrm>
                <a:off x="1109" y="100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7" name="Freeform 805"/>
              <p:cNvSpPr>
                <a:spLocks noEditPoints="1"/>
              </p:cNvSpPr>
              <p:nvPr/>
            </p:nvSpPr>
            <p:spPr bwMode="auto">
              <a:xfrm>
                <a:off x="1104" y="100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8" name="Freeform 806"/>
              <p:cNvSpPr>
                <a:spLocks/>
              </p:cNvSpPr>
              <p:nvPr/>
            </p:nvSpPr>
            <p:spPr bwMode="auto">
              <a:xfrm>
                <a:off x="1280" y="96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9" name="Freeform 807"/>
              <p:cNvSpPr>
                <a:spLocks noEditPoints="1"/>
              </p:cNvSpPr>
              <p:nvPr/>
            </p:nvSpPr>
            <p:spPr bwMode="auto">
              <a:xfrm>
                <a:off x="1276" y="9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0" name="Freeform 808"/>
              <p:cNvSpPr>
                <a:spLocks/>
              </p:cNvSpPr>
              <p:nvPr/>
            </p:nvSpPr>
            <p:spPr bwMode="auto">
              <a:xfrm>
                <a:off x="1246" y="8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330" name="Freeform 810"/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1" name="Freeform 811"/>
            <p:cNvSpPr>
              <a:spLocks/>
            </p:cNvSpPr>
            <p:nvPr/>
          </p:nvSpPr>
          <p:spPr bwMode="auto">
            <a:xfrm>
              <a:off x="1998663" y="14827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2" name="Freeform 812"/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3" name="Freeform 813"/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4" name="Freeform 814"/>
            <p:cNvSpPr>
              <a:spLocks noEditPoints="1"/>
            </p:cNvSpPr>
            <p:nvPr/>
          </p:nvSpPr>
          <p:spPr bwMode="auto">
            <a:xfrm>
              <a:off x="1795463" y="15589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5" name="Freeform 815"/>
            <p:cNvSpPr>
              <a:spLocks/>
            </p:cNvSpPr>
            <p:nvPr/>
          </p:nvSpPr>
          <p:spPr bwMode="auto">
            <a:xfrm>
              <a:off x="1824038" y="1603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6" name="Freeform 816"/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7" name="Freeform 817"/>
            <p:cNvSpPr>
              <a:spLocks/>
            </p:cNvSpPr>
            <p:nvPr/>
          </p:nvSpPr>
          <p:spPr bwMode="auto">
            <a:xfrm>
              <a:off x="1930400" y="14414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8" name="Freeform 818"/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9" name="Freeform 819"/>
            <p:cNvSpPr>
              <a:spLocks/>
            </p:cNvSpPr>
            <p:nvPr/>
          </p:nvSpPr>
          <p:spPr bwMode="auto">
            <a:xfrm>
              <a:off x="1793875" y="15113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0" name="Freeform 820"/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1" name="Freeform 821"/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2" name="Freeform 822"/>
            <p:cNvSpPr>
              <a:spLocks noEditPoints="1"/>
            </p:cNvSpPr>
            <p:nvPr/>
          </p:nvSpPr>
          <p:spPr bwMode="auto">
            <a:xfrm>
              <a:off x="1743075" y="15081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3" name="Freeform 823"/>
            <p:cNvSpPr>
              <a:spLocks/>
            </p:cNvSpPr>
            <p:nvPr/>
          </p:nvSpPr>
          <p:spPr bwMode="auto">
            <a:xfrm>
              <a:off x="1751013" y="1428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4" name="Freeform 824"/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5" name="Freeform 825"/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6" name="Freeform 826"/>
            <p:cNvSpPr>
              <a:spLocks noEditPoints="1"/>
            </p:cNvSpPr>
            <p:nvPr/>
          </p:nvSpPr>
          <p:spPr bwMode="auto">
            <a:xfrm>
              <a:off x="1711325" y="14478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7" name="Freeform 827"/>
            <p:cNvSpPr>
              <a:spLocks/>
            </p:cNvSpPr>
            <p:nvPr/>
          </p:nvSpPr>
          <p:spPr bwMode="auto">
            <a:xfrm>
              <a:off x="1822450" y="16129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8" name="Freeform 828"/>
            <p:cNvSpPr>
              <a:spLocks noEditPoints="1"/>
            </p:cNvSpPr>
            <p:nvPr/>
          </p:nvSpPr>
          <p:spPr bwMode="auto">
            <a:xfrm>
              <a:off x="1814513" y="16049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9" name="Freeform 829"/>
            <p:cNvSpPr>
              <a:spLocks/>
            </p:cNvSpPr>
            <p:nvPr/>
          </p:nvSpPr>
          <p:spPr bwMode="auto">
            <a:xfrm>
              <a:off x="18430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0" name="Freeform 830"/>
            <p:cNvSpPr>
              <a:spLocks noEditPoints="1"/>
            </p:cNvSpPr>
            <p:nvPr/>
          </p:nvSpPr>
          <p:spPr bwMode="auto">
            <a:xfrm>
              <a:off x="1835150" y="1609725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1" name="Freeform 831"/>
            <p:cNvSpPr>
              <a:spLocks/>
            </p:cNvSpPr>
            <p:nvPr/>
          </p:nvSpPr>
          <p:spPr bwMode="auto">
            <a:xfrm>
              <a:off x="1838325" y="147002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2" name="Freeform 832"/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3" name="Freeform 833"/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4" name="Freeform 834"/>
            <p:cNvSpPr>
              <a:spLocks noEditPoints="1"/>
            </p:cNvSpPr>
            <p:nvPr/>
          </p:nvSpPr>
          <p:spPr bwMode="auto">
            <a:xfrm>
              <a:off x="1854200" y="1536700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5" name="Freeform 835"/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6" name="Freeform 836"/>
            <p:cNvSpPr>
              <a:spLocks noEditPoints="1"/>
            </p:cNvSpPr>
            <p:nvPr/>
          </p:nvSpPr>
          <p:spPr bwMode="auto">
            <a:xfrm>
              <a:off x="1774825" y="15779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7" name="Freeform 837"/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8" name="Freeform 838"/>
            <p:cNvSpPr>
              <a:spLocks noEditPoints="1"/>
            </p:cNvSpPr>
            <p:nvPr/>
          </p:nvSpPr>
          <p:spPr bwMode="auto">
            <a:xfrm>
              <a:off x="1911350" y="1517650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9" name="Freeform 839"/>
            <p:cNvSpPr>
              <a:spLocks/>
            </p:cNvSpPr>
            <p:nvPr/>
          </p:nvSpPr>
          <p:spPr bwMode="auto">
            <a:xfrm>
              <a:off x="1830388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0" name="Freeform 840"/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1" name="Freeform 841"/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2" name="Freeform 842"/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3" name="Freeform 843"/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4" name="Freeform 844"/>
            <p:cNvSpPr>
              <a:spLocks noEditPoints="1"/>
            </p:cNvSpPr>
            <p:nvPr/>
          </p:nvSpPr>
          <p:spPr bwMode="auto">
            <a:xfrm>
              <a:off x="1760538" y="15779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5" name="Freeform 845"/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6" name="Freeform 846"/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7" name="Freeform 847"/>
            <p:cNvSpPr>
              <a:spLocks/>
            </p:cNvSpPr>
            <p:nvPr/>
          </p:nvSpPr>
          <p:spPr bwMode="auto">
            <a:xfrm>
              <a:off x="1876425" y="1552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8" name="Freeform 848"/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9" name="Freeform 849"/>
            <p:cNvSpPr>
              <a:spLocks/>
            </p:cNvSpPr>
            <p:nvPr/>
          </p:nvSpPr>
          <p:spPr bwMode="auto">
            <a:xfrm>
              <a:off x="1822450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0" name="Freeform 850"/>
            <p:cNvSpPr>
              <a:spLocks noEditPoints="1"/>
            </p:cNvSpPr>
            <p:nvPr/>
          </p:nvSpPr>
          <p:spPr bwMode="auto">
            <a:xfrm>
              <a:off x="181610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1" name="Freeform 851"/>
            <p:cNvSpPr>
              <a:spLocks/>
            </p:cNvSpPr>
            <p:nvPr/>
          </p:nvSpPr>
          <p:spPr bwMode="auto">
            <a:xfrm>
              <a:off x="1881188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2" name="Freeform 852"/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3" name="Freeform 853"/>
            <p:cNvSpPr>
              <a:spLocks/>
            </p:cNvSpPr>
            <p:nvPr/>
          </p:nvSpPr>
          <p:spPr bwMode="auto">
            <a:xfrm>
              <a:off x="1879600" y="15113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4" name="Freeform 854"/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5" name="Freeform 855"/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6" name="Freeform 856"/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7" name="Freeform 857"/>
            <p:cNvSpPr>
              <a:spLocks/>
            </p:cNvSpPr>
            <p:nvPr/>
          </p:nvSpPr>
          <p:spPr bwMode="auto">
            <a:xfrm>
              <a:off x="1962150" y="147002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8" name="Freeform 858"/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9" name="Freeform 859"/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0" name="Freeform 860"/>
            <p:cNvSpPr>
              <a:spLocks noEditPoints="1"/>
            </p:cNvSpPr>
            <p:nvPr/>
          </p:nvSpPr>
          <p:spPr bwMode="auto">
            <a:xfrm>
              <a:off x="1944688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1" name="Freeform 861"/>
            <p:cNvSpPr>
              <a:spLocks/>
            </p:cNvSpPr>
            <p:nvPr/>
          </p:nvSpPr>
          <p:spPr bwMode="auto">
            <a:xfrm>
              <a:off x="1984375" y="15017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2" name="Freeform 862"/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3" name="Freeform 863"/>
            <p:cNvSpPr>
              <a:spLocks/>
            </p:cNvSpPr>
            <p:nvPr/>
          </p:nvSpPr>
          <p:spPr bwMode="auto">
            <a:xfrm>
              <a:off x="1908175" y="1682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4" name="Freeform 864"/>
            <p:cNvSpPr>
              <a:spLocks noEditPoints="1"/>
            </p:cNvSpPr>
            <p:nvPr/>
          </p:nvSpPr>
          <p:spPr bwMode="auto">
            <a:xfrm>
              <a:off x="1900238" y="1674813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5" name="Freeform 865"/>
            <p:cNvSpPr>
              <a:spLocks/>
            </p:cNvSpPr>
            <p:nvPr/>
          </p:nvSpPr>
          <p:spPr bwMode="auto">
            <a:xfrm>
              <a:off x="1895475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6" name="Freeform 866"/>
            <p:cNvSpPr>
              <a:spLocks noEditPoints="1"/>
            </p:cNvSpPr>
            <p:nvPr/>
          </p:nvSpPr>
          <p:spPr bwMode="auto">
            <a:xfrm>
              <a:off x="1889125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7" name="Freeform 867"/>
            <p:cNvSpPr>
              <a:spLocks/>
            </p:cNvSpPr>
            <p:nvPr/>
          </p:nvSpPr>
          <p:spPr bwMode="auto">
            <a:xfrm>
              <a:off x="1874838" y="16446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8" name="Freeform 868"/>
            <p:cNvSpPr>
              <a:spLocks noEditPoints="1"/>
            </p:cNvSpPr>
            <p:nvPr/>
          </p:nvSpPr>
          <p:spPr bwMode="auto">
            <a:xfrm>
              <a:off x="1866900" y="1638300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9" name="Freeform 869"/>
            <p:cNvSpPr>
              <a:spLocks/>
            </p:cNvSpPr>
            <p:nvPr/>
          </p:nvSpPr>
          <p:spPr bwMode="auto">
            <a:xfrm>
              <a:off x="2087563" y="1946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0" name="Freeform 870"/>
            <p:cNvSpPr>
              <a:spLocks noEditPoints="1"/>
            </p:cNvSpPr>
            <p:nvPr/>
          </p:nvSpPr>
          <p:spPr bwMode="auto">
            <a:xfrm>
              <a:off x="2079625" y="19383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1" name="Freeform 871"/>
            <p:cNvSpPr>
              <a:spLocks/>
            </p:cNvSpPr>
            <p:nvPr/>
          </p:nvSpPr>
          <p:spPr bwMode="auto">
            <a:xfrm>
              <a:off x="1878013" y="1784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2" name="Freeform 872"/>
            <p:cNvSpPr>
              <a:spLocks noEditPoints="1"/>
            </p:cNvSpPr>
            <p:nvPr/>
          </p:nvSpPr>
          <p:spPr bwMode="auto">
            <a:xfrm>
              <a:off x="1870075" y="17764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3" name="Freeform 873"/>
            <p:cNvSpPr>
              <a:spLocks/>
            </p:cNvSpPr>
            <p:nvPr/>
          </p:nvSpPr>
          <p:spPr bwMode="auto">
            <a:xfrm>
              <a:off x="1920875" y="18351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4" name="Freeform 874"/>
            <p:cNvSpPr>
              <a:spLocks noEditPoints="1"/>
            </p:cNvSpPr>
            <p:nvPr/>
          </p:nvSpPr>
          <p:spPr bwMode="auto">
            <a:xfrm>
              <a:off x="1912938" y="1827213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5" name="Freeform 875"/>
            <p:cNvSpPr>
              <a:spLocks/>
            </p:cNvSpPr>
            <p:nvPr/>
          </p:nvSpPr>
          <p:spPr bwMode="auto">
            <a:xfrm>
              <a:off x="177482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6" name="Freeform 876"/>
            <p:cNvSpPr>
              <a:spLocks noEditPoints="1"/>
            </p:cNvSpPr>
            <p:nvPr/>
          </p:nvSpPr>
          <p:spPr bwMode="auto">
            <a:xfrm>
              <a:off x="176688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7" name="Freeform 877"/>
            <p:cNvSpPr>
              <a:spLocks/>
            </p:cNvSpPr>
            <p:nvPr/>
          </p:nvSpPr>
          <p:spPr bwMode="auto">
            <a:xfrm>
              <a:off x="1882775" y="18303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8" name="Freeform 878"/>
            <p:cNvSpPr>
              <a:spLocks noEditPoints="1"/>
            </p:cNvSpPr>
            <p:nvPr/>
          </p:nvSpPr>
          <p:spPr bwMode="auto">
            <a:xfrm>
              <a:off x="1874838" y="18240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9" name="Freeform 879"/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0" name="Freeform 880"/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1" name="Freeform 881"/>
            <p:cNvSpPr>
              <a:spLocks/>
            </p:cNvSpPr>
            <p:nvPr/>
          </p:nvSpPr>
          <p:spPr bwMode="auto">
            <a:xfrm>
              <a:off x="1935163" y="17478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2" name="Freeform 882"/>
            <p:cNvSpPr>
              <a:spLocks noEditPoints="1"/>
            </p:cNvSpPr>
            <p:nvPr/>
          </p:nvSpPr>
          <p:spPr bwMode="auto">
            <a:xfrm>
              <a:off x="1927225" y="1739900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3" name="Freeform 883"/>
            <p:cNvSpPr>
              <a:spLocks/>
            </p:cNvSpPr>
            <p:nvPr/>
          </p:nvSpPr>
          <p:spPr bwMode="auto">
            <a:xfrm>
              <a:off x="1901825" y="17287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4" name="Freeform 884"/>
            <p:cNvSpPr>
              <a:spLocks noEditPoints="1"/>
            </p:cNvSpPr>
            <p:nvPr/>
          </p:nvSpPr>
          <p:spPr bwMode="auto">
            <a:xfrm>
              <a:off x="1893888" y="172085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5" name="Freeform 885"/>
            <p:cNvSpPr>
              <a:spLocks/>
            </p:cNvSpPr>
            <p:nvPr/>
          </p:nvSpPr>
          <p:spPr bwMode="auto">
            <a:xfrm>
              <a:off x="1787525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6" name="Freeform 886"/>
            <p:cNvSpPr>
              <a:spLocks noEditPoints="1"/>
            </p:cNvSpPr>
            <p:nvPr/>
          </p:nvSpPr>
          <p:spPr bwMode="auto">
            <a:xfrm>
              <a:off x="1779588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7" name="Freeform 887"/>
            <p:cNvSpPr>
              <a:spLocks/>
            </p:cNvSpPr>
            <p:nvPr/>
          </p:nvSpPr>
          <p:spPr bwMode="auto">
            <a:xfrm>
              <a:off x="1906588" y="16589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8" name="Freeform 888"/>
            <p:cNvSpPr>
              <a:spLocks noEditPoints="1"/>
            </p:cNvSpPr>
            <p:nvPr/>
          </p:nvSpPr>
          <p:spPr bwMode="auto">
            <a:xfrm>
              <a:off x="1898650" y="165258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9" name="Freeform 889"/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0" name="Freeform 890"/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1" name="Freeform 891"/>
            <p:cNvSpPr>
              <a:spLocks/>
            </p:cNvSpPr>
            <p:nvPr/>
          </p:nvSpPr>
          <p:spPr bwMode="auto">
            <a:xfrm>
              <a:off x="1870075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2" name="Freeform 892"/>
            <p:cNvSpPr>
              <a:spLocks noEditPoints="1"/>
            </p:cNvSpPr>
            <p:nvPr/>
          </p:nvSpPr>
          <p:spPr bwMode="auto">
            <a:xfrm>
              <a:off x="1862138" y="16795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3" name="Freeform 893"/>
            <p:cNvSpPr>
              <a:spLocks/>
            </p:cNvSpPr>
            <p:nvPr/>
          </p:nvSpPr>
          <p:spPr bwMode="auto">
            <a:xfrm>
              <a:off x="1874838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4" name="Freeform 894"/>
            <p:cNvSpPr>
              <a:spLocks noEditPoints="1"/>
            </p:cNvSpPr>
            <p:nvPr/>
          </p:nvSpPr>
          <p:spPr bwMode="auto">
            <a:xfrm>
              <a:off x="1866900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5" name="Freeform 895"/>
            <p:cNvSpPr>
              <a:spLocks/>
            </p:cNvSpPr>
            <p:nvPr/>
          </p:nvSpPr>
          <p:spPr bwMode="auto">
            <a:xfrm>
              <a:off x="1757363" y="1487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6" name="Freeform 896"/>
            <p:cNvSpPr>
              <a:spLocks noEditPoints="1"/>
            </p:cNvSpPr>
            <p:nvPr/>
          </p:nvSpPr>
          <p:spPr bwMode="auto">
            <a:xfrm>
              <a:off x="1749425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7" name="Freeform 897"/>
            <p:cNvSpPr>
              <a:spLocks/>
            </p:cNvSpPr>
            <p:nvPr/>
          </p:nvSpPr>
          <p:spPr bwMode="auto">
            <a:xfrm>
              <a:off x="1944688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8" name="Freeform 898"/>
            <p:cNvSpPr>
              <a:spLocks noEditPoints="1"/>
            </p:cNvSpPr>
            <p:nvPr/>
          </p:nvSpPr>
          <p:spPr bwMode="auto">
            <a:xfrm>
              <a:off x="1938338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9" name="Freeform 899"/>
            <p:cNvSpPr>
              <a:spLocks/>
            </p:cNvSpPr>
            <p:nvPr/>
          </p:nvSpPr>
          <p:spPr bwMode="auto">
            <a:xfrm>
              <a:off x="1938338" y="16732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0" name="Freeform 900"/>
            <p:cNvSpPr>
              <a:spLocks noEditPoints="1"/>
            </p:cNvSpPr>
            <p:nvPr/>
          </p:nvSpPr>
          <p:spPr bwMode="auto">
            <a:xfrm>
              <a:off x="1930400" y="16652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1" name="Freeform 901"/>
            <p:cNvSpPr>
              <a:spLocks/>
            </p:cNvSpPr>
            <p:nvPr/>
          </p:nvSpPr>
          <p:spPr bwMode="auto">
            <a:xfrm>
              <a:off x="1792288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2" name="Freeform 902"/>
            <p:cNvSpPr>
              <a:spLocks noEditPoints="1"/>
            </p:cNvSpPr>
            <p:nvPr/>
          </p:nvSpPr>
          <p:spPr bwMode="auto">
            <a:xfrm>
              <a:off x="1784350" y="16430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3" name="Freeform 903"/>
            <p:cNvSpPr>
              <a:spLocks/>
            </p:cNvSpPr>
            <p:nvPr/>
          </p:nvSpPr>
          <p:spPr bwMode="auto">
            <a:xfrm>
              <a:off x="1855788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4" name="Freeform 904"/>
            <p:cNvSpPr>
              <a:spLocks noEditPoints="1"/>
            </p:cNvSpPr>
            <p:nvPr/>
          </p:nvSpPr>
          <p:spPr bwMode="auto">
            <a:xfrm>
              <a:off x="1847850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5" name="Freeform 905"/>
            <p:cNvSpPr>
              <a:spLocks/>
            </p:cNvSpPr>
            <p:nvPr/>
          </p:nvSpPr>
          <p:spPr bwMode="auto">
            <a:xfrm>
              <a:off x="1895475" y="1751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6" name="Freeform 906"/>
            <p:cNvSpPr>
              <a:spLocks noEditPoints="1"/>
            </p:cNvSpPr>
            <p:nvPr/>
          </p:nvSpPr>
          <p:spPr bwMode="auto">
            <a:xfrm>
              <a:off x="1889125" y="1744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7" name="Freeform 907"/>
            <p:cNvSpPr>
              <a:spLocks/>
            </p:cNvSpPr>
            <p:nvPr/>
          </p:nvSpPr>
          <p:spPr bwMode="auto">
            <a:xfrm>
              <a:off x="1916113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8" name="Freeform 908"/>
            <p:cNvSpPr>
              <a:spLocks noEditPoints="1"/>
            </p:cNvSpPr>
            <p:nvPr/>
          </p:nvSpPr>
          <p:spPr bwMode="auto">
            <a:xfrm>
              <a:off x="1906588" y="16938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9" name="Freeform 909"/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0" name="Freeform 910"/>
            <p:cNvSpPr>
              <a:spLocks noEditPoints="1"/>
            </p:cNvSpPr>
            <p:nvPr/>
          </p:nvSpPr>
          <p:spPr bwMode="auto">
            <a:xfrm>
              <a:off x="1797050" y="1489075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1" name="Freeform 911"/>
            <p:cNvSpPr>
              <a:spLocks/>
            </p:cNvSpPr>
            <p:nvPr/>
          </p:nvSpPr>
          <p:spPr bwMode="auto">
            <a:xfrm>
              <a:off x="1882775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2" name="Freeform 912"/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3" name="Freeform 913"/>
            <p:cNvSpPr>
              <a:spLocks/>
            </p:cNvSpPr>
            <p:nvPr/>
          </p:nvSpPr>
          <p:spPr bwMode="auto">
            <a:xfrm>
              <a:off x="1860550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4" name="Freeform 914"/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5" name="Freeform 915"/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6" name="Freeform 916"/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7" name="Freeform 917"/>
            <p:cNvSpPr>
              <a:spLocks/>
            </p:cNvSpPr>
            <p:nvPr/>
          </p:nvSpPr>
          <p:spPr bwMode="auto">
            <a:xfrm>
              <a:off x="1838325" y="1530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8" name="Freeform 918"/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9" name="Freeform 919"/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0" name="Freeform 920"/>
            <p:cNvSpPr>
              <a:spLocks noEditPoints="1"/>
            </p:cNvSpPr>
            <p:nvPr/>
          </p:nvSpPr>
          <p:spPr bwMode="auto">
            <a:xfrm>
              <a:off x="1681163" y="14065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1" name="Freeform 921"/>
            <p:cNvSpPr>
              <a:spLocks/>
            </p:cNvSpPr>
            <p:nvPr/>
          </p:nvSpPr>
          <p:spPr bwMode="auto">
            <a:xfrm>
              <a:off x="1766888" y="14319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2" name="Freeform 922"/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3" name="Freeform 923"/>
            <p:cNvSpPr>
              <a:spLocks/>
            </p:cNvSpPr>
            <p:nvPr/>
          </p:nvSpPr>
          <p:spPr bwMode="auto">
            <a:xfrm>
              <a:off x="1790700" y="1320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4" name="Freeform 924"/>
            <p:cNvSpPr>
              <a:spLocks noEditPoints="1"/>
            </p:cNvSpPr>
            <p:nvPr/>
          </p:nvSpPr>
          <p:spPr bwMode="auto">
            <a:xfrm>
              <a:off x="1782763" y="1314450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5" name="Freeform 925"/>
            <p:cNvSpPr>
              <a:spLocks/>
            </p:cNvSpPr>
            <p:nvPr/>
          </p:nvSpPr>
          <p:spPr bwMode="auto">
            <a:xfrm>
              <a:off x="1982788" y="14509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6" name="Freeform 926"/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7" name="Freeform 927"/>
            <p:cNvSpPr>
              <a:spLocks/>
            </p:cNvSpPr>
            <p:nvPr/>
          </p:nvSpPr>
          <p:spPr bwMode="auto">
            <a:xfrm>
              <a:off x="1700213" y="511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8" name="Freeform 928"/>
            <p:cNvSpPr>
              <a:spLocks noEditPoints="1"/>
            </p:cNvSpPr>
            <p:nvPr/>
          </p:nvSpPr>
          <p:spPr bwMode="auto">
            <a:xfrm>
              <a:off x="1692275" y="5032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9" name="Freeform 929"/>
            <p:cNvSpPr>
              <a:spLocks/>
            </p:cNvSpPr>
            <p:nvPr/>
          </p:nvSpPr>
          <p:spPr bwMode="auto">
            <a:xfrm>
              <a:off x="1674813" y="963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0" name="Freeform 930"/>
            <p:cNvSpPr>
              <a:spLocks noEditPoints="1"/>
            </p:cNvSpPr>
            <p:nvPr/>
          </p:nvSpPr>
          <p:spPr bwMode="auto">
            <a:xfrm>
              <a:off x="1666875" y="957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1" name="Freeform 931"/>
            <p:cNvSpPr>
              <a:spLocks/>
            </p:cNvSpPr>
            <p:nvPr/>
          </p:nvSpPr>
          <p:spPr bwMode="auto">
            <a:xfrm>
              <a:off x="1639888" y="8636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2" name="Freeform 932"/>
            <p:cNvSpPr>
              <a:spLocks noEditPoints="1"/>
            </p:cNvSpPr>
            <p:nvPr/>
          </p:nvSpPr>
          <p:spPr bwMode="auto">
            <a:xfrm>
              <a:off x="1631950" y="855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3" name="Freeform 933"/>
            <p:cNvSpPr>
              <a:spLocks/>
            </p:cNvSpPr>
            <p:nvPr/>
          </p:nvSpPr>
          <p:spPr bwMode="auto">
            <a:xfrm>
              <a:off x="1866900" y="8572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4" name="Freeform 934"/>
            <p:cNvSpPr>
              <a:spLocks noEditPoints="1"/>
            </p:cNvSpPr>
            <p:nvPr/>
          </p:nvSpPr>
          <p:spPr bwMode="auto">
            <a:xfrm>
              <a:off x="1858963" y="85090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5" name="Freeform 935"/>
            <p:cNvSpPr>
              <a:spLocks/>
            </p:cNvSpPr>
            <p:nvPr/>
          </p:nvSpPr>
          <p:spPr bwMode="auto">
            <a:xfrm>
              <a:off x="1570038" y="8493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6" name="Freeform 936"/>
            <p:cNvSpPr>
              <a:spLocks noEditPoints="1"/>
            </p:cNvSpPr>
            <p:nvPr/>
          </p:nvSpPr>
          <p:spPr bwMode="auto">
            <a:xfrm>
              <a:off x="1562100" y="8413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7" name="Freeform 937"/>
            <p:cNvSpPr>
              <a:spLocks/>
            </p:cNvSpPr>
            <p:nvPr/>
          </p:nvSpPr>
          <p:spPr bwMode="auto">
            <a:xfrm>
              <a:off x="1581150" y="9080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8" name="Freeform 938"/>
            <p:cNvSpPr>
              <a:spLocks noEditPoints="1"/>
            </p:cNvSpPr>
            <p:nvPr/>
          </p:nvSpPr>
          <p:spPr bwMode="auto">
            <a:xfrm>
              <a:off x="1573213" y="901700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9" name="Freeform 939"/>
            <p:cNvSpPr>
              <a:spLocks/>
            </p:cNvSpPr>
            <p:nvPr/>
          </p:nvSpPr>
          <p:spPr bwMode="auto">
            <a:xfrm>
              <a:off x="1741488" y="7842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0" name="Freeform 940"/>
            <p:cNvSpPr>
              <a:spLocks noEditPoints="1"/>
            </p:cNvSpPr>
            <p:nvPr/>
          </p:nvSpPr>
          <p:spPr bwMode="auto">
            <a:xfrm>
              <a:off x="1733550" y="776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1" name="Freeform 941"/>
            <p:cNvSpPr>
              <a:spLocks/>
            </p:cNvSpPr>
            <p:nvPr/>
          </p:nvSpPr>
          <p:spPr bwMode="auto">
            <a:xfrm>
              <a:off x="1566863" y="7699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2" name="Freeform 942"/>
            <p:cNvSpPr>
              <a:spLocks noEditPoints="1"/>
            </p:cNvSpPr>
            <p:nvPr/>
          </p:nvSpPr>
          <p:spPr bwMode="auto">
            <a:xfrm>
              <a:off x="1558925" y="7620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3" name="Freeform 943"/>
            <p:cNvSpPr>
              <a:spLocks/>
            </p:cNvSpPr>
            <p:nvPr/>
          </p:nvSpPr>
          <p:spPr bwMode="auto">
            <a:xfrm>
              <a:off x="1504950" y="7429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4" name="Freeform 944"/>
            <p:cNvSpPr>
              <a:spLocks noEditPoints="1"/>
            </p:cNvSpPr>
            <p:nvPr/>
          </p:nvSpPr>
          <p:spPr bwMode="auto">
            <a:xfrm>
              <a:off x="1497013" y="7350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5" name="Freeform 945"/>
            <p:cNvSpPr>
              <a:spLocks/>
            </p:cNvSpPr>
            <p:nvPr/>
          </p:nvSpPr>
          <p:spPr bwMode="auto">
            <a:xfrm>
              <a:off x="1787525" y="106680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6" name="Freeform 946"/>
            <p:cNvSpPr>
              <a:spLocks noEditPoints="1"/>
            </p:cNvSpPr>
            <p:nvPr/>
          </p:nvSpPr>
          <p:spPr bwMode="auto">
            <a:xfrm>
              <a:off x="1779588" y="10588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7" name="Freeform 947"/>
            <p:cNvSpPr>
              <a:spLocks/>
            </p:cNvSpPr>
            <p:nvPr/>
          </p:nvSpPr>
          <p:spPr bwMode="auto">
            <a:xfrm>
              <a:off x="1817688" y="917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8" name="Freeform 948"/>
            <p:cNvSpPr>
              <a:spLocks noEditPoints="1"/>
            </p:cNvSpPr>
            <p:nvPr/>
          </p:nvSpPr>
          <p:spPr bwMode="auto">
            <a:xfrm>
              <a:off x="1809750" y="911225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9" name="Freeform 949"/>
            <p:cNvSpPr>
              <a:spLocks/>
            </p:cNvSpPr>
            <p:nvPr/>
          </p:nvSpPr>
          <p:spPr bwMode="auto">
            <a:xfrm>
              <a:off x="1482725" y="7556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70" name="Freeform 950"/>
            <p:cNvSpPr>
              <a:spLocks noEditPoints="1"/>
            </p:cNvSpPr>
            <p:nvPr/>
          </p:nvSpPr>
          <p:spPr bwMode="auto">
            <a:xfrm>
              <a:off x="1474788" y="7493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  <p:cxnSp>
        <p:nvCxnSpPr>
          <p:cNvPr id="2637" name="Connettore 1 2636"/>
          <p:cNvCxnSpPr/>
          <p:nvPr/>
        </p:nvCxnSpPr>
        <p:spPr>
          <a:xfrm>
            <a:off x="1391920" y="1062695"/>
            <a:ext cx="873443" cy="2448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8" name="Connettore 1 2637"/>
          <p:cNvCxnSpPr/>
          <p:nvPr/>
        </p:nvCxnSpPr>
        <p:spPr>
          <a:xfrm>
            <a:off x="2265363" y="3531575"/>
            <a:ext cx="2824797" cy="251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2" name="Connettore 1 2641"/>
          <p:cNvCxnSpPr/>
          <p:nvPr/>
        </p:nvCxnSpPr>
        <p:spPr>
          <a:xfrm>
            <a:off x="1615440" y="971255"/>
            <a:ext cx="6705600" cy="3667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2" name="Ovale 26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2633" name="Ovale 26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634" name="Ovale 2633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2630" name="Ovale 2629"/>
          <p:cNvSpPr/>
          <p:nvPr/>
        </p:nvSpPr>
        <p:spPr>
          <a:xfrm>
            <a:off x="2045970" y="2320088"/>
            <a:ext cx="1325880" cy="1152544"/>
          </a:xfrm>
          <a:prstGeom prst="ellipse">
            <a:avLst/>
          </a:prstGeom>
          <a:solidFill>
            <a:srgbClr val="00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31" name="CasellaDiTesto 2630"/>
          <p:cNvSpPr txBox="1"/>
          <p:nvPr/>
        </p:nvSpPr>
        <p:spPr>
          <a:xfrm>
            <a:off x="2333554" y="2702583"/>
            <a:ext cx="76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Calibri" pitchFamily="34" charset="0"/>
              </a:rPr>
              <a:t>FOZO</a:t>
            </a:r>
          </a:p>
        </p:txBody>
      </p:sp>
      <p:sp>
        <p:nvSpPr>
          <p:cNvPr id="2646" name="CasellaDiTesto 2645"/>
          <p:cNvSpPr txBox="1"/>
          <p:nvPr/>
        </p:nvSpPr>
        <p:spPr>
          <a:xfrm>
            <a:off x="3153102" y="933771"/>
            <a:ext cx="129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FOcal</a:t>
            </a:r>
            <a:r>
              <a:rPr lang="it-IT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ZOne</a:t>
            </a:r>
            <a:endParaRPr lang="it-IT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45" name="CasellaDiTesto 2644"/>
          <p:cNvSpPr txBox="1"/>
          <p:nvPr/>
        </p:nvSpPr>
        <p:spPr>
          <a:xfrm>
            <a:off x="1511819" y="4320947"/>
            <a:ext cx="9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ChUR</a:t>
            </a:r>
          </a:p>
        </p:txBody>
      </p:sp>
      <p:sp>
        <p:nvSpPr>
          <p:cNvPr id="2648" name="Stella a 5 punte 2647"/>
          <p:cNvSpPr/>
          <p:nvPr/>
        </p:nvSpPr>
        <p:spPr>
          <a:xfrm>
            <a:off x="4236720" y="4204167"/>
            <a:ext cx="360000" cy="360000"/>
          </a:xfrm>
          <a:prstGeom prst="star5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2641" name="CasellaDiTesto 2640"/>
          <p:cNvSpPr txBox="1"/>
          <p:nvPr/>
        </p:nvSpPr>
        <p:spPr>
          <a:xfrm>
            <a:off x="1387963" y="3765369"/>
            <a:ext cx="17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St. Helena,</a:t>
            </a:r>
          </a:p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Cook-Austral</a:t>
            </a:r>
          </a:p>
        </p:txBody>
      </p:sp>
      <p:sp>
        <p:nvSpPr>
          <p:cNvPr id="2643" name="CasellaDiTesto 2642"/>
          <p:cNvSpPr txBox="1"/>
          <p:nvPr/>
        </p:nvSpPr>
        <p:spPr>
          <a:xfrm>
            <a:off x="2034953" y="841247"/>
            <a:ext cx="12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Madeira</a:t>
            </a:r>
          </a:p>
        </p:txBody>
      </p:sp>
      <p:sp>
        <p:nvSpPr>
          <p:cNvPr id="2644" name="CasellaDiTesto 2643"/>
          <p:cNvSpPr txBox="1"/>
          <p:nvPr/>
        </p:nvSpPr>
        <p:spPr>
          <a:xfrm rot="16200000">
            <a:off x="4185367" y="1732748"/>
            <a:ext cx="8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BSE</a:t>
            </a:r>
          </a:p>
        </p:txBody>
      </p:sp>
      <p:sp>
        <p:nvSpPr>
          <p:cNvPr id="2649" name="CasellaDiTesto 2648"/>
          <p:cNvSpPr txBox="1"/>
          <p:nvPr/>
        </p:nvSpPr>
        <p:spPr>
          <a:xfrm>
            <a:off x="5700661" y="5673993"/>
            <a:ext cx="23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Pitcairn, Walvis Ridge</a:t>
            </a:r>
          </a:p>
        </p:txBody>
      </p:sp>
      <p:sp>
        <p:nvSpPr>
          <p:cNvPr id="2650" name="CasellaDiTesto 2649"/>
          <p:cNvSpPr txBox="1"/>
          <p:nvPr/>
        </p:nvSpPr>
        <p:spPr>
          <a:xfrm>
            <a:off x="6747641" y="3350873"/>
            <a:ext cx="18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Samoa, </a:t>
            </a:r>
          </a:p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Society Islands</a:t>
            </a:r>
          </a:p>
        </p:txBody>
      </p:sp>
      <p:sp>
        <p:nvSpPr>
          <p:cNvPr id="2639" name="Ovale 2638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  <p:sp>
        <p:nvSpPr>
          <p:cNvPr id="2647" name="Text Box 3"/>
          <p:cNvSpPr txBox="1">
            <a:spLocks noChangeArrowheads="1"/>
          </p:cNvSpPr>
          <p:nvPr/>
        </p:nvSpPr>
        <p:spPr bwMode="auto">
          <a:xfrm>
            <a:off x="0" y="7938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All the oceanic basalts (OIB + MORB) have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within a quadrilateral with four apexes (most extreme compositions).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" grpId="0" animBg="1"/>
      <p:bldP spid="2630" grpId="0" animBg="1"/>
      <p:bldP spid="2631" grpId="0"/>
      <p:bldP spid="2646" grpId="0"/>
      <p:bldP spid="264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0F2BC-01F9-FFCC-E177-05B41056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>
            <a:extLst>
              <a:ext uri="{FF2B5EF4-FFF2-40B4-BE49-F238E27FC236}">
                <a16:creationId xmlns:a16="http://schemas.microsoft.com/office/drawing/2014/main" id="{CBEF5FB3-6A70-20F3-A3CC-E9613143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96" t="1147" r="1086" b="1074"/>
          <a:stretch>
            <a:fillRect/>
          </a:stretch>
        </p:blipFill>
        <p:spPr bwMode="auto">
          <a:xfrm>
            <a:off x="107504" y="651007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4" name="Rettangolo 2613">
            <a:extLst>
              <a:ext uri="{FF2B5EF4-FFF2-40B4-BE49-F238E27FC236}">
                <a16:creationId xmlns:a16="http://schemas.microsoft.com/office/drawing/2014/main" id="{8F607BCA-A951-26B3-CEDF-C00F1D886C4A}"/>
              </a:ext>
            </a:extLst>
          </p:cNvPr>
          <p:cNvSpPr/>
          <p:nvPr/>
        </p:nvSpPr>
        <p:spPr>
          <a:xfrm>
            <a:off x="1444625" y="851875"/>
            <a:ext cx="7123113" cy="51054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cxnSp>
        <p:nvCxnSpPr>
          <p:cNvPr id="2640" name="Connettore 1 2639">
            <a:extLst>
              <a:ext uri="{FF2B5EF4-FFF2-40B4-BE49-F238E27FC236}">
                <a16:creationId xmlns:a16="http://schemas.microsoft.com/office/drawing/2014/main" id="{1B3FE0B5-672B-5CC9-CD44-CB1C1D1A86D8}"/>
              </a:ext>
            </a:extLst>
          </p:cNvPr>
          <p:cNvCxnSpPr/>
          <p:nvPr/>
        </p:nvCxnSpPr>
        <p:spPr>
          <a:xfrm flipV="1">
            <a:off x="5130800" y="4649175"/>
            <a:ext cx="3190240" cy="142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5" name="Connettore 1 2624">
            <a:extLst>
              <a:ext uri="{FF2B5EF4-FFF2-40B4-BE49-F238E27FC236}">
                <a16:creationId xmlns:a16="http://schemas.microsoft.com/office/drawing/2014/main" id="{88F8016A-172D-4A86-C2A7-A262ED15AE89}"/>
              </a:ext>
            </a:extLst>
          </p:cNvPr>
          <p:cNvCxnSpPr/>
          <p:nvPr/>
        </p:nvCxnSpPr>
        <p:spPr>
          <a:xfrm flipH="1" flipV="1">
            <a:off x="4429760" y="851875"/>
            <a:ext cx="0" cy="510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7" name="Connettore 1 2626">
            <a:extLst>
              <a:ext uri="{FF2B5EF4-FFF2-40B4-BE49-F238E27FC236}">
                <a16:creationId xmlns:a16="http://schemas.microsoft.com/office/drawing/2014/main" id="{0807C861-A0DC-31D9-4753-61568530AC9C}"/>
              </a:ext>
            </a:extLst>
          </p:cNvPr>
          <p:cNvCxnSpPr/>
          <p:nvPr/>
        </p:nvCxnSpPr>
        <p:spPr>
          <a:xfrm flipH="1">
            <a:off x="1444625" y="4385015"/>
            <a:ext cx="71231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7">
            <a:extLst>
              <a:ext uri="{FF2B5EF4-FFF2-40B4-BE49-F238E27FC236}">
                <a16:creationId xmlns:a16="http://schemas.microsoft.com/office/drawing/2014/main" id="{914879CA-67F0-644B-6E6F-D6B7CB6605F5}"/>
              </a:ext>
            </a:extLst>
          </p:cNvPr>
          <p:cNvGrpSpPr/>
          <p:nvPr/>
        </p:nvGrpSpPr>
        <p:grpSpPr>
          <a:xfrm>
            <a:off x="1479550" y="1169375"/>
            <a:ext cx="4665663" cy="4591050"/>
            <a:chOff x="1479550" y="635000"/>
            <a:chExt cx="4665663" cy="4591050"/>
          </a:xfrm>
        </p:grpSpPr>
        <p:grpSp>
          <p:nvGrpSpPr>
            <p:cNvPr id="3" name="Group 407">
              <a:extLst>
                <a:ext uri="{FF2B5EF4-FFF2-40B4-BE49-F238E27FC236}">
                  <a16:creationId xmlns:a16="http://schemas.microsoft.com/office/drawing/2014/main" id="{D9E12AF9-8836-96AE-FE48-DCE9D62937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38" y="933450"/>
              <a:ext cx="2192338" cy="2781300"/>
              <a:chOff x="1189" y="588"/>
              <a:chExt cx="1381" cy="1752"/>
            </a:xfrm>
          </p:grpSpPr>
          <p:sp>
            <p:nvSpPr>
              <p:cNvPr id="929" name="Freeform 207">
                <a:extLst>
                  <a:ext uri="{FF2B5EF4-FFF2-40B4-BE49-F238E27FC236}">
                    <a16:creationId xmlns:a16="http://schemas.microsoft.com/office/drawing/2014/main" id="{791FC5C5-687A-0A64-8903-30663B7824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0" name="Freeform 208">
                <a:extLst>
                  <a:ext uri="{FF2B5EF4-FFF2-40B4-BE49-F238E27FC236}">
                    <a16:creationId xmlns:a16="http://schemas.microsoft.com/office/drawing/2014/main" id="{C180D100-B3A7-AC2A-5557-51AE420BA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8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1" name="Freeform 209">
                <a:extLst>
                  <a:ext uri="{FF2B5EF4-FFF2-40B4-BE49-F238E27FC236}">
                    <a16:creationId xmlns:a16="http://schemas.microsoft.com/office/drawing/2014/main" id="{6E53D72B-819C-F5A8-9FFD-29990AAC7E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9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2" name="Freeform 210">
                <a:extLst>
                  <a:ext uri="{FF2B5EF4-FFF2-40B4-BE49-F238E27FC236}">
                    <a16:creationId xmlns:a16="http://schemas.microsoft.com/office/drawing/2014/main" id="{44A51327-25B3-FAF1-FF25-F449C6867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3" name="Freeform 211">
                <a:extLst>
                  <a:ext uri="{FF2B5EF4-FFF2-40B4-BE49-F238E27FC236}">
                    <a16:creationId xmlns:a16="http://schemas.microsoft.com/office/drawing/2014/main" id="{961449CB-A7C4-5A6F-EA0D-4847D3893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4" name="Freeform 212">
                <a:extLst>
                  <a:ext uri="{FF2B5EF4-FFF2-40B4-BE49-F238E27FC236}">
                    <a16:creationId xmlns:a16="http://schemas.microsoft.com/office/drawing/2014/main" id="{A14C5F1F-5AA9-562B-F556-064AE9BDA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5" name="Freeform 213">
                <a:extLst>
                  <a:ext uri="{FF2B5EF4-FFF2-40B4-BE49-F238E27FC236}">
                    <a16:creationId xmlns:a16="http://schemas.microsoft.com/office/drawing/2014/main" id="{A5F52152-E2C7-D55F-7EBF-66B346B58E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6" name="Freeform 214">
                <a:extLst>
                  <a:ext uri="{FF2B5EF4-FFF2-40B4-BE49-F238E27FC236}">
                    <a16:creationId xmlns:a16="http://schemas.microsoft.com/office/drawing/2014/main" id="{A67D6713-3E17-1ADC-6CDE-6C270666E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7" name="Freeform 215">
                <a:extLst>
                  <a:ext uri="{FF2B5EF4-FFF2-40B4-BE49-F238E27FC236}">
                    <a16:creationId xmlns:a16="http://schemas.microsoft.com/office/drawing/2014/main" id="{1B5480D9-A2CD-48E3-8389-C5BCC3F30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8" name="Freeform 216">
                <a:extLst>
                  <a:ext uri="{FF2B5EF4-FFF2-40B4-BE49-F238E27FC236}">
                    <a16:creationId xmlns:a16="http://schemas.microsoft.com/office/drawing/2014/main" id="{02BE395A-FDF3-0260-68C2-DA58D1EE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9" name="Freeform 217">
                <a:extLst>
                  <a:ext uri="{FF2B5EF4-FFF2-40B4-BE49-F238E27FC236}">
                    <a16:creationId xmlns:a16="http://schemas.microsoft.com/office/drawing/2014/main" id="{5268648E-9EBB-7390-08DB-DBDCD1DAB8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0" name="Freeform 218">
                <a:extLst>
                  <a:ext uri="{FF2B5EF4-FFF2-40B4-BE49-F238E27FC236}">
                    <a16:creationId xmlns:a16="http://schemas.microsoft.com/office/drawing/2014/main" id="{341DE571-A12B-6B4E-747B-B19F0D324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1" name="Freeform 219">
                <a:extLst>
                  <a:ext uri="{FF2B5EF4-FFF2-40B4-BE49-F238E27FC236}">
                    <a16:creationId xmlns:a16="http://schemas.microsoft.com/office/drawing/2014/main" id="{FCBF0192-D01C-A267-D5E4-209D27456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2" name="Freeform 220">
                <a:extLst>
                  <a:ext uri="{FF2B5EF4-FFF2-40B4-BE49-F238E27FC236}">
                    <a16:creationId xmlns:a16="http://schemas.microsoft.com/office/drawing/2014/main" id="{C023D556-42FC-7557-3ECD-D91721F4D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3" name="Freeform 221">
                <a:extLst>
                  <a:ext uri="{FF2B5EF4-FFF2-40B4-BE49-F238E27FC236}">
                    <a16:creationId xmlns:a16="http://schemas.microsoft.com/office/drawing/2014/main" id="{31C745A3-755E-1CA8-CC7D-567B8D7D9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10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4" name="Freeform 222">
                <a:extLst>
                  <a:ext uri="{FF2B5EF4-FFF2-40B4-BE49-F238E27FC236}">
                    <a16:creationId xmlns:a16="http://schemas.microsoft.com/office/drawing/2014/main" id="{5CF38535-3EF9-DA92-6792-13C73ACAC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5" name="Freeform 223">
                <a:extLst>
                  <a:ext uri="{FF2B5EF4-FFF2-40B4-BE49-F238E27FC236}">
                    <a16:creationId xmlns:a16="http://schemas.microsoft.com/office/drawing/2014/main" id="{EDE1AE59-2319-3BBF-9ED2-9DCB4505F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7" y="108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6" name="Freeform 224">
                <a:extLst>
                  <a:ext uri="{FF2B5EF4-FFF2-40B4-BE49-F238E27FC236}">
                    <a16:creationId xmlns:a16="http://schemas.microsoft.com/office/drawing/2014/main" id="{9F2F390A-F9E1-D173-C362-1A8F89A71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9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7" name="Freeform 225">
                <a:extLst>
                  <a:ext uri="{FF2B5EF4-FFF2-40B4-BE49-F238E27FC236}">
                    <a16:creationId xmlns:a16="http://schemas.microsoft.com/office/drawing/2014/main" id="{65F0C181-621C-A55D-89FA-AB7B36047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4" y="9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8" name="Freeform 226">
                <a:extLst>
                  <a:ext uri="{FF2B5EF4-FFF2-40B4-BE49-F238E27FC236}">
                    <a16:creationId xmlns:a16="http://schemas.microsoft.com/office/drawing/2014/main" id="{F5D7FC16-F757-16E0-C489-651BBF308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9" name="Freeform 227">
                <a:extLst>
                  <a:ext uri="{FF2B5EF4-FFF2-40B4-BE49-F238E27FC236}">
                    <a16:creationId xmlns:a16="http://schemas.microsoft.com/office/drawing/2014/main" id="{47F24477-62E8-4069-1065-93681DAE85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0" name="Freeform 228">
                <a:extLst>
                  <a:ext uri="{FF2B5EF4-FFF2-40B4-BE49-F238E27FC236}">
                    <a16:creationId xmlns:a16="http://schemas.microsoft.com/office/drawing/2014/main" id="{3004D7FE-B788-C6B9-2382-4186E15B4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2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1" name="Freeform 229">
                <a:extLst>
                  <a:ext uri="{FF2B5EF4-FFF2-40B4-BE49-F238E27FC236}">
                    <a16:creationId xmlns:a16="http://schemas.microsoft.com/office/drawing/2014/main" id="{102974E3-686D-0C1A-4748-BC44BB227F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12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2" name="Freeform 230">
                <a:extLst>
                  <a:ext uri="{FF2B5EF4-FFF2-40B4-BE49-F238E27FC236}">
                    <a16:creationId xmlns:a16="http://schemas.microsoft.com/office/drawing/2014/main" id="{C6346831-DFB2-0EFE-F093-336CA6FFE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1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3" name="Freeform 231">
                <a:extLst>
                  <a:ext uri="{FF2B5EF4-FFF2-40B4-BE49-F238E27FC236}">
                    <a16:creationId xmlns:a16="http://schemas.microsoft.com/office/drawing/2014/main" id="{139945A1-7897-FEA4-4753-06CC67E85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4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4" name="Freeform 232">
                <a:extLst>
                  <a:ext uri="{FF2B5EF4-FFF2-40B4-BE49-F238E27FC236}">
                    <a16:creationId xmlns:a16="http://schemas.microsoft.com/office/drawing/2014/main" id="{0AB4E2EA-953D-4946-103E-805DFB2D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5" name="Freeform 233">
                <a:extLst>
                  <a:ext uri="{FF2B5EF4-FFF2-40B4-BE49-F238E27FC236}">
                    <a16:creationId xmlns:a16="http://schemas.microsoft.com/office/drawing/2014/main" id="{25BF1E3B-ED3A-943C-4E94-8E9ABD76E8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13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6" name="Freeform 234">
                <a:extLst>
                  <a:ext uri="{FF2B5EF4-FFF2-40B4-BE49-F238E27FC236}">
                    <a16:creationId xmlns:a16="http://schemas.microsoft.com/office/drawing/2014/main" id="{3DB295BE-8D8B-C8B4-1824-29F2E48EF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7" name="Freeform 235">
                <a:extLst>
                  <a:ext uri="{FF2B5EF4-FFF2-40B4-BE49-F238E27FC236}">
                    <a16:creationId xmlns:a16="http://schemas.microsoft.com/office/drawing/2014/main" id="{ABB21A62-8B0F-AC77-4FA5-F83ECD1E4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11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8" name="Freeform 236">
                <a:extLst>
                  <a:ext uri="{FF2B5EF4-FFF2-40B4-BE49-F238E27FC236}">
                    <a16:creationId xmlns:a16="http://schemas.microsoft.com/office/drawing/2014/main" id="{2F5B3412-AE9B-BC41-93B6-5DBF48BC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101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9" name="Freeform 237">
                <a:extLst>
                  <a:ext uri="{FF2B5EF4-FFF2-40B4-BE49-F238E27FC236}">
                    <a16:creationId xmlns:a16="http://schemas.microsoft.com/office/drawing/2014/main" id="{E06D9510-0F6B-F4CD-5F6D-2E4D3E378C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9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0" name="Freeform 238">
                <a:extLst>
                  <a:ext uri="{FF2B5EF4-FFF2-40B4-BE49-F238E27FC236}">
                    <a16:creationId xmlns:a16="http://schemas.microsoft.com/office/drawing/2014/main" id="{1A52180F-BC58-A157-1A8B-5C4BC1246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9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1" name="Freeform 239">
                <a:extLst>
                  <a:ext uri="{FF2B5EF4-FFF2-40B4-BE49-F238E27FC236}">
                    <a16:creationId xmlns:a16="http://schemas.microsoft.com/office/drawing/2014/main" id="{80FFD589-1B86-0305-6730-AE474E0190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3" y="9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2" name="Freeform 240">
                <a:extLst>
                  <a:ext uri="{FF2B5EF4-FFF2-40B4-BE49-F238E27FC236}">
                    <a16:creationId xmlns:a16="http://schemas.microsoft.com/office/drawing/2014/main" id="{EBD9385D-CF79-8B30-3DE6-173715C9F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3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3" name="Freeform 241">
                <a:extLst>
                  <a:ext uri="{FF2B5EF4-FFF2-40B4-BE49-F238E27FC236}">
                    <a16:creationId xmlns:a16="http://schemas.microsoft.com/office/drawing/2014/main" id="{36778250-18E5-4792-0E5D-33377B3596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7" y="13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4" name="Freeform 242">
                <a:extLst>
                  <a:ext uri="{FF2B5EF4-FFF2-40B4-BE49-F238E27FC236}">
                    <a16:creationId xmlns:a16="http://schemas.microsoft.com/office/drawing/2014/main" id="{34B6FD23-8B9B-2D15-5539-651900FC9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4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5" name="Freeform 243">
                <a:extLst>
                  <a:ext uri="{FF2B5EF4-FFF2-40B4-BE49-F238E27FC236}">
                    <a16:creationId xmlns:a16="http://schemas.microsoft.com/office/drawing/2014/main" id="{4B3D6104-1172-6C73-AB13-8CDEBCDCD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3" y="14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6" name="Freeform 244">
                <a:extLst>
                  <a:ext uri="{FF2B5EF4-FFF2-40B4-BE49-F238E27FC236}">
                    <a16:creationId xmlns:a16="http://schemas.microsoft.com/office/drawing/2014/main" id="{F0E0050D-22A6-05C4-B550-62D250F03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7" name="Freeform 245">
                <a:extLst>
                  <a:ext uri="{FF2B5EF4-FFF2-40B4-BE49-F238E27FC236}">
                    <a16:creationId xmlns:a16="http://schemas.microsoft.com/office/drawing/2014/main" id="{1604BBF8-D6A2-0494-60E3-CE91D7849B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1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8" name="Freeform 246">
                <a:extLst>
                  <a:ext uri="{FF2B5EF4-FFF2-40B4-BE49-F238E27FC236}">
                    <a16:creationId xmlns:a16="http://schemas.microsoft.com/office/drawing/2014/main" id="{D1245691-9A20-1F52-32A9-872A1D368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9" name="Freeform 247">
                <a:extLst>
                  <a:ext uri="{FF2B5EF4-FFF2-40B4-BE49-F238E27FC236}">
                    <a16:creationId xmlns:a16="http://schemas.microsoft.com/office/drawing/2014/main" id="{1C860B38-A647-43C6-6863-F45CE5BC6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1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0" name="Freeform 248">
                <a:extLst>
                  <a:ext uri="{FF2B5EF4-FFF2-40B4-BE49-F238E27FC236}">
                    <a16:creationId xmlns:a16="http://schemas.microsoft.com/office/drawing/2014/main" id="{B650F530-0E6E-E4C3-DB0E-CCB37E4C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1" name="Freeform 249">
                <a:extLst>
                  <a:ext uri="{FF2B5EF4-FFF2-40B4-BE49-F238E27FC236}">
                    <a16:creationId xmlns:a16="http://schemas.microsoft.com/office/drawing/2014/main" id="{7C1241A3-670D-2CAA-3F9D-699CFBE31D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2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2" name="Freeform 250">
                <a:extLst>
                  <a:ext uri="{FF2B5EF4-FFF2-40B4-BE49-F238E27FC236}">
                    <a16:creationId xmlns:a16="http://schemas.microsoft.com/office/drawing/2014/main" id="{45EA9FC9-0AA5-4071-A4C3-05BE13E6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3" name="Freeform 251">
                <a:extLst>
                  <a:ext uri="{FF2B5EF4-FFF2-40B4-BE49-F238E27FC236}">
                    <a16:creationId xmlns:a16="http://schemas.microsoft.com/office/drawing/2014/main" id="{9C577541-A53B-FAB4-1D0D-D955F60575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4" name="Freeform 252">
                <a:extLst>
                  <a:ext uri="{FF2B5EF4-FFF2-40B4-BE49-F238E27FC236}">
                    <a16:creationId xmlns:a16="http://schemas.microsoft.com/office/drawing/2014/main" id="{C325595D-3CD0-36B0-CCDA-A4031F4B4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8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5" name="Freeform 253">
                <a:extLst>
                  <a:ext uri="{FF2B5EF4-FFF2-40B4-BE49-F238E27FC236}">
                    <a16:creationId xmlns:a16="http://schemas.microsoft.com/office/drawing/2014/main" id="{251098A9-3691-8045-A2C9-C688965494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858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6" name="Freeform 254">
                <a:extLst>
                  <a:ext uri="{FF2B5EF4-FFF2-40B4-BE49-F238E27FC236}">
                    <a16:creationId xmlns:a16="http://schemas.microsoft.com/office/drawing/2014/main" id="{304BD9F1-C6CB-CCF0-EDEA-0B0F5350A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9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7" name="Freeform 255">
                <a:extLst>
                  <a:ext uri="{FF2B5EF4-FFF2-40B4-BE49-F238E27FC236}">
                    <a16:creationId xmlns:a16="http://schemas.microsoft.com/office/drawing/2014/main" id="{25A16B6C-B43A-72CD-567F-EE03581043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9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8" name="Freeform 256">
                <a:extLst>
                  <a:ext uri="{FF2B5EF4-FFF2-40B4-BE49-F238E27FC236}">
                    <a16:creationId xmlns:a16="http://schemas.microsoft.com/office/drawing/2014/main" id="{616B40E6-D259-19D9-36EF-77A501F5A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3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9" name="Freeform 257">
                <a:extLst>
                  <a:ext uri="{FF2B5EF4-FFF2-40B4-BE49-F238E27FC236}">
                    <a16:creationId xmlns:a16="http://schemas.microsoft.com/office/drawing/2014/main" id="{00C66A0A-8B2C-105F-F93A-4D1593153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12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0" name="Freeform 258">
                <a:extLst>
                  <a:ext uri="{FF2B5EF4-FFF2-40B4-BE49-F238E27FC236}">
                    <a16:creationId xmlns:a16="http://schemas.microsoft.com/office/drawing/2014/main" id="{9E91C205-16A4-02C8-118F-B1EC2482D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0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1" name="Freeform 259">
                <a:extLst>
                  <a:ext uri="{FF2B5EF4-FFF2-40B4-BE49-F238E27FC236}">
                    <a16:creationId xmlns:a16="http://schemas.microsoft.com/office/drawing/2014/main" id="{3FEE2F43-D397-5EFA-5C16-CF8EF4AE0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10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2" name="Freeform 260">
                <a:extLst>
                  <a:ext uri="{FF2B5EF4-FFF2-40B4-BE49-F238E27FC236}">
                    <a16:creationId xmlns:a16="http://schemas.microsoft.com/office/drawing/2014/main" id="{6C7AE6AD-D4E8-5758-B93B-7C5DA51C9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3" name="Freeform 261">
                <a:extLst>
                  <a:ext uri="{FF2B5EF4-FFF2-40B4-BE49-F238E27FC236}">
                    <a16:creationId xmlns:a16="http://schemas.microsoft.com/office/drawing/2014/main" id="{D800894B-2239-FE8E-5D44-A35F171A31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4" name="Freeform 262">
                <a:extLst>
                  <a:ext uri="{FF2B5EF4-FFF2-40B4-BE49-F238E27FC236}">
                    <a16:creationId xmlns:a16="http://schemas.microsoft.com/office/drawing/2014/main" id="{661E0A34-5DAB-3207-892C-A8641580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3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5" name="Freeform 263">
                <a:extLst>
                  <a:ext uri="{FF2B5EF4-FFF2-40B4-BE49-F238E27FC236}">
                    <a16:creationId xmlns:a16="http://schemas.microsoft.com/office/drawing/2014/main" id="{65235A12-0A18-5B23-D5EC-E133EC5F66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13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6" name="Freeform 264">
                <a:extLst>
                  <a:ext uri="{FF2B5EF4-FFF2-40B4-BE49-F238E27FC236}">
                    <a16:creationId xmlns:a16="http://schemas.microsoft.com/office/drawing/2014/main" id="{473C461D-ABCF-BE50-549C-5F7A0D78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7" name="Freeform 265">
                <a:extLst>
                  <a:ext uri="{FF2B5EF4-FFF2-40B4-BE49-F238E27FC236}">
                    <a16:creationId xmlns:a16="http://schemas.microsoft.com/office/drawing/2014/main" id="{C98091F1-CEAF-D20A-1A6B-8D5FB03A7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4" y="12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8" name="Freeform 266">
                <a:extLst>
                  <a:ext uri="{FF2B5EF4-FFF2-40B4-BE49-F238E27FC236}">
                    <a16:creationId xmlns:a16="http://schemas.microsoft.com/office/drawing/2014/main" id="{6DA3604A-191B-9FD8-3C99-671131648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7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9" name="Freeform 267">
                <a:extLst>
                  <a:ext uri="{FF2B5EF4-FFF2-40B4-BE49-F238E27FC236}">
                    <a16:creationId xmlns:a16="http://schemas.microsoft.com/office/drawing/2014/main" id="{E9C62DE7-4FB4-3DF9-CBAD-C2F15719D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0" name="Freeform 268">
                <a:extLst>
                  <a:ext uri="{FF2B5EF4-FFF2-40B4-BE49-F238E27FC236}">
                    <a16:creationId xmlns:a16="http://schemas.microsoft.com/office/drawing/2014/main" id="{56A9B36C-542C-B8A5-ABA5-C35F16A6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1" name="Freeform 269">
                <a:extLst>
                  <a:ext uri="{FF2B5EF4-FFF2-40B4-BE49-F238E27FC236}">
                    <a16:creationId xmlns:a16="http://schemas.microsoft.com/office/drawing/2014/main" id="{0E6F6ACE-FC2C-71B0-7DA1-46970DD5D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6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2" name="Freeform 270">
                <a:extLst>
                  <a:ext uri="{FF2B5EF4-FFF2-40B4-BE49-F238E27FC236}">
                    <a16:creationId xmlns:a16="http://schemas.microsoft.com/office/drawing/2014/main" id="{C1CC7578-4A9B-1711-CE9D-5F0B7FEE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3" name="Freeform 271">
                <a:extLst>
                  <a:ext uri="{FF2B5EF4-FFF2-40B4-BE49-F238E27FC236}">
                    <a16:creationId xmlns:a16="http://schemas.microsoft.com/office/drawing/2014/main" id="{B112A0DA-15C7-8BB7-F472-7F552EAEC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4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4" name="Freeform 272">
                <a:extLst>
                  <a:ext uri="{FF2B5EF4-FFF2-40B4-BE49-F238E27FC236}">
                    <a16:creationId xmlns:a16="http://schemas.microsoft.com/office/drawing/2014/main" id="{AA99477F-DF7B-1256-6D5D-732313F56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4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5" name="Freeform 273">
                <a:extLst>
                  <a:ext uri="{FF2B5EF4-FFF2-40B4-BE49-F238E27FC236}">
                    <a16:creationId xmlns:a16="http://schemas.microsoft.com/office/drawing/2014/main" id="{8FB14FFA-154C-C09A-DAE1-428363C96F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6" y="14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6" name="Freeform 274">
                <a:extLst>
                  <a:ext uri="{FF2B5EF4-FFF2-40B4-BE49-F238E27FC236}">
                    <a16:creationId xmlns:a16="http://schemas.microsoft.com/office/drawing/2014/main" id="{D13D023D-14C2-1BBC-8891-3AD437A36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14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7" name="Freeform 275">
                <a:extLst>
                  <a:ext uri="{FF2B5EF4-FFF2-40B4-BE49-F238E27FC236}">
                    <a16:creationId xmlns:a16="http://schemas.microsoft.com/office/drawing/2014/main" id="{666D299E-583E-E961-2840-AE925D5F2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1" y="14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8" name="Freeform 276">
                <a:extLst>
                  <a:ext uri="{FF2B5EF4-FFF2-40B4-BE49-F238E27FC236}">
                    <a16:creationId xmlns:a16="http://schemas.microsoft.com/office/drawing/2014/main" id="{CF754224-CF59-4114-8AC3-62E33B814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9" name="Freeform 277">
                <a:extLst>
                  <a:ext uri="{FF2B5EF4-FFF2-40B4-BE49-F238E27FC236}">
                    <a16:creationId xmlns:a16="http://schemas.microsoft.com/office/drawing/2014/main" id="{E3307AD7-E604-3623-75C5-59B3DA05B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0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0" name="Freeform 278">
                <a:extLst>
                  <a:ext uri="{FF2B5EF4-FFF2-40B4-BE49-F238E27FC236}">
                    <a16:creationId xmlns:a16="http://schemas.microsoft.com/office/drawing/2014/main" id="{2ED75563-1CF0-5AA8-A7C0-07992AEA3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9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1" name="Freeform 279">
                <a:extLst>
                  <a:ext uri="{FF2B5EF4-FFF2-40B4-BE49-F238E27FC236}">
                    <a16:creationId xmlns:a16="http://schemas.microsoft.com/office/drawing/2014/main" id="{739CD3FD-2522-23BF-1BAA-B7DD133CEB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3" y="9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2" name="Freeform 280">
                <a:extLst>
                  <a:ext uri="{FF2B5EF4-FFF2-40B4-BE49-F238E27FC236}">
                    <a16:creationId xmlns:a16="http://schemas.microsoft.com/office/drawing/2014/main" id="{8B860BC6-5881-5ACD-0467-C2F176B98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3" name="Freeform 281">
                <a:extLst>
                  <a:ext uri="{FF2B5EF4-FFF2-40B4-BE49-F238E27FC236}">
                    <a16:creationId xmlns:a16="http://schemas.microsoft.com/office/drawing/2014/main" id="{2E5EBDEC-8B0D-266A-D882-2D280CBF7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1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4" name="Freeform 282">
                <a:extLst>
                  <a:ext uri="{FF2B5EF4-FFF2-40B4-BE49-F238E27FC236}">
                    <a16:creationId xmlns:a16="http://schemas.microsoft.com/office/drawing/2014/main" id="{8473F2B4-A562-ABFC-5DFE-064E3428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0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5" name="Freeform 283">
                <a:extLst>
                  <a:ext uri="{FF2B5EF4-FFF2-40B4-BE49-F238E27FC236}">
                    <a16:creationId xmlns:a16="http://schemas.microsoft.com/office/drawing/2014/main" id="{7C0D5D48-7B55-D099-DCFA-D77C72BAE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0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6" name="Freeform 284">
                <a:extLst>
                  <a:ext uri="{FF2B5EF4-FFF2-40B4-BE49-F238E27FC236}">
                    <a16:creationId xmlns:a16="http://schemas.microsoft.com/office/drawing/2014/main" id="{246B3E9D-61A7-920E-6CB7-91FC44082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7" name="Freeform 285">
                <a:extLst>
                  <a:ext uri="{FF2B5EF4-FFF2-40B4-BE49-F238E27FC236}">
                    <a16:creationId xmlns:a16="http://schemas.microsoft.com/office/drawing/2014/main" id="{EA577F11-0F71-11DB-930D-B17C642A7D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2" y="10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8" name="Freeform 286">
                <a:extLst>
                  <a:ext uri="{FF2B5EF4-FFF2-40B4-BE49-F238E27FC236}">
                    <a16:creationId xmlns:a16="http://schemas.microsoft.com/office/drawing/2014/main" id="{88466086-10D5-CDDD-F803-86CF04B87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9" name="Freeform 287">
                <a:extLst>
                  <a:ext uri="{FF2B5EF4-FFF2-40B4-BE49-F238E27FC236}">
                    <a16:creationId xmlns:a16="http://schemas.microsoft.com/office/drawing/2014/main" id="{99B9DB66-FDD3-AF55-00BA-8F0722EF4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0" name="Freeform 288">
                <a:extLst>
                  <a:ext uri="{FF2B5EF4-FFF2-40B4-BE49-F238E27FC236}">
                    <a16:creationId xmlns:a16="http://schemas.microsoft.com/office/drawing/2014/main" id="{143DAD02-71A4-68D2-F501-3AB03D4D3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11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1" name="Freeform 289">
                <a:extLst>
                  <a:ext uri="{FF2B5EF4-FFF2-40B4-BE49-F238E27FC236}">
                    <a16:creationId xmlns:a16="http://schemas.microsoft.com/office/drawing/2014/main" id="{4EE2F8D1-5AA7-FA62-CD86-AFE7CF2B2C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1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2" name="Freeform 290">
                <a:extLst>
                  <a:ext uri="{FF2B5EF4-FFF2-40B4-BE49-F238E27FC236}">
                    <a16:creationId xmlns:a16="http://schemas.microsoft.com/office/drawing/2014/main" id="{B2CB8F11-E60D-4EC8-EDFE-BF9EBFEF6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3" name="Freeform 291">
                <a:extLst>
                  <a:ext uri="{FF2B5EF4-FFF2-40B4-BE49-F238E27FC236}">
                    <a16:creationId xmlns:a16="http://schemas.microsoft.com/office/drawing/2014/main" id="{0B5710AA-811A-2A57-434D-15FB80441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6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4" name="Freeform 292">
                <a:extLst>
                  <a:ext uri="{FF2B5EF4-FFF2-40B4-BE49-F238E27FC236}">
                    <a16:creationId xmlns:a16="http://schemas.microsoft.com/office/drawing/2014/main" id="{14069980-9D1E-DD18-39BE-3E9922016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5" name="Freeform 293">
                <a:extLst>
                  <a:ext uri="{FF2B5EF4-FFF2-40B4-BE49-F238E27FC236}">
                    <a16:creationId xmlns:a16="http://schemas.microsoft.com/office/drawing/2014/main" id="{B2CE1B2D-E0BA-B192-16B8-0D34ED41FF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2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6" name="Freeform 294">
                <a:extLst>
                  <a:ext uri="{FF2B5EF4-FFF2-40B4-BE49-F238E27FC236}">
                    <a16:creationId xmlns:a16="http://schemas.microsoft.com/office/drawing/2014/main" id="{EBF46B97-8B3A-DFAA-2305-A70C10250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12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7" name="Freeform 295">
                <a:extLst>
                  <a:ext uri="{FF2B5EF4-FFF2-40B4-BE49-F238E27FC236}">
                    <a16:creationId xmlns:a16="http://schemas.microsoft.com/office/drawing/2014/main" id="{4A6AC963-7B8F-42BD-4576-D17D19F7E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2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8" name="Freeform 296">
                <a:extLst>
                  <a:ext uri="{FF2B5EF4-FFF2-40B4-BE49-F238E27FC236}">
                    <a16:creationId xmlns:a16="http://schemas.microsoft.com/office/drawing/2014/main" id="{2AAEE5CC-F1F8-FB56-53FE-63094E6E8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2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9" name="Freeform 297">
                <a:extLst>
                  <a:ext uri="{FF2B5EF4-FFF2-40B4-BE49-F238E27FC236}">
                    <a16:creationId xmlns:a16="http://schemas.microsoft.com/office/drawing/2014/main" id="{D9804BD5-CBC8-393E-41A4-90AD6E4D7D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3" y="12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0" name="Freeform 298">
                <a:extLst>
                  <a:ext uri="{FF2B5EF4-FFF2-40B4-BE49-F238E27FC236}">
                    <a16:creationId xmlns:a16="http://schemas.microsoft.com/office/drawing/2014/main" id="{236F1D2C-A29B-8EC8-BEC4-9B9C46352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10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1" name="Freeform 299">
                <a:extLst>
                  <a:ext uri="{FF2B5EF4-FFF2-40B4-BE49-F238E27FC236}">
                    <a16:creationId xmlns:a16="http://schemas.microsoft.com/office/drawing/2014/main" id="{17835A62-7CCB-5711-0D94-4B8CB00590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" y="10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2" name="Freeform 300">
                <a:extLst>
                  <a:ext uri="{FF2B5EF4-FFF2-40B4-BE49-F238E27FC236}">
                    <a16:creationId xmlns:a16="http://schemas.microsoft.com/office/drawing/2014/main" id="{A6D83B96-98B7-A4B6-A508-71E2471C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3" name="Freeform 301">
                <a:extLst>
                  <a:ext uri="{FF2B5EF4-FFF2-40B4-BE49-F238E27FC236}">
                    <a16:creationId xmlns:a16="http://schemas.microsoft.com/office/drawing/2014/main" id="{70D72E68-6230-48C2-275A-83448FA6B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4" name="Freeform 302">
                <a:extLst>
                  <a:ext uri="{FF2B5EF4-FFF2-40B4-BE49-F238E27FC236}">
                    <a16:creationId xmlns:a16="http://schemas.microsoft.com/office/drawing/2014/main" id="{058B9634-B780-F174-1BF3-8A4AB048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5" name="Freeform 303">
                <a:extLst>
                  <a:ext uri="{FF2B5EF4-FFF2-40B4-BE49-F238E27FC236}">
                    <a16:creationId xmlns:a16="http://schemas.microsoft.com/office/drawing/2014/main" id="{751B4A8F-69E8-7F11-7B9E-3ACED92EA8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9" y="91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6" name="Freeform 304">
                <a:extLst>
                  <a:ext uri="{FF2B5EF4-FFF2-40B4-BE49-F238E27FC236}">
                    <a16:creationId xmlns:a16="http://schemas.microsoft.com/office/drawing/2014/main" id="{F4497686-31F3-D0B8-056B-813861102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7" name="Freeform 305">
                <a:extLst>
                  <a:ext uri="{FF2B5EF4-FFF2-40B4-BE49-F238E27FC236}">
                    <a16:creationId xmlns:a16="http://schemas.microsoft.com/office/drawing/2014/main" id="{3BF29B4C-3DAF-CBA2-2169-E3C3B8974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8" name="Freeform 306">
                <a:extLst>
                  <a:ext uri="{FF2B5EF4-FFF2-40B4-BE49-F238E27FC236}">
                    <a16:creationId xmlns:a16="http://schemas.microsoft.com/office/drawing/2014/main" id="{CE621A5F-913A-A622-6E0E-1007F88B7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1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9" name="Freeform 307">
                <a:extLst>
                  <a:ext uri="{FF2B5EF4-FFF2-40B4-BE49-F238E27FC236}">
                    <a16:creationId xmlns:a16="http://schemas.microsoft.com/office/drawing/2014/main" id="{0CE3E5D4-A7E5-86E7-90B6-C198B82FF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" y="219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0" name="Freeform 308">
                <a:extLst>
                  <a:ext uri="{FF2B5EF4-FFF2-40B4-BE49-F238E27FC236}">
                    <a16:creationId xmlns:a16="http://schemas.microsoft.com/office/drawing/2014/main" id="{BDE3BDAC-5F39-1884-FFA3-F84A45710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3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1" name="Freeform 309">
                <a:extLst>
                  <a:ext uri="{FF2B5EF4-FFF2-40B4-BE49-F238E27FC236}">
                    <a16:creationId xmlns:a16="http://schemas.microsoft.com/office/drawing/2014/main" id="{2F1748A7-79FB-E3BA-E913-8AB5E9C71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3" y="222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2" name="Freeform 310">
                <a:extLst>
                  <a:ext uri="{FF2B5EF4-FFF2-40B4-BE49-F238E27FC236}">
                    <a16:creationId xmlns:a16="http://schemas.microsoft.com/office/drawing/2014/main" id="{FDC34906-A8AD-56D7-F4D2-1995A59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7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3" name="Freeform 311">
                <a:extLst>
                  <a:ext uri="{FF2B5EF4-FFF2-40B4-BE49-F238E27FC236}">
                    <a16:creationId xmlns:a16="http://schemas.microsoft.com/office/drawing/2014/main" id="{D8ED22C9-D3BB-789C-B8BB-1C6AE38DC9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2" y="17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4" name="Freeform 312">
                <a:extLst>
                  <a:ext uri="{FF2B5EF4-FFF2-40B4-BE49-F238E27FC236}">
                    <a16:creationId xmlns:a16="http://schemas.microsoft.com/office/drawing/2014/main" id="{F5CC24C2-C653-70F9-1EE3-A3E64EA52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18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5" name="Freeform 313">
                <a:extLst>
                  <a:ext uri="{FF2B5EF4-FFF2-40B4-BE49-F238E27FC236}">
                    <a16:creationId xmlns:a16="http://schemas.microsoft.com/office/drawing/2014/main" id="{F86A2B44-BAF9-4E02-9CA6-8D2C70299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3" y="182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6" name="Freeform 314">
                <a:extLst>
                  <a:ext uri="{FF2B5EF4-FFF2-40B4-BE49-F238E27FC236}">
                    <a16:creationId xmlns:a16="http://schemas.microsoft.com/office/drawing/2014/main" id="{0E14819D-ADFD-E3CE-CC37-41693AD21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7" name="Freeform 315">
                <a:extLst>
                  <a:ext uri="{FF2B5EF4-FFF2-40B4-BE49-F238E27FC236}">
                    <a16:creationId xmlns:a16="http://schemas.microsoft.com/office/drawing/2014/main" id="{E7E7B71F-A2B2-9B84-356E-EBAF794A0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3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8" name="Freeform 316">
                <a:extLst>
                  <a:ext uri="{FF2B5EF4-FFF2-40B4-BE49-F238E27FC236}">
                    <a16:creationId xmlns:a16="http://schemas.microsoft.com/office/drawing/2014/main" id="{95EFE1CB-E4FD-1C5D-68C2-47C0C5CED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6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9" name="Freeform 317">
                <a:extLst>
                  <a:ext uri="{FF2B5EF4-FFF2-40B4-BE49-F238E27FC236}">
                    <a16:creationId xmlns:a16="http://schemas.microsoft.com/office/drawing/2014/main" id="{65FFB6C8-782D-35A8-0C20-00DD28962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2" y="16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0" name="Freeform 318">
                <a:extLst>
                  <a:ext uri="{FF2B5EF4-FFF2-40B4-BE49-F238E27FC236}">
                    <a16:creationId xmlns:a16="http://schemas.microsoft.com/office/drawing/2014/main" id="{BD0B3F0F-B3E9-7376-D2F8-956621A5E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0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1" name="Freeform 319">
                <a:extLst>
                  <a:ext uri="{FF2B5EF4-FFF2-40B4-BE49-F238E27FC236}">
                    <a16:creationId xmlns:a16="http://schemas.microsoft.com/office/drawing/2014/main" id="{A47422E4-8387-FD93-2C58-F9E3469FA2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10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2" name="Freeform 320">
                <a:extLst>
                  <a:ext uri="{FF2B5EF4-FFF2-40B4-BE49-F238E27FC236}">
                    <a16:creationId xmlns:a16="http://schemas.microsoft.com/office/drawing/2014/main" id="{8962BD8C-A33C-7CC2-BF08-201355ED5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0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3" name="Freeform 321">
                <a:extLst>
                  <a:ext uri="{FF2B5EF4-FFF2-40B4-BE49-F238E27FC236}">
                    <a16:creationId xmlns:a16="http://schemas.microsoft.com/office/drawing/2014/main" id="{99D3B8D2-839D-4498-B7D2-390349310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4" y="10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4" name="Freeform 322">
                <a:extLst>
                  <a:ext uri="{FF2B5EF4-FFF2-40B4-BE49-F238E27FC236}">
                    <a16:creationId xmlns:a16="http://schemas.microsoft.com/office/drawing/2014/main" id="{7522C9CC-11DC-D1FF-38C7-5862280E8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9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5" name="Freeform 323">
                <a:extLst>
                  <a:ext uri="{FF2B5EF4-FFF2-40B4-BE49-F238E27FC236}">
                    <a16:creationId xmlns:a16="http://schemas.microsoft.com/office/drawing/2014/main" id="{E3B2BAA6-C164-672A-3A1A-9014EFB7C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6" y="9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6" name="Freeform 324">
                <a:extLst>
                  <a:ext uri="{FF2B5EF4-FFF2-40B4-BE49-F238E27FC236}">
                    <a16:creationId xmlns:a16="http://schemas.microsoft.com/office/drawing/2014/main" id="{A07D8FF5-ED89-6123-6D1D-78BE628DF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4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7" name="Freeform 325">
                <a:extLst>
                  <a:ext uri="{FF2B5EF4-FFF2-40B4-BE49-F238E27FC236}">
                    <a16:creationId xmlns:a16="http://schemas.microsoft.com/office/drawing/2014/main" id="{31E138A0-FD27-D378-9BE1-6370AB697A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3" y="14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8" name="Freeform 326">
                <a:extLst>
                  <a:ext uri="{FF2B5EF4-FFF2-40B4-BE49-F238E27FC236}">
                    <a16:creationId xmlns:a16="http://schemas.microsoft.com/office/drawing/2014/main" id="{F109DF20-A4DB-376F-03E3-DEB0FC372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8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9" name="Freeform 327">
                <a:extLst>
                  <a:ext uri="{FF2B5EF4-FFF2-40B4-BE49-F238E27FC236}">
                    <a16:creationId xmlns:a16="http://schemas.microsoft.com/office/drawing/2014/main" id="{36645DE9-BFD9-CB08-8364-F02249E90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6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0" name="Freeform 328">
                <a:extLst>
                  <a:ext uri="{FF2B5EF4-FFF2-40B4-BE49-F238E27FC236}">
                    <a16:creationId xmlns:a16="http://schemas.microsoft.com/office/drawing/2014/main" id="{2BC1DBD9-2915-E7AE-3634-3A4B08960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1" name="Freeform 329">
                <a:extLst>
                  <a:ext uri="{FF2B5EF4-FFF2-40B4-BE49-F238E27FC236}">
                    <a16:creationId xmlns:a16="http://schemas.microsoft.com/office/drawing/2014/main" id="{E306F343-75B9-28D5-BFFF-263E4E655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4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2" name="Freeform 330">
                <a:extLst>
                  <a:ext uri="{FF2B5EF4-FFF2-40B4-BE49-F238E27FC236}">
                    <a16:creationId xmlns:a16="http://schemas.microsoft.com/office/drawing/2014/main" id="{0BDF654A-CD12-21F9-BB4C-A5BF6BEBB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3" name="Freeform 331">
                <a:extLst>
                  <a:ext uri="{FF2B5EF4-FFF2-40B4-BE49-F238E27FC236}">
                    <a16:creationId xmlns:a16="http://schemas.microsoft.com/office/drawing/2014/main" id="{8618FAF4-39AF-18CB-C5A5-F8B6CC897D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4" name="Freeform 332">
                <a:extLst>
                  <a:ext uri="{FF2B5EF4-FFF2-40B4-BE49-F238E27FC236}">
                    <a16:creationId xmlns:a16="http://schemas.microsoft.com/office/drawing/2014/main" id="{CCB6566D-A092-1354-0CB7-25E8844B1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16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5" name="Freeform 333">
                <a:extLst>
                  <a:ext uri="{FF2B5EF4-FFF2-40B4-BE49-F238E27FC236}">
                    <a16:creationId xmlns:a16="http://schemas.microsoft.com/office/drawing/2014/main" id="{ECAAB5AC-6AB8-6FF4-B931-AB2B2662CB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2" y="1687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6" name="Freeform 334">
                <a:extLst>
                  <a:ext uri="{FF2B5EF4-FFF2-40B4-BE49-F238E27FC236}">
                    <a16:creationId xmlns:a16="http://schemas.microsoft.com/office/drawing/2014/main" id="{6EBDF7DE-1F02-596A-A20D-57474269A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7" name="Freeform 335">
                <a:extLst>
                  <a:ext uri="{FF2B5EF4-FFF2-40B4-BE49-F238E27FC236}">
                    <a16:creationId xmlns:a16="http://schemas.microsoft.com/office/drawing/2014/main" id="{1CDFDD9D-A470-E09C-4C2E-AF2086B735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4" y="15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8" name="Freeform 336">
                <a:extLst>
                  <a:ext uri="{FF2B5EF4-FFF2-40B4-BE49-F238E27FC236}">
                    <a16:creationId xmlns:a16="http://schemas.microsoft.com/office/drawing/2014/main" id="{D04A7A85-A2A6-6DE1-CD21-C986D1C57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0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9" name="Freeform 337">
                <a:extLst>
                  <a:ext uri="{FF2B5EF4-FFF2-40B4-BE49-F238E27FC236}">
                    <a16:creationId xmlns:a16="http://schemas.microsoft.com/office/drawing/2014/main" id="{E2CEB336-B0E7-13D1-C183-19ED223B9A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999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0" name="Freeform 338">
                <a:extLst>
                  <a:ext uri="{FF2B5EF4-FFF2-40B4-BE49-F238E27FC236}">
                    <a16:creationId xmlns:a16="http://schemas.microsoft.com/office/drawing/2014/main" id="{828CC1A5-C8D1-272D-5D4F-E3C8CC733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0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1" name="Freeform 339">
                <a:extLst>
                  <a:ext uri="{FF2B5EF4-FFF2-40B4-BE49-F238E27FC236}">
                    <a16:creationId xmlns:a16="http://schemas.microsoft.com/office/drawing/2014/main" id="{0E7B5561-C7A3-6284-448E-49588A401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10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2" name="Freeform 340">
                <a:extLst>
                  <a:ext uri="{FF2B5EF4-FFF2-40B4-BE49-F238E27FC236}">
                    <a16:creationId xmlns:a16="http://schemas.microsoft.com/office/drawing/2014/main" id="{8BDB7345-45DA-4667-FA14-D50BEBC50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3" name="Freeform 341">
                <a:extLst>
                  <a:ext uri="{FF2B5EF4-FFF2-40B4-BE49-F238E27FC236}">
                    <a16:creationId xmlns:a16="http://schemas.microsoft.com/office/drawing/2014/main" id="{0AC0004E-6FF8-2451-7063-C21EEB716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" y="10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4" name="Freeform 342">
                <a:extLst>
                  <a:ext uri="{FF2B5EF4-FFF2-40B4-BE49-F238E27FC236}">
                    <a16:creationId xmlns:a16="http://schemas.microsoft.com/office/drawing/2014/main" id="{244EBC71-A843-ECB2-0697-A8322B426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7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5" name="Freeform 343">
                <a:extLst>
                  <a:ext uri="{FF2B5EF4-FFF2-40B4-BE49-F238E27FC236}">
                    <a16:creationId xmlns:a16="http://schemas.microsoft.com/office/drawing/2014/main" id="{7D81647A-77CE-EB63-D6C5-A0E43FDCFD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7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6" name="Freeform 344">
                <a:extLst>
                  <a:ext uri="{FF2B5EF4-FFF2-40B4-BE49-F238E27FC236}">
                    <a16:creationId xmlns:a16="http://schemas.microsoft.com/office/drawing/2014/main" id="{7CBEDBDD-8098-2B5F-37B2-7B182DEB4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5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7" name="Freeform 345">
                <a:extLst>
                  <a:ext uri="{FF2B5EF4-FFF2-40B4-BE49-F238E27FC236}">
                    <a16:creationId xmlns:a16="http://schemas.microsoft.com/office/drawing/2014/main" id="{2D1C1A29-3493-0FDA-29AE-CB3601A2C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4" y="5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8" name="Freeform 346">
                <a:extLst>
                  <a:ext uri="{FF2B5EF4-FFF2-40B4-BE49-F238E27FC236}">
                    <a16:creationId xmlns:a16="http://schemas.microsoft.com/office/drawing/2014/main" id="{CE44254E-CFB8-7445-8E72-FA56D550E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9" name="Freeform 347">
                <a:extLst>
                  <a:ext uri="{FF2B5EF4-FFF2-40B4-BE49-F238E27FC236}">
                    <a16:creationId xmlns:a16="http://schemas.microsoft.com/office/drawing/2014/main" id="{210F059A-4FC2-0DB0-011A-148B77C0A9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0" name="Freeform 348">
                <a:extLst>
                  <a:ext uri="{FF2B5EF4-FFF2-40B4-BE49-F238E27FC236}">
                    <a16:creationId xmlns:a16="http://schemas.microsoft.com/office/drawing/2014/main" id="{B2AB3408-0CBB-41CA-3563-CEF9E921F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1" name="Freeform 349">
                <a:extLst>
                  <a:ext uri="{FF2B5EF4-FFF2-40B4-BE49-F238E27FC236}">
                    <a16:creationId xmlns:a16="http://schemas.microsoft.com/office/drawing/2014/main" id="{A4D96D24-B1A9-D073-48FC-E4DDD024D9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3" y="75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2" name="Freeform 350">
                <a:extLst>
                  <a:ext uri="{FF2B5EF4-FFF2-40B4-BE49-F238E27FC236}">
                    <a16:creationId xmlns:a16="http://schemas.microsoft.com/office/drawing/2014/main" id="{BC9F74C1-31D9-3585-7FE9-BEEDB9D19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10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3" name="Freeform 351">
                <a:extLst>
                  <a:ext uri="{FF2B5EF4-FFF2-40B4-BE49-F238E27FC236}">
                    <a16:creationId xmlns:a16="http://schemas.microsoft.com/office/drawing/2014/main" id="{1150E2BC-6046-84D2-BE4A-FA86BAE254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4" y="104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4" name="Freeform 352">
                <a:extLst>
                  <a:ext uri="{FF2B5EF4-FFF2-40B4-BE49-F238E27FC236}">
                    <a16:creationId xmlns:a16="http://schemas.microsoft.com/office/drawing/2014/main" id="{2BC48E08-CD47-0BB6-E6E3-D45EA6D4E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7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5" name="Freeform 353">
                <a:extLst>
                  <a:ext uri="{FF2B5EF4-FFF2-40B4-BE49-F238E27FC236}">
                    <a16:creationId xmlns:a16="http://schemas.microsoft.com/office/drawing/2014/main" id="{65889E6C-2176-80D9-5E3E-FF32BE6566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1" y="7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6" name="Freeform 354">
                <a:extLst>
                  <a:ext uri="{FF2B5EF4-FFF2-40B4-BE49-F238E27FC236}">
                    <a16:creationId xmlns:a16="http://schemas.microsoft.com/office/drawing/2014/main" id="{C540363C-A355-25F5-6DCE-E30F54315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8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7" name="Freeform 355">
                <a:extLst>
                  <a:ext uri="{FF2B5EF4-FFF2-40B4-BE49-F238E27FC236}">
                    <a16:creationId xmlns:a16="http://schemas.microsoft.com/office/drawing/2014/main" id="{26F0A61B-C879-7DAE-07B0-DE95C1A1D6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81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8" name="Freeform 356">
                <a:extLst>
                  <a:ext uri="{FF2B5EF4-FFF2-40B4-BE49-F238E27FC236}">
                    <a16:creationId xmlns:a16="http://schemas.microsoft.com/office/drawing/2014/main" id="{2330F55A-26BE-D128-F0F9-94B20724A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9" name="Freeform 357">
                <a:extLst>
                  <a:ext uri="{FF2B5EF4-FFF2-40B4-BE49-F238E27FC236}">
                    <a16:creationId xmlns:a16="http://schemas.microsoft.com/office/drawing/2014/main" id="{44D91149-E28D-6DE5-2D35-641686DE05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6" y="6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0" name="Freeform 358">
                <a:extLst>
                  <a:ext uri="{FF2B5EF4-FFF2-40B4-BE49-F238E27FC236}">
                    <a16:creationId xmlns:a16="http://schemas.microsoft.com/office/drawing/2014/main" id="{A90E8E19-D35E-1F4E-8BE0-B659414C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1" name="Freeform 359">
                <a:extLst>
                  <a:ext uri="{FF2B5EF4-FFF2-40B4-BE49-F238E27FC236}">
                    <a16:creationId xmlns:a16="http://schemas.microsoft.com/office/drawing/2014/main" id="{95B91ACD-AFB2-3D52-CFFC-01AD9B681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2" name="Freeform 360">
                <a:extLst>
                  <a:ext uri="{FF2B5EF4-FFF2-40B4-BE49-F238E27FC236}">
                    <a16:creationId xmlns:a16="http://schemas.microsoft.com/office/drawing/2014/main" id="{8E49B0A6-9F5B-4A32-5CB2-1340D813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1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3" name="Freeform 361">
                <a:extLst>
                  <a:ext uri="{FF2B5EF4-FFF2-40B4-BE49-F238E27FC236}">
                    <a16:creationId xmlns:a16="http://schemas.microsoft.com/office/drawing/2014/main" id="{F9D2A1C2-0DF6-94EF-7366-813E188AF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5" y="11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4" name="Freeform 362">
                <a:extLst>
                  <a:ext uri="{FF2B5EF4-FFF2-40B4-BE49-F238E27FC236}">
                    <a16:creationId xmlns:a16="http://schemas.microsoft.com/office/drawing/2014/main" id="{E78F3E0F-CFF9-EBD6-61C4-92D2EAE4C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5" name="Freeform 363">
                <a:extLst>
                  <a:ext uri="{FF2B5EF4-FFF2-40B4-BE49-F238E27FC236}">
                    <a16:creationId xmlns:a16="http://schemas.microsoft.com/office/drawing/2014/main" id="{377F9996-108D-7F2D-E1FA-91DCC9CE6E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9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6" name="Freeform 364">
                <a:extLst>
                  <a:ext uri="{FF2B5EF4-FFF2-40B4-BE49-F238E27FC236}">
                    <a16:creationId xmlns:a16="http://schemas.microsoft.com/office/drawing/2014/main" id="{9276400C-CE14-AA1C-C4C8-C53F8D308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7" name="Freeform 365">
                <a:extLst>
                  <a:ext uri="{FF2B5EF4-FFF2-40B4-BE49-F238E27FC236}">
                    <a16:creationId xmlns:a16="http://schemas.microsoft.com/office/drawing/2014/main" id="{40A22090-0726-BD2A-AE50-BE35D08F01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8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8" name="Freeform 366">
                <a:extLst>
                  <a:ext uri="{FF2B5EF4-FFF2-40B4-BE49-F238E27FC236}">
                    <a16:creationId xmlns:a16="http://schemas.microsoft.com/office/drawing/2014/main" id="{3DDF6A9A-502C-8410-9E80-1C05E53F6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9" name="Freeform 367">
                <a:extLst>
                  <a:ext uri="{FF2B5EF4-FFF2-40B4-BE49-F238E27FC236}">
                    <a16:creationId xmlns:a16="http://schemas.microsoft.com/office/drawing/2014/main" id="{EF6A214E-92E5-FBA5-5AF0-FB0E8720B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7" y="8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0" name="Freeform 368">
                <a:extLst>
                  <a:ext uri="{FF2B5EF4-FFF2-40B4-BE49-F238E27FC236}">
                    <a16:creationId xmlns:a16="http://schemas.microsoft.com/office/drawing/2014/main" id="{94D98250-FDF8-6C9D-A7E6-77BFEE225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10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1" name="Freeform 369">
                <a:extLst>
                  <a:ext uri="{FF2B5EF4-FFF2-40B4-BE49-F238E27FC236}">
                    <a16:creationId xmlns:a16="http://schemas.microsoft.com/office/drawing/2014/main" id="{534FDA97-8CF5-CDC0-EB91-41965C0F4A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10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2" name="Freeform 370">
                <a:extLst>
                  <a:ext uri="{FF2B5EF4-FFF2-40B4-BE49-F238E27FC236}">
                    <a16:creationId xmlns:a16="http://schemas.microsoft.com/office/drawing/2014/main" id="{4BCF0769-039D-521B-6021-E749E3528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1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3" name="Freeform 371">
                <a:extLst>
                  <a:ext uri="{FF2B5EF4-FFF2-40B4-BE49-F238E27FC236}">
                    <a16:creationId xmlns:a16="http://schemas.microsoft.com/office/drawing/2014/main" id="{2D91ACB6-7B08-8BC5-0F06-F248FE950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4" name="Freeform 372">
                <a:extLst>
                  <a:ext uri="{FF2B5EF4-FFF2-40B4-BE49-F238E27FC236}">
                    <a16:creationId xmlns:a16="http://schemas.microsoft.com/office/drawing/2014/main" id="{31C5BC5B-F0C3-9DB0-74E6-921BD08A1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5" name="Freeform 373">
                <a:extLst>
                  <a:ext uri="{FF2B5EF4-FFF2-40B4-BE49-F238E27FC236}">
                    <a16:creationId xmlns:a16="http://schemas.microsoft.com/office/drawing/2014/main" id="{AF752977-4C17-F75D-BE6B-7342599033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6" name="Freeform 374">
                <a:extLst>
                  <a:ext uri="{FF2B5EF4-FFF2-40B4-BE49-F238E27FC236}">
                    <a16:creationId xmlns:a16="http://schemas.microsoft.com/office/drawing/2014/main" id="{7D726F3D-D948-CCA6-36C4-A3304ACCE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13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7" name="Freeform 375">
                <a:extLst>
                  <a:ext uri="{FF2B5EF4-FFF2-40B4-BE49-F238E27FC236}">
                    <a16:creationId xmlns:a16="http://schemas.microsoft.com/office/drawing/2014/main" id="{19B444D8-8025-45BD-F821-E23443D9F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3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8" name="Freeform 376">
                <a:extLst>
                  <a:ext uri="{FF2B5EF4-FFF2-40B4-BE49-F238E27FC236}">
                    <a16:creationId xmlns:a16="http://schemas.microsoft.com/office/drawing/2014/main" id="{806D34AE-732E-D28F-6F3A-107E1F0C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" y="15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9" name="Freeform 377">
                <a:extLst>
                  <a:ext uri="{FF2B5EF4-FFF2-40B4-BE49-F238E27FC236}">
                    <a16:creationId xmlns:a16="http://schemas.microsoft.com/office/drawing/2014/main" id="{0CDA1BFD-884E-2EDC-0D0A-B44B1224B1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4" y="154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0" name="Freeform 378">
                <a:extLst>
                  <a:ext uri="{FF2B5EF4-FFF2-40B4-BE49-F238E27FC236}">
                    <a16:creationId xmlns:a16="http://schemas.microsoft.com/office/drawing/2014/main" id="{565C1226-27C8-F96A-8505-7F7D6DBAF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1" name="Freeform 379">
                <a:extLst>
                  <a:ext uri="{FF2B5EF4-FFF2-40B4-BE49-F238E27FC236}">
                    <a16:creationId xmlns:a16="http://schemas.microsoft.com/office/drawing/2014/main" id="{FF82BAB6-0308-7AEA-B26A-3852DCE171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4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2" name="Freeform 380">
                <a:extLst>
                  <a:ext uri="{FF2B5EF4-FFF2-40B4-BE49-F238E27FC236}">
                    <a16:creationId xmlns:a16="http://schemas.microsoft.com/office/drawing/2014/main" id="{C22CF848-85CF-EC4B-15EB-D0246889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3" name="Freeform 381">
                <a:extLst>
                  <a:ext uri="{FF2B5EF4-FFF2-40B4-BE49-F238E27FC236}">
                    <a16:creationId xmlns:a16="http://schemas.microsoft.com/office/drawing/2014/main" id="{EC123988-3BC3-76D4-9131-A6174A9FD9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3" y="173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4" name="Freeform 382">
                <a:extLst>
                  <a:ext uri="{FF2B5EF4-FFF2-40B4-BE49-F238E27FC236}">
                    <a16:creationId xmlns:a16="http://schemas.microsoft.com/office/drawing/2014/main" id="{E0C70979-141F-4330-9622-109CA2046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7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5" name="Freeform 383">
                <a:extLst>
                  <a:ext uri="{FF2B5EF4-FFF2-40B4-BE49-F238E27FC236}">
                    <a16:creationId xmlns:a16="http://schemas.microsoft.com/office/drawing/2014/main" id="{A0E99399-4D0A-508A-97D9-8B2149DC65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7" y="178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6" name="Freeform 384">
                <a:extLst>
                  <a:ext uri="{FF2B5EF4-FFF2-40B4-BE49-F238E27FC236}">
                    <a16:creationId xmlns:a16="http://schemas.microsoft.com/office/drawing/2014/main" id="{E60A0652-D93D-3D0F-C6B7-03C6FB9FF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7" name="Freeform 385">
                <a:extLst>
                  <a:ext uri="{FF2B5EF4-FFF2-40B4-BE49-F238E27FC236}">
                    <a16:creationId xmlns:a16="http://schemas.microsoft.com/office/drawing/2014/main" id="{241A385E-1175-130E-7992-055CC9225D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9" y="15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8" name="Freeform 386">
                <a:extLst>
                  <a:ext uri="{FF2B5EF4-FFF2-40B4-BE49-F238E27FC236}">
                    <a16:creationId xmlns:a16="http://schemas.microsoft.com/office/drawing/2014/main" id="{EA044CA6-00EA-C797-5EDA-93520DB1C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9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9" name="Freeform 387">
                <a:extLst>
                  <a:ext uri="{FF2B5EF4-FFF2-40B4-BE49-F238E27FC236}">
                    <a16:creationId xmlns:a16="http://schemas.microsoft.com/office/drawing/2014/main" id="{EBA55BB5-1B9D-AB4E-6CBA-49C82B63A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" y="9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0" name="Freeform 388">
                <a:extLst>
                  <a:ext uri="{FF2B5EF4-FFF2-40B4-BE49-F238E27FC236}">
                    <a16:creationId xmlns:a16="http://schemas.microsoft.com/office/drawing/2014/main" id="{5F57C1B9-810B-4359-ABC7-A4DD5C71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1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1" name="Freeform 389">
                <a:extLst>
                  <a:ext uri="{FF2B5EF4-FFF2-40B4-BE49-F238E27FC236}">
                    <a16:creationId xmlns:a16="http://schemas.microsoft.com/office/drawing/2014/main" id="{65663110-995D-86FE-9C3A-7C137D2C1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4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2" name="Freeform 390">
                <a:extLst>
                  <a:ext uri="{FF2B5EF4-FFF2-40B4-BE49-F238E27FC236}">
                    <a16:creationId xmlns:a16="http://schemas.microsoft.com/office/drawing/2014/main" id="{1D156793-7CB3-B033-8CAA-5C95F667C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10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3" name="Freeform 391">
                <a:extLst>
                  <a:ext uri="{FF2B5EF4-FFF2-40B4-BE49-F238E27FC236}">
                    <a16:creationId xmlns:a16="http://schemas.microsoft.com/office/drawing/2014/main" id="{8924003D-BFEB-16BF-47FE-E8101CDA46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4" name="Freeform 392">
                <a:extLst>
                  <a:ext uri="{FF2B5EF4-FFF2-40B4-BE49-F238E27FC236}">
                    <a16:creationId xmlns:a16="http://schemas.microsoft.com/office/drawing/2014/main" id="{77EA5B6D-58AB-8B2D-8C0E-92A39A37F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3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5" name="Freeform 393">
                <a:extLst>
                  <a:ext uri="{FF2B5EF4-FFF2-40B4-BE49-F238E27FC236}">
                    <a16:creationId xmlns:a16="http://schemas.microsoft.com/office/drawing/2014/main" id="{699B650A-3F36-7A88-08B0-F287743B5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13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6" name="Freeform 394">
                <a:extLst>
                  <a:ext uri="{FF2B5EF4-FFF2-40B4-BE49-F238E27FC236}">
                    <a16:creationId xmlns:a16="http://schemas.microsoft.com/office/drawing/2014/main" id="{FC3B51A9-AAEC-EB85-38B3-DF6F8FC9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7" name="Freeform 395">
                <a:extLst>
                  <a:ext uri="{FF2B5EF4-FFF2-40B4-BE49-F238E27FC236}">
                    <a16:creationId xmlns:a16="http://schemas.microsoft.com/office/drawing/2014/main" id="{8D3A9F32-C077-09C6-272A-203A1477E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3" y="15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8" name="Freeform 396">
                <a:extLst>
                  <a:ext uri="{FF2B5EF4-FFF2-40B4-BE49-F238E27FC236}">
                    <a16:creationId xmlns:a16="http://schemas.microsoft.com/office/drawing/2014/main" id="{6EE040F0-1CD0-0F71-3998-359C2696B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178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9" name="Freeform 397">
                <a:extLst>
                  <a:ext uri="{FF2B5EF4-FFF2-40B4-BE49-F238E27FC236}">
                    <a16:creationId xmlns:a16="http://schemas.microsoft.com/office/drawing/2014/main" id="{9F0F42DD-180D-E129-517A-870DC48382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1" y="17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0" name="Freeform 398">
                <a:extLst>
                  <a:ext uri="{FF2B5EF4-FFF2-40B4-BE49-F238E27FC236}">
                    <a16:creationId xmlns:a16="http://schemas.microsoft.com/office/drawing/2014/main" id="{F402FDD8-1D16-5F8E-2B39-D30817B93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1" name="Freeform 399">
                <a:extLst>
                  <a:ext uri="{FF2B5EF4-FFF2-40B4-BE49-F238E27FC236}">
                    <a16:creationId xmlns:a16="http://schemas.microsoft.com/office/drawing/2014/main" id="{778DD101-0FC0-485A-F872-222C1F7EA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3" y="15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2" name="Freeform 400">
                <a:extLst>
                  <a:ext uri="{FF2B5EF4-FFF2-40B4-BE49-F238E27FC236}">
                    <a16:creationId xmlns:a16="http://schemas.microsoft.com/office/drawing/2014/main" id="{BC3F1D9A-B1A1-30AA-00EF-060088DF8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5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3" name="Freeform 401">
                <a:extLst>
                  <a:ext uri="{FF2B5EF4-FFF2-40B4-BE49-F238E27FC236}">
                    <a16:creationId xmlns:a16="http://schemas.microsoft.com/office/drawing/2014/main" id="{CFB6C793-5639-DFD2-D2E4-183046181A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4" y="15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4" name="Freeform 402">
                <a:extLst>
                  <a:ext uri="{FF2B5EF4-FFF2-40B4-BE49-F238E27FC236}">
                    <a16:creationId xmlns:a16="http://schemas.microsoft.com/office/drawing/2014/main" id="{DAC3AAF3-20E7-D74B-D073-6045945B3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5" name="Freeform 403">
                <a:extLst>
                  <a:ext uri="{FF2B5EF4-FFF2-40B4-BE49-F238E27FC236}">
                    <a16:creationId xmlns:a16="http://schemas.microsoft.com/office/drawing/2014/main" id="{C45455A5-3AFE-304C-4668-5B3E6E5F95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6" name="Freeform 404">
                <a:extLst>
                  <a:ext uri="{FF2B5EF4-FFF2-40B4-BE49-F238E27FC236}">
                    <a16:creationId xmlns:a16="http://schemas.microsoft.com/office/drawing/2014/main" id="{17AE5150-A634-8C58-0D69-7EEEEB972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14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7" name="Freeform 405">
                <a:extLst>
                  <a:ext uri="{FF2B5EF4-FFF2-40B4-BE49-F238E27FC236}">
                    <a16:creationId xmlns:a16="http://schemas.microsoft.com/office/drawing/2014/main" id="{F334A971-1FB3-097E-B369-3562D1277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" y="14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8" name="Freeform 406">
                <a:extLst>
                  <a:ext uri="{FF2B5EF4-FFF2-40B4-BE49-F238E27FC236}">
                    <a16:creationId xmlns:a16="http://schemas.microsoft.com/office/drawing/2014/main" id="{45AA0EE2-CC4A-26E5-41F0-4F99CAA9A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4" name="Group 608">
              <a:extLst>
                <a:ext uri="{FF2B5EF4-FFF2-40B4-BE49-F238E27FC236}">
                  <a16:creationId xmlns:a16="http://schemas.microsoft.com/office/drawing/2014/main" id="{A86CEF44-4DA4-19EF-28C6-0C749D3B0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6875" y="952500"/>
              <a:ext cx="4478338" cy="4273550"/>
              <a:chOff x="1050" y="600"/>
              <a:chExt cx="2821" cy="2692"/>
            </a:xfrm>
          </p:grpSpPr>
          <p:sp>
            <p:nvSpPr>
              <p:cNvPr id="729" name="Freeform 408">
                <a:extLst>
                  <a:ext uri="{FF2B5EF4-FFF2-40B4-BE49-F238E27FC236}">
                    <a16:creationId xmlns:a16="http://schemas.microsoft.com/office/drawing/2014/main" id="{1F089615-21CD-61AA-BA50-02A1B1132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2" y="14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0" name="Freeform 409">
                <a:extLst>
                  <a:ext uri="{FF2B5EF4-FFF2-40B4-BE49-F238E27FC236}">
                    <a16:creationId xmlns:a16="http://schemas.microsoft.com/office/drawing/2014/main" id="{CD2E4761-78D5-FA8F-2921-E670D48F0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1" name="Freeform 410">
                <a:extLst>
                  <a:ext uri="{FF2B5EF4-FFF2-40B4-BE49-F238E27FC236}">
                    <a16:creationId xmlns:a16="http://schemas.microsoft.com/office/drawing/2014/main" id="{3E21FDF8-0528-DF0D-6447-8737BBFA8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1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2" name="Freeform 411">
                <a:extLst>
                  <a:ext uri="{FF2B5EF4-FFF2-40B4-BE49-F238E27FC236}">
                    <a16:creationId xmlns:a16="http://schemas.microsoft.com/office/drawing/2014/main" id="{415A97AA-0225-DB8E-B6FA-44DC8DE0F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0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3" name="Freeform 412">
                <a:extLst>
                  <a:ext uri="{FF2B5EF4-FFF2-40B4-BE49-F238E27FC236}">
                    <a16:creationId xmlns:a16="http://schemas.microsoft.com/office/drawing/2014/main" id="{A9712B25-4383-77CA-C8EC-3AD0E2AEBA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2" y="10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4" name="Freeform 413">
                <a:extLst>
                  <a:ext uri="{FF2B5EF4-FFF2-40B4-BE49-F238E27FC236}">
                    <a16:creationId xmlns:a16="http://schemas.microsoft.com/office/drawing/2014/main" id="{8D9F6666-9E86-BB15-93D6-830D215BB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0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5" name="Freeform 414">
                <a:extLst>
                  <a:ext uri="{FF2B5EF4-FFF2-40B4-BE49-F238E27FC236}">
                    <a16:creationId xmlns:a16="http://schemas.microsoft.com/office/drawing/2014/main" id="{34690F0B-DA96-F442-E46D-874B118A73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4" y="10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6" name="Freeform 415">
                <a:extLst>
                  <a:ext uri="{FF2B5EF4-FFF2-40B4-BE49-F238E27FC236}">
                    <a16:creationId xmlns:a16="http://schemas.microsoft.com/office/drawing/2014/main" id="{701579D1-6787-10D6-1ABA-BFAF33C3A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4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7" name="Freeform 416">
                <a:extLst>
                  <a:ext uri="{FF2B5EF4-FFF2-40B4-BE49-F238E27FC236}">
                    <a16:creationId xmlns:a16="http://schemas.microsoft.com/office/drawing/2014/main" id="{D79C6EFC-56F3-EB71-E3E0-CF8411B018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4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8" name="Freeform 417">
                <a:extLst>
                  <a:ext uri="{FF2B5EF4-FFF2-40B4-BE49-F238E27FC236}">
                    <a16:creationId xmlns:a16="http://schemas.microsoft.com/office/drawing/2014/main" id="{53E4F7E5-C3D2-DDAB-6B6B-8C3C3A921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" y="12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9" name="Freeform 418">
                <a:extLst>
                  <a:ext uri="{FF2B5EF4-FFF2-40B4-BE49-F238E27FC236}">
                    <a16:creationId xmlns:a16="http://schemas.microsoft.com/office/drawing/2014/main" id="{99BA31F1-1A9D-0B23-8B85-AE10F9050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3" y="12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0" name="Freeform 419">
                <a:extLst>
                  <a:ext uri="{FF2B5EF4-FFF2-40B4-BE49-F238E27FC236}">
                    <a16:creationId xmlns:a16="http://schemas.microsoft.com/office/drawing/2014/main" id="{4C412001-EEB1-C8FB-2623-FCE178D35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60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1" name="Freeform 420">
                <a:extLst>
                  <a:ext uri="{FF2B5EF4-FFF2-40B4-BE49-F238E27FC236}">
                    <a16:creationId xmlns:a16="http://schemas.microsoft.com/office/drawing/2014/main" id="{C5BAECBB-16ED-8C44-0FBF-54168F94EE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" y="6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2" name="Freeform 421">
                <a:extLst>
                  <a:ext uri="{FF2B5EF4-FFF2-40B4-BE49-F238E27FC236}">
                    <a16:creationId xmlns:a16="http://schemas.microsoft.com/office/drawing/2014/main" id="{37A7976F-AE62-708B-B254-1EA355C72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8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3" name="Freeform 422">
                <a:extLst>
                  <a:ext uri="{FF2B5EF4-FFF2-40B4-BE49-F238E27FC236}">
                    <a16:creationId xmlns:a16="http://schemas.microsoft.com/office/drawing/2014/main" id="{C15748EE-86E4-723F-EFF1-3F3A4A4ADC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7" y="8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4" name="Freeform 423">
                <a:extLst>
                  <a:ext uri="{FF2B5EF4-FFF2-40B4-BE49-F238E27FC236}">
                    <a16:creationId xmlns:a16="http://schemas.microsoft.com/office/drawing/2014/main" id="{85889DF8-DC24-CBE7-885A-D04963382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5" name="Freeform 424">
                <a:extLst>
                  <a:ext uri="{FF2B5EF4-FFF2-40B4-BE49-F238E27FC236}">
                    <a16:creationId xmlns:a16="http://schemas.microsoft.com/office/drawing/2014/main" id="{12F1EAFD-73FC-8593-ADE3-B5EE3A845D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6" name="Freeform 425">
                <a:extLst>
                  <a:ext uri="{FF2B5EF4-FFF2-40B4-BE49-F238E27FC236}">
                    <a16:creationId xmlns:a16="http://schemas.microsoft.com/office/drawing/2014/main" id="{36720CCA-7C06-3E53-3690-FDB5CB4D3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7" name="Freeform 426">
                <a:extLst>
                  <a:ext uri="{FF2B5EF4-FFF2-40B4-BE49-F238E27FC236}">
                    <a16:creationId xmlns:a16="http://schemas.microsoft.com/office/drawing/2014/main" id="{250B5C00-92D5-7A9C-A8C1-FF605DA106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5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8" name="Freeform 427">
                <a:extLst>
                  <a:ext uri="{FF2B5EF4-FFF2-40B4-BE49-F238E27FC236}">
                    <a16:creationId xmlns:a16="http://schemas.microsoft.com/office/drawing/2014/main" id="{E51758D2-A763-7261-5BFD-E00E10F5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138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9" name="Freeform 428">
                <a:extLst>
                  <a:ext uri="{FF2B5EF4-FFF2-40B4-BE49-F238E27FC236}">
                    <a16:creationId xmlns:a16="http://schemas.microsoft.com/office/drawing/2014/main" id="{84C7C681-0BFE-31CF-8754-14DC4A3B71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" y="13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0" name="Freeform 429">
                <a:extLst>
                  <a:ext uri="{FF2B5EF4-FFF2-40B4-BE49-F238E27FC236}">
                    <a16:creationId xmlns:a16="http://schemas.microsoft.com/office/drawing/2014/main" id="{8D7969E1-1AA6-ABA4-74D4-0164E0888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47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1" name="Freeform 430">
                <a:extLst>
                  <a:ext uri="{FF2B5EF4-FFF2-40B4-BE49-F238E27FC236}">
                    <a16:creationId xmlns:a16="http://schemas.microsoft.com/office/drawing/2014/main" id="{0586BC57-77E8-354F-6C26-49002E555A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2" name="Freeform 431">
                <a:extLst>
                  <a:ext uri="{FF2B5EF4-FFF2-40B4-BE49-F238E27FC236}">
                    <a16:creationId xmlns:a16="http://schemas.microsoft.com/office/drawing/2014/main" id="{7E88BA7B-E5CC-5750-1C9A-BC085BC99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3" name="Freeform 432">
                <a:extLst>
                  <a:ext uri="{FF2B5EF4-FFF2-40B4-BE49-F238E27FC236}">
                    <a16:creationId xmlns:a16="http://schemas.microsoft.com/office/drawing/2014/main" id="{9A2B77EB-C64E-7F6A-8622-99A39D17C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" y="133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4" name="Freeform 433">
                <a:extLst>
                  <a:ext uri="{FF2B5EF4-FFF2-40B4-BE49-F238E27FC236}">
                    <a16:creationId xmlns:a16="http://schemas.microsoft.com/office/drawing/2014/main" id="{1884F653-6160-D698-707E-D232C5D88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5" name="Freeform 434">
                <a:extLst>
                  <a:ext uri="{FF2B5EF4-FFF2-40B4-BE49-F238E27FC236}">
                    <a16:creationId xmlns:a16="http://schemas.microsoft.com/office/drawing/2014/main" id="{E6CEC4C8-8E03-0767-ACD9-483B930D7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1" y="13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6" name="Freeform 435">
                <a:extLst>
                  <a:ext uri="{FF2B5EF4-FFF2-40B4-BE49-F238E27FC236}">
                    <a16:creationId xmlns:a16="http://schemas.microsoft.com/office/drawing/2014/main" id="{73733FB9-10DB-FB78-1167-AAAFAAF8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1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7" name="Freeform 436">
                <a:extLst>
                  <a:ext uri="{FF2B5EF4-FFF2-40B4-BE49-F238E27FC236}">
                    <a16:creationId xmlns:a16="http://schemas.microsoft.com/office/drawing/2014/main" id="{704049A6-99F1-BCFC-B499-C2F6DFCB21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" y="11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8" name="Freeform 437">
                <a:extLst>
                  <a:ext uri="{FF2B5EF4-FFF2-40B4-BE49-F238E27FC236}">
                    <a16:creationId xmlns:a16="http://schemas.microsoft.com/office/drawing/2014/main" id="{1AB9C635-21F1-6105-234D-1FADD7BAF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9" name="Freeform 438">
                <a:extLst>
                  <a:ext uri="{FF2B5EF4-FFF2-40B4-BE49-F238E27FC236}">
                    <a16:creationId xmlns:a16="http://schemas.microsoft.com/office/drawing/2014/main" id="{D2D07282-68F8-03D2-F742-496F90B92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0" name="Freeform 439">
                <a:extLst>
                  <a:ext uri="{FF2B5EF4-FFF2-40B4-BE49-F238E27FC236}">
                    <a16:creationId xmlns:a16="http://schemas.microsoft.com/office/drawing/2014/main" id="{A861D2B7-F9B3-F376-BDFE-38A92EB38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1" name="Freeform 440">
                <a:extLst>
                  <a:ext uri="{FF2B5EF4-FFF2-40B4-BE49-F238E27FC236}">
                    <a16:creationId xmlns:a16="http://schemas.microsoft.com/office/drawing/2014/main" id="{D88410B9-369C-AB0E-2186-F4D6AA3950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0" y="6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2" name="Freeform 441">
                <a:extLst>
                  <a:ext uri="{FF2B5EF4-FFF2-40B4-BE49-F238E27FC236}">
                    <a16:creationId xmlns:a16="http://schemas.microsoft.com/office/drawing/2014/main" id="{457B6C3C-1E04-E19D-D5EA-CAA382A8B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3" name="Freeform 442">
                <a:extLst>
                  <a:ext uri="{FF2B5EF4-FFF2-40B4-BE49-F238E27FC236}">
                    <a16:creationId xmlns:a16="http://schemas.microsoft.com/office/drawing/2014/main" id="{BCE0EAA0-DED0-190D-10C0-C50B9EE39C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4" name="Freeform 443">
                <a:extLst>
                  <a:ext uri="{FF2B5EF4-FFF2-40B4-BE49-F238E27FC236}">
                    <a16:creationId xmlns:a16="http://schemas.microsoft.com/office/drawing/2014/main" id="{FCEB0AEF-B1D3-32FD-59F0-19FD7F5EA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5" name="Freeform 444">
                <a:extLst>
                  <a:ext uri="{FF2B5EF4-FFF2-40B4-BE49-F238E27FC236}">
                    <a16:creationId xmlns:a16="http://schemas.microsoft.com/office/drawing/2014/main" id="{1B02836B-8098-9DED-39BA-B6986E4C16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6" name="Freeform 445">
                <a:extLst>
                  <a:ext uri="{FF2B5EF4-FFF2-40B4-BE49-F238E27FC236}">
                    <a16:creationId xmlns:a16="http://schemas.microsoft.com/office/drawing/2014/main" id="{4031EDDB-B341-3B3D-96C9-3167EDE77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7" name="Freeform 446">
                <a:extLst>
                  <a:ext uri="{FF2B5EF4-FFF2-40B4-BE49-F238E27FC236}">
                    <a16:creationId xmlns:a16="http://schemas.microsoft.com/office/drawing/2014/main" id="{1232BDE8-E039-00BA-D922-BD8D7A808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8" name="Freeform 447">
                <a:extLst>
                  <a:ext uri="{FF2B5EF4-FFF2-40B4-BE49-F238E27FC236}">
                    <a16:creationId xmlns:a16="http://schemas.microsoft.com/office/drawing/2014/main" id="{8C99BF14-F017-E749-46DD-2440962A8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9" name="Freeform 448">
                <a:extLst>
                  <a:ext uri="{FF2B5EF4-FFF2-40B4-BE49-F238E27FC236}">
                    <a16:creationId xmlns:a16="http://schemas.microsoft.com/office/drawing/2014/main" id="{AD815EBD-6E99-CAB5-A359-4D1AE2FD7D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0" name="Freeform 449">
                <a:extLst>
                  <a:ext uri="{FF2B5EF4-FFF2-40B4-BE49-F238E27FC236}">
                    <a16:creationId xmlns:a16="http://schemas.microsoft.com/office/drawing/2014/main" id="{EE10E039-CECC-77AE-0A45-46553320C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1" name="Freeform 450">
                <a:extLst>
                  <a:ext uri="{FF2B5EF4-FFF2-40B4-BE49-F238E27FC236}">
                    <a16:creationId xmlns:a16="http://schemas.microsoft.com/office/drawing/2014/main" id="{108CBF9C-8373-5A61-2031-36D53EEE2F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2" name="Freeform 451">
                <a:extLst>
                  <a:ext uri="{FF2B5EF4-FFF2-40B4-BE49-F238E27FC236}">
                    <a16:creationId xmlns:a16="http://schemas.microsoft.com/office/drawing/2014/main" id="{DEBE590C-FE11-41F9-D831-716301D16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3" name="Freeform 452">
                <a:extLst>
                  <a:ext uri="{FF2B5EF4-FFF2-40B4-BE49-F238E27FC236}">
                    <a16:creationId xmlns:a16="http://schemas.microsoft.com/office/drawing/2014/main" id="{CD5B6FBD-621A-52E7-94AE-88CED80B83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4" name="Freeform 453">
                <a:extLst>
                  <a:ext uri="{FF2B5EF4-FFF2-40B4-BE49-F238E27FC236}">
                    <a16:creationId xmlns:a16="http://schemas.microsoft.com/office/drawing/2014/main" id="{1A6CCD8A-1045-F80B-B7D7-40A932318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5" name="Freeform 454">
                <a:extLst>
                  <a:ext uri="{FF2B5EF4-FFF2-40B4-BE49-F238E27FC236}">
                    <a16:creationId xmlns:a16="http://schemas.microsoft.com/office/drawing/2014/main" id="{8995B0A3-EBA1-E61D-75A8-5D1796A8AD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6" name="Freeform 455">
                <a:extLst>
                  <a:ext uri="{FF2B5EF4-FFF2-40B4-BE49-F238E27FC236}">
                    <a16:creationId xmlns:a16="http://schemas.microsoft.com/office/drawing/2014/main" id="{73155A4E-BD02-F13F-CCB1-18645B2F6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7" name="Freeform 456">
                <a:extLst>
                  <a:ext uri="{FF2B5EF4-FFF2-40B4-BE49-F238E27FC236}">
                    <a16:creationId xmlns:a16="http://schemas.microsoft.com/office/drawing/2014/main" id="{AE2A048E-E799-1AD8-043D-B08A36C05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8" name="Freeform 457">
                <a:extLst>
                  <a:ext uri="{FF2B5EF4-FFF2-40B4-BE49-F238E27FC236}">
                    <a16:creationId xmlns:a16="http://schemas.microsoft.com/office/drawing/2014/main" id="{2BB82B26-05AF-B85A-3EDC-3D6AE683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9" name="Freeform 458">
                <a:extLst>
                  <a:ext uri="{FF2B5EF4-FFF2-40B4-BE49-F238E27FC236}">
                    <a16:creationId xmlns:a16="http://schemas.microsoft.com/office/drawing/2014/main" id="{F5FCCD7A-7027-F2CA-9C9D-4C4A8DCA05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0" name="Freeform 459">
                <a:extLst>
                  <a:ext uri="{FF2B5EF4-FFF2-40B4-BE49-F238E27FC236}">
                    <a16:creationId xmlns:a16="http://schemas.microsoft.com/office/drawing/2014/main" id="{535AC596-E3DB-9FDE-4843-CEBC33898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1" name="Freeform 460">
                <a:extLst>
                  <a:ext uri="{FF2B5EF4-FFF2-40B4-BE49-F238E27FC236}">
                    <a16:creationId xmlns:a16="http://schemas.microsoft.com/office/drawing/2014/main" id="{3F1B76A9-23B5-7214-607E-FE0A4943DE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2" name="Freeform 461">
                <a:extLst>
                  <a:ext uri="{FF2B5EF4-FFF2-40B4-BE49-F238E27FC236}">
                    <a16:creationId xmlns:a16="http://schemas.microsoft.com/office/drawing/2014/main" id="{5CF9C200-D7A9-204C-6396-910939E3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7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3" name="Freeform 462">
                <a:extLst>
                  <a:ext uri="{FF2B5EF4-FFF2-40B4-BE49-F238E27FC236}">
                    <a16:creationId xmlns:a16="http://schemas.microsoft.com/office/drawing/2014/main" id="{FBC00473-17B4-7645-23B0-3ED648C6D4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4" name="Freeform 463">
                <a:extLst>
                  <a:ext uri="{FF2B5EF4-FFF2-40B4-BE49-F238E27FC236}">
                    <a16:creationId xmlns:a16="http://schemas.microsoft.com/office/drawing/2014/main" id="{18D42ACD-F27E-E962-3F6E-1E580332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5" name="Freeform 464">
                <a:extLst>
                  <a:ext uri="{FF2B5EF4-FFF2-40B4-BE49-F238E27FC236}">
                    <a16:creationId xmlns:a16="http://schemas.microsoft.com/office/drawing/2014/main" id="{592B0228-F187-161B-570D-61BD851FA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7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6" name="Freeform 465">
                <a:extLst>
                  <a:ext uri="{FF2B5EF4-FFF2-40B4-BE49-F238E27FC236}">
                    <a16:creationId xmlns:a16="http://schemas.microsoft.com/office/drawing/2014/main" id="{26235738-E6BB-3FDF-1370-71E08DEC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9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7" name="Freeform 466">
                <a:extLst>
                  <a:ext uri="{FF2B5EF4-FFF2-40B4-BE49-F238E27FC236}">
                    <a16:creationId xmlns:a16="http://schemas.microsoft.com/office/drawing/2014/main" id="{51ED2DC7-0E9E-E575-C565-1DDA55A3E4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9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8" name="Freeform 467">
                <a:extLst>
                  <a:ext uri="{FF2B5EF4-FFF2-40B4-BE49-F238E27FC236}">
                    <a16:creationId xmlns:a16="http://schemas.microsoft.com/office/drawing/2014/main" id="{C4BB095D-1664-AD50-D1B7-E611E2073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9" name="Freeform 468">
                <a:extLst>
                  <a:ext uri="{FF2B5EF4-FFF2-40B4-BE49-F238E27FC236}">
                    <a16:creationId xmlns:a16="http://schemas.microsoft.com/office/drawing/2014/main" id="{D1650EAF-8500-C1DC-2351-0FE3BA21A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2" y="187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0" name="Freeform 469">
                <a:extLst>
                  <a:ext uri="{FF2B5EF4-FFF2-40B4-BE49-F238E27FC236}">
                    <a16:creationId xmlns:a16="http://schemas.microsoft.com/office/drawing/2014/main" id="{B54306E5-F3B4-7C6B-EBA6-5A2780F26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1" name="Freeform 470">
                <a:extLst>
                  <a:ext uri="{FF2B5EF4-FFF2-40B4-BE49-F238E27FC236}">
                    <a16:creationId xmlns:a16="http://schemas.microsoft.com/office/drawing/2014/main" id="{F253970F-8A00-6D6E-40EE-DE88D9312D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4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2" name="Freeform 471">
                <a:extLst>
                  <a:ext uri="{FF2B5EF4-FFF2-40B4-BE49-F238E27FC236}">
                    <a16:creationId xmlns:a16="http://schemas.microsoft.com/office/drawing/2014/main" id="{A9C0DBE3-C698-C35D-8793-992C3D87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11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3" name="Freeform 472">
                <a:extLst>
                  <a:ext uri="{FF2B5EF4-FFF2-40B4-BE49-F238E27FC236}">
                    <a16:creationId xmlns:a16="http://schemas.microsoft.com/office/drawing/2014/main" id="{E185F028-D67F-1AA3-090B-91F96174E3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0" y="11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4" name="Freeform 473">
                <a:extLst>
                  <a:ext uri="{FF2B5EF4-FFF2-40B4-BE49-F238E27FC236}">
                    <a16:creationId xmlns:a16="http://schemas.microsoft.com/office/drawing/2014/main" id="{37E0778A-8163-308D-62EF-575235CC6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5" name="Freeform 474">
                <a:extLst>
                  <a:ext uri="{FF2B5EF4-FFF2-40B4-BE49-F238E27FC236}">
                    <a16:creationId xmlns:a16="http://schemas.microsoft.com/office/drawing/2014/main" id="{86D83340-213B-64DB-C637-B69B217A3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4" y="14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6" name="Freeform 475">
                <a:extLst>
                  <a:ext uri="{FF2B5EF4-FFF2-40B4-BE49-F238E27FC236}">
                    <a16:creationId xmlns:a16="http://schemas.microsoft.com/office/drawing/2014/main" id="{B51D920C-F500-0865-DA88-4E7C0AD8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7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7" name="Freeform 476">
                <a:extLst>
                  <a:ext uri="{FF2B5EF4-FFF2-40B4-BE49-F238E27FC236}">
                    <a16:creationId xmlns:a16="http://schemas.microsoft.com/office/drawing/2014/main" id="{37DBEA96-89F3-51FB-FA2E-0491B53E1D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3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8" name="Freeform 477">
                <a:extLst>
                  <a:ext uri="{FF2B5EF4-FFF2-40B4-BE49-F238E27FC236}">
                    <a16:creationId xmlns:a16="http://schemas.microsoft.com/office/drawing/2014/main" id="{4E4F301B-601E-63C6-62F9-C196A6566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6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9" name="Freeform 478">
                <a:extLst>
                  <a:ext uri="{FF2B5EF4-FFF2-40B4-BE49-F238E27FC236}">
                    <a16:creationId xmlns:a16="http://schemas.microsoft.com/office/drawing/2014/main" id="{FCF54180-3DB8-5128-CF84-3D7B29591A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8" y="164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0" name="Freeform 479">
                <a:extLst>
                  <a:ext uri="{FF2B5EF4-FFF2-40B4-BE49-F238E27FC236}">
                    <a16:creationId xmlns:a16="http://schemas.microsoft.com/office/drawing/2014/main" id="{C9A163EC-8F79-F0C7-4BD3-C625D2A55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7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1" name="Freeform 480">
                <a:extLst>
                  <a:ext uri="{FF2B5EF4-FFF2-40B4-BE49-F238E27FC236}">
                    <a16:creationId xmlns:a16="http://schemas.microsoft.com/office/drawing/2014/main" id="{2131B0E9-7AAD-6D02-FB76-A85008AE27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7" y="17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2" name="Freeform 481">
                <a:extLst>
                  <a:ext uri="{FF2B5EF4-FFF2-40B4-BE49-F238E27FC236}">
                    <a16:creationId xmlns:a16="http://schemas.microsoft.com/office/drawing/2014/main" id="{1FB0D0E6-188D-DE5A-A741-8A8F350B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69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3" name="Freeform 482">
                <a:extLst>
                  <a:ext uri="{FF2B5EF4-FFF2-40B4-BE49-F238E27FC236}">
                    <a16:creationId xmlns:a16="http://schemas.microsoft.com/office/drawing/2014/main" id="{996929D7-9AC3-8947-CE0F-C16722F9D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0" y="169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4" name="Freeform 483">
                <a:extLst>
                  <a:ext uri="{FF2B5EF4-FFF2-40B4-BE49-F238E27FC236}">
                    <a16:creationId xmlns:a16="http://schemas.microsoft.com/office/drawing/2014/main" id="{80C600E9-FDC4-1AEF-028D-E2ED89645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3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5" name="Freeform 484">
                <a:extLst>
                  <a:ext uri="{FF2B5EF4-FFF2-40B4-BE49-F238E27FC236}">
                    <a16:creationId xmlns:a16="http://schemas.microsoft.com/office/drawing/2014/main" id="{4BDB8F22-FA07-427A-8959-5600351F97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0" y="23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6" name="Freeform 485">
                <a:extLst>
                  <a:ext uri="{FF2B5EF4-FFF2-40B4-BE49-F238E27FC236}">
                    <a16:creationId xmlns:a16="http://schemas.microsoft.com/office/drawing/2014/main" id="{F9D1443D-671E-71B1-553E-1EA0F0CEF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22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7" name="Freeform 486">
                <a:extLst>
                  <a:ext uri="{FF2B5EF4-FFF2-40B4-BE49-F238E27FC236}">
                    <a16:creationId xmlns:a16="http://schemas.microsoft.com/office/drawing/2014/main" id="{BD10A56F-F709-B623-979A-58342E090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" y="221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8" name="Freeform 487">
                <a:extLst>
                  <a:ext uri="{FF2B5EF4-FFF2-40B4-BE49-F238E27FC236}">
                    <a16:creationId xmlns:a16="http://schemas.microsoft.com/office/drawing/2014/main" id="{217FD531-378A-7373-2497-DD26C4484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19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9" name="Freeform 488">
                <a:extLst>
                  <a:ext uri="{FF2B5EF4-FFF2-40B4-BE49-F238E27FC236}">
                    <a16:creationId xmlns:a16="http://schemas.microsoft.com/office/drawing/2014/main" id="{27C9F269-6A54-F697-62B2-A5F85FE6B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5" y="219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0" name="Freeform 489">
                <a:extLst>
                  <a:ext uri="{FF2B5EF4-FFF2-40B4-BE49-F238E27FC236}">
                    <a16:creationId xmlns:a16="http://schemas.microsoft.com/office/drawing/2014/main" id="{DE939CD3-D7FB-1FE5-8674-75D6B246A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1" name="Freeform 490">
                <a:extLst>
                  <a:ext uri="{FF2B5EF4-FFF2-40B4-BE49-F238E27FC236}">
                    <a16:creationId xmlns:a16="http://schemas.microsoft.com/office/drawing/2014/main" id="{A1EF0DF0-CA5C-F82C-C834-6502A2573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8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2" name="Freeform 491">
                <a:extLst>
                  <a:ext uri="{FF2B5EF4-FFF2-40B4-BE49-F238E27FC236}">
                    <a16:creationId xmlns:a16="http://schemas.microsoft.com/office/drawing/2014/main" id="{BC5E342D-57C2-9FD3-61FF-E21DBC36B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1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3" name="Freeform 492">
                <a:extLst>
                  <a:ext uri="{FF2B5EF4-FFF2-40B4-BE49-F238E27FC236}">
                    <a16:creationId xmlns:a16="http://schemas.microsoft.com/office/drawing/2014/main" id="{04BD8722-B909-5E9E-7E5E-DFD8382FF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7" y="216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4" name="Freeform 493">
                <a:extLst>
                  <a:ext uri="{FF2B5EF4-FFF2-40B4-BE49-F238E27FC236}">
                    <a16:creationId xmlns:a16="http://schemas.microsoft.com/office/drawing/2014/main" id="{D7E0260C-EF8D-D93B-6EB9-484AFB41E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21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5" name="Freeform 494">
                <a:extLst>
                  <a:ext uri="{FF2B5EF4-FFF2-40B4-BE49-F238E27FC236}">
                    <a16:creationId xmlns:a16="http://schemas.microsoft.com/office/drawing/2014/main" id="{401A0162-7949-3ADF-FA90-56A7D913E0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6" y="20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6" name="Freeform 495">
                <a:extLst>
                  <a:ext uri="{FF2B5EF4-FFF2-40B4-BE49-F238E27FC236}">
                    <a16:creationId xmlns:a16="http://schemas.microsoft.com/office/drawing/2014/main" id="{C08CFF8A-E308-763B-033F-E57F10919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250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7" name="Freeform 496">
                <a:extLst>
                  <a:ext uri="{FF2B5EF4-FFF2-40B4-BE49-F238E27FC236}">
                    <a16:creationId xmlns:a16="http://schemas.microsoft.com/office/drawing/2014/main" id="{5343083B-2A75-FF5C-A274-BE5A61BB0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7" y="250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8" name="Freeform 497">
                <a:extLst>
                  <a:ext uri="{FF2B5EF4-FFF2-40B4-BE49-F238E27FC236}">
                    <a16:creationId xmlns:a16="http://schemas.microsoft.com/office/drawing/2014/main" id="{0E18BC02-2053-BAE3-4DB6-EFA84854B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58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9" name="Freeform 498">
                <a:extLst>
                  <a:ext uri="{FF2B5EF4-FFF2-40B4-BE49-F238E27FC236}">
                    <a16:creationId xmlns:a16="http://schemas.microsoft.com/office/drawing/2014/main" id="{DD217631-2D19-C8A6-637C-F3B3CF7728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4" y="25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0" name="Freeform 499">
                <a:extLst>
                  <a:ext uri="{FF2B5EF4-FFF2-40B4-BE49-F238E27FC236}">
                    <a16:creationId xmlns:a16="http://schemas.microsoft.com/office/drawing/2014/main" id="{5B567F96-EF09-ED06-BBF6-5424AC427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281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1" name="Freeform 500">
                <a:extLst>
                  <a:ext uri="{FF2B5EF4-FFF2-40B4-BE49-F238E27FC236}">
                    <a16:creationId xmlns:a16="http://schemas.microsoft.com/office/drawing/2014/main" id="{2FF026D3-6467-4E7C-F7CF-863D01D6F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5" y="281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2" name="Freeform 501">
                <a:extLst>
                  <a:ext uri="{FF2B5EF4-FFF2-40B4-BE49-F238E27FC236}">
                    <a16:creationId xmlns:a16="http://schemas.microsoft.com/office/drawing/2014/main" id="{862CD4D0-188E-D0D8-78D9-85D3C75F0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3" name="Freeform 502">
                <a:extLst>
                  <a:ext uri="{FF2B5EF4-FFF2-40B4-BE49-F238E27FC236}">
                    <a16:creationId xmlns:a16="http://schemas.microsoft.com/office/drawing/2014/main" id="{63A941F6-0AE6-409F-4BF6-6CEC0A1E0A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5" y="209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4" name="Freeform 503">
                <a:extLst>
                  <a:ext uri="{FF2B5EF4-FFF2-40B4-BE49-F238E27FC236}">
                    <a16:creationId xmlns:a16="http://schemas.microsoft.com/office/drawing/2014/main" id="{B34965F5-9A90-3B98-CD16-4453B4CAB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90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5" name="Freeform 504">
                <a:extLst>
                  <a:ext uri="{FF2B5EF4-FFF2-40B4-BE49-F238E27FC236}">
                    <a16:creationId xmlns:a16="http://schemas.microsoft.com/office/drawing/2014/main" id="{975F684D-A5DD-E6E2-B106-FDDBC316C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2" y="290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6" name="Freeform 505">
                <a:extLst>
                  <a:ext uri="{FF2B5EF4-FFF2-40B4-BE49-F238E27FC236}">
                    <a16:creationId xmlns:a16="http://schemas.microsoft.com/office/drawing/2014/main" id="{3BAD858D-14FF-4FC1-ECFF-095A218D5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7" name="Freeform 506">
                <a:extLst>
                  <a:ext uri="{FF2B5EF4-FFF2-40B4-BE49-F238E27FC236}">
                    <a16:creationId xmlns:a16="http://schemas.microsoft.com/office/drawing/2014/main" id="{617F2ED0-B828-8B7D-547E-09910D98A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9" y="20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8" name="Freeform 507">
                <a:extLst>
                  <a:ext uri="{FF2B5EF4-FFF2-40B4-BE49-F238E27FC236}">
                    <a16:creationId xmlns:a16="http://schemas.microsoft.com/office/drawing/2014/main" id="{F900878C-56DF-AEB0-86F7-1C1F3089B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21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9" name="Freeform 508">
                <a:extLst>
                  <a:ext uri="{FF2B5EF4-FFF2-40B4-BE49-F238E27FC236}">
                    <a16:creationId xmlns:a16="http://schemas.microsoft.com/office/drawing/2014/main" id="{C6845835-3E71-9EFB-AF4A-D734C004F4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8" y="21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0" name="Freeform 509">
                <a:extLst>
                  <a:ext uri="{FF2B5EF4-FFF2-40B4-BE49-F238E27FC236}">
                    <a16:creationId xmlns:a16="http://schemas.microsoft.com/office/drawing/2014/main" id="{E7BAEE30-72BC-A99F-E1F0-73EA02468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1" name="Freeform 510">
                <a:extLst>
                  <a:ext uri="{FF2B5EF4-FFF2-40B4-BE49-F238E27FC236}">
                    <a16:creationId xmlns:a16="http://schemas.microsoft.com/office/drawing/2014/main" id="{2EC2040C-FE6C-A0CD-2254-C3A7B12FB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8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2" name="Freeform 511">
                <a:extLst>
                  <a:ext uri="{FF2B5EF4-FFF2-40B4-BE49-F238E27FC236}">
                    <a16:creationId xmlns:a16="http://schemas.microsoft.com/office/drawing/2014/main" id="{5DCA2FB4-16BF-905E-CD26-95C9DE527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3" name="Freeform 512">
                <a:extLst>
                  <a:ext uri="{FF2B5EF4-FFF2-40B4-BE49-F238E27FC236}">
                    <a16:creationId xmlns:a16="http://schemas.microsoft.com/office/drawing/2014/main" id="{2258758F-A5EF-DF1C-00E8-29D4CF82A3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4" name="Freeform 513">
                <a:extLst>
                  <a:ext uri="{FF2B5EF4-FFF2-40B4-BE49-F238E27FC236}">
                    <a16:creationId xmlns:a16="http://schemas.microsoft.com/office/drawing/2014/main" id="{41E628F3-5A7A-FB63-5209-C65FEF2D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5" name="Freeform 514">
                <a:extLst>
                  <a:ext uri="{FF2B5EF4-FFF2-40B4-BE49-F238E27FC236}">
                    <a16:creationId xmlns:a16="http://schemas.microsoft.com/office/drawing/2014/main" id="{046DFF07-5A23-E02C-3435-CA96E19AFD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6" name="Freeform 515">
                <a:extLst>
                  <a:ext uri="{FF2B5EF4-FFF2-40B4-BE49-F238E27FC236}">
                    <a16:creationId xmlns:a16="http://schemas.microsoft.com/office/drawing/2014/main" id="{8746E2E2-F5B8-8EA4-082F-C3D6C42D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116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7" name="Freeform 516">
                <a:extLst>
                  <a:ext uri="{FF2B5EF4-FFF2-40B4-BE49-F238E27FC236}">
                    <a16:creationId xmlns:a16="http://schemas.microsoft.com/office/drawing/2014/main" id="{4F2F6A78-8985-974D-3769-23F252D537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6" y="11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8" name="Freeform 517">
                <a:extLst>
                  <a:ext uri="{FF2B5EF4-FFF2-40B4-BE49-F238E27FC236}">
                    <a16:creationId xmlns:a16="http://schemas.microsoft.com/office/drawing/2014/main" id="{17A453B8-5696-90EB-E203-93EB6ADA2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1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9" name="Freeform 518">
                <a:extLst>
                  <a:ext uri="{FF2B5EF4-FFF2-40B4-BE49-F238E27FC236}">
                    <a16:creationId xmlns:a16="http://schemas.microsoft.com/office/drawing/2014/main" id="{7FFC0598-F5DB-8AEF-4331-FCA4A2E09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0" name="Freeform 519">
                <a:extLst>
                  <a:ext uri="{FF2B5EF4-FFF2-40B4-BE49-F238E27FC236}">
                    <a16:creationId xmlns:a16="http://schemas.microsoft.com/office/drawing/2014/main" id="{C78D6932-27A1-E498-BF71-720467839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8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1" name="Freeform 520">
                <a:extLst>
                  <a:ext uri="{FF2B5EF4-FFF2-40B4-BE49-F238E27FC236}">
                    <a16:creationId xmlns:a16="http://schemas.microsoft.com/office/drawing/2014/main" id="{7B3D939B-600F-DB91-643D-E597917B0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8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2" name="Freeform 521">
                <a:extLst>
                  <a:ext uri="{FF2B5EF4-FFF2-40B4-BE49-F238E27FC236}">
                    <a16:creationId xmlns:a16="http://schemas.microsoft.com/office/drawing/2014/main" id="{F5D1C2E3-FEE5-63AE-3DE6-C6B05A9C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2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3" name="Freeform 522">
                <a:extLst>
                  <a:ext uri="{FF2B5EF4-FFF2-40B4-BE49-F238E27FC236}">
                    <a16:creationId xmlns:a16="http://schemas.microsoft.com/office/drawing/2014/main" id="{9331DE3D-D2D0-C7FE-3929-645B55109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7" y="124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4" name="Freeform 523">
                <a:extLst>
                  <a:ext uri="{FF2B5EF4-FFF2-40B4-BE49-F238E27FC236}">
                    <a16:creationId xmlns:a16="http://schemas.microsoft.com/office/drawing/2014/main" id="{06B84192-A82E-F269-DFDE-246EFC7C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5" name="Freeform 524">
                <a:extLst>
                  <a:ext uri="{FF2B5EF4-FFF2-40B4-BE49-F238E27FC236}">
                    <a16:creationId xmlns:a16="http://schemas.microsoft.com/office/drawing/2014/main" id="{12D69686-BB34-0060-5FC3-1315922267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5" y="15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6" name="Freeform 525">
                <a:extLst>
                  <a:ext uri="{FF2B5EF4-FFF2-40B4-BE49-F238E27FC236}">
                    <a16:creationId xmlns:a16="http://schemas.microsoft.com/office/drawing/2014/main" id="{D5C42A66-1595-3560-0A91-670B644BB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7" name="Freeform 526">
                <a:extLst>
                  <a:ext uri="{FF2B5EF4-FFF2-40B4-BE49-F238E27FC236}">
                    <a16:creationId xmlns:a16="http://schemas.microsoft.com/office/drawing/2014/main" id="{93A8A680-CAAC-97B3-9008-7876D29FC7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8" name="Freeform 527">
                <a:extLst>
                  <a:ext uri="{FF2B5EF4-FFF2-40B4-BE49-F238E27FC236}">
                    <a16:creationId xmlns:a16="http://schemas.microsoft.com/office/drawing/2014/main" id="{69FC3CC4-9BD6-46B7-5417-B31C6A078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4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9" name="Freeform 528">
                <a:extLst>
                  <a:ext uri="{FF2B5EF4-FFF2-40B4-BE49-F238E27FC236}">
                    <a16:creationId xmlns:a16="http://schemas.microsoft.com/office/drawing/2014/main" id="{4B80E50E-0660-9FC8-E468-8D82E124E0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" y="14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0" name="Freeform 529">
                <a:extLst>
                  <a:ext uri="{FF2B5EF4-FFF2-40B4-BE49-F238E27FC236}">
                    <a16:creationId xmlns:a16="http://schemas.microsoft.com/office/drawing/2014/main" id="{9AE9EA32-3F2C-95AD-195B-ACB443E7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17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1" name="Freeform 530">
                <a:extLst>
                  <a:ext uri="{FF2B5EF4-FFF2-40B4-BE49-F238E27FC236}">
                    <a16:creationId xmlns:a16="http://schemas.microsoft.com/office/drawing/2014/main" id="{A46A0FC1-30AF-3ACF-73FE-2F15CC8DC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2" name="Freeform 531">
                <a:extLst>
                  <a:ext uri="{FF2B5EF4-FFF2-40B4-BE49-F238E27FC236}">
                    <a16:creationId xmlns:a16="http://schemas.microsoft.com/office/drawing/2014/main" id="{62FFC0D3-8A28-D2ED-B78D-95BDE664E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13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3" name="Freeform 532">
                <a:extLst>
                  <a:ext uri="{FF2B5EF4-FFF2-40B4-BE49-F238E27FC236}">
                    <a16:creationId xmlns:a16="http://schemas.microsoft.com/office/drawing/2014/main" id="{269A0A46-F85E-9D2F-2D90-404D3D9F65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9" y="134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4" name="Freeform 533">
                <a:extLst>
                  <a:ext uri="{FF2B5EF4-FFF2-40B4-BE49-F238E27FC236}">
                    <a16:creationId xmlns:a16="http://schemas.microsoft.com/office/drawing/2014/main" id="{ADC09A2E-B1BD-65E2-AE6C-1DDF12E0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5" name="Freeform 534">
                <a:extLst>
                  <a:ext uri="{FF2B5EF4-FFF2-40B4-BE49-F238E27FC236}">
                    <a16:creationId xmlns:a16="http://schemas.microsoft.com/office/drawing/2014/main" id="{82DB40EB-8EF6-7018-F303-16376258DE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6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6" name="Freeform 535">
                <a:extLst>
                  <a:ext uri="{FF2B5EF4-FFF2-40B4-BE49-F238E27FC236}">
                    <a16:creationId xmlns:a16="http://schemas.microsoft.com/office/drawing/2014/main" id="{3BD0F66D-BE35-43E9-78F0-4FC91FF37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192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7" name="Freeform 536">
                <a:extLst>
                  <a:ext uri="{FF2B5EF4-FFF2-40B4-BE49-F238E27FC236}">
                    <a16:creationId xmlns:a16="http://schemas.microsoft.com/office/drawing/2014/main" id="{A76862F2-7A2A-8552-201B-E4CA31870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5" y="1922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8" name="Freeform 537">
                <a:extLst>
                  <a:ext uri="{FF2B5EF4-FFF2-40B4-BE49-F238E27FC236}">
                    <a16:creationId xmlns:a16="http://schemas.microsoft.com/office/drawing/2014/main" id="{C5CD05A5-B1BC-08E6-406E-C156AFD36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185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9" name="Freeform 538">
                <a:extLst>
                  <a:ext uri="{FF2B5EF4-FFF2-40B4-BE49-F238E27FC236}">
                    <a16:creationId xmlns:a16="http://schemas.microsoft.com/office/drawing/2014/main" id="{6D0A8E72-D7EF-41C2-9B11-5431768569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0" y="184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0" name="Freeform 539">
                <a:extLst>
                  <a:ext uri="{FF2B5EF4-FFF2-40B4-BE49-F238E27FC236}">
                    <a16:creationId xmlns:a16="http://schemas.microsoft.com/office/drawing/2014/main" id="{5CE720DE-608E-9E20-4EC3-4263CA7F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16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1" name="Freeform 540">
                <a:extLst>
                  <a:ext uri="{FF2B5EF4-FFF2-40B4-BE49-F238E27FC236}">
                    <a16:creationId xmlns:a16="http://schemas.microsoft.com/office/drawing/2014/main" id="{36123EAC-F235-2EDD-7709-314645DB39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6" y="16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2" name="Freeform 541">
                <a:extLst>
                  <a:ext uri="{FF2B5EF4-FFF2-40B4-BE49-F238E27FC236}">
                    <a16:creationId xmlns:a16="http://schemas.microsoft.com/office/drawing/2014/main" id="{C33E2A85-C931-AA0F-D4A8-93642A764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16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3" name="Freeform 542">
                <a:extLst>
                  <a:ext uri="{FF2B5EF4-FFF2-40B4-BE49-F238E27FC236}">
                    <a16:creationId xmlns:a16="http://schemas.microsoft.com/office/drawing/2014/main" id="{02DB1CEC-CA26-158A-628E-1AAAF00415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8" y="16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4" name="Freeform 543">
                <a:extLst>
                  <a:ext uri="{FF2B5EF4-FFF2-40B4-BE49-F238E27FC236}">
                    <a16:creationId xmlns:a16="http://schemas.microsoft.com/office/drawing/2014/main" id="{3AB6ED3C-DB03-D12D-CD52-2824A74A6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5" name="Freeform 544">
                <a:extLst>
                  <a:ext uri="{FF2B5EF4-FFF2-40B4-BE49-F238E27FC236}">
                    <a16:creationId xmlns:a16="http://schemas.microsoft.com/office/drawing/2014/main" id="{EC85D8BB-4600-84A1-2679-B7AB406688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6" name="Freeform 545">
                <a:extLst>
                  <a:ext uri="{FF2B5EF4-FFF2-40B4-BE49-F238E27FC236}">
                    <a16:creationId xmlns:a16="http://schemas.microsoft.com/office/drawing/2014/main" id="{DA27F5D7-72E7-F010-0EE8-546B19BAF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9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7" name="Freeform 546">
                <a:extLst>
                  <a:ext uri="{FF2B5EF4-FFF2-40B4-BE49-F238E27FC236}">
                    <a16:creationId xmlns:a16="http://schemas.microsoft.com/office/drawing/2014/main" id="{B15E8931-58F0-E2CC-89B3-EFD724C4EF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2" y="298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8" name="Freeform 547">
                <a:extLst>
                  <a:ext uri="{FF2B5EF4-FFF2-40B4-BE49-F238E27FC236}">
                    <a16:creationId xmlns:a16="http://schemas.microsoft.com/office/drawing/2014/main" id="{8D71EBB3-B0E0-F9B7-7B7F-FDCDDE3B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318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9" name="Freeform 548">
                <a:extLst>
                  <a:ext uri="{FF2B5EF4-FFF2-40B4-BE49-F238E27FC236}">
                    <a16:creationId xmlns:a16="http://schemas.microsoft.com/office/drawing/2014/main" id="{211A391E-A0C0-E6D6-8CBC-FB4F9446B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4" y="31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0" name="Freeform 549">
                <a:extLst>
                  <a:ext uri="{FF2B5EF4-FFF2-40B4-BE49-F238E27FC236}">
                    <a16:creationId xmlns:a16="http://schemas.microsoft.com/office/drawing/2014/main" id="{4085968A-D159-1B3C-D72B-171F2D26F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1" name="Freeform 550">
                <a:extLst>
                  <a:ext uri="{FF2B5EF4-FFF2-40B4-BE49-F238E27FC236}">
                    <a16:creationId xmlns:a16="http://schemas.microsoft.com/office/drawing/2014/main" id="{0E035C68-04EE-C4E9-7074-48488B39C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4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2" name="Freeform 551">
                <a:extLst>
                  <a:ext uri="{FF2B5EF4-FFF2-40B4-BE49-F238E27FC236}">
                    <a16:creationId xmlns:a16="http://schemas.microsoft.com/office/drawing/2014/main" id="{131C9697-4FF3-4DA5-F024-C1903E311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3" name="Freeform 552">
                <a:extLst>
                  <a:ext uri="{FF2B5EF4-FFF2-40B4-BE49-F238E27FC236}">
                    <a16:creationId xmlns:a16="http://schemas.microsoft.com/office/drawing/2014/main" id="{DD262666-6662-8153-1175-6655370BFC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4" name="Freeform 553">
                <a:extLst>
                  <a:ext uri="{FF2B5EF4-FFF2-40B4-BE49-F238E27FC236}">
                    <a16:creationId xmlns:a16="http://schemas.microsoft.com/office/drawing/2014/main" id="{ADC42D70-D30E-9117-3A5A-C85BE8612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6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5" name="Freeform 554">
                <a:extLst>
                  <a:ext uri="{FF2B5EF4-FFF2-40B4-BE49-F238E27FC236}">
                    <a16:creationId xmlns:a16="http://schemas.microsoft.com/office/drawing/2014/main" id="{1A05DF5C-4EFA-D130-3509-0FD6DA91E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6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6" name="Freeform 555">
                <a:extLst>
                  <a:ext uri="{FF2B5EF4-FFF2-40B4-BE49-F238E27FC236}">
                    <a16:creationId xmlns:a16="http://schemas.microsoft.com/office/drawing/2014/main" id="{462C6B28-A106-3E03-4C46-01EAD98D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7" name="Freeform 556">
                <a:extLst>
                  <a:ext uri="{FF2B5EF4-FFF2-40B4-BE49-F238E27FC236}">
                    <a16:creationId xmlns:a16="http://schemas.microsoft.com/office/drawing/2014/main" id="{0E5E3C88-EBF4-D79D-046C-CB1D44F38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8" name="Freeform 557">
                <a:extLst>
                  <a:ext uri="{FF2B5EF4-FFF2-40B4-BE49-F238E27FC236}">
                    <a16:creationId xmlns:a16="http://schemas.microsoft.com/office/drawing/2014/main" id="{56CC20CA-09BF-36D1-C862-551615E28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9" name="Freeform 558">
                <a:extLst>
                  <a:ext uri="{FF2B5EF4-FFF2-40B4-BE49-F238E27FC236}">
                    <a16:creationId xmlns:a16="http://schemas.microsoft.com/office/drawing/2014/main" id="{DF2DAF74-CD75-39E4-4E27-A4A7ED26D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0" name="Freeform 559">
                <a:extLst>
                  <a:ext uri="{FF2B5EF4-FFF2-40B4-BE49-F238E27FC236}">
                    <a16:creationId xmlns:a16="http://schemas.microsoft.com/office/drawing/2014/main" id="{FBB4B2EA-3C69-A07A-76B1-AD95F55E5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1" name="Freeform 560">
                <a:extLst>
                  <a:ext uri="{FF2B5EF4-FFF2-40B4-BE49-F238E27FC236}">
                    <a16:creationId xmlns:a16="http://schemas.microsoft.com/office/drawing/2014/main" id="{270D7E82-6B9A-0CE1-8ABE-4DE1CBFD1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10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2" name="Freeform 561">
                <a:extLst>
                  <a:ext uri="{FF2B5EF4-FFF2-40B4-BE49-F238E27FC236}">
                    <a16:creationId xmlns:a16="http://schemas.microsoft.com/office/drawing/2014/main" id="{36939453-9A10-4B09-A948-A786903E2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3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3" name="Freeform 562">
                <a:extLst>
                  <a:ext uri="{FF2B5EF4-FFF2-40B4-BE49-F238E27FC236}">
                    <a16:creationId xmlns:a16="http://schemas.microsoft.com/office/drawing/2014/main" id="{C2BC36D2-351E-2F38-ECA3-D823C6DE2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3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4" name="Freeform 563">
                <a:extLst>
                  <a:ext uri="{FF2B5EF4-FFF2-40B4-BE49-F238E27FC236}">
                    <a16:creationId xmlns:a16="http://schemas.microsoft.com/office/drawing/2014/main" id="{90690B5E-D743-D3DC-005F-8A9CF0DEF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5" name="Freeform 564">
                <a:extLst>
                  <a:ext uri="{FF2B5EF4-FFF2-40B4-BE49-F238E27FC236}">
                    <a16:creationId xmlns:a16="http://schemas.microsoft.com/office/drawing/2014/main" id="{A080A948-9DA5-5830-9B92-6680C80CB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" y="16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6" name="Freeform 565">
                <a:extLst>
                  <a:ext uri="{FF2B5EF4-FFF2-40B4-BE49-F238E27FC236}">
                    <a16:creationId xmlns:a16="http://schemas.microsoft.com/office/drawing/2014/main" id="{ACA3F281-6760-5342-8889-A1B09D8A6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8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7" name="Freeform 566">
                <a:extLst>
                  <a:ext uri="{FF2B5EF4-FFF2-40B4-BE49-F238E27FC236}">
                    <a16:creationId xmlns:a16="http://schemas.microsoft.com/office/drawing/2014/main" id="{401D0BA1-ABEF-2F21-3D15-196DC18BF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9" y="207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8" name="Freeform 567">
                <a:extLst>
                  <a:ext uri="{FF2B5EF4-FFF2-40B4-BE49-F238E27FC236}">
                    <a16:creationId xmlns:a16="http://schemas.microsoft.com/office/drawing/2014/main" id="{FB28CA06-4A35-0B10-ED2D-84ACA73AF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5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9" name="Freeform 568">
                <a:extLst>
                  <a:ext uri="{FF2B5EF4-FFF2-40B4-BE49-F238E27FC236}">
                    <a16:creationId xmlns:a16="http://schemas.microsoft.com/office/drawing/2014/main" id="{E57F67DD-1509-4711-9B7D-57D509351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0" name="Freeform 569">
                <a:extLst>
                  <a:ext uri="{FF2B5EF4-FFF2-40B4-BE49-F238E27FC236}">
                    <a16:creationId xmlns:a16="http://schemas.microsoft.com/office/drawing/2014/main" id="{40A87D18-D816-0A30-A667-665AC20DF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" name="Freeform 570">
                <a:extLst>
                  <a:ext uri="{FF2B5EF4-FFF2-40B4-BE49-F238E27FC236}">
                    <a16:creationId xmlns:a16="http://schemas.microsoft.com/office/drawing/2014/main" id="{B9CBE265-B7C0-327A-F595-5AB4BCA02E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8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2" name="Freeform 571">
                <a:extLst>
                  <a:ext uri="{FF2B5EF4-FFF2-40B4-BE49-F238E27FC236}">
                    <a16:creationId xmlns:a16="http://schemas.microsoft.com/office/drawing/2014/main" id="{5E0F6E87-A223-A03D-9432-E6D781EF7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12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3" name="Freeform 572">
                <a:extLst>
                  <a:ext uri="{FF2B5EF4-FFF2-40B4-BE49-F238E27FC236}">
                    <a16:creationId xmlns:a16="http://schemas.microsoft.com/office/drawing/2014/main" id="{02CF4745-A6CF-3368-ECF8-B660C6C12B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1" y="21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4" name="Freeform 573">
                <a:extLst>
                  <a:ext uri="{FF2B5EF4-FFF2-40B4-BE49-F238E27FC236}">
                    <a16:creationId xmlns:a16="http://schemas.microsoft.com/office/drawing/2014/main" id="{880DA176-7329-0180-E9F8-E5EE230EB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17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5" name="Freeform 574">
                <a:extLst>
                  <a:ext uri="{FF2B5EF4-FFF2-40B4-BE49-F238E27FC236}">
                    <a16:creationId xmlns:a16="http://schemas.microsoft.com/office/drawing/2014/main" id="{66A01146-FDA1-06AB-55FE-2A584F302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3" y="169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6" name="Freeform 575">
                <a:extLst>
                  <a:ext uri="{FF2B5EF4-FFF2-40B4-BE49-F238E27FC236}">
                    <a16:creationId xmlns:a16="http://schemas.microsoft.com/office/drawing/2014/main" id="{B5CCAC38-F330-8EFA-756B-EDA8B12DA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3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7" name="Freeform 576">
                <a:extLst>
                  <a:ext uri="{FF2B5EF4-FFF2-40B4-BE49-F238E27FC236}">
                    <a16:creationId xmlns:a16="http://schemas.microsoft.com/office/drawing/2014/main" id="{A8A9D69C-8ADE-8928-1F85-7C4C1843CC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37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8" name="Freeform 577">
                <a:extLst>
                  <a:ext uri="{FF2B5EF4-FFF2-40B4-BE49-F238E27FC236}">
                    <a16:creationId xmlns:a16="http://schemas.microsoft.com/office/drawing/2014/main" id="{3570B114-067A-D6DE-A972-74961110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69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9" name="Freeform 578">
                <a:extLst>
                  <a:ext uri="{FF2B5EF4-FFF2-40B4-BE49-F238E27FC236}">
                    <a16:creationId xmlns:a16="http://schemas.microsoft.com/office/drawing/2014/main" id="{D9F38EDD-FBEC-6AF6-1E44-2B8DF569F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5" y="169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0" name="Freeform 579">
                <a:extLst>
                  <a:ext uri="{FF2B5EF4-FFF2-40B4-BE49-F238E27FC236}">
                    <a16:creationId xmlns:a16="http://schemas.microsoft.com/office/drawing/2014/main" id="{DEAE1323-6671-A486-00BA-9DACBDE5D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6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1" name="Freeform 580">
                <a:extLst>
                  <a:ext uri="{FF2B5EF4-FFF2-40B4-BE49-F238E27FC236}">
                    <a16:creationId xmlns:a16="http://schemas.microsoft.com/office/drawing/2014/main" id="{418546B4-8EAC-2AC0-FBED-78CFC3EDF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6" y="15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2" name="Freeform 581">
                <a:extLst>
                  <a:ext uri="{FF2B5EF4-FFF2-40B4-BE49-F238E27FC236}">
                    <a16:creationId xmlns:a16="http://schemas.microsoft.com/office/drawing/2014/main" id="{D3327262-1A50-952C-0EB7-23421FFB4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3" name="Freeform 582">
                <a:extLst>
                  <a:ext uri="{FF2B5EF4-FFF2-40B4-BE49-F238E27FC236}">
                    <a16:creationId xmlns:a16="http://schemas.microsoft.com/office/drawing/2014/main" id="{6B4CC67C-E73B-31D8-B0E4-98D74E888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9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4" name="Freeform 583">
                <a:extLst>
                  <a:ext uri="{FF2B5EF4-FFF2-40B4-BE49-F238E27FC236}">
                    <a16:creationId xmlns:a16="http://schemas.microsoft.com/office/drawing/2014/main" id="{ED846907-719B-5E00-2159-335236FF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5" name="Freeform 584">
                <a:extLst>
                  <a:ext uri="{FF2B5EF4-FFF2-40B4-BE49-F238E27FC236}">
                    <a16:creationId xmlns:a16="http://schemas.microsoft.com/office/drawing/2014/main" id="{3C0BBF24-29EC-5032-BB4A-0CE93745E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6" name="Freeform 585">
                <a:extLst>
                  <a:ext uri="{FF2B5EF4-FFF2-40B4-BE49-F238E27FC236}">
                    <a16:creationId xmlns:a16="http://schemas.microsoft.com/office/drawing/2014/main" id="{FE68B663-BA3F-B604-A395-AA06C575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11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7" name="Freeform 586">
                <a:extLst>
                  <a:ext uri="{FF2B5EF4-FFF2-40B4-BE49-F238E27FC236}">
                    <a16:creationId xmlns:a16="http://schemas.microsoft.com/office/drawing/2014/main" id="{E0F3D726-7AD0-B48D-10CB-8F00D5EFA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9" y="11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8" name="Freeform 587">
                <a:extLst>
                  <a:ext uri="{FF2B5EF4-FFF2-40B4-BE49-F238E27FC236}">
                    <a16:creationId xmlns:a16="http://schemas.microsoft.com/office/drawing/2014/main" id="{D4FC29AC-8D61-34B0-8DC5-BF0DFE100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01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9" name="Freeform 588">
                <a:extLst>
                  <a:ext uri="{FF2B5EF4-FFF2-40B4-BE49-F238E27FC236}">
                    <a16:creationId xmlns:a16="http://schemas.microsoft.com/office/drawing/2014/main" id="{55E7DF0B-0044-756D-0C98-ED6938F484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2" y="2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0" name="Freeform 589">
                <a:extLst>
                  <a:ext uri="{FF2B5EF4-FFF2-40B4-BE49-F238E27FC236}">
                    <a16:creationId xmlns:a16="http://schemas.microsoft.com/office/drawing/2014/main" id="{61906F1F-3158-DA51-3000-69E81BAC5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14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1" name="Freeform 590">
                <a:extLst>
                  <a:ext uri="{FF2B5EF4-FFF2-40B4-BE49-F238E27FC236}">
                    <a16:creationId xmlns:a16="http://schemas.microsoft.com/office/drawing/2014/main" id="{703A14AB-F993-E92F-F1F6-619C2D96F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9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2" name="Freeform 591">
                <a:extLst>
                  <a:ext uri="{FF2B5EF4-FFF2-40B4-BE49-F238E27FC236}">
                    <a16:creationId xmlns:a16="http://schemas.microsoft.com/office/drawing/2014/main" id="{FEE8DBE1-478A-A7B0-4705-54239CD22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14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3" name="Freeform 592">
                <a:extLst>
                  <a:ext uri="{FF2B5EF4-FFF2-40B4-BE49-F238E27FC236}">
                    <a16:creationId xmlns:a16="http://schemas.microsoft.com/office/drawing/2014/main" id="{F85707BA-9D64-BD41-F57A-61D9E006FE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4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4" name="Freeform 593">
                <a:extLst>
                  <a:ext uri="{FF2B5EF4-FFF2-40B4-BE49-F238E27FC236}">
                    <a16:creationId xmlns:a16="http://schemas.microsoft.com/office/drawing/2014/main" id="{468344E4-E50F-C6CA-9BCF-7BCACF542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4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5" name="Freeform 594">
                <a:extLst>
                  <a:ext uri="{FF2B5EF4-FFF2-40B4-BE49-F238E27FC236}">
                    <a16:creationId xmlns:a16="http://schemas.microsoft.com/office/drawing/2014/main" id="{F29361BC-4B87-F652-D37E-ACAE3C7F5D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1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6" name="Freeform 595">
                <a:extLst>
                  <a:ext uri="{FF2B5EF4-FFF2-40B4-BE49-F238E27FC236}">
                    <a16:creationId xmlns:a16="http://schemas.microsoft.com/office/drawing/2014/main" id="{8FC59F0D-6085-4E88-5547-1FDB7FE6D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9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7" name="Freeform 596">
                <a:extLst>
                  <a:ext uri="{FF2B5EF4-FFF2-40B4-BE49-F238E27FC236}">
                    <a16:creationId xmlns:a16="http://schemas.microsoft.com/office/drawing/2014/main" id="{5802AE29-02FC-947A-215C-542AED1C4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1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8" name="Freeform 597">
                <a:extLst>
                  <a:ext uri="{FF2B5EF4-FFF2-40B4-BE49-F238E27FC236}">
                    <a16:creationId xmlns:a16="http://schemas.microsoft.com/office/drawing/2014/main" id="{343C4FAA-4829-5DBD-1534-947DFFB0B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3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9" name="Freeform 598">
                <a:extLst>
                  <a:ext uri="{FF2B5EF4-FFF2-40B4-BE49-F238E27FC236}">
                    <a16:creationId xmlns:a16="http://schemas.microsoft.com/office/drawing/2014/main" id="{C1258967-3461-C156-B548-E51CD3657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0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0" name="Freeform 599">
                <a:extLst>
                  <a:ext uri="{FF2B5EF4-FFF2-40B4-BE49-F238E27FC236}">
                    <a16:creationId xmlns:a16="http://schemas.microsoft.com/office/drawing/2014/main" id="{3F1D1F46-CF0E-521D-764D-0C71B52A0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3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1" name="Freeform 600">
                <a:extLst>
                  <a:ext uri="{FF2B5EF4-FFF2-40B4-BE49-F238E27FC236}">
                    <a16:creationId xmlns:a16="http://schemas.microsoft.com/office/drawing/2014/main" id="{4437C51D-5486-377F-9841-764A840B8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3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2" name="Freeform 601">
                <a:extLst>
                  <a:ext uri="{FF2B5EF4-FFF2-40B4-BE49-F238E27FC236}">
                    <a16:creationId xmlns:a16="http://schemas.microsoft.com/office/drawing/2014/main" id="{FCB0B3B3-7256-3756-0CE9-32AAE0ECB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4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3" name="Freeform 602">
                <a:extLst>
                  <a:ext uri="{FF2B5EF4-FFF2-40B4-BE49-F238E27FC236}">
                    <a16:creationId xmlns:a16="http://schemas.microsoft.com/office/drawing/2014/main" id="{1E03AB3B-6296-A3BF-CC32-7E70353AC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13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4" name="Freeform 603">
                <a:extLst>
                  <a:ext uri="{FF2B5EF4-FFF2-40B4-BE49-F238E27FC236}">
                    <a16:creationId xmlns:a16="http://schemas.microsoft.com/office/drawing/2014/main" id="{6F861741-90D8-44F1-8BDD-46A2810A3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5" name="Freeform 604">
                <a:extLst>
                  <a:ext uri="{FF2B5EF4-FFF2-40B4-BE49-F238E27FC236}">
                    <a16:creationId xmlns:a16="http://schemas.microsoft.com/office/drawing/2014/main" id="{C65AA5B1-BC83-6E26-135A-A01416A682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6" name="Freeform 605">
                <a:extLst>
                  <a:ext uri="{FF2B5EF4-FFF2-40B4-BE49-F238E27FC236}">
                    <a16:creationId xmlns:a16="http://schemas.microsoft.com/office/drawing/2014/main" id="{1495CB4C-2D73-7899-666C-60BB00C3D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7" name="Freeform 606">
                <a:extLst>
                  <a:ext uri="{FF2B5EF4-FFF2-40B4-BE49-F238E27FC236}">
                    <a16:creationId xmlns:a16="http://schemas.microsoft.com/office/drawing/2014/main" id="{1DBC44DD-FFB7-95B3-9170-504363AC5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1" y="13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8" name="Freeform 607">
                <a:extLst>
                  <a:ext uri="{FF2B5EF4-FFF2-40B4-BE49-F238E27FC236}">
                    <a16:creationId xmlns:a16="http://schemas.microsoft.com/office/drawing/2014/main" id="{B7950E93-22EC-8255-001F-23EB2545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9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5" name="Group 809">
              <a:extLst>
                <a:ext uri="{FF2B5EF4-FFF2-40B4-BE49-F238E27FC236}">
                  <a16:creationId xmlns:a16="http://schemas.microsoft.com/office/drawing/2014/main" id="{FDDB885F-D89E-5E1B-2477-991C6FE16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550" y="635000"/>
              <a:ext cx="2562225" cy="2324100"/>
              <a:chOff x="932" y="400"/>
              <a:chExt cx="1614" cy="1464"/>
            </a:xfrm>
          </p:grpSpPr>
          <p:sp>
            <p:nvSpPr>
              <p:cNvPr id="529" name="Freeform 609">
                <a:extLst>
                  <a:ext uri="{FF2B5EF4-FFF2-40B4-BE49-F238E27FC236}">
                    <a16:creationId xmlns:a16="http://schemas.microsoft.com/office/drawing/2014/main" id="{CAC7855A-BDC6-F3F5-878B-BFDE64252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2" y="9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0" name="Freeform 610">
                <a:extLst>
                  <a:ext uri="{FF2B5EF4-FFF2-40B4-BE49-F238E27FC236}">
                    <a16:creationId xmlns:a16="http://schemas.microsoft.com/office/drawing/2014/main" id="{E1F1653D-EBED-CBDA-E0CA-6462AC355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11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1" name="Freeform 611">
                <a:extLst>
                  <a:ext uri="{FF2B5EF4-FFF2-40B4-BE49-F238E27FC236}">
                    <a16:creationId xmlns:a16="http://schemas.microsoft.com/office/drawing/2014/main" id="{6E6228B1-1F6D-70DC-39FF-E9D45E94E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9" y="11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2" name="Freeform 612">
                <a:extLst>
                  <a:ext uri="{FF2B5EF4-FFF2-40B4-BE49-F238E27FC236}">
                    <a16:creationId xmlns:a16="http://schemas.microsoft.com/office/drawing/2014/main" id="{EF94EF73-34A5-D62E-51EC-D1CA07D9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3" name="Freeform 613">
                <a:extLst>
                  <a:ext uri="{FF2B5EF4-FFF2-40B4-BE49-F238E27FC236}">
                    <a16:creationId xmlns:a16="http://schemas.microsoft.com/office/drawing/2014/main" id="{A1DCD24F-73B9-AD06-C9E2-57A039561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4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4" name="Freeform 614">
                <a:extLst>
                  <a:ext uri="{FF2B5EF4-FFF2-40B4-BE49-F238E27FC236}">
                    <a16:creationId xmlns:a16="http://schemas.microsoft.com/office/drawing/2014/main" id="{C322B76B-56FD-38F5-849D-EE50E0ADC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20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5" name="Freeform 615">
                <a:extLst>
                  <a:ext uri="{FF2B5EF4-FFF2-40B4-BE49-F238E27FC236}">
                    <a16:creationId xmlns:a16="http://schemas.microsoft.com/office/drawing/2014/main" id="{7F0FA90D-C78E-E553-EC9E-3066059A1A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2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6" name="Freeform 616">
                <a:extLst>
                  <a:ext uri="{FF2B5EF4-FFF2-40B4-BE49-F238E27FC236}">
                    <a16:creationId xmlns:a16="http://schemas.microsoft.com/office/drawing/2014/main" id="{7D3E81EA-0C03-85A2-A08F-5CE670BA6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7" name="Freeform 617">
                <a:extLst>
                  <a:ext uri="{FF2B5EF4-FFF2-40B4-BE49-F238E27FC236}">
                    <a16:creationId xmlns:a16="http://schemas.microsoft.com/office/drawing/2014/main" id="{B863567B-4544-DCAB-5DAF-26E2DC97D0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1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8" name="Freeform 618">
                <a:extLst>
                  <a:ext uri="{FF2B5EF4-FFF2-40B4-BE49-F238E27FC236}">
                    <a16:creationId xmlns:a16="http://schemas.microsoft.com/office/drawing/2014/main" id="{1BF19935-A988-BB60-B9B4-947117E0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2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9" name="Freeform 619">
                <a:extLst>
                  <a:ext uri="{FF2B5EF4-FFF2-40B4-BE49-F238E27FC236}">
                    <a16:creationId xmlns:a16="http://schemas.microsoft.com/office/drawing/2014/main" id="{53521F44-B427-D603-12A3-379C1D43F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0" y="12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0" name="Freeform 620">
                <a:extLst>
                  <a:ext uri="{FF2B5EF4-FFF2-40B4-BE49-F238E27FC236}">
                    <a16:creationId xmlns:a16="http://schemas.microsoft.com/office/drawing/2014/main" id="{3B07DA07-AD68-68DB-9DB5-1913B5F55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1" name="Freeform 621">
                <a:extLst>
                  <a:ext uri="{FF2B5EF4-FFF2-40B4-BE49-F238E27FC236}">
                    <a16:creationId xmlns:a16="http://schemas.microsoft.com/office/drawing/2014/main" id="{B9F64DA2-6BF5-CB17-3C6D-67149DDC4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" y="174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2" name="Freeform 622">
                <a:extLst>
                  <a:ext uri="{FF2B5EF4-FFF2-40B4-BE49-F238E27FC236}">
                    <a16:creationId xmlns:a16="http://schemas.microsoft.com/office/drawing/2014/main" id="{D10C003A-1628-03E0-5585-95F353A8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4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3" name="Freeform 623">
                <a:extLst>
                  <a:ext uri="{FF2B5EF4-FFF2-40B4-BE49-F238E27FC236}">
                    <a16:creationId xmlns:a16="http://schemas.microsoft.com/office/drawing/2014/main" id="{93A189C3-99F5-DD02-E1FE-527B333C5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8" y="14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4" name="Freeform 624">
                <a:extLst>
                  <a:ext uri="{FF2B5EF4-FFF2-40B4-BE49-F238E27FC236}">
                    <a16:creationId xmlns:a16="http://schemas.microsoft.com/office/drawing/2014/main" id="{8EC3FE4E-6241-9033-F56B-60391E284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12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5" name="Freeform 625">
                <a:extLst>
                  <a:ext uri="{FF2B5EF4-FFF2-40B4-BE49-F238E27FC236}">
                    <a16:creationId xmlns:a16="http://schemas.microsoft.com/office/drawing/2014/main" id="{80BE1EA7-5E84-E4DA-CBC1-A86EDB017A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4" y="12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6" name="Freeform 626">
                <a:extLst>
                  <a:ext uri="{FF2B5EF4-FFF2-40B4-BE49-F238E27FC236}">
                    <a16:creationId xmlns:a16="http://schemas.microsoft.com/office/drawing/2014/main" id="{BCADAEBF-5858-3EB1-75C5-CD978B10A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7" name="Freeform 627">
                <a:extLst>
                  <a:ext uri="{FF2B5EF4-FFF2-40B4-BE49-F238E27FC236}">
                    <a16:creationId xmlns:a16="http://schemas.microsoft.com/office/drawing/2014/main" id="{A868AE72-1BB4-CF56-7D83-CE5C62AE0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8" name="Freeform 628">
                <a:extLst>
                  <a:ext uri="{FF2B5EF4-FFF2-40B4-BE49-F238E27FC236}">
                    <a16:creationId xmlns:a16="http://schemas.microsoft.com/office/drawing/2014/main" id="{F6ADF775-6B45-B117-3777-53DB4D491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9" name="Freeform 629">
                <a:extLst>
                  <a:ext uri="{FF2B5EF4-FFF2-40B4-BE49-F238E27FC236}">
                    <a16:creationId xmlns:a16="http://schemas.microsoft.com/office/drawing/2014/main" id="{1E04C8C9-9D9F-7B88-03BB-3B8DA906D3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0" name="Freeform 630">
                <a:extLst>
                  <a:ext uri="{FF2B5EF4-FFF2-40B4-BE49-F238E27FC236}">
                    <a16:creationId xmlns:a16="http://schemas.microsoft.com/office/drawing/2014/main" id="{9C35945E-F37E-D964-4EC4-35591BE5C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1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1" name="Freeform 631">
                <a:extLst>
                  <a:ext uri="{FF2B5EF4-FFF2-40B4-BE49-F238E27FC236}">
                    <a16:creationId xmlns:a16="http://schemas.microsoft.com/office/drawing/2014/main" id="{2E646072-5FDC-CC1B-8004-D96C08B036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1" y="11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2" name="Freeform 632">
                <a:extLst>
                  <a:ext uri="{FF2B5EF4-FFF2-40B4-BE49-F238E27FC236}">
                    <a16:creationId xmlns:a16="http://schemas.microsoft.com/office/drawing/2014/main" id="{82FBB13A-6F8B-4F6B-CF77-5927697A0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5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3" name="Freeform 633">
                <a:extLst>
                  <a:ext uri="{FF2B5EF4-FFF2-40B4-BE49-F238E27FC236}">
                    <a16:creationId xmlns:a16="http://schemas.microsoft.com/office/drawing/2014/main" id="{F70E0476-C89B-2031-AB03-F8610CC223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2" y="15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4" name="Freeform 634">
                <a:extLst>
                  <a:ext uri="{FF2B5EF4-FFF2-40B4-BE49-F238E27FC236}">
                    <a16:creationId xmlns:a16="http://schemas.microsoft.com/office/drawing/2014/main" id="{FFED524B-D080-EA9E-0CEA-1A50FE1E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5" name="Freeform 635">
                <a:extLst>
                  <a:ext uri="{FF2B5EF4-FFF2-40B4-BE49-F238E27FC236}">
                    <a16:creationId xmlns:a16="http://schemas.microsoft.com/office/drawing/2014/main" id="{5843753D-8A3A-83D9-18B7-1EC381E9A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6" name="Freeform 636">
                <a:extLst>
                  <a:ext uri="{FF2B5EF4-FFF2-40B4-BE49-F238E27FC236}">
                    <a16:creationId xmlns:a16="http://schemas.microsoft.com/office/drawing/2014/main" id="{BE4D1A5F-56EF-298D-A9A2-3E446F84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2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7" name="Freeform 637">
                <a:extLst>
                  <a:ext uri="{FF2B5EF4-FFF2-40B4-BE49-F238E27FC236}">
                    <a16:creationId xmlns:a16="http://schemas.microsoft.com/office/drawing/2014/main" id="{13CDD5FD-852E-68A7-107F-A2C56EE270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8" name="Freeform 638">
                <a:extLst>
                  <a:ext uri="{FF2B5EF4-FFF2-40B4-BE49-F238E27FC236}">
                    <a16:creationId xmlns:a16="http://schemas.microsoft.com/office/drawing/2014/main" id="{3F610175-A8F2-EC86-4088-9802AE957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8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9" name="Freeform 639">
                <a:extLst>
                  <a:ext uri="{FF2B5EF4-FFF2-40B4-BE49-F238E27FC236}">
                    <a16:creationId xmlns:a16="http://schemas.microsoft.com/office/drawing/2014/main" id="{AE8F3B15-806A-4B9E-AE76-F42175D848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8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0" name="Freeform 640">
                <a:extLst>
                  <a:ext uri="{FF2B5EF4-FFF2-40B4-BE49-F238E27FC236}">
                    <a16:creationId xmlns:a16="http://schemas.microsoft.com/office/drawing/2014/main" id="{E732D612-AEB4-0F1F-CD48-754D0BD5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1" name="Freeform 641">
                <a:extLst>
                  <a:ext uri="{FF2B5EF4-FFF2-40B4-BE49-F238E27FC236}">
                    <a16:creationId xmlns:a16="http://schemas.microsoft.com/office/drawing/2014/main" id="{A8CD5C98-8D8D-D571-A922-1F9399D89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2" name="Freeform 642">
                <a:extLst>
                  <a:ext uri="{FF2B5EF4-FFF2-40B4-BE49-F238E27FC236}">
                    <a16:creationId xmlns:a16="http://schemas.microsoft.com/office/drawing/2014/main" id="{EC4E19C3-7D05-198A-3130-6223CB240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3" name="Freeform 643">
                <a:extLst>
                  <a:ext uri="{FF2B5EF4-FFF2-40B4-BE49-F238E27FC236}">
                    <a16:creationId xmlns:a16="http://schemas.microsoft.com/office/drawing/2014/main" id="{870163E5-26E6-AB8B-B4EC-6C3F05691A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5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4" name="Freeform 644">
                <a:extLst>
                  <a:ext uri="{FF2B5EF4-FFF2-40B4-BE49-F238E27FC236}">
                    <a16:creationId xmlns:a16="http://schemas.microsoft.com/office/drawing/2014/main" id="{A7A49E02-80F9-3F9C-EA3D-79C3B75AB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5" name="Freeform 645">
                <a:extLst>
                  <a:ext uri="{FF2B5EF4-FFF2-40B4-BE49-F238E27FC236}">
                    <a16:creationId xmlns:a16="http://schemas.microsoft.com/office/drawing/2014/main" id="{3984A2C5-34A5-61FF-FD0C-77E386DE6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9" y="75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6" name="Freeform 646">
                <a:extLst>
                  <a:ext uri="{FF2B5EF4-FFF2-40B4-BE49-F238E27FC236}">
                    <a16:creationId xmlns:a16="http://schemas.microsoft.com/office/drawing/2014/main" id="{FCBF4BDE-4350-C177-47C6-3B9074B05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7" name="Freeform 647">
                <a:extLst>
                  <a:ext uri="{FF2B5EF4-FFF2-40B4-BE49-F238E27FC236}">
                    <a16:creationId xmlns:a16="http://schemas.microsoft.com/office/drawing/2014/main" id="{7F79E89E-5DC6-EF76-53E8-BDE322181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9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8" name="Freeform 648">
                <a:extLst>
                  <a:ext uri="{FF2B5EF4-FFF2-40B4-BE49-F238E27FC236}">
                    <a16:creationId xmlns:a16="http://schemas.microsoft.com/office/drawing/2014/main" id="{A263BC5B-F44B-95B0-732D-897128E2A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8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9" name="Freeform 649">
                <a:extLst>
                  <a:ext uri="{FF2B5EF4-FFF2-40B4-BE49-F238E27FC236}">
                    <a16:creationId xmlns:a16="http://schemas.microsoft.com/office/drawing/2014/main" id="{9DBB11CF-2632-1AD2-A65D-FE978DDEA2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4" y="79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0" name="Freeform 650">
                <a:extLst>
                  <a:ext uri="{FF2B5EF4-FFF2-40B4-BE49-F238E27FC236}">
                    <a16:creationId xmlns:a16="http://schemas.microsoft.com/office/drawing/2014/main" id="{F3D600EF-78B6-206A-3E1E-0A4B0F61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1" name="Freeform 651">
                <a:extLst>
                  <a:ext uri="{FF2B5EF4-FFF2-40B4-BE49-F238E27FC236}">
                    <a16:creationId xmlns:a16="http://schemas.microsoft.com/office/drawing/2014/main" id="{963BAF2D-960C-9C2A-5FB8-D42BAFDDAB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2" name="Freeform 652">
                <a:extLst>
                  <a:ext uri="{FF2B5EF4-FFF2-40B4-BE49-F238E27FC236}">
                    <a16:creationId xmlns:a16="http://schemas.microsoft.com/office/drawing/2014/main" id="{EB09F346-9DCE-CEDF-5D40-2A2CE733E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3" name="Freeform 653">
                <a:extLst>
                  <a:ext uri="{FF2B5EF4-FFF2-40B4-BE49-F238E27FC236}">
                    <a16:creationId xmlns:a16="http://schemas.microsoft.com/office/drawing/2014/main" id="{FBC59FBC-A5E2-FDB6-E101-1ECF57339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6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4" name="Freeform 654">
                <a:extLst>
                  <a:ext uri="{FF2B5EF4-FFF2-40B4-BE49-F238E27FC236}">
                    <a16:creationId xmlns:a16="http://schemas.microsoft.com/office/drawing/2014/main" id="{29CB29E3-2266-A9AC-70AE-1B2CB6834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4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5" name="Freeform 655">
                <a:extLst>
                  <a:ext uri="{FF2B5EF4-FFF2-40B4-BE49-F238E27FC236}">
                    <a16:creationId xmlns:a16="http://schemas.microsoft.com/office/drawing/2014/main" id="{AD8B21A8-F410-C345-EF71-E5A2EC7923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13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6" name="Freeform 656">
                <a:extLst>
                  <a:ext uri="{FF2B5EF4-FFF2-40B4-BE49-F238E27FC236}">
                    <a16:creationId xmlns:a16="http://schemas.microsoft.com/office/drawing/2014/main" id="{DED2C5E4-A011-FA5A-9DF1-27C4CE037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7" name="Freeform 657">
                <a:extLst>
                  <a:ext uri="{FF2B5EF4-FFF2-40B4-BE49-F238E27FC236}">
                    <a16:creationId xmlns:a16="http://schemas.microsoft.com/office/drawing/2014/main" id="{939EBD10-8B1F-89D4-F92E-6B5F27D3C1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4" y="94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8" name="Freeform 658">
                <a:extLst>
                  <a:ext uri="{FF2B5EF4-FFF2-40B4-BE49-F238E27FC236}">
                    <a16:creationId xmlns:a16="http://schemas.microsoft.com/office/drawing/2014/main" id="{A69D2055-2074-7423-C8FE-F9CFE26D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7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9" name="Freeform 659">
                <a:extLst>
                  <a:ext uri="{FF2B5EF4-FFF2-40B4-BE49-F238E27FC236}">
                    <a16:creationId xmlns:a16="http://schemas.microsoft.com/office/drawing/2014/main" id="{E6822892-1694-DA43-64B3-C386D7DE4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" y="7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0" name="Freeform 660">
                <a:extLst>
                  <a:ext uri="{FF2B5EF4-FFF2-40B4-BE49-F238E27FC236}">
                    <a16:creationId xmlns:a16="http://schemas.microsoft.com/office/drawing/2014/main" id="{E758CF43-D3BE-0D72-C248-D7B460B4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7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1" name="Freeform 661">
                <a:extLst>
                  <a:ext uri="{FF2B5EF4-FFF2-40B4-BE49-F238E27FC236}">
                    <a16:creationId xmlns:a16="http://schemas.microsoft.com/office/drawing/2014/main" id="{3970F3E3-A54D-CBF4-4AD8-0098FD32D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2" name="Freeform 662">
                <a:extLst>
                  <a:ext uri="{FF2B5EF4-FFF2-40B4-BE49-F238E27FC236}">
                    <a16:creationId xmlns:a16="http://schemas.microsoft.com/office/drawing/2014/main" id="{977763F1-6909-1FC8-3CB1-644AF65F6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8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3" name="Freeform 663">
                <a:extLst>
                  <a:ext uri="{FF2B5EF4-FFF2-40B4-BE49-F238E27FC236}">
                    <a16:creationId xmlns:a16="http://schemas.microsoft.com/office/drawing/2014/main" id="{6E1668DF-5560-2A38-35C1-E5D34F31D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7" y="858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4" name="Freeform 664">
                <a:extLst>
                  <a:ext uri="{FF2B5EF4-FFF2-40B4-BE49-F238E27FC236}">
                    <a16:creationId xmlns:a16="http://schemas.microsoft.com/office/drawing/2014/main" id="{189911C3-9AE4-7BEA-302C-672BABA56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0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5" name="Freeform 665">
                <a:extLst>
                  <a:ext uri="{FF2B5EF4-FFF2-40B4-BE49-F238E27FC236}">
                    <a16:creationId xmlns:a16="http://schemas.microsoft.com/office/drawing/2014/main" id="{48512DF2-A53D-CC5E-38F4-7FA896798B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" y="10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6" name="Freeform 666">
                <a:extLst>
                  <a:ext uri="{FF2B5EF4-FFF2-40B4-BE49-F238E27FC236}">
                    <a16:creationId xmlns:a16="http://schemas.microsoft.com/office/drawing/2014/main" id="{D9CB8D91-056A-738E-18F9-AB8991572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0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7" name="Freeform 667">
                <a:extLst>
                  <a:ext uri="{FF2B5EF4-FFF2-40B4-BE49-F238E27FC236}">
                    <a16:creationId xmlns:a16="http://schemas.microsoft.com/office/drawing/2014/main" id="{3A0C98EA-72D9-7FE5-B3EF-B17EEF0A5B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4" y="10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8" name="Freeform 668">
                <a:extLst>
                  <a:ext uri="{FF2B5EF4-FFF2-40B4-BE49-F238E27FC236}">
                    <a16:creationId xmlns:a16="http://schemas.microsoft.com/office/drawing/2014/main" id="{860A000A-14D6-17F1-4719-27F5C4B8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9" name="Freeform 669">
                <a:extLst>
                  <a:ext uri="{FF2B5EF4-FFF2-40B4-BE49-F238E27FC236}">
                    <a16:creationId xmlns:a16="http://schemas.microsoft.com/office/drawing/2014/main" id="{EDE68486-ED55-CEE3-5A50-1AB8C29A63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0" name="Freeform 670">
                <a:extLst>
                  <a:ext uri="{FF2B5EF4-FFF2-40B4-BE49-F238E27FC236}">
                    <a16:creationId xmlns:a16="http://schemas.microsoft.com/office/drawing/2014/main" id="{B526BDEC-AC67-9B5D-0844-0C5431937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" y="4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1" name="Freeform 671">
                <a:extLst>
                  <a:ext uri="{FF2B5EF4-FFF2-40B4-BE49-F238E27FC236}">
                    <a16:creationId xmlns:a16="http://schemas.microsoft.com/office/drawing/2014/main" id="{28CD9A51-5980-06CA-1187-29814A782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" y="47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2" name="Freeform 672">
                <a:extLst>
                  <a:ext uri="{FF2B5EF4-FFF2-40B4-BE49-F238E27FC236}">
                    <a16:creationId xmlns:a16="http://schemas.microsoft.com/office/drawing/2014/main" id="{DA1F1946-42B8-BC4F-561C-F819A5C7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" y="40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3" name="Freeform 673">
                <a:extLst>
                  <a:ext uri="{FF2B5EF4-FFF2-40B4-BE49-F238E27FC236}">
                    <a16:creationId xmlns:a16="http://schemas.microsoft.com/office/drawing/2014/main" id="{77E6013B-C482-F690-3A8B-71E997C5D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" y="40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4" name="Freeform 674">
                <a:extLst>
                  <a:ext uri="{FF2B5EF4-FFF2-40B4-BE49-F238E27FC236}">
                    <a16:creationId xmlns:a16="http://schemas.microsoft.com/office/drawing/2014/main" id="{5FE6DC08-0BA0-A556-0222-5978E91F1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" y="44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5" name="Freeform 675">
                <a:extLst>
                  <a:ext uri="{FF2B5EF4-FFF2-40B4-BE49-F238E27FC236}">
                    <a16:creationId xmlns:a16="http://schemas.microsoft.com/office/drawing/2014/main" id="{79E90E1E-7DA1-F3A5-6231-1951B186C5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8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6" name="Freeform 676">
                <a:extLst>
                  <a:ext uri="{FF2B5EF4-FFF2-40B4-BE49-F238E27FC236}">
                    <a16:creationId xmlns:a16="http://schemas.microsoft.com/office/drawing/2014/main" id="{DA308901-2B4B-5993-D0FF-DD0A0D97E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84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7" name="Freeform 677">
                <a:extLst>
                  <a:ext uri="{FF2B5EF4-FFF2-40B4-BE49-F238E27FC236}">
                    <a16:creationId xmlns:a16="http://schemas.microsoft.com/office/drawing/2014/main" id="{00E6CDA7-8ECB-6B83-E3F0-EAAC3B683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8" name="Freeform 678">
                <a:extLst>
                  <a:ext uri="{FF2B5EF4-FFF2-40B4-BE49-F238E27FC236}">
                    <a16:creationId xmlns:a16="http://schemas.microsoft.com/office/drawing/2014/main" id="{120DA029-8A44-FA54-3B47-F44EFD5BD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9" name="Freeform 679">
                <a:extLst>
                  <a:ext uri="{FF2B5EF4-FFF2-40B4-BE49-F238E27FC236}">
                    <a16:creationId xmlns:a16="http://schemas.microsoft.com/office/drawing/2014/main" id="{737D0979-0BF7-6B2A-83CE-C5DB92B75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8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0" name="Freeform 680">
                <a:extLst>
                  <a:ext uri="{FF2B5EF4-FFF2-40B4-BE49-F238E27FC236}">
                    <a16:creationId xmlns:a16="http://schemas.microsoft.com/office/drawing/2014/main" id="{27A59108-4549-59BA-23D0-9D3F912FC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" y="6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1" name="Freeform 681">
                <a:extLst>
                  <a:ext uri="{FF2B5EF4-FFF2-40B4-BE49-F238E27FC236}">
                    <a16:creationId xmlns:a16="http://schemas.microsoft.com/office/drawing/2014/main" id="{EA7FEA42-93E7-3E9B-238B-123629652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" y="66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2" name="Freeform 682">
                <a:extLst>
                  <a:ext uri="{FF2B5EF4-FFF2-40B4-BE49-F238E27FC236}">
                    <a16:creationId xmlns:a16="http://schemas.microsoft.com/office/drawing/2014/main" id="{9947A052-48D6-8F38-9E20-154F13F10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3" name="Freeform 683">
                <a:extLst>
                  <a:ext uri="{FF2B5EF4-FFF2-40B4-BE49-F238E27FC236}">
                    <a16:creationId xmlns:a16="http://schemas.microsoft.com/office/drawing/2014/main" id="{257EE498-F0EF-D0E5-3674-7BAA95222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4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4" name="Freeform 684">
                <a:extLst>
                  <a:ext uri="{FF2B5EF4-FFF2-40B4-BE49-F238E27FC236}">
                    <a16:creationId xmlns:a16="http://schemas.microsoft.com/office/drawing/2014/main" id="{1880CDF6-8D1F-A7B4-A3B1-C0AF69BB3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1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5" name="Freeform 685">
                <a:extLst>
                  <a:ext uri="{FF2B5EF4-FFF2-40B4-BE49-F238E27FC236}">
                    <a16:creationId xmlns:a16="http://schemas.microsoft.com/office/drawing/2014/main" id="{B722617E-F770-D5C2-9DE0-692F733FDB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6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6" name="Freeform 686">
                <a:extLst>
                  <a:ext uri="{FF2B5EF4-FFF2-40B4-BE49-F238E27FC236}">
                    <a16:creationId xmlns:a16="http://schemas.microsoft.com/office/drawing/2014/main" id="{22750E75-139A-2C61-E75B-1626610EA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1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7" name="Freeform 687">
                <a:extLst>
                  <a:ext uri="{FF2B5EF4-FFF2-40B4-BE49-F238E27FC236}">
                    <a16:creationId xmlns:a16="http://schemas.microsoft.com/office/drawing/2014/main" id="{BFC997D0-292D-066D-C951-5DE53652F5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11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8" name="Freeform 688">
                <a:extLst>
                  <a:ext uri="{FF2B5EF4-FFF2-40B4-BE49-F238E27FC236}">
                    <a16:creationId xmlns:a16="http://schemas.microsoft.com/office/drawing/2014/main" id="{D3E72DBC-CE20-4A5A-0B74-B83A9C755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1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9" name="Freeform 689">
                <a:extLst>
                  <a:ext uri="{FF2B5EF4-FFF2-40B4-BE49-F238E27FC236}">
                    <a16:creationId xmlns:a16="http://schemas.microsoft.com/office/drawing/2014/main" id="{176A1574-F96F-D60E-2FF3-477E9CF8D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0" name="Freeform 690">
                <a:extLst>
                  <a:ext uri="{FF2B5EF4-FFF2-40B4-BE49-F238E27FC236}">
                    <a16:creationId xmlns:a16="http://schemas.microsoft.com/office/drawing/2014/main" id="{6803BF67-1AA6-6C29-7B61-115076787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1" name="Freeform 691">
                <a:extLst>
                  <a:ext uri="{FF2B5EF4-FFF2-40B4-BE49-F238E27FC236}">
                    <a16:creationId xmlns:a16="http://schemas.microsoft.com/office/drawing/2014/main" id="{353ABF79-0852-E5AC-A241-121A73D5F4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4" y="11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2" name="Freeform 692">
                <a:extLst>
                  <a:ext uri="{FF2B5EF4-FFF2-40B4-BE49-F238E27FC236}">
                    <a16:creationId xmlns:a16="http://schemas.microsoft.com/office/drawing/2014/main" id="{762CC49D-532B-778A-D598-F030DB32B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3" name="Freeform 693">
                <a:extLst>
                  <a:ext uri="{FF2B5EF4-FFF2-40B4-BE49-F238E27FC236}">
                    <a16:creationId xmlns:a16="http://schemas.microsoft.com/office/drawing/2014/main" id="{37E458BA-9F8E-16B1-4346-250023C66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6" y="136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4" name="Freeform 694">
                <a:extLst>
                  <a:ext uri="{FF2B5EF4-FFF2-40B4-BE49-F238E27FC236}">
                    <a16:creationId xmlns:a16="http://schemas.microsoft.com/office/drawing/2014/main" id="{DF57F4BB-B97A-7419-4DEF-6889D7BB3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5" name="Freeform 695">
                <a:extLst>
                  <a:ext uri="{FF2B5EF4-FFF2-40B4-BE49-F238E27FC236}">
                    <a16:creationId xmlns:a16="http://schemas.microsoft.com/office/drawing/2014/main" id="{D1B26A7E-205F-5E8F-DA87-2E07D0674D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127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6" name="Freeform 696">
                <a:extLst>
                  <a:ext uri="{FF2B5EF4-FFF2-40B4-BE49-F238E27FC236}">
                    <a16:creationId xmlns:a16="http://schemas.microsoft.com/office/drawing/2014/main" id="{0D3C4F53-D201-6F74-2CAE-BBAA474CB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7" name="Freeform 697">
                <a:extLst>
                  <a:ext uri="{FF2B5EF4-FFF2-40B4-BE49-F238E27FC236}">
                    <a16:creationId xmlns:a16="http://schemas.microsoft.com/office/drawing/2014/main" id="{4BF00749-BF26-3368-7285-324B0205EB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8" name="Freeform 698">
                <a:extLst>
                  <a:ext uri="{FF2B5EF4-FFF2-40B4-BE49-F238E27FC236}">
                    <a16:creationId xmlns:a16="http://schemas.microsoft.com/office/drawing/2014/main" id="{CF0CFE98-E386-5CD0-3695-78B90EFE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9" name="Freeform 699">
                <a:extLst>
                  <a:ext uri="{FF2B5EF4-FFF2-40B4-BE49-F238E27FC236}">
                    <a16:creationId xmlns:a16="http://schemas.microsoft.com/office/drawing/2014/main" id="{661E6C62-D09E-99E8-1607-7F23B0F4E0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5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0" name="Freeform 700">
                <a:extLst>
                  <a:ext uri="{FF2B5EF4-FFF2-40B4-BE49-F238E27FC236}">
                    <a16:creationId xmlns:a16="http://schemas.microsoft.com/office/drawing/2014/main" id="{454D0667-D08C-15FA-7B8E-BFD49D82C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1" name="Freeform 701">
                <a:extLst>
                  <a:ext uri="{FF2B5EF4-FFF2-40B4-BE49-F238E27FC236}">
                    <a16:creationId xmlns:a16="http://schemas.microsoft.com/office/drawing/2014/main" id="{E2EA8F92-D38B-30A8-2E6B-166A86283A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2" name="Freeform 702">
                <a:extLst>
                  <a:ext uri="{FF2B5EF4-FFF2-40B4-BE49-F238E27FC236}">
                    <a16:creationId xmlns:a16="http://schemas.microsoft.com/office/drawing/2014/main" id="{FFAEF014-8301-7ADA-E4C6-7E60C02A8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3" name="Freeform 703">
                <a:extLst>
                  <a:ext uri="{FF2B5EF4-FFF2-40B4-BE49-F238E27FC236}">
                    <a16:creationId xmlns:a16="http://schemas.microsoft.com/office/drawing/2014/main" id="{7EF5437B-C9EC-8672-A820-5CFDEB142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4" name="Freeform 704">
                <a:extLst>
                  <a:ext uri="{FF2B5EF4-FFF2-40B4-BE49-F238E27FC236}">
                    <a16:creationId xmlns:a16="http://schemas.microsoft.com/office/drawing/2014/main" id="{EEB09949-084D-283C-90A3-75E01393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5" name="Freeform 705">
                <a:extLst>
                  <a:ext uri="{FF2B5EF4-FFF2-40B4-BE49-F238E27FC236}">
                    <a16:creationId xmlns:a16="http://schemas.microsoft.com/office/drawing/2014/main" id="{4C1953BA-C5C8-C034-03AE-82105BCA4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1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6" name="Freeform 706">
                <a:extLst>
                  <a:ext uri="{FF2B5EF4-FFF2-40B4-BE49-F238E27FC236}">
                    <a16:creationId xmlns:a16="http://schemas.microsoft.com/office/drawing/2014/main" id="{EAFB153A-3406-FE42-D072-D84AB729D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7" name="Freeform 707">
                <a:extLst>
                  <a:ext uri="{FF2B5EF4-FFF2-40B4-BE49-F238E27FC236}">
                    <a16:creationId xmlns:a16="http://schemas.microsoft.com/office/drawing/2014/main" id="{57270CE0-600F-F642-680A-939DCEBC94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9" y="949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8" name="Freeform 708">
                <a:extLst>
                  <a:ext uri="{FF2B5EF4-FFF2-40B4-BE49-F238E27FC236}">
                    <a16:creationId xmlns:a16="http://schemas.microsoft.com/office/drawing/2014/main" id="{BF6EB774-ADB8-E758-A981-E2C604790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9" name="Freeform 709">
                <a:extLst>
                  <a:ext uri="{FF2B5EF4-FFF2-40B4-BE49-F238E27FC236}">
                    <a16:creationId xmlns:a16="http://schemas.microsoft.com/office/drawing/2014/main" id="{62949F9E-7F20-5DD7-E864-6E9DE0069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0" name="Freeform 710">
                <a:extLst>
                  <a:ext uri="{FF2B5EF4-FFF2-40B4-BE49-F238E27FC236}">
                    <a16:creationId xmlns:a16="http://schemas.microsoft.com/office/drawing/2014/main" id="{7CEB456A-1961-F94C-52FF-E8218579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" y="8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1" name="Freeform 711">
                <a:extLst>
                  <a:ext uri="{FF2B5EF4-FFF2-40B4-BE49-F238E27FC236}">
                    <a16:creationId xmlns:a16="http://schemas.microsoft.com/office/drawing/2014/main" id="{88562773-7DA8-0F93-6404-69BD06F091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" y="8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2" name="Freeform 712">
                <a:extLst>
                  <a:ext uri="{FF2B5EF4-FFF2-40B4-BE49-F238E27FC236}">
                    <a16:creationId xmlns:a16="http://schemas.microsoft.com/office/drawing/2014/main" id="{0A3770D1-ED8E-A57A-7DF0-195BCDEA6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7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3" name="Freeform 713">
                <a:extLst>
                  <a:ext uri="{FF2B5EF4-FFF2-40B4-BE49-F238E27FC236}">
                    <a16:creationId xmlns:a16="http://schemas.microsoft.com/office/drawing/2014/main" id="{75AC392C-4797-C8C8-057A-4E48853443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0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4" name="Freeform 714">
                <a:extLst>
                  <a:ext uri="{FF2B5EF4-FFF2-40B4-BE49-F238E27FC236}">
                    <a16:creationId xmlns:a16="http://schemas.microsoft.com/office/drawing/2014/main" id="{C5DAEDE8-C435-F084-053D-DF9B000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9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5" name="Freeform 715">
                <a:extLst>
                  <a:ext uri="{FF2B5EF4-FFF2-40B4-BE49-F238E27FC236}">
                    <a16:creationId xmlns:a16="http://schemas.microsoft.com/office/drawing/2014/main" id="{DE678714-7659-BC8A-B74E-3CDD2EF3E8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0" y="899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6" name="Freeform 716">
                <a:extLst>
                  <a:ext uri="{FF2B5EF4-FFF2-40B4-BE49-F238E27FC236}">
                    <a16:creationId xmlns:a16="http://schemas.microsoft.com/office/drawing/2014/main" id="{5D198552-FE52-9F52-F490-AE13B0CFB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7" name="Freeform 717">
                <a:extLst>
                  <a:ext uri="{FF2B5EF4-FFF2-40B4-BE49-F238E27FC236}">
                    <a16:creationId xmlns:a16="http://schemas.microsoft.com/office/drawing/2014/main" id="{4171064C-C76E-1CAC-17A6-AA0455D4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2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8" name="Freeform 718">
                <a:extLst>
                  <a:ext uri="{FF2B5EF4-FFF2-40B4-BE49-F238E27FC236}">
                    <a16:creationId xmlns:a16="http://schemas.microsoft.com/office/drawing/2014/main" id="{03ED40FE-8119-C800-A7E3-C7F11B95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9" name="Freeform 719">
                <a:extLst>
                  <a:ext uri="{FF2B5EF4-FFF2-40B4-BE49-F238E27FC236}">
                    <a16:creationId xmlns:a16="http://schemas.microsoft.com/office/drawing/2014/main" id="{E4003AE6-F9C7-62C3-6960-F684CFECB2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0" name="Freeform 720">
                <a:extLst>
                  <a:ext uri="{FF2B5EF4-FFF2-40B4-BE49-F238E27FC236}">
                    <a16:creationId xmlns:a16="http://schemas.microsoft.com/office/drawing/2014/main" id="{29B9079D-4FB1-F497-756E-C6E34447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1" name="Freeform 721">
                <a:extLst>
                  <a:ext uri="{FF2B5EF4-FFF2-40B4-BE49-F238E27FC236}">
                    <a16:creationId xmlns:a16="http://schemas.microsoft.com/office/drawing/2014/main" id="{C8EB878C-7DA2-E97C-6303-FA9269851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2" name="Freeform 722">
                <a:extLst>
                  <a:ext uri="{FF2B5EF4-FFF2-40B4-BE49-F238E27FC236}">
                    <a16:creationId xmlns:a16="http://schemas.microsoft.com/office/drawing/2014/main" id="{23FD1F85-74CC-0652-83F8-8D57BEFA9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6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3" name="Freeform 723">
                <a:extLst>
                  <a:ext uri="{FF2B5EF4-FFF2-40B4-BE49-F238E27FC236}">
                    <a16:creationId xmlns:a16="http://schemas.microsoft.com/office/drawing/2014/main" id="{EBEC62F3-A105-A8ED-304A-4C0F92EC48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8" y="6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4" name="Freeform 724">
                <a:extLst>
                  <a:ext uri="{FF2B5EF4-FFF2-40B4-BE49-F238E27FC236}">
                    <a16:creationId xmlns:a16="http://schemas.microsoft.com/office/drawing/2014/main" id="{47A3EA14-B7E1-86CA-4D2E-080CBB399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" y="5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5" name="Freeform 725">
                <a:extLst>
                  <a:ext uri="{FF2B5EF4-FFF2-40B4-BE49-F238E27FC236}">
                    <a16:creationId xmlns:a16="http://schemas.microsoft.com/office/drawing/2014/main" id="{86085C11-9E3F-C390-5F56-E5168CBF64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" y="5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6" name="Freeform 726">
                <a:extLst>
                  <a:ext uri="{FF2B5EF4-FFF2-40B4-BE49-F238E27FC236}">
                    <a16:creationId xmlns:a16="http://schemas.microsoft.com/office/drawing/2014/main" id="{7BEC6EBB-F591-AA7D-D07C-DFBB19BD9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7" name="Freeform 727">
                <a:extLst>
                  <a:ext uri="{FF2B5EF4-FFF2-40B4-BE49-F238E27FC236}">
                    <a16:creationId xmlns:a16="http://schemas.microsoft.com/office/drawing/2014/main" id="{40DA26B0-D4AC-2EA0-2D70-596D6E3EAF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5" y="7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8" name="Freeform 728">
                <a:extLst>
                  <a:ext uri="{FF2B5EF4-FFF2-40B4-BE49-F238E27FC236}">
                    <a16:creationId xmlns:a16="http://schemas.microsoft.com/office/drawing/2014/main" id="{CD47D2D6-680E-E1F5-9C15-825CE3124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9" name="Freeform 729">
                <a:extLst>
                  <a:ext uri="{FF2B5EF4-FFF2-40B4-BE49-F238E27FC236}">
                    <a16:creationId xmlns:a16="http://schemas.microsoft.com/office/drawing/2014/main" id="{2CCBB02B-AB64-B564-E2C3-1F09E122A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1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0" name="Freeform 730">
                <a:extLst>
                  <a:ext uri="{FF2B5EF4-FFF2-40B4-BE49-F238E27FC236}">
                    <a16:creationId xmlns:a16="http://schemas.microsoft.com/office/drawing/2014/main" id="{63D2198F-8DA9-4D07-FD2D-D46437EA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1" name="Freeform 731">
                <a:extLst>
                  <a:ext uri="{FF2B5EF4-FFF2-40B4-BE49-F238E27FC236}">
                    <a16:creationId xmlns:a16="http://schemas.microsoft.com/office/drawing/2014/main" id="{B74EB3A0-E5CE-DF4F-2CA5-362E3E707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2" y="72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2" name="Freeform 732">
                <a:extLst>
                  <a:ext uri="{FF2B5EF4-FFF2-40B4-BE49-F238E27FC236}">
                    <a16:creationId xmlns:a16="http://schemas.microsoft.com/office/drawing/2014/main" id="{3BE05BFC-AF4C-0D87-742D-E0CE41C78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3" name="Freeform 733">
                <a:extLst>
                  <a:ext uri="{FF2B5EF4-FFF2-40B4-BE49-F238E27FC236}">
                    <a16:creationId xmlns:a16="http://schemas.microsoft.com/office/drawing/2014/main" id="{32E39B90-033B-A4BD-18AA-7437C5642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9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4" name="Freeform 734">
                <a:extLst>
                  <a:ext uri="{FF2B5EF4-FFF2-40B4-BE49-F238E27FC236}">
                    <a16:creationId xmlns:a16="http://schemas.microsoft.com/office/drawing/2014/main" id="{DB556764-60EA-BDDE-C1ED-48A0A5720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8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5" name="Freeform 735">
                <a:extLst>
                  <a:ext uri="{FF2B5EF4-FFF2-40B4-BE49-F238E27FC236}">
                    <a16:creationId xmlns:a16="http://schemas.microsoft.com/office/drawing/2014/main" id="{9CD8FF46-F0FE-B8FB-CAC8-A8FCD26226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4" y="8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6" name="Freeform 736">
                <a:extLst>
                  <a:ext uri="{FF2B5EF4-FFF2-40B4-BE49-F238E27FC236}">
                    <a16:creationId xmlns:a16="http://schemas.microsoft.com/office/drawing/2014/main" id="{39BDEFB1-EC79-8022-DDFF-483B84C94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8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7" name="Freeform 737">
                <a:extLst>
                  <a:ext uri="{FF2B5EF4-FFF2-40B4-BE49-F238E27FC236}">
                    <a16:creationId xmlns:a16="http://schemas.microsoft.com/office/drawing/2014/main" id="{B4879746-2A3A-6781-C2A3-E4DD8BD7D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8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8" name="Freeform 738">
                <a:extLst>
                  <a:ext uri="{FF2B5EF4-FFF2-40B4-BE49-F238E27FC236}">
                    <a16:creationId xmlns:a16="http://schemas.microsoft.com/office/drawing/2014/main" id="{03103276-713F-796D-9CF0-0714AED55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7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9" name="Freeform 739">
                <a:extLst>
                  <a:ext uri="{FF2B5EF4-FFF2-40B4-BE49-F238E27FC236}">
                    <a16:creationId xmlns:a16="http://schemas.microsoft.com/office/drawing/2014/main" id="{C74E987B-3BE1-A688-7790-36BA95F8E3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5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0" name="Freeform 740">
                <a:extLst>
                  <a:ext uri="{FF2B5EF4-FFF2-40B4-BE49-F238E27FC236}">
                    <a16:creationId xmlns:a16="http://schemas.microsoft.com/office/drawing/2014/main" id="{B9481042-FCA6-53A5-4D69-2F2B33BE9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8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1" name="Freeform 741">
                <a:extLst>
                  <a:ext uri="{FF2B5EF4-FFF2-40B4-BE49-F238E27FC236}">
                    <a16:creationId xmlns:a16="http://schemas.microsoft.com/office/drawing/2014/main" id="{1950FB35-677B-C5EE-8E51-0E933A015C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7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2" name="Freeform 742">
                <a:extLst>
                  <a:ext uri="{FF2B5EF4-FFF2-40B4-BE49-F238E27FC236}">
                    <a16:creationId xmlns:a16="http://schemas.microsoft.com/office/drawing/2014/main" id="{E0B7E3DC-42A7-9FF8-6A32-6F563807D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3" name="Freeform 743">
                <a:extLst>
                  <a:ext uri="{FF2B5EF4-FFF2-40B4-BE49-F238E27FC236}">
                    <a16:creationId xmlns:a16="http://schemas.microsoft.com/office/drawing/2014/main" id="{B400B12F-DE61-F433-567D-92B255048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4" name="Freeform 744">
                <a:extLst>
                  <a:ext uri="{FF2B5EF4-FFF2-40B4-BE49-F238E27FC236}">
                    <a16:creationId xmlns:a16="http://schemas.microsoft.com/office/drawing/2014/main" id="{60A42051-B85F-E784-E36A-5CE6CA72A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5" name="Freeform 745">
                <a:extLst>
                  <a:ext uri="{FF2B5EF4-FFF2-40B4-BE49-F238E27FC236}">
                    <a16:creationId xmlns:a16="http://schemas.microsoft.com/office/drawing/2014/main" id="{85E41546-FD00-9103-42C4-847EDBEBC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79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6" name="Freeform 746">
                <a:extLst>
                  <a:ext uri="{FF2B5EF4-FFF2-40B4-BE49-F238E27FC236}">
                    <a16:creationId xmlns:a16="http://schemas.microsoft.com/office/drawing/2014/main" id="{E067DEC8-7C29-A750-CB21-A49E0ACB1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8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7" name="Freeform 747">
                <a:extLst>
                  <a:ext uri="{FF2B5EF4-FFF2-40B4-BE49-F238E27FC236}">
                    <a16:creationId xmlns:a16="http://schemas.microsoft.com/office/drawing/2014/main" id="{7F501A7D-D1C6-48C3-CDCE-04D3A4F53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8" name="Freeform 748">
                <a:extLst>
                  <a:ext uri="{FF2B5EF4-FFF2-40B4-BE49-F238E27FC236}">
                    <a16:creationId xmlns:a16="http://schemas.microsoft.com/office/drawing/2014/main" id="{C63FD644-6EF9-A5AF-8C2E-8CA60D8B8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9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9" name="Freeform 749">
                <a:extLst>
                  <a:ext uri="{FF2B5EF4-FFF2-40B4-BE49-F238E27FC236}">
                    <a16:creationId xmlns:a16="http://schemas.microsoft.com/office/drawing/2014/main" id="{D4126129-BB23-69B6-1062-91B85E2B8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8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0" name="Freeform 750">
                <a:extLst>
                  <a:ext uri="{FF2B5EF4-FFF2-40B4-BE49-F238E27FC236}">
                    <a16:creationId xmlns:a16="http://schemas.microsoft.com/office/drawing/2014/main" id="{9657D64D-1DED-FAF8-F9C2-33566CA01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" y="7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1" name="Freeform 751">
                <a:extLst>
                  <a:ext uri="{FF2B5EF4-FFF2-40B4-BE49-F238E27FC236}">
                    <a16:creationId xmlns:a16="http://schemas.microsoft.com/office/drawing/2014/main" id="{1D16F3B3-EF87-3D8F-13A3-A78CA767C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8" y="78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2" name="Freeform 752">
                <a:extLst>
                  <a:ext uri="{FF2B5EF4-FFF2-40B4-BE49-F238E27FC236}">
                    <a16:creationId xmlns:a16="http://schemas.microsoft.com/office/drawing/2014/main" id="{65D94A53-BC3E-59BE-618D-CC7B8DADA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01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3" name="Freeform 753">
                <a:extLst>
                  <a:ext uri="{FF2B5EF4-FFF2-40B4-BE49-F238E27FC236}">
                    <a16:creationId xmlns:a16="http://schemas.microsoft.com/office/drawing/2014/main" id="{35A1D2A7-7D93-19F7-4367-A35C1131D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3" y="10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4" name="Freeform 754">
                <a:extLst>
                  <a:ext uri="{FF2B5EF4-FFF2-40B4-BE49-F238E27FC236}">
                    <a16:creationId xmlns:a16="http://schemas.microsoft.com/office/drawing/2014/main" id="{29E2C9DE-8169-7096-3347-8FC48F54B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15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5" name="Freeform 755">
                <a:extLst>
                  <a:ext uri="{FF2B5EF4-FFF2-40B4-BE49-F238E27FC236}">
                    <a16:creationId xmlns:a16="http://schemas.microsoft.com/office/drawing/2014/main" id="{9A41D6AF-D681-8864-2530-EA820593CA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8" y="14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6" name="Freeform 756">
                <a:extLst>
                  <a:ext uri="{FF2B5EF4-FFF2-40B4-BE49-F238E27FC236}">
                    <a16:creationId xmlns:a16="http://schemas.microsoft.com/office/drawing/2014/main" id="{6C983DE4-A9C8-DDFF-E4F7-5663FEB70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13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7" name="Freeform 757">
                <a:extLst>
                  <a:ext uri="{FF2B5EF4-FFF2-40B4-BE49-F238E27FC236}">
                    <a16:creationId xmlns:a16="http://schemas.microsoft.com/office/drawing/2014/main" id="{0F23F8A4-3FE5-84A0-C94A-51FA3C50B4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1390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8" name="Freeform 758">
                <a:extLst>
                  <a:ext uri="{FF2B5EF4-FFF2-40B4-BE49-F238E27FC236}">
                    <a16:creationId xmlns:a16="http://schemas.microsoft.com/office/drawing/2014/main" id="{A2DF55EF-9A21-E4FC-1741-A69466F2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18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9" name="Freeform 759">
                <a:extLst>
                  <a:ext uri="{FF2B5EF4-FFF2-40B4-BE49-F238E27FC236}">
                    <a16:creationId xmlns:a16="http://schemas.microsoft.com/office/drawing/2014/main" id="{DA93AFF5-5FE1-4C4B-B2A6-771771D86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0" name="Freeform 760">
                <a:extLst>
                  <a:ext uri="{FF2B5EF4-FFF2-40B4-BE49-F238E27FC236}">
                    <a16:creationId xmlns:a16="http://schemas.microsoft.com/office/drawing/2014/main" id="{DF7115A0-96E0-596F-BBFD-B7D98659E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12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1" name="Freeform 761">
                <a:extLst>
                  <a:ext uri="{FF2B5EF4-FFF2-40B4-BE49-F238E27FC236}">
                    <a16:creationId xmlns:a16="http://schemas.microsoft.com/office/drawing/2014/main" id="{3CB26DAA-AA12-823C-A726-1C4F613D1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12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2" name="Freeform 762">
                <a:extLst>
                  <a:ext uri="{FF2B5EF4-FFF2-40B4-BE49-F238E27FC236}">
                    <a16:creationId xmlns:a16="http://schemas.microsoft.com/office/drawing/2014/main" id="{AB4262B4-57E8-90FC-8C2D-9F11F9794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131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3" name="Freeform 763">
                <a:extLst>
                  <a:ext uri="{FF2B5EF4-FFF2-40B4-BE49-F238E27FC236}">
                    <a16:creationId xmlns:a16="http://schemas.microsoft.com/office/drawing/2014/main" id="{647D415D-B6B5-2199-D4C0-1A4EB4453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5" y="130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4" name="Freeform 764">
                <a:extLst>
                  <a:ext uri="{FF2B5EF4-FFF2-40B4-BE49-F238E27FC236}">
                    <a16:creationId xmlns:a16="http://schemas.microsoft.com/office/drawing/2014/main" id="{63B00CB8-8BA2-05B5-1C91-2EE131218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5" name="Freeform 765">
                <a:extLst>
                  <a:ext uri="{FF2B5EF4-FFF2-40B4-BE49-F238E27FC236}">
                    <a16:creationId xmlns:a16="http://schemas.microsoft.com/office/drawing/2014/main" id="{4EECC1C2-A492-1720-7D43-CE0543BA68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3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6" name="Freeform 766">
                <a:extLst>
                  <a:ext uri="{FF2B5EF4-FFF2-40B4-BE49-F238E27FC236}">
                    <a16:creationId xmlns:a16="http://schemas.microsoft.com/office/drawing/2014/main" id="{0AA870B7-D534-4431-D0AA-043F241E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7" name="Freeform 767">
                <a:extLst>
                  <a:ext uri="{FF2B5EF4-FFF2-40B4-BE49-F238E27FC236}">
                    <a16:creationId xmlns:a16="http://schemas.microsoft.com/office/drawing/2014/main" id="{2F896CBA-50AF-9C63-0CD5-98A4A19D69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5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8" name="Freeform 768">
                <a:extLst>
                  <a:ext uri="{FF2B5EF4-FFF2-40B4-BE49-F238E27FC236}">
                    <a16:creationId xmlns:a16="http://schemas.microsoft.com/office/drawing/2014/main" id="{909DA635-2FE4-A82A-1258-34444663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9" name="Freeform 769">
                <a:extLst>
                  <a:ext uri="{FF2B5EF4-FFF2-40B4-BE49-F238E27FC236}">
                    <a16:creationId xmlns:a16="http://schemas.microsoft.com/office/drawing/2014/main" id="{C706E3B9-643B-2B32-EC58-49B03E5D9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4" y="110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0" name="Freeform 770">
                <a:extLst>
                  <a:ext uri="{FF2B5EF4-FFF2-40B4-BE49-F238E27FC236}">
                    <a16:creationId xmlns:a16="http://schemas.microsoft.com/office/drawing/2014/main" id="{6CA0C7C8-D87B-5661-32C7-2F0A3E71E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9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1" name="Freeform 771">
                <a:extLst>
                  <a:ext uri="{FF2B5EF4-FFF2-40B4-BE49-F238E27FC236}">
                    <a16:creationId xmlns:a16="http://schemas.microsoft.com/office/drawing/2014/main" id="{4274FF1B-FFE9-22BF-02E4-F8BE639C4B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9" y="9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2" name="Freeform 772">
                <a:extLst>
                  <a:ext uri="{FF2B5EF4-FFF2-40B4-BE49-F238E27FC236}">
                    <a16:creationId xmlns:a16="http://schemas.microsoft.com/office/drawing/2014/main" id="{14D3DAC3-F1E8-D52A-A028-7A6EE3E9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01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3" name="Freeform 773">
                <a:extLst>
                  <a:ext uri="{FF2B5EF4-FFF2-40B4-BE49-F238E27FC236}">
                    <a16:creationId xmlns:a16="http://schemas.microsoft.com/office/drawing/2014/main" id="{ADB24E90-6275-C506-8B7E-016D1D6D23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9" y="1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4" name="Freeform 774">
                <a:extLst>
                  <a:ext uri="{FF2B5EF4-FFF2-40B4-BE49-F238E27FC236}">
                    <a16:creationId xmlns:a16="http://schemas.microsoft.com/office/drawing/2014/main" id="{05F918A8-23D2-A9E7-9FA5-6416E34F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5" name="Freeform 775">
                <a:extLst>
                  <a:ext uri="{FF2B5EF4-FFF2-40B4-BE49-F238E27FC236}">
                    <a16:creationId xmlns:a16="http://schemas.microsoft.com/office/drawing/2014/main" id="{FCE605C6-EBBC-B0D7-F1A1-4070727E75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4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6" name="Freeform 776">
                <a:extLst>
                  <a:ext uri="{FF2B5EF4-FFF2-40B4-BE49-F238E27FC236}">
                    <a16:creationId xmlns:a16="http://schemas.microsoft.com/office/drawing/2014/main" id="{E6877459-305F-723A-E7A5-2AC8D0417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7" name="Freeform 777">
                <a:extLst>
                  <a:ext uri="{FF2B5EF4-FFF2-40B4-BE49-F238E27FC236}">
                    <a16:creationId xmlns:a16="http://schemas.microsoft.com/office/drawing/2014/main" id="{EAF6249E-F563-73DC-BF67-AFCB586FA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8" name="Freeform 778">
                <a:extLst>
                  <a:ext uri="{FF2B5EF4-FFF2-40B4-BE49-F238E27FC236}">
                    <a16:creationId xmlns:a16="http://schemas.microsoft.com/office/drawing/2014/main" id="{EEFB4974-4DD2-16D9-7CCD-C6AC7D40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9" name="Freeform 779">
                <a:extLst>
                  <a:ext uri="{FF2B5EF4-FFF2-40B4-BE49-F238E27FC236}">
                    <a16:creationId xmlns:a16="http://schemas.microsoft.com/office/drawing/2014/main" id="{030B0741-B639-EAA6-464A-103CF300C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0" name="Freeform 780">
                <a:extLst>
                  <a:ext uri="{FF2B5EF4-FFF2-40B4-BE49-F238E27FC236}">
                    <a16:creationId xmlns:a16="http://schemas.microsoft.com/office/drawing/2014/main" id="{39A88D0F-7344-0C81-BB52-C915DB403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1" name="Freeform 781">
                <a:extLst>
                  <a:ext uri="{FF2B5EF4-FFF2-40B4-BE49-F238E27FC236}">
                    <a16:creationId xmlns:a16="http://schemas.microsoft.com/office/drawing/2014/main" id="{3AEEF498-71C2-E08A-B680-320788017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2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2" name="Freeform 782">
                <a:extLst>
                  <a:ext uri="{FF2B5EF4-FFF2-40B4-BE49-F238E27FC236}">
                    <a16:creationId xmlns:a16="http://schemas.microsoft.com/office/drawing/2014/main" id="{1C8A8BE6-D767-9E0B-41B0-57476474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9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3" name="Freeform 783">
                <a:extLst>
                  <a:ext uri="{FF2B5EF4-FFF2-40B4-BE49-F238E27FC236}">
                    <a16:creationId xmlns:a16="http://schemas.microsoft.com/office/drawing/2014/main" id="{F2CF1459-FCB7-7E5A-DA86-6B88A8342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4" name="Freeform 784">
                <a:extLst>
                  <a:ext uri="{FF2B5EF4-FFF2-40B4-BE49-F238E27FC236}">
                    <a16:creationId xmlns:a16="http://schemas.microsoft.com/office/drawing/2014/main" id="{FE99F2EE-211E-77A1-5879-43404C00C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7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5" name="Freeform 785">
                <a:extLst>
                  <a:ext uri="{FF2B5EF4-FFF2-40B4-BE49-F238E27FC236}">
                    <a16:creationId xmlns:a16="http://schemas.microsoft.com/office/drawing/2014/main" id="{E3805073-CBAF-11DA-F3EA-B198D7474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" name="Freeform 786">
                <a:extLst>
                  <a:ext uri="{FF2B5EF4-FFF2-40B4-BE49-F238E27FC236}">
                    <a16:creationId xmlns:a16="http://schemas.microsoft.com/office/drawing/2014/main" id="{DF69366E-5F99-161A-C22B-FC1FEDAE9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7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7" name="Freeform 787">
                <a:extLst>
                  <a:ext uri="{FF2B5EF4-FFF2-40B4-BE49-F238E27FC236}">
                    <a16:creationId xmlns:a16="http://schemas.microsoft.com/office/drawing/2014/main" id="{FEDFAE27-DC62-BBC8-F0EB-8CA48E88BA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7" y="6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8" name="Freeform 788">
                <a:extLst>
                  <a:ext uri="{FF2B5EF4-FFF2-40B4-BE49-F238E27FC236}">
                    <a16:creationId xmlns:a16="http://schemas.microsoft.com/office/drawing/2014/main" id="{7FBECE53-07C8-0D2A-4FEF-18C6AB9CC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7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9" name="Freeform 789">
                <a:extLst>
                  <a:ext uri="{FF2B5EF4-FFF2-40B4-BE49-F238E27FC236}">
                    <a16:creationId xmlns:a16="http://schemas.microsoft.com/office/drawing/2014/main" id="{9A7AF96F-1ED6-7DD2-DF10-38792A87FD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2" y="7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0" name="Freeform 790">
                <a:extLst>
                  <a:ext uri="{FF2B5EF4-FFF2-40B4-BE49-F238E27FC236}">
                    <a16:creationId xmlns:a16="http://schemas.microsoft.com/office/drawing/2014/main" id="{FD567B00-9A92-E622-CEBF-86633408B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6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1" name="Freeform 791">
                <a:extLst>
                  <a:ext uri="{FF2B5EF4-FFF2-40B4-BE49-F238E27FC236}">
                    <a16:creationId xmlns:a16="http://schemas.microsoft.com/office/drawing/2014/main" id="{9A22A39A-7BC3-4FF4-F006-90D47BCD76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" y="6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2" name="Freeform 792">
                <a:extLst>
                  <a:ext uri="{FF2B5EF4-FFF2-40B4-BE49-F238E27FC236}">
                    <a16:creationId xmlns:a16="http://schemas.microsoft.com/office/drawing/2014/main" id="{9D85A8B6-39CA-F712-8D99-B79933CD0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7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3" name="Freeform 793">
                <a:extLst>
                  <a:ext uri="{FF2B5EF4-FFF2-40B4-BE49-F238E27FC236}">
                    <a16:creationId xmlns:a16="http://schemas.microsoft.com/office/drawing/2014/main" id="{4DAD1E32-92A2-61E2-D1F9-E76DD32A17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75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4" name="Freeform 794">
                <a:extLst>
                  <a:ext uri="{FF2B5EF4-FFF2-40B4-BE49-F238E27FC236}">
                    <a16:creationId xmlns:a16="http://schemas.microsoft.com/office/drawing/2014/main" id="{8D59D785-A650-4E9B-EEA1-9410CD8C1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6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5" name="Freeform 795">
                <a:extLst>
                  <a:ext uri="{FF2B5EF4-FFF2-40B4-BE49-F238E27FC236}">
                    <a16:creationId xmlns:a16="http://schemas.microsoft.com/office/drawing/2014/main" id="{CDEC2E88-FE68-E096-B7C5-A912F66B9A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" y="6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6" name="Freeform 796">
                <a:extLst>
                  <a:ext uri="{FF2B5EF4-FFF2-40B4-BE49-F238E27FC236}">
                    <a16:creationId xmlns:a16="http://schemas.microsoft.com/office/drawing/2014/main" id="{81267411-225A-972D-53CC-69D25EAAC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7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7" name="Freeform 797">
                <a:extLst>
                  <a:ext uri="{FF2B5EF4-FFF2-40B4-BE49-F238E27FC236}">
                    <a16:creationId xmlns:a16="http://schemas.microsoft.com/office/drawing/2014/main" id="{162045A2-8A5D-0A49-C265-A34362C370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2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8" name="Freeform 798">
                <a:extLst>
                  <a:ext uri="{FF2B5EF4-FFF2-40B4-BE49-F238E27FC236}">
                    <a16:creationId xmlns:a16="http://schemas.microsoft.com/office/drawing/2014/main" id="{29BA9608-8E96-AF6D-1956-D763BFBF9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9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" name="Freeform 799">
                <a:extLst>
                  <a:ext uri="{FF2B5EF4-FFF2-40B4-BE49-F238E27FC236}">
                    <a16:creationId xmlns:a16="http://schemas.microsoft.com/office/drawing/2014/main" id="{6A82C883-7639-A7CE-5308-9295C22E3A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0" name="Freeform 800">
                <a:extLst>
                  <a:ext uri="{FF2B5EF4-FFF2-40B4-BE49-F238E27FC236}">
                    <a16:creationId xmlns:a16="http://schemas.microsoft.com/office/drawing/2014/main" id="{E943AC69-9F9A-75E2-6C82-4865843B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8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1" name="Freeform 801">
                <a:extLst>
                  <a:ext uri="{FF2B5EF4-FFF2-40B4-BE49-F238E27FC236}">
                    <a16:creationId xmlns:a16="http://schemas.microsoft.com/office/drawing/2014/main" id="{5C9B6BB4-6C07-F995-8AC5-F44C48E70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8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2" name="Freeform 802">
                <a:extLst>
                  <a:ext uri="{FF2B5EF4-FFF2-40B4-BE49-F238E27FC236}">
                    <a16:creationId xmlns:a16="http://schemas.microsoft.com/office/drawing/2014/main" id="{1C1C8EB2-BB21-11D5-B3B6-402CD86E6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96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3" name="Freeform 803">
                <a:extLst>
                  <a:ext uri="{FF2B5EF4-FFF2-40B4-BE49-F238E27FC236}">
                    <a16:creationId xmlns:a16="http://schemas.microsoft.com/office/drawing/2014/main" id="{50485B42-1902-D04A-01B5-A90CA91F73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95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4" name="Freeform 804">
                <a:extLst>
                  <a:ext uri="{FF2B5EF4-FFF2-40B4-BE49-F238E27FC236}">
                    <a16:creationId xmlns:a16="http://schemas.microsoft.com/office/drawing/2014/main" id="{CF60F0F5-010A-5EDB-A511-5491D6A66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97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5" name="Freeform 805">
                <a:extLst>
                  <a:ext uri="{FF2B5EF4-FFF2-40B4-BE49-F238E27FC236}">
                    <a16:creationId xmlns:a16="http://schemas.microsoft.com/office/drawing/2014/main" id="{BAE0C536-A63B-848A-EED1-B1BE0F6C2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1" y="97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6" name="Freeform 806">
                <a:extLst>
                  <a:ext uri="{FF2B5EF4-FFF2-40B4-BE49-F238E27FC236}">
                    <a16:creationId xmlns:a16="http://schemas.microsoft.com/office/drawing/2014/main" id="{B8A57B4E-4803-1A02-B9A2-A74DCA4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7" name="Freeform 807">
                <a:extLst>
                  <a:ext uri="{FF2B5EF4-FFF2-40B4-BE49-F238E27FC236}">
                    <a16:creationId xmlns:a16="http://schemas.microsoft.com/office/drawing/2014/main" id="{CA8EC013-FF0F-2395-4D48-41111B72D0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1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8" name="Freeform 808">
                <a:extLst>
                  <a:ext uri="{FF2B5EF4-FFF2-40B4-BE49-F238E27FC236}">
                    <a16:creationId xmlns:a16="http://schemas.microsoft.com/office/drawing/2014/main" id="{58F04B77-68A2-1C4A-0398-DC11E0878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2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6" name="Group 1010">
              <a:extLst>
                <a:ext uri="{FF2B5EF4-FFF2-40B4-BE49-F238E27FC236}">
                  <a16:creationId xmlns:a16="http://schemas.microsoft.com/office/drawing/2014/main" id="{458DD34D-AB2F-80ED-299A-D6E61D7CA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3413" y="1077913"/>
              <a:ext cx="1401763" cy="1863725"/>
              <a:chOff x="1199" y="679"/>
              <a:chExt cx="883" cy="1174"/>
            </a:xfrm>
          </p:grpSpPr>
          <p:sp>
            <p:nvSpPr>
              <p:cNvPr id="329" name="Freeform 810">
                <a:extLst>
                  <a:ext uri="{FF2B5EF4-FFF2-40B4-BE49-F238E27FC236}">
                    <a16:creationId xmlns:a16="http://schemas.microsoft.com/office/drawing/2014/main" id="{A511E606-447A-545E-3D85-ED2372AE4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4" y="127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0" name="Freeform 811">
                <a:extLst>
                  <a:ext uri="{FF2B5EF4-FFF2-40B4-BE49-F238E27FC236}">
                    <a16:creationId xmlns:a16="http://schemas.microsoft.com/office/drawing/2014/main" id="{B8F70F2D-FECB-3735-C78F-F4C6A0236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1" name="Freeform 812">
                <a:extLst>
                  <a:ext uri="{FF2B5EF4-FFF2-40B4-BE49-F238E27FC236}">
                    <a16:creationId xmlns:a16="http://schemas.microsoft.com/office/drawing/2014/main" id="{41CF1474-2418-4D48-34BB-192F8670D2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2" name="Freeform 813">
                <a:extLst>
                  <a:ext uri="{FF2B5EF4-FFF2-40B4-BE49-F238E27FC236}">
                    <a16:creationId xmlns:a16="http://schemas.microsoft.com/office/drawing/2014/main" id="{F857E9C2-8793-1F29-0EA8-3CADA3ED7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1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3" name="Freeform 814">
                <a:extLst>
                  <a:ext uri="{FF2B5EF4-FFF2-40B4-BE49-F238E27FC236}">
                    <a16:creationId xmlns:a16="http://schemas.microsoft.com/office/drawing/2014/main" id="{027E60BE-75CD-745F-17E7-49F8C85551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4" name="Freeform 815">
                <a:extLst>
                  <a:ext uri="{FF2B5EF4-FFF2-40B4-BE49-F238E27FC236}">
                    <a16:creationId xmlns:a16="http://schemas.microsoft.com/office/drawing/2014/main" id="{849836CD-4F93-FB1D-9845-5EE3726F9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5" name="Freeform 816">
                <a:extLst>
                  <a:ext uri="{FF2B5EF4-FFF2-40B4-BE49-F238E27FC236}">
                    <a16:creationId xmlns:a16="http://schemas.microsoft.com/office/drawing/2014/main" id="{12990F7A-A95B-325D-840D-78336BDA6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6" name="Freeform 817">
                <a:extLst>
                  <a:ext uri="{FF2B5EF4-FFF2-40B4-BE49-F238E27FC236}">
                    <a16:creationId xmlns:a16="http://schemas.microsoft.com/office/drawing/2014/main" id="{933673ED-58EC-2276-3EC4-624EE84FA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7" name="Freeform 818">
                <a:extLst>
                  <a:ext uri="{FF2B5EF4-FFF2-40B4-BE49-F238E27FC236}">
                    <a16:creationId xmlns:a16="http://schemas.microsoft.com/office/drawing/2014/main" id="{C9C59E0F-7BB0-5C12-CA2D-9BD8FE590E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115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8" name="Freeform 819">
                <a:extLst>
                  <a:ext uri="{FF2B5EF4-FFF2-40B4-BE49-F238E27FC236}">
                    <a16:creationId xmlns:a16="http://schemas.microsoft.com/office/drawing/2014/main" id="{02EC812A-3E61-006C-19D6-BB130A0B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9" name="Freeform 820">
                <a:extLst>
                  <a:ext uri="{FF2B5EF4-FFF2-40B4-BE49-F238E27FC236}">
                    <a16:creationId xmlns:a16="http://schemas.microsoft.com/office/drawing/2014/main" id="{E2D0BFF0-AD09-4E70-A357-6385F6A053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0" name="Freeform 821">
                <a:extLst>
                  <a:ext uri="{FF2B5EF4-FFF2-40B4-BE49-F238E27FC236}">
                    <a16:creationId xmlns:a16="http://schemas.microsoft.com/office/drawing/2014/main" id="{A47944CA-424B-82B7-9D07-7A7F98985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2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1" name="Freeform 822">
                <a:extLst>
                  <a:ext uri="{FF2B5EF4-FFF2-40B4-BE49-F238E27FC236}">
                    <a16:creationId xmlns:a16="http://schemas.microsoft.com/office/drawing/2014/main" id="{A3291631-3A95-4341-B0C6-3BB07E6E6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" y="125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2" name="Freeform 823">
                <a:extLst>
                  <a:ext uri="{FF2B5EF4-FFF2-40B4-BE49-F238E27FC236}">
                    <a16:creationId xmlns:a16="http://schemas.microsoft.com/office/drawing/2014/main" id="{F6BA6448-92D9-C7AA-FE97-427A1FD2D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3" name="Freeform 824">
                <a:extLst>
                  <a:ext uri="{FF2B5EF4-FFF2-40B4-BE49-F238E27FC236}">
                    <a16:creationId xmlns:a16="http://schemas.microsoft.com/office/drawing/2014/main" id="{C8559714-F502-3937-ECED-F34494B214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311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4" name="Freeform 825">
                <a:extLst>
                  <a:ext uri="{FF2B5EF4-FFF2-40B4-BE49-F238E27FC236}">
                    <a16:creationId xmlns:a16="http://schemas.microsoft.com/office/drawing/2014/main" id="{F1A3A182-CE26-6074-AAD5-BEAC1CCBD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12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5" name="Freeform 826">
                <a:extLst>
                  <a:ext uri="{FF2B5EF4-FFF2-40B4-BE49-F238E27FC236}">
                    <a16:creationId xmlns:a16="http://schemas.microsoft.com/office/drawing/2014/main" id="{AD7CD6D3-4875-6216-AD94-73A35B7A2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2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6" name="Freeform 827">
                <a:extLst>
                  <a:ext uri="{FF2B5EF4-FFF2-40B4-BE49-F238E27FC236}">
                    <a16:creationId xmlns:a16="http://schemas.microsoft.com/office/drawing/2014/main" id="{E0F8FBBA-8276-D814-09FF-091A94F6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12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7" name="Freeform 828">
                <a:extLst>
                  <a:ext uri="{FF2B5EF4-FFF2-40B4-BE49-F238E27FC236}">
                    <a16:creationId xmlns:a16="http://schemas.microsoft.com/office/drawing/2014/main" id="{C083AFD3-4B97-98F5-021C-FD3C753AF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2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8" name="Freeform 829">
                <a:extLst>
                  <a:ext uri="{FF2B5EF4-FFF2-40B4-BE49-F238E27FC236}">
                    <a16:creationId xmlns:a16="http://schemas.microsoft.com/office/drawing/2014/main" id="{2A84A992-C0DC-1071-AF17-A4961E6D9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9" name="Freeform 830">
                <a:extLst>
                  <a:ext uri="{FF2B5EF4-FFF2-40B4-BE49-F238E27FC236}">
                    <a16:creationId xmlns:a16="http://schemas.microsoft.com/office/drawing/2014/main" id="{BC821FC3-8179-7459-E93A-E8A76FC9CF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3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0" name="Freeform 831">
                <a:extLst>
                  <a:ext uri="{FF2B5EF4-FFF2-40B4-BE49-F238E27FC236}">
                    <a16:creationId xmlns:a16="http://schemas.microsoft.com/office/drawing/2014/main" id="{73477C75-F51C-0E58-0B02-A91F4ACED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31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1" name="Freeform 832">
                <a:extLst>
                  <a:ext uri="{FF2B5EF4-FFF2-40B4-BE49-F238E27FC236}">
                    <a16:creationId xmlns:a16="http://schemas.microsoft.com/office/drawing/2014/main" id="{7CA888CE-B192-E9FB-9478-3AB79213FF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3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2" name="Freeform 833">
                <a:extLst>
                  <a:ext uri="{FF2B5EF4-FFF2-40B4-BE49-F238E27FC236}">
                    <a16:creationId xmlns:a16="http://schemas.microsoft.com/office/drawing/2014/main" id="{68CB15C6-188F-9310-AF97-35A763AC2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3" name="Freeform 834">
                <a:extLst>
                  <a:ext uri="{FF2B5EF4-FFF2-40B4-BE49-F238E27FC236}">
                    <a16:creationId xmlns:a16="http://schemas.microsoft.com/office/drawing/2014/main" id="{8FD64E0A-9596-AB74-5AE7-F05AEBD45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4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4" name="Freeform 835">
                <a:extLst>
                  <a:ext uri="{FF2B5EF4-FFF2-40B4-BE49-F238E27FC236}">
                    <a16:creationId xmlns:a16="http://schemas.microsoft.com/office/drawing/2014/main" id="{EB3241F3-C946-FEBF-1063-113B1B3FF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27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5" name="Freeform 836">
                <a:extLst>
                  <a:ext uri="{FF2B5EF4-FFF2-40B4-BE49-F238E27FC236}">
                    <a16:creationId xmlns:a16="http://schemas.microsoft.com/office/drawing/2014/main" id="{F348C0AB-FE48-15B6-5262-1E596517B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2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6" name="Freeform 837">
                <a:extLst>
                  <a:ext uri="{FF2B5EF4-FFF2-40B4-BE49-F238E27FC236}">
                    <a16:creationId xmlns:a16="http://schemas.microsoft.com/office/drawing/2014/main" id="{AF2F015A-D561-751B-D836-3B7B0A8BC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2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7" name="Freeform 838">
                <a:extLst>
                  <a:ext uri="{FF2B5EF4-FFF2-40B4-BE49-F238E27FC236}">
                    <a16:creationId xmlns:a16="http://schemas.microsoft.com/office/drawing/2014/main" id="{FE93AE79-ECC2-E4A4-7480-F4D5860BB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2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8" name="Freeform 839">
                <a:extLst>
                  <a:ext uri="{FF2B5EF4-FFF2-40B4-BE49-F238E27FC236}">
                    <a16:creationId xmlns:a16="http://schemas.microsoft.com/office/drawing/2014/main" id="{A2445620-AB85-DA9C-5F95-41AF5BDDB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1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9" name="Freeform 840">
                <a:extLst>
                  <a:ext uri="{FF2B5EF4-FFF2-40B4-BE49-F238E27FC236}">
                    <a16:creationId xmlns:a16="http://schemas.microsoft.com/office/drawing/2014/main" id="{A516E5DF-8982-38D9-BF2A-94A4F7A3E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0" y="11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0" name="Freeform 841">
                <a:extLst>
                  <a:ext uri="{FF2B5EF4-FFF2-40B4-BE49-F238E27FC236}">
                    <a16:creationId xmlns:a16="http://schemas.microsoft.com/office/drawing/2014/main" id="{EFE589E9-EF46-1D9A-A85C-C7836D495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1" name="Freeform 842">
                <a:extLst>
                  <a:ext uri="{FF2B5EF4-FFF2-40B4-BE49-F238E27FC236}">
                    <a16:creationId xmlns:a16="http://schemas.microsoft.com/office/drawing/2014/main" id="{36DA8655-D2BD-9421-AF2D-6B0877F54B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4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2" name="Freeform 843">
                <a:extLst>
                  <a:ext uri="{FF2B5EF4-FFF2-40B4-BE49-F238E27FC236}">
                    <a16:creationId xmlns:a16="http://schemas.microsoft.com/office/drawing/2014/main" id="{D688CE6D-1B5E-F2DC-2FA0-1944328B3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23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3" name="Freeform 844">
                <a:extLst>
                  <a:ext uri="{FF2B5EF4-FFF2-40B4-BE49-F238E27FC236}">
                    <a16:creationId xmlns:a16="http://schemas.microsoft.com/office/drawing/2014/main" id="{9772153E-747C-25D8-5AAC-3DE383A005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0" y="1228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4" name="Freeform 845">
                <a:extLst>
                  <a:ext uri="{FF2B5EF4-FFF2-40B4-BE49-F238E27FC236}">
                    <a16:creationId xmlns:a16="http://schemas.microsoft.com/office/drawing/2014/main" id="{3377606A-0D03-ED16-CA5C-22C52AFBF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5" name="Freeform 846">
                <a:extLst>
                  <a:ext uri="{FF2B5EF4-FFF2-40B4-BE49-F238E27FC236}">
                    <a16:creationId xmlns:a16="http://schemas.microsoft.com/office/drawing/2014/main" id="{A7E3CEC6-E40D-6A10-C203-EA637DF41D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6" name="Freeform 847">
                <a:extLst>
                  <a:ext uri="{FF2B5EF4-FFF2-40B4-BE49-F238E27FC236}">
                    <a16:creationId xmlns:a16="http://schemas.microsoft.com/office/drawing/2014/main" id="{77BCA437-DB44-5162-C4FF-86DBD7B01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0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7" name="Freeform 848">
                <a:extLst>
                  <a:ext uri="{FF2B5EF4-FFF2-40B4-BE49-F238E27FC236}">
                    <a16:creationId xmlns:a16="http://schemas.microsoft.com/office/drawing/2014/main" id="{76DEA8FA-2049-0458-7500-9736AAC94C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4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8" name="Freeform 849">
                <a:extLst>
                  <a:ext uri="{FF2B5EF4-FFF2-40B4-BE49-F238E27FC236}">
                    <a16:creationId xmlns:a16="http://schemas.microsoft.com/office/drawing/2014/main" id="{2C4E2198-B659-9131-F161-42A0B4EEA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83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9" name="Freeform 850">
                <a:extLst>
                  <a:ext uri="{FF2B5EF4-FFF2-40B4-BE49-F238E27FC236}">
                    <a16:creationId xmlns:a16="http://schemas.microsoft.com/office/drawing/2014/main" id="{5D90DB66-0C48-A217-EDAC-BCC8C9F54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0" name="Freeform 851">
                <a:extLst>
                  <a:ext uri="{FF2B5EF4-FFF2-40B4-BE49-F238E27FC236}">
                    <a16:creationId xmlns:a16="http://schemas.microsoft.com/office/drawing/2014/main" id="{C513B13F-A820-9F50-E8E0-D719CC5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07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1" name="Freeform 852">
                <a:extLst>
                  <a:ext uri="{FF2B5EF4-FFF2-40B4-BE49-F238E27FC236}">
                    <a16:creationId xmlns:a16="http://schemas.microsoft.com/office/drawing/2014/main" id="{3B941890-20A8-ECF3-68EE-CA5AB4FD87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2" name="Freeform 853">
                <a:extLst>
                  <a:ext uri="{FF2B5EF4-FFF2-40B4-BE49-F238E27FC236}">
                    <a16:creationId xmlns:a16="http://schemas.microsoft.com/office/drawing/2014/main" id="{17D98E9E-D619-AFFE-A41A-CE8E0A18E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3" name="Freeform 854">
                <a:extLst>
                  <a:ext uri="{FF2B5EF4-FFF2-40B4-BE49-F238E27FC236}">
                    <a16:creationId xmlns:a16="http://schemas.microsoft.com/office/drawing/2014/main" id="{C3AD2623-DCC8-0E33-C266-EA0AE250B1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2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4" name="Freeform 855">
                <a:extLst>
                  <a:ext uri="{FF2B5EF4-FFF2-40B4-BE49-F238E27FC236}">
                    <a16:creationId xmlns:a16="http://schemas.microsoft.com/office/drawing/2014/main" id="{ED809FC9-11D7-CFB1-F530-13AD3B5CB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6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5" name="Freeform 856">
                <a:extLst>
                  <a:ext uri="{FF2B5EF4-FFF2-40B4-BE49-F238E27FC236}">
                    <a16:creationId xmlns:a16="http://schemas.microsoft.com/office/drawing/2014/main" id="{E9D99435-09E0-1333-F5D9-26CE5B6D7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6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6" name="Freeform 857">
                <a:extLst>
                  <a:ext uri="{FF2B5EF4-FFF2-40B4-BE49-F238E27FC236}">
                    <a16:creationId xmlns:a16="http://schemas.microsoft.com/office/drawing/2014/main" id="{501ED463-5239-01F4-EC33-08AD351BB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85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7" name="Freeform 858">
                <a:extLst>
                  <a:ext uri="{FF2B5EF4-FFF2-40B4-BE49-F238E27FC236}">
                    <a16:creationId xmlns:a16="http://schemas.microsoft.com/office/drawing/2014/main" id="{36D75AAA-B992-FCDD-FAB3-BF5457AD10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853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8" name="Freeform 859">
                <a:extLst>
                  <a:ext uri="{FF2B5EF4-FFF2-40B4-BE49-F238E27FC236}">
                    <a16:creationId xmlns:a16="http://schemas.microsoft.com/office/drawing/2014/main" id="{D5F27E73-E99B-2AFB-D56F-7DB905532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9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" name="Freeform 860">
                <a:extLst>
                  <a:ext uri="{FF2B5EF4-FFF2-40B4-BE49-F238E27FC236}">
                    <a16:creationId xmlns:a16="http://schemas.microsoft.com/office/drawing/2014/main" id="{837ECE06-BFF8-0B25-D0D7-EF92FD4F24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8" y="9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0" name="Freeform 861">
                <a:extLst>
                  <a:ext uri="{FF2B5EF4-FFF2-40B4-BE49-F238E27FC236}">
                    <a16:creationId xmlns:a16="http://schemas.microsoft.com/office/drawing/2014/main" id="{C1D2FA5E-C81F-EDBA-C560-7F39E3EF8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7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1" name="Freeform 862">
                <a:extLst>
                  <a:ext uri="{FF2B5EF4-FFF2-40B4-BE49-F238E27FC236}">
                    <a16:creationId xmlns:a16="http://schemas.microsoft.com/office/drawing/2014/main" id="{01F22BF2-1378-DCCF-8EBB-C9544F0BA6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" y="7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2" name="Freeform 863">
                <a:extLst>
                  <a:ext uri="{FF2B5EF4-FFF2-40B4-BE49-F238E27FC236}">
                    <a16:creationId xmlns:a16="http://schemas.microsoft.com/office/drawing/2014/main" id="{8285E18F-C7FA-636D-B4E9-9E9B8E07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3" name="Freeform 864">
                <a:extLst>
                  <a:ext uri="{FF2B5EF4-FFF2-40B4-BE49-F238E27FC236}">
                    <a16:creationId xmlns:a16="http://schemas.microsoft.com/office/drawing/2014/main" id="{BB794288-66C0-3804-3209-F830C20F24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2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4" name="Freeform 865">
                <a:extLst>
                  <a:ext uri="{FF2B5EF4-FFF2-40B4-BE49-F238E27FC236}">
                    <a16:creationId xmlns:a16="http://schemas.microsoft.com/office/drawing/2014/main" id="{D30E4FA6-7A89-A5D2-A3D2-47645B936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5" name="Freeform 866">
                <a:extLst>
                  <a:ext uri="{FF2B5EF4-FFF2-40B4-BE49-F238E27FC236}">
                    <a16:creationId xmlns:a16="http://schemas.microsoft.com/office/drawing/2014/main" id="{BFF429F1-22E4-A8A4-A235-67C1004635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6" name="Freeform 867">
                <a:extLst>
                  <a:ext uri="{FF2B5EF4-FFF2-40B4-BE49-F238E27FC236}">
                    <a16:creationId xmlns:a16="http://schemas.microsoft.com/office/drawing/2014/main" id="{9D77EA0F-68D7-0BB1-F400-3DA8FC31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13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7" name="Freeform 868">
                <a:extLst>
                  <a:ext uri="{FF2B5EF4-FFF2-40B4-BE49-F238E27FC236}">
                    <a16:creationId xmlns:a16="http://schemas.microsoft.com/office/drawing/2014/main" id="{831B74D6-B484-5CCE-5275-19281393F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9" y="133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8" name="Freeform 869">
                <a:extLst>
                  <a:ext uri="{FF2B5EF4-FFF2-40B4-BE49-F238E27FC236}">
                    <a16:creationId xmlns:a16="http://schemas.microsoft.com/office/drawing/2014/main" id="{58FB93AD-2425-76BE-F440-E4B691274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9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9" name="Freeform 870">
                <a:extLst>
                  <a:ext uri="{FF2B5EF4-FFF2-40B4-BE49-F238E27FC236}">
                    <a16:creationId xmlns:a16="http://schemas.microsoft.com/office/drawing/2014/main" id="{5C54B88F-C718-45DF-C55E-A3CB80ED64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2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0" name="Freeform 871">
                <a:extLst>
                  <a:ext uri="{FF2B5EF4-FFF2-40B4-BE49-F238E27FC236}">
                    <a16:creationId xmlns:a16="http://schemas.microsoft.com/office/drawing/2014/main" id="{31DA3FED-4367-0497-1ACF-C85A181C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1" name="Freeform 872">
                <a:extLst>
                  <a:ext uri="{FF2B5EF4-FFF2-40B4-BE49-F238E27FC236}">
                    <a16:creationId xmlns:a16="http://schemas.microsoft.com/office/drawing/2014/main" id="{A658EA04-2CDC-B7C8-C7FC-1A30A5838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4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2" name="Freeform 873">
                <a:extLst>
                  <a:ext uri="{FF2B5EF4-FFF2-40B4-BE49-F238E27FC236}">
                    <a16:creationId xmlns:a16="http://schemas.microsoft.com/office/drawing/2014/main" id="{215BBCCB-6E07-5226-83C8-B4E85D531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97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3" name="Freeform 874">
                <a:extLst>
                  <a:ext uri="{FF2B5EF4-FFF2-40B4-BE49-F238E27FC236}">
                    <a16:creationId xmlns:a16="http://schemas.microsoft.com/office/drawing/2014/main" id="{E604A90D-B638-A737-5E30-284C81780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96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4" name="Freeform 875">
                <a:extLst>
                  <a:ext uri="{FF2B5EF4-FFF2-40B4-BE49-F238E27FC236}">
                    <a16:creationId xmlns:a16="http://schemas.microsoft.com/office/drawing/2014/main" id="{EF8FD7F5-C09B-A058-C3B2-04ACD438D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93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5" name="Freeform 876">
                <a:extLst>
                  <a:ext uri="{FF2B5EF4-FFF2-40B4-BE49-F238E27FC236}">
                    <a16:creationId xmlns:a16="http://schemas.microsoft.com/office/drawing/2014/main" id="{C4D2A189-2B13-DE89-160C-35E68B724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0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6" name="Freeform 877">
                <a:extLst>
                  <a:ext uri="{FF2B5EF4-FFF2-40B4-BE49-F238E27FC236}">
                    <a16:creationId xmlns:a16="http://schemas.microsoft.com/office/drawing/2014/main" id="{A646FD73-C7E0-6399-C2C5-0BD1CD002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7" name="Freeform 878">
                <a:extLst>
                  <a:ext uri="{FF2B5EF4-FFF2-40B4-BE49-F238E27FC236}">
                    <a16:creationId xmlns:a16="http://schemas.microsoft.com/office/drawing/2014/main" id="{0BEAA718-F73C-4419-D42F-FCF0DA115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9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8" name="Freeform 879">
                <a:extLst>
                  <a:ext uri="{FF2B5EF4-FFF2-40B4-BE49-F238E27FC236}">
                    <a16:creationId xmlns:a16="http://schemas.microsoft.com/office/drawing/2014/main" id="{4C295181-0F75-7EE2-868E-BC789C68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9" name="Freeform 880">
                <a:extLst>
                  <a:ext uri="{FF2B5EF4-FFF2-40B4-BE49-F238E27FC236}">
                    <a16:creationId xmlns:a16="http://schemas.microsoft.com/office/drawing/2014/main" id="{9D7BFA7C-910E-3837-50AB-39D3407BD1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5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0" name="Freeform 881">
                <a:extLst>
                  <a:ext uri="{FF2B5EF4-FFF2-40B4-BE49-F238E27FC236}">
                    <a16:creationId xmlns:a16="http://schemas.microsoft.com/office/drawing/2014/main" id="{3372E7C7-AEE6-03CC-6136-4D09CE2AA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1" name="Freeform 882">
                <a:extLst>
                  <a:ext uri="{FF2B5EF4-FFF2-40B4-BE49-F238E27FC236}">
                    <a16:creationId xmlns:a16="http://schemas.microsoft.com/office/drawing/2014/main" id="{2A81C743-5BCF-A1B2-174C-D7E25D9DB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2" name="Freeform 883">
                <a:extLst>
                  <a:ext uri="{FF2B5EF4-FFF2-40B4-BE49-F238E27FC236}">
                    <a16:creationId xmlns:a16="http://schemas.microsoft.com/office/drawing/2014/main" id="{98DCE3D6-8AD2-AE18-23DE-DB0B578A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3" name="Freeform 884">
                <a:extLst>
                  <a:ext uri="{FF2B5EF4-FFF2-40B4-BE49-F238E27FC236}">
                    <a16:creationId xmlns:a16="http://schemas.microsoft.com/office/drawing/2014/main" id="{C333AB24-44D9-D2CD-3F00-B1D7B0740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9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4" name="Freeform 885">
                <a:extLst>
                  <a:ext uri="{FF2B5EF4-FFF2-40B4-BE49-F238E27FC236}">
                    <a16:creationId xmlns:a16="http://schemas.microsoft.com/office/drawing/2014/main" id="{A7A4A5C1-70F7-58AE-37FD-17FF090AE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9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5" name="Freeform 886">
                <a:extLst>
                  <a:ext uri="{FF2B5EF4-FFF2-40B4-BE49-F238E27FC236}">
                    <a16:creationId xmlns:a16="http://schemas.microsoft.com/office/drawing/2014/main" id="{11F7BEC6-E9A9-C097-5DCD-CC8654CC9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6" name="Freeform 887">
                <a:extLst>
                  <a:ext uri="{FF2B5EF4-FFF2-40B4-BE49-F238E27FC236}">
                    <a16:creationId xmlns:a16="http://schemas.microsoft.com/office/drawing/2014/main" id="{A5AB4272-1D25-0425-E824-A29FB7D2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8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7" name="Freeform 888">
                <a:extLst>
                  <a:ext uri="{FF2B5EF4-FFF2-40B4-BE49-F238E27FC236}">
                    <a16:creationId xmlns:a16="http://schemas.microsoft.com/office/drawing/2014/main" id="{9E4B69EF-6327-9498-681D-327429615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0" y="87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8" name="Freeform 889">
                <a:extLst>
                  <a:ext uri="{FF2B5EF4-FFF2-40B4-BE49-F238E27FC236}">
                    <a16:creationId xmlns:a16="http://schemas.microsoft.com/office/drawing/2014/main" id="{B7E04281-DEC1-E015-36A6-70AA4CF86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9" name="Freeform 890">
                <a:extLst>
                  <a:ext uri="{FF2B5EF4-FFF2-40B4-BE49-F238E27FC236}">
                    <a16:creationId xmlns:a16="http://schemas.microsoft.com/office/drawing/2014/main" id="{6046C35F-CF64-B8B1-A156-C8906F7AD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8" y="9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0" name="Freeform 891">
                <a:extLst>
                  <a:ext uri="{FF2B5EF4-FFF2-40B4-BE49-F238E27FC236}">
                    <a16:creationId xmlns:a16="http://schemas.microsoft.com/office/drawing/2014/main" id="{FFB26B4F-B3AD-7E64-60A2-6516F6BF9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6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1" name="Freeform 892">
                <a:extLst>
                  <a:ext uri="{FF2B5EF4-FFF2-40B4-BE49-F238E27FC236}">
                    <a16:creationId xmlns:a16="http://schemas.microsoft.com/office/drawing/2014/main" id="{AFABCB59-A555-A7D8-B34E-B3E0B3FE0D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6" y="6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2" name="Freeform 893">
                <a:extLst>
                  <a:ext uri="{FF2B5EF4-FFF2-40B4-BE49-F238E27FC236}">
                    <a16:creationId xmlns:a16="http://schemas.microsoft.com/office/drawing/2014/main" id="{F9F90BB3-5735-F90A-7E6A-68A38EC89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9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3" name="Freeform 894">
                <a:extLst>
                  <a:ext uri="{FF2B5EF4-FFF2-40B4-BE49-F238E27FC236}">
                    <a16:creationId xmlns:a16="http://schemas.microsoft.com/office/drawing/2014/main" id="{626B34C2-E398-C591-0016-CCC015958E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9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4" name="Freeform 895">
                <a:extLst>
                  <a:ext uri="{FF2B5EF4-FFF2-40B4-BE49-F238E27FC236}">
                    <a16:creationId xmlns:a16="http://schemas.microsoft.com/office/drawing/2014/main" id="{FC3D9267-AB5C-817F-4D98-2ACD327D8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7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5" name="Freeform 896">
                <a:extLst>
                  <a:ext uri="{FF2B5EF4-FFF2-40B4-BE49-F238E27FC236}">
                    <a16:creationId xmlns:a16="http://schemas.microsoft.com/office/drawing/2014/main" id="{B52DC2C3-386C-202A-682A-ABBBD94F8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" y="75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6" name="Freeform 897">
                <a:extLst>
                  <a:ext uri="{FF2B5EF4-FFF2-40B4-BE49-F238E27FC236}">
                    <a16:creationId xmlns:a16="http://schemas.microsoft.com/office/drawing/2014/main" id="{1E017CB1-E349-F1EF-CFD2-FD72737B5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" y="9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7" name="Freeform 898">
                <a:extLst>
                  <a:ext uri="{FF2B5EF4-FFF2-40B4-BE49-F238E27FC236}">
                    <a16:creationId xmlns:a16="http://schemas.microsoft.com/office/drawing/2014/main" id="{02B97073-5796-967C-8971-DF0527361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9" y="91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8" name="Freeform 899">
                <a:extLst>
                  <a:ext uri="{FF2B5EF4-FFF2-40B4-BE49-F238E27FC236}">
                    <a16:creationId xmlns:a16="http://schemas.microsoft.com/office/drawing/2014/main" id="{A5EAAFCE-64CD-6BEB-FF6A-DA2CD291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9" name="Freeform 900">
                <a:extLst>
                  <a:ext uri="{FF2B5EF4-FFF2-40B4-BE49-F238E27FC236}">
                    <a16:creationId xmlns:a16="http://schemas.microsoft.com/office/drawing/2014/main" id="{86B69AEC-0410-E984-F0B4-C6D4D2832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4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0" name="Freeform 901">
                <a:extLst>
                  <a:ext uri="{FF2B5EF4-FFF2-40B4-BE49-F238E27FC236}">
                    <a16:creationId xmlns:a16="http://schemas.microsoft.com/office/drawing/2014/main" id="{1F27FD38-0596-4DFA-D768-CF050EFCA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12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1" name="Freeform 902">
                <a:extLst>
                  <a:ext uri="{FF2B5EF4-FFF2-40B4-BE49-F238E27FC236}">
                    <a16:creationId xmlns:a16="http://schemas.microsoft.com/office/drawing/2014/main" id="{7F1EBA4E-B0CD-0432-A58A-AD326572E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2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2" name="Freeform 903">
                <a:extLst>
                  <a:ext uri="{FF2B5EF4-FFF2-40B4-BE49-F238E27FC236}">
                    <a16:creationId xmlns:a16="http://schemas.microsoft.com/office/drawing/2014/main" id="{EACD1CE5-D592-7E86-F419-DB7FD099A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3" name="Freeform 904">
                <a:extLst>
                  <a:ext uri="{FF2B5EF4-FFF2-40B4-BE49-F238E27FC236}">
                    <a16:creationId xmlns:a16="http://schemas.microsoft.com/office/drawing/2014/main" id="{8761AC1E-F149-A3F7-FC5C-284AE443F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2" y="12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4" name="Freeform 905">
                <a:extLst>
                  <a:ext uri="{FF2B5EF4-FFF2-40B4-BE49-F238E27FC236}">
                    <a16:creationId xmlns:a16="http://schemas.microsoft.com/office/drawing/2014/main" id="{99EEF3E8-1698-21D0-FFFE-0468E08A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5" name="Freeform 906">
                <a:extLst>
                  <a:ext uri="{FF2B5EF4-FFF2-40B4-BE49-F238E27FC236}">
                    <a16:creationId xmlns:a16="http://schemas.microsoft.com/office/drawing/2014/main" id="{8ECDCAD2-507B-6346-395D-1B52137F4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0" y="10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6" name="Freeform 907">
                <a:extLst>
                  <a:ext uri="{FF2B5EF4-FFF2-40B4-BE49-F238E27FC236}">
                    <a16:creationId xmlns:a16="http://schemas.microsoft.com/office/drawing/2014/main" id="{5A5A8A98-816F-19AC-AFCD-53BF3B94A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7" name="Freeform 908">
                <a:extLst>
                  <a:ext uri="{FF2B5EF4-FFF2-40B4-BE49-F238E27FC236}">
                    <a16:creationId xmlns:a16="http://schemas.microsoft.com/office/drawing/2014/main" id="{DB171FB9-E220-AB9C-E198-9E144859EB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1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8" name="Freeform 909">
                <a:extLst>
                  <a:ext uri="{FF2B5EF4-FFF2-40B4-BE49-F238E27FC236}">
                    <a16:creationId xmlns:a16="http://schemas.microsoft.com/office/drawing/2014/main" id="{76433E58-7EDB-A6F6-DB29-14B7695B5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9" name="Freeform 910">
                <a:extLst>
                  <a:ext uri="{FF2B5EF4-FFF2-40B4-BE49-F238E27FC236}">
                    <a16:creationId xmlns:a16="http://schemas.microsoft.com/office/drawing/2014/main" id="{E906C884-1931-A79F-CCBD-5CAAA1EF73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115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0" name="Freeform 911">
                <a:extLst>
                  <a:ext uri="{FF2B5EF4-FFF2-40B4-BE49-F238E27FC236}">
                    <a16:creationId xmlns:a16="http://schemas.microsoft.com/office/drawing/2014/main" id="{6C45F0C3-C0D6-4F65-12D0-43097F54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102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1" name="Freeform 912">
                <a:extLst>
                  <a:ext uri="{FF2B5EF4-FFF2-40B4-BE49-F238E27FC236}">
                    <a16:creationId xmlns:a16="http://schemas.microsoft.com/office/drawing/2014/main" id="{87FE9A89-EDFF-349B-91A0-7EE17E4E6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8" y="101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2" name="Freeform 913">
                <a:extLst>
                  <a:ext uri="{FF2B5EF4-FFF2-40B4-BE49-F238E27FC236}">
                    <a16:creationId xmlns:a16="http://schemas.microsoft.com/office/drawing/2014/main" id="{CB98C18F-5010-E501-0415-08BA1D378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8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3" name="Freeform 914">
                <a:extLst>
                  <a:ext uri="{FF2B5EF4-FFF2-40B4-BE49-F238E27FC236}">
                    <a16:creationId xmlns:a16="http://schemas.microsoft.com/office/drawing/2014/main" id="{1287F79D-97BE-076D-8D81-5DF5D49924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8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4" name="Freeform 915">
                <a:extLst>
                  <a:ext uri="{FF2B5EF4-FFF2-40B4-BE49-F238E27FC236}">
                    <a16:creationId xmlns:a16="http://schemas.microsoft.com/office/drawing/2014/main" id="{1F463E13-EDBD-DD0C-0B53-50E46155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8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5" name="Freeform 916">
                <a:extLst>
                  <a:ext uri="{FF2B5EF4-FFF2-40B4-BE49-F238E27FC236}">
                    <a16:creationId xmlns:a16="http://schemas.microsoft.com/office/drawing/2014/main" id="{7B33D0CD-29A8-5800-7E70-C3A5EC85FA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8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6" name="Freeform 917">
                <a:extLst>
                  <a:ext uri="{FF2B5EF4-FFF2-40B4-BE49-F238E27FC236}">
                    <a16:creationId xmlns:a16="http://schemas.microsoft.com/office/drawing/2014/main" id="{7B6426EC-9FDB-A340-5CB0-3C9DE938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7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7" name="Freeform 918">
                <a:extLst>
                  <a:ext uri="{FF2B5EF4-FFF2-40B4-BE49-F238E27FC236}">
                    <a16:creationId xmlns:a16="http://schemas.microsoft.com/office/drawing/2014/main" id="{FF87A70C-3BBF-985D-4496-4F08C3771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1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8" name="Freeform 919">
                <a:extLst>
                  <a:ext uri="{FF2B5EF4-FFF2-40B4-BE49-F238E27FC236}">
                    <a16:creationId xmlns:a16="http://schemas.microsoft.com/office/drawing/2014/main" id="{2A963F5A-6166-1F61-4CAA-63323AC4C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13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9" name="Freeform 920">
                <a:extLst>
                  <a:ext uri="{FF2B5EF4-FFF2-40B4-BE49-F238E27FC236}">
                    <a16:creationId xmlns:a16="http://schemas.microsoft.com/office/drawing/2014/main" id="{FFE13A68-A196-D9F7-D834-BC5018092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0" name="Freeform 921">
                <a:extLst>
                  <a:ext uri="{FF2B5EF4-FFF2-40B4-BE49-F238E27FC236}">
                    <a16:creationId xmlns:a16="http://schemas.microsoft.com/office/drawing/2014/main" id="{991068F4-3A15-9426-9CA3-BB98827A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1" name="Freeform 922">
                <a:extLst>
                  <a:ext uri="{FF2B5EF4-FFF2-40B4-BE49-F238E27FC236}">
                    <a16:creationId xmlns:a16="http://schemas.microsoft.com/office/drawing/2014/main" id="{8E67EEA9-E776-8CA7-CB3A-1DAC798DF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2" y="129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2" name="Freeform 923">
                <a:extLst>
                  <a:ext uri="{FF2B5EF4-FFF2-40B4-BE49-F238E27FC236}">
                    <a16:creationId xmlns:a16="http://schemas.microsoft.com/office/drawing/2014/main" id="{A4998D1E-74F6-B969-B3CA-C601D86A3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10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3" name="Freeform 924">
                <a:extLst>
                  <a:ext uri="{FF2B5EF4-FFF2-40B4-BE49-F238E27FC236}">
                    <a16:creationId xmlns:a16="http://schemas.microsoft.com/office/drawing/2014/main" id="{D8D5EA33-5234-2F63-D9C6-58D570A55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6" y="10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4" name="Freeform 925">
                <a:extLst>
                  <a:ext uri="{FF2B5EF4-FFF2-40B4-BE49-F238E27FC236}">
                    <a16:creationId xmlns:a16="http://schemas.microsoft.com/office/drawing/2014/main" id="{0F7006CB-3FDE-0CA9-8CB0-72C860896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5" name="Freeform 926">
                <a:extLst>
                  <a:ext uri="{FF2B5EF4-FFF2-40B4-BE49-F238E27FC236}">
                    <a16:creationId xmlns:a16="http://schemas.microsoft.com/office/drawing/2014/main" id="{5E97867E-4B93-9958-B62C-EF2555A616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" y="12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6" name="Freeform 927">
                <a:extLst>
                  <a:ext uri="{FF2B5EF4-FFF2-40B4-BE49-F238E27FC236}">
                    <a16:creationId xmlns:a16="http://schemas.microsoft.com/office/drawing/2014/main" id="{C4811370-84D5-E93C-0524-52D827E47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7" name="Freeform 928">
                <a:extLst>
                  <a:ext uri="{FF2B5EF4-FFF2-40B4-BE49-F238E27FC236}">
                    <a16:creationId xmlns:a16="http://schemas.microsoft.com/office/drawing/2014/main" id="{A2921450-D1DE-5A9B-E3E6-9B42CA84CE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8" name="Freeform 929">
                <a:extLst>
                  <a:ext uri="{FF2B5EF4-FFF2-40B4-BE49-F238E27FC236}">
                    <a16:creationId xmlns:a16="http://schemas.microsoft.com/office/drawing/2014/main" id="{41C2172E-76E6-E1A0-93F3-23449FAAF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11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9" name="Freeform 930">
                <a:extLst>
                  <a:ext uri="{FF2B5EF4-FFF2-40B4-BE49-F238E27FC236}">
                    <a16:creationId xmlns:a16="http://schemas.microsoft.com/office/drawing/2014/main" id="{71402876-0367-6F43-B145-24FF59743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1" y="11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0" name="Freeform 931">
                <a:extLst>
                  <a:ext uri="{FF2B5EF4-FFF2-40B4-BE49-F238E27FC236}">
                    <a16:creationId xmlns:a16="http://schemas.microsoft.com/office/drawing/2014/main" id="{1925B9EE-5015-AC88-36C9-D636C87EB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1" name="Freeform 932">
                <a:extLst>
                  <a:ext uri="{FF2B5EF4-FFF2-40B4-BE49-F238E27FC236}">
                    <a16:creationId xmlns:a16="http://schemas.microsoft.com/office/drawing/2014/main" id="{B3B7D66B-BB4F-70E0-7E5F-356C93D4D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0" y="11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2" name="Freeform 933">
                <a:extLst>
                  <a:ext uri="{FF2B5EF4-FFF2-40B4-BE49-F238E27FC236}">
                    <a16:creationId xmlns:a16="http://schemas.microsoft.com/office/drawing/2014/main" id="{004EB45B-5EBC-CC85-40F5-752A32AA5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3" name="Freeform 934">
                <a:extLst>
                  <a:ext uri="{FF2B5EF4-FFF2-40B4-BE49-F238E27FC236}">
                    <a16:creationId xmlns:a16="http://schemas.microsoft.com/office/drawing/2014/main" id="{A01A221B-3412-E21B-BB26-9BDF55A52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6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4" name="Freeform 935">
                <a:extLst>
                  <a:ext uri="{FF2B5EF4-FFF2-40B4-BE49-F238E27FC236}">
                    <a16:creationId xmlns:a16="http://schemas.microsoft.com/office/drawing/2014/main" id="{3907E255-4A1F-E19D-8F50-F741E4726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" y="12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5" name="Freeform 936">
                <a:extLst>
                  <a:ext uri="{FF2B5EF4-FFF2-40B4-BE49-F238E27FC236}">
                    <a16:creationId xmlns:a16="http://schemas.microsoft.com/office/drawing/2014/main" id="{7755DE65-EB7B-F8EA-1456-498F553F59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5" y="12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6" name="Freeform 937">
                <a:extLst>
                  <a:ext uri="{FF2B5EF4-FFF2-40B4-BE49-F238E27FC236}">
                    <a16:creationId xmlns:a16="http://schemas.microsoft.com/office/drawing/2014/main" id="{46AFA8BA-F85C-AB10-1339-78697BCD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10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7" name="Freeform 938">
                <a:extLst>
                  <a:ext uri="{FF2B5EF4-FFF2-40B4-BE49-F238E27FC236}">
                    <a16:creationId xmlns:a16="http://schemas.microsoft.com/office/drawing/2014/main" id="{B7FA166C-EA9B-F2BD-0A34-0E269CC6C4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" y="10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8" name="Freeform 939">
                <a:extLst>
                  <a:ext uri="{FF2B5EF4-FFF2-40B4-BE49-F238E27FC236}">
                    <a16:creationId xmlns:a16="http://schemas.microsoft.com/office/drawing/2014/main" id="{FE3F207C-F83B-EF07-61E9-5A10E350A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8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9" name="Freeform 940">
                <a:extLst>
                  <a:ext uri="{FF2B5EF4-FFF2-40B4-BE49-F238E27FC236}">
                    <a16:creationId xmlns:a16="http://schemas.microsoft.com/office/drawing/2014/main" id="{C89D235D-7C87-53D7-45C1-7C3E01708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86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0" name="Freeform 941">
                <a:extLst>
                  <a:ext uri="{FF2B5EF4-FFF2-40B4-BE49-F238E27FC236}">
                    <a16:creationId xmlns:a16="http://schemas.microsoft.com/office/drawing/2014/main" id="{59716640-02E5-9298-BB15-D7B304731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10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1" name="Freeform 942">
                <a:extLst>
                  <a:ext uri="{FF2B5EF4-FFF2-40B4-BE49-F238E27FC236}">
                    <a16:creationId xmlns:a16="http://schemas.microsoft.com/office/drawing/2014/main" id="{8F72569E-1945-F07B-889D-C45693D36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2" name="Freeform 943">
                <a:extLst>
                  <a:ext uri="{FF2B5EF4-FFF2-40B4-BE49-F238E27FC236}">
                    <a16:creationId xmlns:a16="http://schemas.microsoft.com/office/drawing/2014/main" id="{D2D2901D-16C4-F458-2A37-3204AF96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0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3" name="Freeform 944">
                <a:extLst>
                  <a:ext uri="{FF2B5EF4-FFF2-40B4-BE49-F238E27FC236}">
                    <a16:creationId xmlns:a16="http://schemas.microsoft.com/office/drawing/2014/main" id="{2527657F-0E84-99F2-45A9-D340231BB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8" y="105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4" name="Freeform 945">
                <a:extLst>
                  <a:ext uri="{FF2B5EF4-FFF2-40B4-BE49-F238E27FC236}">
                    <a16:creationId xmlns:a16="http://schemas.microsoft.com/office/drawing/2014/main" id="{28DE6F8A-6430-14F2-EB91-CEF2EB00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43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5" name="Freeform 946">
                <a:extLst>
                  <a:ext uri="{FF2B5EF4-FFF2-40B4-BE49-F238E27FC236}">
                    <a16:creationId xmlns:a16="http://schemas.microsoft.com/office/drawing/2014/main" id="{FE197CE9-DF5E-2F5E-5204-9A9FAD62C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4" y="1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6" name="Freeform 947">
                <a:extLst>
                  <a:ext uri="{FF2B5EF4-FFF2-40B4-BE49-F238E27FC236}">
                    <a16:creationId xmlns:a16="http://schemas.microsoft.com/office/drawing/2014/main" id="{3320F1BA-A25B-0B53-F789-7CC09108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1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7" name="Freeform 948">
                <a:extLst>
                  <a:ext uri="{FF2B5EF4-FFF2-40B4-BE49-F238E27FC236}">
                    <a16:creationId xmlns:a16="http://schemas.microsoft.com/office/drawing/2014/main" id="{7F33D3B7-B18C-620D-5CD8-3E500B9823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11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8" name="Freeform 949">
                <a:extLst>
                  <a:ext uri="{FF2B5EF4-FFF2-40B4-BE49-F238E27FC236}">
                    <a16:creationId xmlns:a16="http://schemas.microsoft.com/office/drawing/2014/main" id="{91C9A497-87D5-6F6B-46C3-2D3A5CCDE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9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9" name="Freeform 950">
                <a:extLst>
                  <a:ext uri="{FF2B5EF4-FFF2-40B4-BE49-F238E27FC236}">
                    <a16:creationId xmlns:a16="http://schemas.microsoft.com/office/drawing/2014/main" id="{DA66C3E0-8E76-0F85-AD0A-833621EF1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7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0" name="Freeform 951">
                <a:extLst>
                  <a:ext uri="{FF2B5EF4-FFF2-40B4-BE49-F238E27FC236}">
                    <a16:creationId xmlns:a16="http://schemas.microsoft.com/office/drawing/2014/main" id="{4AFF7E97-C0E9-D047-DD91-A26789EC4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4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1" name="Freeform 952">
                <a:extLst>
                  <a:ext uri="{FF2B5EF4-FFF2-40B4-BE49-F238E27FC236}">
                    <a16:creationId xmlns:a16="http://schemas.microsoft.com/office/drawing/2014/main" id="{7BEFC89C-FDFC-2BEB-9ADD-58DDFDCE77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46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2" name="Freeform 953">
                <a:extLst>
                  <a:ext uri="{FF2B5EF4-FFF2-40B4-BE49-F238E27FC236}">
                    <a16:creationId xmlns:a16="http://schemas.microsoft.com/office/drawing/2014/main" id="{10E137F3-DB06-C2C9-4B0A-2AC05F81D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5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3" name="Freeform 954">
                <a:extLst>
                  <a:ext uri="{FF2B5EF4-FFF2-40B4-BE49-F238E27FC236}">
                    <a16:creationId xmlns:a16="http://schemas.microsoft.com/office/drawing/2014/main" id="{09158B03-EDD3-801A-591F-4356BE399F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5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4" name="Freeform 955">
                <a:extLst>
                  <a:ext uri="{FF2B5EF4-FFF2-40B4-BE49-F238E27FC236}">
                    <a16:creationId xmlns:a16="http://schemas.microsoft.com/office/drawing/2014/main" id="{8EA3ED09-0DA5-E933-3240-F2592CE46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5" name="Freeform 956">
                <a:extLst>
                  <a:ext uri="{FF2B5EF4-FFF2-40B4-BE49-F238E27FC236}">
                    <a16:creationId xmlns:a16="http://schemas.microsoft.com/office/drawing/2014/main" id="{3EF0EEAC-0BD4-FFA8-E7F6-195ACED38A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1" y="158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6" name="Freeform 957">
                <a:extLst>
                  <a:ext uri="{FF2B5EF4-FFF2-40B4-BE49-F238E27FC236}">
                    <a16:creationId xmlns:a16="http://schemas.microsoft.com/office/drawing/2014/main" id="{8CCCDAB9-A575-3490-CAE8-A49F9F330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7" name="Freeform 958">
                <a:extLst>
                  <a:ext uri="{FF2B5EF4-FFF2-40B4-BE49-F238E27FC236}">
                    <a16:creationId xmlns:a16="http://schemas.microsoft.com/office/drawing/2014/main" id="{ECC6F2F4-F6E6-0155-57B8-A700E39E1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1" y="17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8" name="Freeform 959">
                <a:extLst>
                  <a:ext uri="{FF2B5EF4-FFF2-40B4-BE49-F238E27FC236}">
                    <a16:creationId xmlns:a16="http://schemas.microsoft.com/office/drawing/2014/main" id="{7C1C049E-3B3C-8B7B-2685-D370149A7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16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9" name="Freeform 960">
                <a:extLst>
                  <a:ext uri="{FF2B5EF4-FFF2-40B4-BE49-F238E27FC236}">
                    <a16:creationId xmlns:a16="http://schemas.microsoft.com/office/drawing/2014/main" id="{DBC95DB0-92C2-32AD-0FBC-9BD773B556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6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0" name="Freeform 961">
                <a:extLst>
                  <a:ext uri="{FF2B5EF4-FFF2-40B4-BE49-F238E27FC236}">
                    <a16:creationId xmlns:a16="http://schemas.microsoft.com/office/drawing/2014/main" id="{55C40F4F-A37A-AFD1-4E23-2E53085A6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5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1" name="Freeform 962">
                <a:extLst>
                  <a:ext uri="{FF2B5EF4-FFF2-40B4-BE49-F238E27FC236}">
                    <a16:creationId xmlns:a16="http://schemas.microsoft.com/office/drawing/2014/main" id="{1C460D67-AE77-D888-4FC1-4F792CE3F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9" y="15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2" name="Freeform 963">
                <a:extLst>
                  <a:ext uri="{FF2B5EF4-FFF2-40B4-BE49-F238E27FC236}">
                    <a16:creationId xmlns:a16="http://schemas.microsoft.com/office/drawing/2014/main" id="{727C79D2-B11D-F540-E3A6-0C95638EB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3" name="Freeform 964">
                <a:extLst>
                  <a:ext uri="{FF2B5EF4-FFF2-40B4-BE49-F238E27FC236}">
                    <a16:creationId xmlns:a16="http://schemas.microsoft.com/office/drawing/2014/main" id="{71C366CB-73D2-0763-6160-D461042444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14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4" name="Freeform 965">
                <a:extLst>
                  <a:ext uri="{FF2B5EF4-FFF2-40B4-BE49-F238E27FC236}">
                    <a16:creationId xmlns:a16="http://schemas.microsoft.com/office/drawing/2014/main" id="{DC2FE2B8-D422-65DA-3CE9-AD92DE4D6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5" name="Freeform 966">
                <a:extLst>
                  <a:ext uri="{FF2B5EF4-FFF2-40B4-BE49-F238E27FC236}">
                    <a16:creationId xmlns:a16="http://schemas.microsoft.com/office/drawing/2014/main" id="{1E8074F4-E8E2-3015-1D53-3862EA3A4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3" y="15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6" name="Freeform 967">
                <a:extLst>
                  <a:ext uri="{FF2B5EF4-FFF2-40B4-BE49-F238E27FC236}">
                    <a16:creationId xmlns:a16="http://schemas.microsoft.com/office/drawing/2014/main" id="{41279A23-D361-00CB-B00A-9102DAC1D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3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7" name="Freeform 968">
                <a:extLst>
                  <a:ext uri="{FF2B5EF4-FFF2-40B4-BE49-F238E27FC236}">
                    <a16:creationId xmlns:a16="http://schemas.microsoft.com/office/drawing/2014/main" id="{0E2B8E1C-F616-BE09-DF00-6738D4EAA5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13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8" name="Freeform 969">
                <a:extLst>
                  <a:ext uri="{FF2B5EF4-FFF2-40B4-BE49-F238E27FC236}">
                    <a16:creationId xmlns:a16="http://schemas.microsoft.com/office/drawing/2014/main" id="{0DEFA7E8-4EF8-0A37-78A2-DE3D8FFA1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15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9" name="Freeform 970">
                <a:extLst>
                  <a:ext uri="{FF2B5EF4-FFF2-40B4-BE49-F238E27FC236}">
                    <a16:creationId xmlns:a16="http://schemas.microsoft.com/office/drawing/2014/main" id="{684C8906-2EB1-7B77-CFFC-B824FEAE0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1496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0" name="Freeform 971">
                <a:extLst>
                  <a:ext uri="{FF2B5EF4-FFF2-40B4-BE49-F238E27FC236}">
                    <a16:creationId xmlns:a16="http://schemas.microsoft.com/office/drawing/2014/main" id="{6B0DDF1D-F8C5-AE6C-76E0-B213F1E86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1" name="Freeform 972">
                <a:extLst>
                  <a:ext uri="{FF2B5EF4-FFF2-40B4-BE49-F238E27FC236}">
                    <a16:creationId xmlns:a16="http://schemas.microsoft.com/office/drawing/2014/main" id="{3A208424-50BC-C168-05A8-AA13A8B6B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58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2" name="Freeform 973">
                <a:extLst>
                  <a:ext uri="{FF2B5EF4-FFF2-40B4-BE49-F238E27FC236}">
                    <a16:creationId xmlns:a16="http://schemas.microsoft.com/office/drawing/2014/main" id="{DE93D995-564F-511F-9A44-6E693610D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5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3" name="Freeform 974">
                <a:extLst>
                  <a:ext uri="{FF2B5EF4-FFF2-40B4-BE49-F238E27FC236}">
                    <a16:creationId xmlns:a16="http://schemas.microsoft.com/office/drawing/2014/main" id="{6C72806E-C13F-B465-6A6A-8C86D5A98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7" y="15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4" name="Freeform 975">
                <a:extLst>
                  <a:ext uri="{FF2B5EF4-FFF2-40B4-BE49-F238E27FC236}">
                    <a16:creationId xmlns:a16="http://schemas.microsoft.com/office/drawing/2014/main" id="{0DEC4B9A-5270-91DC-8E49-5E98CD96C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5" name="Freeform 976">
                <a:extLst>
                  <a:ext uri="{FF2B5EF4-FFF2-40B4-BE49-F238E27FC236}">
                    <a16:creationId xmlns:a16="http://schemas.microsoft.com/office/drawing/2014/main" id="{FFD0CF7B-E582-2080-7420-1A86C5761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5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6" name="Freeform 977">
                <a:extLst>
                  <a:ext uri="{FF2B5EF4-FFF2-40B4-BE49-F238E27FC236}">
                    <a16:creationId xmlns:a16="http://schemas.microsoft.com/office/drawing/2014/main" id="{748B568F-061E-5EF8-ADBD-797ED0F53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7" name="Freeform 978">
                <a:extLst>
                  <a:ext uri="{FF2B5EF4-FFF2-40B4-BE49-F238E27FC236}">
                    <a16:creationId xmlns:a16="http://schemas.microsoft.com/office/drawing/2014/main" id="{44C005FD-EBF1-2EC5-D533-8AABB1F7B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7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8" name="Freeform 979">
                <a:extLst>
                  <a:ext uri="{FF2B5EF4-FFF2-40B4-BE49-F238E27FC236}">
                    <a16:creationId xmlns:a16="http://schemas.microsoft.com/office/drawing/2014/main" id="{B40519BB-0559-95BC-A930-A09153B5C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3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9" name="Freeform 980">
                <a:extLst>
                  <a:ext uri="{FF2B5EF4-FFF2-40B4-BE49-F238E27FC236}">
                    <a16:creationId xmlns:a16="http://schemas.microsoft.com/office/drawing/2014/main" id="{12260C2A-AADB-8C96-3BAE-48CD320369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7" y="13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0" name="Freeform 981">
                <a:extLst>
                  <a:ext uri="{FF2B5EF4-FFF2-40B4-BE49-F238E27FC236}">
                    <a16:creationId xmlns:a16="http://schemas.microsoft.com/office/drawing/2014/main" id="{E3979C44-EF31-981C-A3A9-4137D3F71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1" name="Freeform 982">
                <a:extLst>
                  <a:ext uri="{FF2B5EF4-FFF2-40B4-BE49-F238E27FC236}">
                    <a16:creationId xmlns:a16="http://schemas.microsoft.com/office/drawing/2014/main" id="{9CB46DCE-31DC-0076-7170-A27A9D17AF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2" name="Freeform 983">
                <a:extLst>
                  <a:ext uri="{FF2B5EF4-FFF2-40B4-BE49-F238E27FC236}">
                    <a16:creationId xmlns:a16="http://schemas.microsoft.com/office/drawing/2014/main" id="{E109E1AD-72FE-2FAC-7F7A-A15A26AE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3" name="Freeform 984">
                <a:extLst>
                  <a:ext uri="{FF2B5EF4-FFF2-40B4-BE49-F238E27FC236}">
                    <a16:creationId xmlns:a16="http://schemas.microsoft.com/office/drawing/2014/main" id="{B1833864-E265-A82A-6F93-8A5A555A7E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4" name="Freeform 985">
                <a:extLst>
                  <a:ext uri="{FF2B5EF4-FFF2-40B4-BE49-F238E27FC236}">
                    <a16:creationId xmlns:a16="http://schemas.microsoft.com/office/drawing/2014/main" id="{1B2D2307-9EC0-ED74-6E15-AA6033FAE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9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5" name="Freeform 986">
                <a:extLst>
                  <a:ext uri="{FF2B5EF4-FFF2-40B4-BE49-F238E27FC236}">
                    <a16:creationId xmlns:a16="http://schemas.microsoft.com/office/drawing/2014/main" id="{D42704D5-632D-B4A9-E5E4-4F0D9E3BD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7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6" name="Freeform 987">
                <a:extLst>
                  <a:ext uri="{FF2B5EF4-FFF2-40B4-BE49-F238E27FC236}">
                    <a16:creationId xmlns:a16="http://schemas.microsoft.com/office/drawing/2014/main" id="{0EC1014B-3E04-30DF-A0BD-94555FBD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7" name="Freeform 988">
                <a:extLst>
                  <a:ext uri="{FF2B5EF4-FFF2-40B4-BE49-F238E27FC236}">
                    <a16:creationId xmlns:a16="http://schemas.microsoft.com/office/drawing/2014/main" id="{4EA96587-D5A9-F83C-8BE6-B5293D2EE5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8" name="Freeform 989">
                <a:extLst>
                  <a:ext uri="{FF2B5EF4-FFF2-40B4-BE49-F238E27FC236}">
                    <a16:creationId xmlns:a16="http://schemas.microsoft.com/office/drawing/2014/main" id="{9FC96EAA-831A-2089-ECAC-325B9C81F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9" name="Freeform 990">
                <a:extLst>
                  <a:ext uri="{FF2B5EF4-FFF2-40B4-BE49-F238E27FC236}">
                    <a16:creationId xmlns:a16="http://schemas.microsoft.com/office/drawing/2014/main" id="{322F3463-9BE8-89B5-FB4B-36D89D6105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0" name="Freeform 991">
                <a:extLst>
                  <a:ext uri="{FF2B5EF4-FFF2-40B4-BE49-F238E27FC236}">
                    <a16:creationId xmlns:a16="http://schemas.microsoft.com/office/drawing/2014/main" id="{8956CDEB-9AD2-E9CE-64EB-897D3BB89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9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1" name="Freeform 992">
                <a:extLst>
                  <a:ext uri="{FF2B5EF4-FFF2-40B4-BE49-F238E27FC236}">
                    <a16:creationId xmlns:a16="http://schemas.microsoft.com/office/drawing/2014/main" id="{620ABBDA-86D8-46EC-F845-758EF631A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2" name="Freeform 993">
                <a:extLst>
                  <a:ext uri="{FF2B5EF4-FFF2-40B4-BE49-F238E27FC236}">
                    <a16:creationId xmlns:a16="http://schemas.microsoft.com/office/drawing/2014/main" id="{D79A5F2A-83A2-FCCD-5BC3-DBEE21C58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3" name="Freeform 994">
                <a:extLst>
                  <a:ext uri="{FF2B5EF4-FFF2-40B4-BE49-F238E27FC236}">
                    <a16:creationId xmlns:a16="http://schemas.microsoft.com/office/drawing/2014/main" id="{88C301B5-0B02-E9EC-2023-7D7DAABA44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9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4" name="Freeform 995">
                <a:extLst>
                  <a:ext uri="{FF2B5EF4-FFF2-40B4-BE49-F238E27FC236}">
                    <a16:creationId xmlns:a16="http://schemas.microsoft.com/office/drawing/2014/main" id="{36D88900-3681-A935-9D48-0413F1F8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1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5" name="Freeform 996">
                <a:extLst>
                  <a:ext uri="{FF2B5EF4-FFF2-40B4-BE49-F238E27FC236}">
                    <a16:creationId xmlns:a16="http://schemas.microsoft.com/office/drawing/2014/main" id="{FEFB5D22-4F3A-51A9-518B-A95741EF3E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1" y="10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6" name="Freeform 997">
                <a:extLst>
                  <a:ext uri="{FF2B5EF4-FFF2-40B4-BE49-F238E27FC236}">
                    <a16:creationId xmlns:a16="http://schemas.microsoft.com/office/drawing/2014/main" id="{29237F7B-0CE3-60CB-6DF5-A1A2BB6A3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7" name="Freeform 998">
                <a:extLst>
                  <a:ext uri="{FF2B5EF4-FFF2-40B4-BE49-F238E27FC236}">
                    <a16:creationId xmlns:a16="http://schemas.microsoft.com/office/drawing/2014/main" id="{AFBEBD6C-4E09-45C0-86E5-C1BA2F1AD4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2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8" name="Freeform 999">
                <a:extLst>
                  <a:ext uri="{FF2B5EF4-FFF2-40B4-BE49-F238E27FC236}">
                    <a16:creationId xmlns:a16="http://schemas.microsoft.com/office/drawing/2014/main" id="{6AA39532-F1D9-3BA2-B0D4-350A5A1D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12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9" name="Freeform 1000">
                <a:extLst>
                  <a:ext uri="{FF2B5EF4-FFF2-40B4-BE49-F238E27FC236}">
                    <a16:creationId xmlns:a16="http://schemas.microsoft.com/office/drawing/2014/main" id="{1A32A4F6-80EC-D504-7661-3ED722E99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0" name="Freeform 1001">
                <a:extLst>
                  <a:ext uri="{FF2B5EF4-FFF2-40B4-BE49-F238E27FC236}">
                    <a16:creationId xmlns:a16="http://schemas.microsoft.com/office/drawing/2014/main" id="{EE7D7903-BEEB-8F79-7341-84EA2FF7C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11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1" name="Freeform 1002">
                <a:extLst>
                  <a:ext uri="{FF2B5EF4-FFF2-40B4-BE49-F238E27FC236}">
                    <a16:creationId xmlns:a16="http://schemas.microsoft.com/office/drawing/2014/main" id="{BDEB9C4D-FA90-D403-AFC3-F8B1CE67F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2" y="110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2" name="Freeform 1003">
                <a:extLst>
                  <a:ext uri="{FF2B5EF4-FFF2-40B4-BE49-F238E27FC236}">
                    <a16:creationId xmlns:a16="http://schemas.microsoft.com/office/drawing/2014/main" id="{6EED1969-CE16-6CBD-DF97-4EA559BED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10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3" name="Freeform 1004">
                <a:extLst>
                  <a:ext uri="{FF2B5EF4-FFF2-40B4-BE49-F238E27FC236}">
                    <a16:creationId xmlns:a16="http://schemas.microsoft.com/office/drawing/2014/main" id="{48F42785-8667-DCAB-BA11-46D6B469C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10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4" name="Freeform 1005">
                <a:extLst>
                  <a:ext uri="{FF2B5EF4-FFF2-40B4-BE49-F238E27FC236}">
                    <a16:creationId xmlns:a16="http://schemas.microsoft.com/office/drawing/2014/main" id="{3471D4E6-B4C5-C6A7-09AC-F27F472B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5" name="Freeform 1006">
                <a:extLst>
                  <a:ext uri="{FF2B5EF4-FFF2-40B4-BE49-F238E27FC236}">
                    <a16:creationId xmlns:a16="http://schemas.microsoft.com/office/drawing/2014/main" id="{63BDFF62-7245-C8B5-719E-B5DDA3D672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6" name="Freeform 1007">
                <a:extLst>
                  <a:ext uri="{FF2B5EF4-FFF2-40B4-BE49-F238E27FC236}">
                    <a16:creationId xmlns:a16="http://schemas.microsoft.com/office/drawing/2014/main" id="{E2B8A4BE-7827-AD72-3840-0F10993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8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7" name="Freeform 1008">
                <a:extLst>
                  <a:ext uri="{FF2B5EF4-FFF2-40B4-BE49-F238E27FC236}">
                    <a16:creationId xmlns:a16="http://schemas.microsoft.com/office/drawing/2014/main" id="{B62835D3-AED9-D561-6548-DC6FB40EBB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0" y="81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8" name="Freeform 1009">
                <a:extLst>
                  <a:ext uri="{FF2B5EF4-FFF2-40B4-BE49-F238E27FC236}">
                    <a16:creationId xmlns:a16="http://schemas.microsoft.com/office/drawing/2014/main" id="{2E724F2B-AA2A-7164-621B-7344F124E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6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7" name="Group 1211">
              <a:extLst>
                <a:ext uri="{FF2B5EF4-FFF2-40B4-BE49-F238E27FC236}">
                  <a16:creationId xmlns:a16="http://schemas.microsoft.com/office/drawing/2014/main" id="{36BBEF1A-27BD-A192-0DC5-EF0455A1D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075" y="635000"/>
              <a:ext cx="1841500" cy="2328863"/>
              <a:chOff x="938" y="400"/>
              <a:chExt cx="1160" cy="1467"/>
            </a:xfrm>
          </p:grpSpPr>
          <p:sp>
            <p:nvSpPr>
              <p:cNvPr id="129" name="Freeform 1011">
                <a:extLst>
                  <a:ext uri="{FF2B5EF4-FFF2-40B4-BE49-F238E27FC236}">
                    <a16:creationId xmlns:a16="http://schemas.microsoft.com/office/drawing/2014/main" id="{793441D4-2F67-1137-8697-CD42771F9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6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0" name="Freeform 1012">
                <a:extLst>
                  <a:ext uri="{FF2B5EF4-FFF2-40B4-BE49-F238E27FC236}">
                    <a16:creationId xmlns:a16="http://schemas.microsoft.com/office/drawing/2014/main" id="{DDA15272-8728-71FC-DB3B-74BF8E40A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1" name="Freeform 1013">
                <a:extLst>
                  <a:ext uri="{FF2B5EF4-FFF2-40B4-BE49-F238E27FC236}">
                    <a16:creationId xmlns:a16="http://schemas.microsoft.com/office/drawing/2014/main" id="{5D890C98-1050-4991-5A0D-372E4EB345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" y="85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2" name="Freeform 1014">
                <a:extLst>
                  <a:ext uri="{FF2B5EF4-FFF2-40B4-BE49-F238E27FC236}">
                    <a16:creationId xmlns:a16="http://schemas.microsoft.com/office/drawing/2014/main" id="{A00D5B78-AAF9-A245-D6BE-596CE8503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" name="Freeform 1015">
                <a:extLst>
                  <a:ext uri="{FF2B5EF4-FFF2-40B4-BE49-F238E27FC236}">
                    <a16:creationId xmlns:a16="http://schemas.microsoft.com/office/drawing/2014/main" id="{1AF9D827-89E4-2246-F362-30B89C282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3" y="11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4" name="Freeform 1016">
                <a:extLst>
                  <a:ext uri="{FF2B5EF4-FFF2-40B4-BE49-F238E27FC236}">
                    <a16:creationId xmlns:a16="http://schemas.microsoft.com/office/drawing/2014/main" id="{D8AFC3B3-CC9D-250D-1D44-084822B95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11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5" name="Freeform 1017">
                <a:extLst>
                  <a:ext uri="{FF2B5EF4-FFF2-40B4-BE49-F238E27FC236}">
                    <a16:creationId xmlns:a16="http://schemas.microsoft.com/office/drawing/2014/main" id="{62FF1CAA-B79E-CE57-7856-F2B36CEC1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2" y="11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6" name="Freeform 1018">
                <a:extLst>
                  <a:ext uri="{FF2B5EF4-FFF2-40B4-BE49-F238E27FC236}">
                    <a16:creationId xmlns:a16="http://schemas.microsoft.com/office/drawing/2014/main" id="{AE4053FC-061A-EFF1-A37B-00A257EE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9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7" name="Freeform 1019">
                <a:extLst>
                  <a:ext uri="{FF2B5EF4-FFF2-40B4-BE49-F238E27FC236}">
                    <a16:creationId xmlns:a16="http://schemas.microsoft.com/office/drawing/2014/main" id="{06F884A9-3F4C-41B7-B706-4356E04A2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8" name="Freeform 1020">
                <a:extLst>
                  <a:ext uri="{FF2B5EF4-FFF2-40B4-BE49-F238E27FC236}">
                    <a16:creationId xmlns:a16="http://schemas.microsoft.com/office/drawing/2014/main" id="{6572E5DE-0192-DA32-109E-8E8EA6B9B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1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9" name="Freeform 1021">
                <a:extLst>
                  <a:ext uri="{FF2B5EF4-FFF2-40B4-BE49-F238E27FC236}">
                    <a16:creationId xmlns:a16="http://schemas.microsoft.com/office/drawing/2014/main" id="{F6334215-5ED8-3D51-DA85-4D4CF718E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0" name="Freeform 1022">
                <a:extLst>
                  <a:ext uri="{FF2B5EF4-FFF2-40B4-BE49-F238E27FC236}">
                    <a16:creationId xmlns:a16="http://schemas.microsoft.com/office/drawing/2014/main" id="{61916461-7096-F3A1-20D2-9A3B6E24A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1" name="Freeform 1023">
                <a:extLst>
                  <a:ext uri="{FF2B5EF4-FFF2-40B4-BE49-F238E27FC236}">
                    <a16:creationId xmlns:a16="http://schemas.microsoft.com/office/drawing/2014/main" id="{2BB27A9A-5543-93BF-ED83-E8D5131CE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3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2" name="Freeform 1024">
                <a:extLst>
                  <a:ext uri="{FF2B5EF4-FFF2-40B4-BE49-F238E27FC236}">
                    <a16:creationId xmlns:a16="http://schemas.microsoft.com/office/drawing/2014/main" id="{E1EEEF25-5067-5019-B713-AD4AC6FAF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3" name="Freeform 1025">
                <a:extLst>
                  <a:ext uri="{FF2B5EF4-FFF2-40B4-BE49-F238E27FC236}">
                    <a16:creationId xmlns:a16="http://schemas.microsoft.com/office/drawing/2014/main" id="{9C22AF36-81E8-A8D1-F194-1BFA00153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7" y="9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4" name="Freeform 1026">
                <a:extLst>
                  <a:ext uri="{FF2B5EF4-FFF2-40B4-BE49-F238E27FC236}">
                    <a16:creationId xmlns:a16="http://schemas.microsoft.com/office/drawing/2014/main" id="{0D80AD6C-2443-ACF7-B7E1-96D1714BF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5" name="Freeform 1027">
                <a:extLst>
                  <a:ext uri="{FF2B5EF4-FFF2-40B4-BE49-F238E27FC236}">
                    <a16:creationId xmlns:a16="http://schemas.microsoft.com/office/drawing/2014/main" id="{75715538-1B66-FBD5-4EF4-555AE09A9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" y="10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6" name="Freeform 1028">
                <a:extLst>
                  <a:ext uri="{FF2B5EF4-FFF2-40B4-BE49-F238E27FC236}">
                    <a16:creationId xmlns:a16="http://schemas.microsoft.com/office/drawing/2014/main" id="{675AEECE-89AD-E3F3-21CE-37D56F008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" name="Freeform 1029">
                <a:extLst>
                  <a:ext uri="{FF2B5EF4-FFF2-40B4-BE49-F238E27FC236}">
                    <a16:creationId xmlns:a16="http://schemas.microsoft.com/office/drawing/2014/main" id="{1B50F221-1B80-B04F-C66C-DEF367B6C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5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" name="Freeform 1030">
                <a:extLst>
                  <a:ext uri="{FF2B5EF4-FFF2-40B4-BE49-F238E27FC236}">
                    <a16:creationId xmlns:a16="http://schemas.microsoft.com/office/drawing/2014/main" id="{DC998052-0B65-2D04-6779-86012734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7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" name="Freeform 1031">
                <a:extLst>
                  <a:ext uri="{FF2B5EF4-FFF2-40B4-BE49-F238E27FC236}">
                    <a16:creationId xmlns:a16="http://schemas.microsoft.com/office/drawing/2014/main" id="{50BBBC06-88B2-4A3E-9799-1660F4FB0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8" y="75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" name="Freeform 1032">
                <a:extLst>
                  <a:ext uri="{FF2B5EF4-FFF2-40B4-BE49-F238E27FC236}">
                    <a16:creationId xmlns:a16="http://schemas.microsoft.com/office/drawing/2014/main" id="{0E483AE9-1A30-A652-CC92-6197C7EC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2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" name="Freeform 1033">
                <a:extLst>
                  <a:ext uri="{FF2B5EF4-FFF2-40B4-BE49-F238E27FC236}">
                    <a16:creationId xmlns:a16="http://schemas.microsoft.com/office/drawing/2014/main" id="{39BE2D96-1CA7-A5DD-2505-5FD49036DA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2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" name="Freeform 1034">
                <a:extLst>
                  <a:ext uri="{FF2B5EF4-FFF2-40B4-BE49-F238E27FC236}">
                    <a16:creationId xmlns:a16="http://schemas.microsoft.com/office/drawing/2014/main" id="{B120E646-DD23-31FB-A919-8EB3E140E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17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" name="Freeform 1035">
                <a:extLst>
                  <a:ext uri="{FF2B5EF4-FFF2-40B4-BE49-F238E27FC236}">
                    <a16:creationId xmlns:a16="http://schemas.microsoft.com/office/drawing/2014/main" id="{44DAD863-E5D4-1F48-11B9-ACD0B1C49C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" y="11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" name="Freeform 1036">
                <a:extLst>
                  <a:ext uri="{FF2B5EF4-FFF2-40B4-BE49-F238E27FC236}">
                    <a16:creationId xmlns:a16="http://schemas.microsoft.com/office/drawing/2014/main" id="{495DEB64-8473-2D97-168F-FF7AF8DFF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" name="Freeform 1037">
                <a:extLst>
                  <a:ext uri="{FF2B5EF4-FFF2-40B4-BE49-F238E27FC236}">
                    <a16:creationId xmlns:a16="http://schemas.microsoft.com/office/drawing/2014/main" id="{D119B700-55B1-E4B4-D752-34DCDBFA5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8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" name="Freeform 1038">
                <a:extLst>
                  <a:ext uri="{FF2B5EF4-FFF2-40B4-BE49-F238E27FC236}">
                    <a16:creationId xmlns:a16="http://schemas.microsoft.com/office/drawing/2014/main" id="{74964878-5BAF-A3AD-42D3-61EEB354C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" name="Freeform 1039">
                <a:extLst>
                  <a:ext uri="{FF2B5EF4-FFF2-40B4-BE49-F238E27FC236}">
                    <a16:creationId xmlns:a16="http://schemas.microsoft.com/office/drawing/2014/main" id="{3EE00623-0F89-4D4E-01D8-4C2B9A24F1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" name="Freeform 1040">
                <a:extLst>
                  <a:ext uri="{FF2B5EF4-FFF2-40B4-BE49-F238E27FC236}">
                    <a16:creationId xmlns:a16="http://schemas.microsoft.com/office/drawing/2014/main" id="{21FDAE25-BEED-47CB-9491-4008337A4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" name="Freeform 1041">
                <a:extLst>
                  <a:ext uri="{FF2B5EF4-FFF2-40B4-BE49-F238E27FC236}">
                    <a16:creationId xmlns:a16="http://schemas.microsoft.com/office/drawing/2014/main" id="{1282CD94-DA6F-CA2F-FB52-20B44F7342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" name="Freeform 1042">
                <a:extLst>
                  <a:ext uri="{FF2B5EF4-FFF2-40B4-BE49-F238E27FC236}">
                    <a16:creationId xmlns:a16="http://schemas.microsoft.com/office/drawing/2014/main" id="{09181DF8-64A4-00E0-7A28-820FA6FA3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117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" name="Freeform 1043">
                <a:extLst>
                  <a:ext uri="{FF2B5EF4-FFF2-40B4-BE49-F238E27FC236}">
                    <a16:creationId xmlns:a16="http://schemas.microsoft.com/office/drawing/2014/main" id="{B111C311-0824-A45D-3860-E68B2310C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1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" name="Freeform 1044">
                <a:extLst>
                  <a:ext uri="{FF2B5EF4-FFF2-40B4-BE49-F238E27FC236}">
                    <a16:creationId xmlns:a16="http://schemas.microsoft.com/office/drawing/2014/main" id="{D5367C83-1E58-C47B-B726-2F002E4A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9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" name="Freeform 1045">
                <a:extLst>
                  <a:ext uri="{FF2B5EF4-FFF2-40B4-BE49-F238E27FC236}">
                    <a16:creationId xmlns:a16="http://schemas.microsoft.com/office/drawing/2014/main" id="{7FA2AB94-FCFA-8EAD-8D8B-FE8461DC98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8" y="9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" name="Freeform 1046">
                <a:extLst>
                  <a:ext uri="{FF2B5EF4-FFF2-40B4-BE49-F238E27FC236}">
                    <a16:creationId xmlns:a16="http://schemas.microsoft.com/office/drawing/2014/main" id="{C804943F-F4DF-A030-611E-48198C18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6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" name="Freeform 1047">
                <a:extLst>
                  <a:ext uri="{FF2B5EF4-FFF2-40B4-BE49-F238E27FC236}">
                    <a16:creationId xmlns:a16="http://schemas.microsoft.com/office/drawing/2014/main" id="{EC6DE567-0DD7-DCA9-E16F-94C91F358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6" y="66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" name="Freeform 1048">
                <a:extLst>
                  <a:ext uri="{FF2B5EF4-FFF2-40B4-BE49-F238E27FC236}">
                    <a16:creationId xmlns:a16="http://schemas.microsoft.com/office/drawing/2014/main" id="{82B1D3DF-1014-28DC-7F83-3815BD2D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" name="Freeform 1049">
                <a:extLst>
                  <a:ext uri="{FF2B5EF4-FFF2-40B4-BE49-F238E27FC236}">
                    <a16:creationId xmlns:a16="http://schemas.microsoft.com/office/drawing/2014/main" id="{954AED6A-78B9-5F1B-049F-0579ACFE09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" name="Freeform 1050">
                <a:extLst>
                  <a:ext uri="{FF2B5EF4-FFF2-40B4-BE49-F238E27FC236}">
                    <a16:creationId xmlns:a16="http://schemas.microsoft.com/office/drawing/2014/main" id="{31039308-1886-F813-6276-F0C1D2F38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62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" name="Freeform 1051">
                <a:extLst>
                  <a:ext uri="{FF2B5EF4-FFF2-40B4-BE49-F238E27FC236}">
                    <a16:creationId xmlns:a16="http://schemas.microsoft.com/office/drawing/2014/main" id="{D3A962EC-8BB6-57F0-CE30-070352EC7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8" y="623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" name="Freeform 1052">
                <a:extLst>
                  <a:ext uri="{FF2B5EF4-FFF2-40B4-BE49-F238E27FC236}">
                    <a16:creationId xmlns:a16="http://schemas.microsoft.com/office/drawing/2014/main" id="{B87847B3-FFF2-D67C-B810-5EA146B29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" name="Freeform 1053">
                <a:extLst>
                  <a:ext uri="{FF2B5EF4-FFF2-40B4-BE49-F238E27FC236}">
                    <a16:creationId xmlns:a16="http://schemas.microsoft.com/office/drawing/2014/main" id="{6ED115EC-C95B-32B1-11D0-CE0C8141C0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" name="Freeform 1054">
                <a:extLst>
                  <a:ext uri="{FF2B5EF4-FFF2-40B4-BE49-F238E27FC236}">
                    <a16:creationId xmlns:a16="http://schemas.microsoft.com/office/drawing/2014/main" id="{EC2CFAF6-0CA0-3765-526B-AF121A90A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4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" name="Freeform 1055">
                <a:extLst>
                  <a:ext uri="{FF2B5EF4-FFF2-40B4-BE49-F238E27FC236}">
                    <a16:creationId xmlns:a16="http://schemas.microsoft.com/office/drawing/2014/main" id="{E8647AD3-EF2C-D64E-C7AA-004A2311B6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" y="4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" name="Freeform 1056">
                <a:extLst>
                  <a:ext uri="{FF2B5EF4-FFF2-40B4-BE49-F238E27FC236}">
                    <a16:creationId xmlns:a16="http://schemas.microsoft.com/office/drawing/2014/main" id="{DE168C49-0C40-B3BB-E27C-F98AE2965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" y="4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" name="Freeform 1057">
                <a:extLst>
                  <a:ext uri="{FF2B5EF4-FFF2-40B4-BE49-F238E27FC236}">
                    <a16:creationId xmlns:a16="http://schemas.microsoft.com/office/drawing/2014/main" id="{157D8CB7-3379-119B-78FC-25F813F62A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" y="4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" name="Freeform 1058">
                <a:extLst>
                  <a:ext uri="{FF2B5EF4-FFF2-40B4-BE49-F238E27FC236}">
                    <a16:creationId xmlns:a16="http://schemas.microsoft.com/office/drawing/2014/main" id="{712A844C-BBD4-78DA-EC5D-A54B78C27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44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" name="Freeform 1059">
                <a:extLst>
                  <a:ext uri="{FF2B5EF4-FFF2-40B4-BE49-F238E27FC236}">
                    <a16:creationId xmlns:a16="http://schemas.microsoft.com/office/drawing/2014/main" id="{099C10C9-163B-D76E-10F1-606327E47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" name="Freeform 1060">
                <a:extLst>
                  <a:ext uri="{FF2B5EF4-FFF2-40B4-BE49-F238E27FC236}">
                    <a16:creationId xmlns:a16="http://schemas.microsoft.com/office/drawing/2014/main" id="{9A56D331-358E-6B7B-435B-C6405F728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" name="Freeform 1061">
                <a:extLst>
                  <a:ext uri="{FF2B5EF4-FFF2-40B4-BE49-F238E27FC236}">
                    <a16:creationId xmlns:a16="http://schemas.microsoft.com/office/drawing/2014/main" id="{16A6D532-01EA-33A8-FD37-24315CD93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" name="Freeform 1062">
                <a:extLst>
                  <a:ext uri="{FF2B5EF4-FFF2-40B4-BE49-F238E27FC236}">
                    <a16:creationId xmlns:a16="http://schemas.microsoft.com/office/drawing/2014/main" id="{4175D717-92ED-24D1-708B-5CCD309BF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" name="Freeform 1063">
                <a:extLst>
                  <a:ext uri="{FF2B5EF4-FFF2-40B4-BE49-F238E27FC236}">
                    <a16:creationId xmlns:a16="http://schemas.microsoft.com/office/drawing/2014/main" id="{DE0D698F-4E6A-0966-BFCA-3C0A09BED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" name="Freeform 1064">
                <a:extLst>
                  <a:ext uri="{FF2B5EF4-FFF2-40B4-BE49-F238E27FC236}">
                    <a16:creationId xmlns:a16="http://schemas.microsoft.com/office/drawing/2014/main" id="{A6ED24A2-CFAF-C5DE-380C-72B2DA6A0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" name="Freeform 1065">
                <a:extLst>
                  <a:ext uri="{FF2B5EF4-FFF2-40B4-BE49-F238E27FC236}">
                    <a16:creationId xmlns:a16="http://schemas.microsoft.com/office/drawing/2014/main" id="{D317E438-B4F7-F040-850D-09F7D8C93B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" name="Freeform 1066">
                <a:extLst>
                  <a:ext uri="{FF2B5EF4-FFF2-40B4-BE49-F238E27FC236}">
                    <a16:creationId xmlns:a16="http://schemas.microsoft.com/office/drawing/2014/main" id="{66AFE5D8-EC02-5CE7-97ED-EF3C33102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16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" name="Freeform 1067">
                <a:extLst>
                  <a:ext uri="{FF2B5EF4-FFF2-40B4-BE49-F238E27FC236}">
                    <a16:creationId xmlns:a16="http://schemas.microsoft.com/office/drawing/2014/main" id="{828CAD7C-FD63-B8E9-B4F0-089BF355A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3" y="16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" name="Freeform 1068">
                <a:extLst>
                  <a:ext uri="{FF2B5EF4-FFF2-40B4-BE49-F238E27FC236}">
                    <a16:creationId xmlns:a16="http://schemas.microsoft.com/office/drawing/2014/main" id="{D230A2C5-33CD-8794-5AD3-57A9F0BAE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69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7" name="Freeform 1069">
                <a:extLst>
                  <a:ext uri="{FF2B5EF4-FFF2-40B4-BE49-F238E27FC236}">
                    <a16:creationId xmlns:a16="http://schemas.microsoft.com/office/drawing/2014/main" id="{8BEE600D-8384-62F5-540C-F0F021018B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4" y="168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8" name="Freeform 1070">
                <a:extLst>
                  <a:ext uri="{FF2B5EF4-FFF2-40B4-BE49-F238E27FC236}">
                    <a16:creationId xmlns:a16="http://schemas.microsoft.com/office/drawing/2014/main" id="{0FAB1109-8968-7568-D266-F90069FC6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6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9" name="Freeform 1071">
                <a:extLst>
                  <a:ext uri="{FF2B5EF4-FFF2-40B4-BE49-F238E27FC236}">
                    <a16:creationId xmlns:a16="http://schemas.microsoft.com/office/drawing/2014/main" id="{9BB13093-0241-5514-B4F9-58B0613D1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5" y="163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0" name="Freeform 1072">
                <a:extLst>
                  <a:ext uri="{FF2B5EF4-FFF2-40B4-BE49-F238E27FC236}">
                    <a16:creationId xmlns:a16="http://schemas.microsoft.com/office/drawing/2014/main" id="{5C629395-A418-633D-74FC-F2CE9B26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17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1" name="Freeform 1073">
                <a:extLst>
                  <a:ext uri="{FF2B5EF4-FFF2-40B4-BE49-F238E27FC236}">
                    <a16:creationId xmlns:a16="http://schemas.microsoft.com/office/drawing/2014/main" id="{69FA9413-39D7-F90D-F030-4B4FAE54D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1" y="17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2" name="Freeform 1074">
                <a:extLst>
                  <a:ext uri="{FF2B5EF4-FFF2-40B4-BE49-F238E27FC236}">
                    <a16:creationId xmlns:a16="http://schemas.microsoft.com/office/drawing/2014/main" id="{919196B6-E4B9-66AE-A9E5-547B09FF8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6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3" name="Freeform 1075">
                <a:extLst>
                  <a:ext uri="{FF2B5EF4-FFF2-40B4-BE49-F238E27FC236}">
                    <a16:creationId xmlns:a16="http://schemas.microsoft.com/office/drawing/2014/main" id="{50AB7D34-F2E1-2B6D-D9E1-7B18FF6A50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4" y="15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4" name="Freeform 1076">
                <a:extLst>
                  <a:ext uri="{FF2B5EF4-FFF2-40B4-BE49-F238E27FC236}">
                    <a16:creationId xmlns:a16="http://schemas.microsoft.com/office/drawing/2014/main" id="{30BB32FD-052C-C0ED-340D-295BDFA99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72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5" name="Freeform 1077">
                <a:extLst>
                  <a:ext uri="{FF2B5EF4-FFF2-40B4-BE49-F238E27FC236}">
                    <a16:creationId xmlns:a16="http://schemas.microsoft.com/office/drawing/2014/main" id="{16A8439E-F796-2389-BE80-B2C66C3142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0" y="172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6" name="Freeform 1078">
                <a:extLst>
                  <a:ext uri="{FF2B5EF4-FFF2-40B4-BE49-F238E27FC236}">
                    <a16:creationId xmlns:a16="http://schemas.microsoft.com/office/drawing/2014/main" id="{9A538C1C-DCD1-0AB4-CC78-614D61FDF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6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7" name="Freeform 1079">
                <a:extLst>
                  <a:ext uri="{FF2B5EF4-FFF2-40B4-BE49-F238E27FC236}">
                    <a16:creationId xmlns:a16="http://schemas.microsoft.com/office/drawing/2014/main" id="{75E8B8F3-ECA9-1E33-6616-B8675FF5F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9" y="169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8" name="Freeform 1080">
                <a:extLst>
                  <a:ext uri="{FF2B5EF4-FFF2-40B4-BE49-F238E27FC236}">
                    <a16:creationId xmlns:a16="http://schemas.microsoft.com/office/drawing/2014/main" id="{28E61FDA-376E-A239-61E3-5E2D62C5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13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9" name="Freeform 1081">
                <a:extLst>
                  <a:ext uri="{FF2B5EF4-FFF2-40B4-BE49-F238E27FC236}">
                    <a16:creationId xmlns:a16="http://schemas.microsoft.com/office/drawing/2014/main" id="{3E7837B0-D76A-CE95-AC51-8F0ACF1CF0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0" name="Freeform 1082">
                <a:extLst>
                  <a:ext uri="{FF2B5EF4-FFF2-40B4-BE49-F238E27FC236}">
                    <a16:creationId xmlns:a16="http://schemas.microsoft.com/office/drawing/2014/main" id="{F27D66AB-1200-559B-CBFA-4E3675F17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13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" name="Freeform 1083">
                <a:extLst>
                  <a:ext uri="{FF2B5EF4-FFF2-40B4-BE49-F238E27FC236}">
                    <a16:creationId xmlns:a16="http://schemas.microsoft.com/office/drawing/2014/main" id="{CA25E139-28AD-E0B8-C547-E595AB200D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3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" name="Freeform 1084">
                <a:extLst>
                  <a:ext uri="{FF2B5EF4-FFF2-40B4-BE49-F238E27FC236}">
                    <a16:creationId xmlns:a16="http://schemas.microsoft.com/office/drawing/2014/main" id="{894E8C83-8D3E-39BF-FC90-961752251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30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" name="Freeform 1085">
                <a:extLst>
                  <a:ext uri="{FF2B5EF4-FFF2-40B4-BE49-F238E27FC236}">
                    <a16:creationId xmlns:a16="http://schemas.microsoft.com/office/drawing/2014/main" id="{7DB40525-624D-B9BB-7852-2ACFB53A5A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30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" name="Freeform 1086">
                <a:extLst>
                  <a:ext uri="{FF2B5EF4-FFF2-40B4-BE49-F238E27FC236}">
                    <a16:creationId xmlns:a16="http://schemas.microsoft.com/office/drawing/2014/main" id="{1F1FFCAE-ED83-21EF-DD07-555AD96C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8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" name="Freeform 1087">
                <a:extLst>
                  <a:ext uri="{FF2B5EF4-FFF2-40B4-BE49-F238E27FC236}">
                    <a16:creationId xmlns:a16="http://schemas.microsoft.com/office/drawing/2014/main" id="{08ABB302-C413-B73C-FC41-2287C4A046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6" y="8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" name="Freeform 1088">
                <a:extLst>
                  <a:ext uri="{FF2B5EF4-FFF2-40B4-BE49-F238E27FC236}">
                    <a16:creationId xmlns:a16="http://schemas.microsoft.com/office/drawing/2014/main" id="{35FD49F6-B4D1-D1F0-2715-7F3CD7708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0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" name="Freeform 1089">
                <a:extLst>
                  <a:ext uri="{FF2B5EF4-FFF2-40B4-BE49-F238E27FC236}">
                    <a16:creationId xmlns:a16="http://schemas.microsoft.com/office/drawing/2014/main" id="{6A35FE5E-0E14-ACB7-1E01-33F1E9035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" y="10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" name="Freeform 1090">
                <a:extLst>
                  <a:ext uri="{FF2B5EF4-FFF2-40B4-BE49-F238E27FC236}">
                    <a16:creationId xmlns:a16="http://schemas.microsoft.com/office/drawing/2014/main" id="{E7ED4B30-D9DD-C629-FC32-576CD6493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13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" name="Freeform 1091">
                <a:extLst>
                  <a:ext uri="{FF2B5EF4-FFF2-40B4-BE49-F238E27FC236}">
                    <a16:creationId xmlns:a16="http://schemas.microsoft.com/office/drawing/2014/main" id="{7FB83546-45DE-DB8E-B642-4C967C87D4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" name="Freeform 1092">
                <a:extLst>
                  <a:ext uri="{FF2B5EF4-FFF2-40B4-BE49-F238E27FC236}">
                    <a16:creationId xmlns:a16="http://schemas.microsoft.com/office/drawing/2014/main" id="{34E03657-5BB7-D3CE-107E-C0B69B205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" name="Freeform 1093">
                <a:extLst>
                  <a:ext uri="{FF2B5EF4-FFF2-40B4-BE49-F238E27FC236}">
                    <a16:creationId xmlns:a16="http://schemas.microsoft.com/office/drawing/2014/main" id="{33E00956-24AF-1F2E-0AF1-AB59C1881E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2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" name="Freeform 1094">
                <a:extLst>
                  <a:ext uri="{FF2B5EF4-FFF2-40B4-BE49-F238E27FC236}">
                    <a16:creationId xmlns:a16="http://schemas.microsoft.com/office/drawing/2014/main" id="{1276299C-42D5-8BFD-602D-0AEC999E2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" name="Freeform 1095">
                <a:extLst>
                  <a:ext uri="{FF2B5EF4-FFF2-40B4-BE49-F238E27FC236}">
                    <a16:creationId xmlns:a16="http://schemas.microsoft.com/office/drawing/2014/main" id="{8E176C4E-3DD5-FE5D-E613-D0F3C8802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" name="Freeform 1096">
                <a:extLst>
                  <a:ext uri="{FF2B5EF4-FFF2-40B4-BE49-F238E27FC236}">
                    <a16:creationId xmlns:a16="http://schemas.microsoft.com/office/drawing/2014/main" id="{E5D7F50D-3BD9-D0EA-BC35-E427B7D5B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" name="Freeform 1097">
                <a:extLst>
                  <a:ext uri="{FF2B5EF4-FFF2-40B4-BE49-F238E27FC236}">
                    <a16:creationId xmlns:a16="http://schemas.microsoft.com/office/drawing/2014/main" id="{F58BA3B2-7D77-5DB9-A610-FB34380E7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" name="Freeform 1098">
                <a:extLst>
                  <a:ext uri="{FF2B5EF4-FFF2-40B4-BE49-F238E27FC236}">
                    <a16:creationId xmlns:a16="http://schemas.microsoft.com/office/drawing/2014/main" id="{0F80A858-AA0A-5271-1639-D9B057B3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" name="Freeform 1099">
                <a:extLst>
                  <a:ext uri="{FF2B5EF4-FFF2-40B4-BE49-F238E27FC236}">
                    <a16:creationId xmlns:a16="http://schemas.microsoft.com/office/drawing/2014/main" id="{16AE53A6-4AC0-0AA3-2F3F-AFA357043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" name="Freeform 1100">
                <a:extLst>
                  <a:ext uri="{FF2B5EF4-FFF2-40B4-BE49-F238E27FC236}">
                    <a16:creationId xmlns:a16="http://schemas.microsoft.com/office/drawing/2014/main" id="{6D6F3998-68A7-1282-4461-BCC9B6800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" name="Freeform 1101">
                <a:extLst>
                  <a:ext uri="{FF2B5EF4-FFF2-40B4-BE49-F238E27FC236}">
                    <a16:creationId xmlns:a16="http://schemas.microsoft.com/office/drawing/2014/main" id="{0E553D9F-6BDD-FC90-6269-4F73EB25A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" name="Freeform 1102">
                <a:extLst>
                  <a:ext uri="{FF2B5EF4-FFF2-40B4-BE49-F238E27FC236}">
                    <a16:creationId xmlns:a16="http://schemas.microsoft.com/office/drawing/2014/main" id="{5E533E61-3680-9175-41B4-B7918D438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" name="Freeform 1103">
                <a:extLst>
                  <a:ext uri="{FF2B5EF4-FFF2-40B4-BE49-F238E27FC236}">
                    <a16:creationId xmlns:a16="http://schemas.microsoft.com/office/drawing/2014/main" id="{324E0FD1-E707-A094-1199-3CD5EDDF86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0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" name="Freeform 1104">
                <a:extLst>
                  <a:ext uri="{FF2B5EF4-FFF2-40B4-BE49-F238E27FC236}">
                    <a16:creationId xmlns:a16="http://schemas.microsoft.com/office/drawing/2014/main" id="{4325DE8D-FEC8-1B14-6184-906125A02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" name="Freeform 1105">
                <a:extLst>
                  <a:ext uri="{FF2B5EF4-FFF2-40B4-BE49-F238E27FC236}">
                    <a16:creationId xmlns:a16="http://schemas.microsoft.com/office/drawing/2014/main" id="{1D31CAE0-1D46-0D01-21A2-B648AC6165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" name="Freeform 1106">
                <a:extLst>
                  <a:ext uri="{FF2B5EF4-FFF2-40B4-BE49-F238E27FC236}">
                    <a16:creationId xmlns:a16="http://schemas.microsoft.com/office/drawing/2014/main" id="{50CBE039-B190-44DB-FCE2-53F63F41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" name="Freeform 1107">
                <a:extLst>
                  <a:ext uri="{FF2B5EF4-FFF2-40B4-BE49-F238E27FC236}">
                    <a16:creationId xmlns:a16="http://schemas.microsoft.com/office/drawing/2014/main" id="{FAA70911-1E2A-81A2-59BA-BC9222A682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" name="Freeform 1108">
                <a:extLst>
                  <a:ext uri="{FF2B5EF4-FFF2-40B4-BE49-F238E27FC236}">
                    <a16:creationId xmlns:a16="http://schemas.microsoft.com/office/drawing/2014/main" id="{F8C88CCA-7B4C-5553-5E17-B90CA8276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8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" name="Freeform 1109">
                <a:extLst>
                  <a:ext uri="{FF2B5EF4-FFF2-40B4-BE49-F238E27FC236}">
                    <a16:creationId xmlns:a16="http://schemas.microsoft.com/office/drawing/2014/main" id="{56247BA3-B984-F96F-4871-3421E9429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" name="Freeform 1110">
                <a:extLst>
                  <a:ext uri="{FF2B5EF4-FFF2-40B4-BE49-F238E27FC236}">
                    <a16:creationId xmlns:a16="http://schemas.microsoft.com/office/drawing/2014/main" id="{AE352F52-10A5-690A-29E5-FF6BA8F6D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" name="Freeform 1111">
                <a:extLst>
                  <a:ext uri="{FF2B5EF4-FFF2-40B4-BE49-F238E27FC236}">
                    <a16:creationId xmlns:a16="http://schemas.microsoft.com/office/drawing/2014/main" id="{C183DC9B-242C-DACA-5683-D3A85608A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" name="Freeform 1112">
                <a:extLst>
                  <a:ext uri="{FF2B5EF4-FFF2-40B4-BE49-F238E27FC236}">
                    <a16:creationId xmlns:a16="http://schemas.microsoft.com/office/drawing/2014/main" id="{1FD7FEE9-DF9F-906D-6992-D76A301E8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8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" name="Freeform 1113">
                <a:extLst>
                  <a:ext uri="{FF2B5EF4-FFF2-40B4-BE49-F238E27FC236}">
                    <a16:creationId xmlns:a16="http://schemas.microsoft.com/office/drawing/2014/main" id="{8E313B2A-6375-FCCC-17E4-A864D3BB18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" name="Freeform 1114">
                <a:extLst>
                  <a:ext uri="{FF2B5EF4-FFF2-40B4-BE49-F238E27FC236}">
                    <a16:creationId xmlns:a16="http://schemas.microsoft.com/office/drawing/2014/main" id="{D337A910-0F27-55E1-EB22-CB08715F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9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" name="Freeform 1115">
                <a:extLst>
                  <a:ext uri="{FF2B5EF4-FFF2-40B4-BE49-F238E27FC236}">
                    <a16:creationId xmlns:a16="http://schemas.microsoft.com/office/drawing/2014/main" id="{32985053-DC75-3C8B-ABF8-651D23F00C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4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" name="Freeform 1116">
                <a:extLst>
                  <a:ext uri="{FF2B5EF4-FFF2-40B4-BE49-F238E27FC236}">
                    <a16:creationId xmlns:a16="http://schemas.microsoft.com/office/drawing/2014/main" id="{CEC17E4A-92AD-17FB-8466-FE45DA455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" name="Freeform 1117">
                <a:extLst>
                  <a:ext uri="{FF2B5EF4-FFF2-40B4-BE49-F238E27FC236}">
                    <a16:creationId xmlns:a16="http://schemas.microsoft.com/office/drawing/2014/main" id="{604BE815-CEAC-5F13-6467-0E0081403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9" y="85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" name="Freeform 1118">
                <a:extLst>
                  <a:ext uri="{FF2B5EF4-FFF2-40B4-BE49-F238E27FC236}">
                    <a16:creationId xmlns:a16="http://schemas.microsoft.com/office/drawing/2014/main" id="{3D7B72EE-21ED-4F74-8F66-042B5D74A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" name="Freeform 1119">
                <a:extLst>
                  <a:ext uri="{FF2B5EF4-FFF2-40B4-BE49-F238E27FC236}">
                    <a16:creationId xmlns:a16="http://schemas.microsoft.com/office/drawing/2014/main" id="{2C7D9DA9-0721-E0CA-F604-3A1FD3444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" name="Freeform 1120">
                <a:extLst>
                  <a:ext uri="{FF2B5EF4-FFF2-40B4-BE49-F238E27FC236}">
                    <a16:creationId xmlns:a16="http://schemas.microsoft.com/office/drawing/2014/main" id="{289C3D5A-DD4D-242F-6F17-C911C5305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8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" name="Freeform 1121">
                <a:extLst>
                  <a:ext uri="{FF2B5EF4-FFF2-40B4-BE49-F238E27FC236}">
                    <a16:creationId xmlns:a16="http://schemas.microsoft.com/office/drawing/2014/main" id="{11B297AF-D572-BAE4-9EA8-3C11168804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8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" name="Freeform 1122">
                <a:extLst>
                  <a:ext uri="{FF2B5EF4-FFF2-40B4-BE49-F238E27FC236}">
                    <a16:creationId xmlns:a16="http://schemas.microsoft.com/office/drawing/2014/main" id="{F2898279-DDB6-9514-0C38-ED404D3B4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9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" name="Freeform 1123">
                <a:extLst>
                  <a:ext uri="{FF2B5EF4-FFF2-40B4-BE49-F238E27FC236}">
                    <a16:creationId xmlns:a16="http://schemas.microsoft.com/office/drawing/2014/main" id="{97F4F4B4-70B7-2BC4-5B1D-F9AD2B94D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1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" name="Freeform 1124">
                <a:extLst>
                  <a:ext uri="{FF2B5EF4-FFF2-40B4-BE49-F238E27FC236}">
                    <a16:creationId xmlns:a16="http://schemas.microsoft.com/office/drawing/2014/main" id="{5A67DDBF-A456-38A1-D409-717367D96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8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" name="Freeform 1125">
                <a:extLst>
                  <a:ext uri="{FF2B5EF4-FFF2-40B4-BE49-F238E27FC236}">
                    <a16:creationId xmlns:a16="http://schemas.microsoft.com/office/drawing/2014/main" id="{F6DB476C-D68E-8475-E67D-A5428BF68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" name="Freeform 1126">
                <a:extLst>
                  <a:ext uri="{FF2B5EF4-FFF2-40B4-BE49-F238E27FC236}">
                    <a16:creationId xmlns:a16="http://schemas.microsoft.com/office/drawing/2014/main" id="{B02E1347-374C-FBCE-B502-BD65ACEC3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" name="Freeform 1127">
                <a:extLst>
                  <a:ext uri="{FF2B5EF4-FFF2-40B4-BE49-F238E27FC236}">
                    <a16:creationId xmlns:a16="http://schemas.microsoft.com/office/drawing/2014/main" id="{96DDC795-E26F-B944-733A-692BF4D26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0" y="8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" name="Freeform 1128">
                <a:extLst>
                  <a:ext uri="{FF2B5EF4-FFF2-40B4-BE49-F238E27FC236}">
                    <a16:creationId xmlns:a16="http://schemas.microsoft.com/office/drawing/2014/main" id="{F0DBA638-88D7-A7AC-D667-1ACBF4C44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" name="Freeform 1129">
                <a:extLst>
                  <a:ext uri="{FF2B5EF4-FFF2-40B4-BE49-F238E27FC236}">
                    <a16:creationId xmlns:a16="http://schemas.microsoft.com/office/drawing/2014/main" id="{5ECF082D-2D46-89DF-C03F-4D00E4BC1F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3" y="89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" name="Freeform 1130">
                <a:extLst>
                  <a:ext uri="{FF2B5EF4-FFF2-40B4-BE49-F238E27FC236}">
                    <a16:creationId xmlns:a16="http://schemas.microsoft.com/office/drawing/2014/main" id="{419133C2-D910-B82A-1174-30D5E6391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" name="Freeform 1131">
                <a:extLst>
                  <a:ext uri="{FF2B5EF4-FFF2-40B4-BE49-F238E27FC236}">
                    <a16:creationId xmlns:a16="http://schemas.microsoft.com/office/drawing/2014/main" id="{236DCF18-F9CA-07AF-686A-D71B86EB3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9" y="9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" name="Freeform 1132">
                <a:extLst>
                  <a:ext uri="{FF2B5EF4-FFF2-40B4-BE49-F238E27FC236}">
                    <a16:creationId xmlns:a16="http://schemas.microsoft.com/office/drawing/2014/main" id="{A0BC8A7E-E5F4-A805-2791-9547CA657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" name="Freeform 1133">
                <a:extLst>
                  <a:ext uri="{FF2B5EF4-FFF2-40B4-BE49-F238E27FC236}">
                    <a16:creationId xmlns:a16="http://schemas.microsoft.com/office/drawing/2014/main" id="{21A46F03-7B45-C272-CBDD-4F485E2542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3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" name="Freeform 1134">
                <a:extLst>
                  <a:ext uri="{FF2B5EF4-FFF2-40B4-BE49-F238E27FC236}">
                    <a16:creationId xmlns:a16="http://schemas.microsoft.com/office/drawing/2014/main" id="{5940C7B0-031B-4AAE-F6BE-E7502ADF5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8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" name="Freeform 1135">
                <a:extLst>
                  <a:ext uri="{FF2B5EF4-FFF2-40B4-BE49-F238E27FC236}">
                    <a16:creationId xmlns:a16="http://schemas.microsoft.com/office/drawing/2014/main" id="{A1E03D32-BD87-C2BC-DB69-3D5C27B5EB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8" y="80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" name="Freeform 1136">
                <a:extLst>
                  <a:ext uri="{FF2B5EF4-FFF2-40B4-BE49-F238E27FC236}">
                    <a16:creationId xmlns:a16="http://schemas.microsoft.com/office/drawing/2014/main" id="{5AC50D73-F2AC-03DD-0805-521CA4F2D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" name="Freeform 1137">
                <a:extLst>
                  <a:ext uri="{FF2B5EF4-FFF2-40B4-BE49-F238E27FC236}">
                    <a16:creationId xmlns:a16="http://schemas.microsoft.com/office/drawing/2014/main" id="{94611899-C9AD-C21E-D16A-7F55DC9F17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" name="Freeform 1138">
                <a:extLst>
                  <a:ext uri="{FF2B5EF4-FFF2-40B4-BE49-F238E27FC236}">
                    <a16:creationId xmlns:a16="http://schemas.microsoft.com/office/drawing/2014/main" id="{1E6061FB-A180-E4EF-A5E4-3E80DDEAE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0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" name="Freeform 1139">
                <a:extLst>
                  <a:ext uri="{FF2B5EF4-FFF2-40B4-BE49-F238E27FC236}">
                    <a16:creationId xmlns:a16="http://schemas.microsoft.com/office/drawing/2014/main" id="{0823957B-BD3E-9760-4DC7-7257EE72F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4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" name="Freeform 1140">
                <a:extLst>
                  <a:ext uri="{FF2B5EF4-FFF2-40B4-BE49-F238E27FC236}">
                    <a16:creationId xmlns:a16="http://schemas.microsoft.com/office/drawing/2014/main" id="{7EF45540-C9FC-3514-1923-0CB3C0DCD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" name="Freeform 1141">
                <a:extLst>
                  <a:ext uri="{FF2B5EF4-FFF2-40B4-BE49-F238E27FC236}">
                    <a16:creationId xmlns:a16="http://schemas.microsoft.com/office/drawing/2014/main" id="{806F38BF-DCCF-4649-AD71-CD7CCFD21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" name="Freeform 1142">
                <a:extLst>
                  <a:ext uri="{FF2B5EF4-FFF2-40B4-BE49-F238E27FC236}">
                    <a16:creationId xmlns:a16="http://schemas.microsoft.com/office/drawing/2014/main" id="{B2B039FA-360C-327E-66BE-D61C64CDF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10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" name="Freeform 1143">
                <a:extLst>
                  <a:ext uri="{FF2B5EF4-FFF2-40B4-BE49-F238E27FC236}">
                    <a16:creationId xmlns:a16="http://schemas.microsoft.com/office/drawing/2014/main" id="{E0E151C9-5D70-C642-1C69-2D496BF559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1" y="10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2" name="Freeform 1144">
                <a:extLst>
                  <a:ext uri="{FF2B5EF4-FFF2-40B4-BE49-F238E27FC236}">
                    <a16:creationId xmlns:a16="http://schemas.microsoft.com/office/drawing/2014/main" id="{01908FA0-C1BA-F5CD-A55E-AFA743A54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3" name="Freeform 1145">
                <a:extLst>
                  <a:ext uri="{FF2B5EF4-FFF2-40B4-BE49-F238E27FC236}">
                    <a16:creationId xmlns:a16="http://schemas.microsoft.com/office/drawing/2014/main" id="{27D84676-D422-A02E-4419-042AB8D80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4" name="Freeform 1146">
                <a:extLst>
                  <a:ext uri="{FF2B5EF4-FFF2-40B4-BE49-F238E27FC236}">
                    <a16:creationId xmlns:a16="http://schemas.microsoft.com/office/drawing/2014/main" id="{11ADA110-411A-CB30-50EC-E1C04862C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92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5" name="Freeform 1147">
                <a:extLst>
                  <a:ext uri="{FF2B5EF4-FFF2-40B4-BE49-F238E27FC236}">
                    <a16:creationId xmlns:a16="http://schemas.microsoft.com/office/drawing/2014/main" id="{3AAF45A2-BBD3-ED0D-898D-3C0627CF81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1" y="9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6" name="Freeform 1148">
                <a:extLst>
                  <a:ext uri="{FF2B5EF4-FFF2-40B4-BE49-F238E27FC236}">
                    <a16:creationId xmlns:a16="http://schemas.microsoft.com/office/drawing/2014/main" id="{11EEC534-536F-DFA9-2960-47AF8E51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7" name="Freeform 1149">
                <a:extLst>
                  <a:ext uri="{FF2B5EF4-FFF2-40B4-BE49-F238E27FC236}">
                    <a16:creationId xmlns:a16="http://schemas.microsoft.com/office/drawing/2014/main" id="{7625298E-A794-D4BE-4DA2-F9FC3515BF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8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8" name="Freeform 1150">
                <a:extLst>
                  <a:ext uri="{FF2B5EF4-FFF2-40B4-BE49-F238E27FC236}">
                    <a16:creationId xmlns:a16="http://schemas.microsoft.com/office/drawing/2014/main" id="{3A93E8E2-DB34-E04D-AAE2-9D881B0DB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9" name="Freeform 1151">
                <a:extLst>
                  <a:ext uri="{FF2B5EF4-FFF2-40B4-BE49-F238E27FC236}">
                    <a16:creationId xmlns:a16="http://schemas.microsoft.com/office/drawing/2014/main" id="{8E8B51AF-82E0-D76E-746E-4C64521B2B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1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0" name="Freeform 1152">
                <a:extLst>
                  <a:ext uri="{FF2B5EF4-FFF2-40B4-BE49-F238E27FC236}">
                    <a16:creationId xmlns:a16="http://schemas.microsoft.com/office/drawing/2014/main" id="{6FC129CC-2A54-71D8-4B39-21E9BDEEB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1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1" name="Freeform 1153">
                <a:extLst>
                  <a:ext uri="{FF2B5EF4-FFF2-40B4-BE49-F238E27FC236}">
                    <a16:creationId xmlns:a16="http://schemas.microsoft.com/office/drawing/2014/main" id="{52B47F5E-26A0-91CF-EBF8-ED9E8B1AA2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0" y="11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2" name="Freeform 1154">
                <a:extLst>
                  <a:ext uri="{FF2B5EF4-FFF2-40B4-BE49-F238E27FC236}">
                    <a16:creationId xmlns:a16="http://schemas.microsoft.com/office/drawing/2014/main" id="{C1F36CA1-E95B-C765-F017-0A5CE596B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3" name="Freeform 1155">
                <a:extLst>
                  <a:ext uri="{FF2B5EF4-FFF2-40B4-BE49-F238E27FC236}">
                    <a16:creationId xmlns:a16="http://schemas.microsoft.com/office/drawing/2014/main" id="{43E2E3EA-E4DE-FF94-CA9F-C8AC142346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4" name="Freeform 1156">
                <a:extLst>
                  <a:ext uri="{FF2B5EF4-FFF2-40B4-BE49-F238E27FC236}">
                    <a16:creationId xmlns:a16="http://schemas.microsoft.com/office/drawing/2014/main" id="{5D90AB78-B800-CC83-F023-351C3EA9F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1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5" name="Freeform 1157">
                <a:extLst>
                  <a:ext uri="{FF2B5EF4-FFF2-40B4-BE49-F238E27FC236}">
                    <a16:creationId xmlns:a16="http://schemas.microsoft.com/office/drawing/2014/main" id="{B5603663-C3C0-C119-E9F7-24877DE97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1" y="114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6" name="Freeform 1158">
                <a:extLst>
                  <a:ext uri="{FF2B5EF4-FFF2-40B4-BE49-F238E27FC236}">
                    <a16:creationId xmlns:a16="http://schemas.microsoft.com/office/drawing/2014/main" id="{C0C5AE03-B1BB-756D-BF7E-9BEE59138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12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7" name="Freeform 1159">
                <a:extLst>
                  <a:ext uri="{FF2B5EF4-FFF2-40B4-BE49-F238E27FC236}">
                    <a16:creationId xmlns:a16="http://schemas.microsoft.com/office/drawing/2014/main" id="{D117CC6E-2A5B-75DD-A9F3-7ECF4CD54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2" y="11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8" name="Freeform 1160">
                <a:extLst>
                  <a:ext uri="{FF2B5EF4-FFF2-40B4-BE49-F238E27FC236}">
                    <a16:creationId xmlns:a16="http://schemas.microsoft.com/office/drawing/2014/main" id="{90838A7B-2294-E7B8-9356-876F6A6FB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9" name="Freeform 1161">
                <a:extLst>
                  <a:ext uri="{FF2B5EF4-FFF2-40B4-BE49-F238E27FC236}">
                    <a16:creationId xmlns:a16="http://schemas.microsoft.com/office/drawing/2014/main" id="{E2839173-1D85-5CCD-9500-6DCCBBF6A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7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0" name="Freeform 1162">
                <a:extLst>
                  <a:ext uri="{FF2B5EF4-FFF2-40B4-BE49-F238E27FC236}">
                    <a16:creationId xmlns:a16="http://schemas.microsoft.com/office/drawing/2014/main" id="{0AF85B68-4E25-039D-5C4F-6D097FE85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1" name="Freeform 1163">
                <a:extLst>
                  <a:ext uri="{FF2B5EF4-FFF2-40B4-BE49-F238E27FC236}">
                    <a16:creationId xmlns:a16="http://schemas.microsoft.com/office/drawing/2014/main" id="{C6B4D61C-3EBC-84E3-7987-385ACA4F5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8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2" name="Freeform 1164">
                <a:extLst>
                  <a:ext uri="{FF2B5EF4-FFF2-40B4-BE49-F238E27FC236}">
                    <a16:creationId xmlns:a16="http://schemas.microsoft.com/office/drawing/2014/main" id="{12BF5FC1-21DD-F7D3-48B6-5236D4B3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7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3" name="Freeform 1165">
                <a:extLst>
                  <a:ext uri="{FF2B5EF4-FFF2-40B4-BE49-F238E27FC236}">
                    <a16:creationId xmlns:a16="http://schemas.microsoft.com/office/drawing/2014/main" id="{FEBA7500-19F1-630D-D219-1AE903E67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" y="7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4" name="Freeform 1166">
                <a:extLst>
                  <a:ext uri="{FF2B5EF4-FFF2-40B4-BE49-F238E27FC236}">
                    <a16:creationId xmlns:a16="http://schemas.microsoft.com/office/drawing/2014/main" id="{EE3C934E-CE89-3125-42A0-9845B8835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5" name="Freeform 1167">
                <a:extLst>
                  <a:ext uri="{FF2B5EF4-FFF2-40B4-BE49-F238E27FC236}">
                    <a16:creationId xmlns:a16="http://schemas.microsoft.com/office/drawing/2014/main" id="{A71773D3-C1BD-4DEA-6A84-5A35A5F37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2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6" name="Freeform 1168">
                <a:extLst>
                  <a:ext uri="{FF2B5EF4-FFF2-40B4-BE49-F238E27FC236}">
                    <a16:creationId xmlns:a16="http://schemas.microsoft.com/office/drawing/2014/main" id="{E9BB8F30-4B7A-AEEA-5CCC-32EB426BF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7" name="Freeform 1169">
                <a:extLst>
                  <a:ext uri="{FF2B5EF4-FFF2-40B4-BE49-F238E27FC236}">
                    <a16:creationId xmlns:a16="http://schemas.microsoft.com/office/drawing/2014/main" id="{AE384DD5-8211-C48B-147E-E06FBA1F8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8" name="Freeform 1170">
                <a:extLst>
                  <a:ext uri="{FF2B5EF4-FFF2-40B4-BE49-F238E27FC236}">
                    <a16:creationId xmlns:a16="http://schemas.microsoft.com/office/drawing/2014/main" id="{D5012D25-4E87-054F-4AAC-15105902F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9" name="Freeform 1171">
                <a:extLst>
                  <a:ext uri="{FF2B5EF4-FFF2-40B4-BE49-F238E27FC236}">
                    <a16:creationId xmlns:a16="http://schemas.microsoft.com/office/drawing/2014/main" id="{7714919C-E2AA-87FF-881D-5308E03912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0" name="Freeform 1172">
                <a:extLst>
                  <a:ext uri="{FF2B5EF4-FFF2-40B4-BE49-F238E27FC236}">
                    <a16:creationId xmlns:a16="http://schemas.microsoft.com/office/drawing/2014/main" id="{C210B4BF-D608-275C-D532-1F21C4379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0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1" name="Freeform 1173">
                <a:extLst>
                  <a:ext uri="{FF2B5EF4-FFF2-40B4-BE49-F238E27FC236}">
                    <a16:creationId xmlns:a16="http://schemas.microsoft.com/office/drawing/2014/main" id="{B344B55A-B753-2C6C-17D1-ADD578E1E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4" y="10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2" name="Freeform 1174">
                <a:extLst>
                  <a:ext uri="{FF2B5EF4-FFF2-40B4-BE49-F238E27FC236}">
                    <a16:creationId xmlns:a16="http://schemas.microsoft.com/office/drawing/2014/main" id="{2CAA485F-3FC9-53BB-5C9C-7AAECF84D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3" name="Freeform 1175">
                <a:extLst>
                  <a:ext uri="{FF2B5EF4-FFF2-40B4-BE49-F238E27FC236}">
                    <a16:creationId xmlns:a16="http://schemas.microsoft.com/office/drawing/2014/main" id="{6803A6AE-91D7-E191-57D1-F3507DECA5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3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4" name="Freeform 1176">
                <a:extLst>
                  <a:ext uri="{FF2B5EF4-FFF2-40B4-BE49-F238E27FC236}">
                    <a16:creationId xmlns:a16="http://schemas.microsoft.com/office/drawing/2014/main" id="{86C21E0A-783A-4386-C6D9-09679BE2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10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5" name="Freeform 1177">
                <a:extLst>
                  <a:ext uri="{FF2B5EF4-FFF2-40B4-BE49-F238E27FC236}">
                    <a16:creationId xmlns:a16="http://schemas.microsoft.com/office/drawing/2014/main" id="{23C2FCD8-77B4-F5CF-8DC4-7832D6AC53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4" y="10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6" name="Freeform 1178">
                <a:extLst>
                  <a:ext uri="{FF2B5EF4-FFF2-40B4-BE49-F238E27FC236}">
                    <a16:creationId xmlns:a16="http://schemas.microsoft.com/office/drawing/2014/main" id="{B32796A3-608F-A137-220A-B3FFBE270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7" name="Freeform 1179">
                <a:extLst>
                  <a:ext uri="{FF2B5EF4-FFF2-40B4-BE49-F238E27FC236}">
                    <a16:creationId xmlns:a16="http://schemas.microsoft.com/office/drawing/2014/main" id="{893C7AF5-3395-FD2A-C1A9-F0A99D045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8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8" name="Freeform 1180">
                <a:extLst>
                  <a:ext uri="{FF2B5EF4-FFF2-40B4-BE49-F238E27FC236}">
                    <a16:creationId xmlns:a16="http://schemas.microsoft.com/office/drawing/2014/main" id="{362F97CF-D083-67D8-098C-1B81D5D1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8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9" name="Freeform 1181">
                <a:extLst>
                  <a:ext uri="{FF2B5EF4-FFF2-40B4-BE49-F238E27FC236}">
                    <a16:creationId xmlns:a16="http://schemas.microsoft.com/office/drawing/2014/main" id="{7606B6B5-9AF6-AA37-3713-09B9463E68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8" y="8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0" name="Freeform 1182">
                <a:extLst>
                  <a:ext uri="{FF2B5EF4-FFF2-40B4-BE49-F238E27FC236}">
                    <a16:creationId xmlns:a16="http://schemas.microsoft.com/office/drawing/2014/main" id="{2F543468-6A6B-FB3B-098D-9701CCBB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1" name="Freeform 1183">
                <a:extLst>
                  <a:ext uri="{FF2B5EF4-FFF2-40B4-BE49-F238E27FC236}">
                    <a16:creationId xmlns:a16="http://schemas.microsoft.com/office/drawing/2014/main" id="{F3961E15-C3B9-44CE-847E-40228D708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6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2" name="Freeform 1184">
                <a:extLst>
                  <a:ext uri="{FF2B5EF4-FFF2-40B4-BE49-F238E27FC236}">
                    <a16:creationId xmlns:a16="http://schemas.microsoft.com/office/drawing/2014/main" id="{813FF49A-8719-F527-72B5-C1055282F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8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3" name="Freeform 1185">
                <a:extLst>
                  <a:ext uri="{FF2B5EF4-FFF2-40B4-BE49-F238E27FC236}">
                    <a16:creationId xmlns:a16="http://schemas.microsoft.com/office/drawing/2014/main" id="{6C56A428-90DA-FF2A-3E8C-F4EDD293A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5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4" name="Freeform 1186">
                <a:extLst>
                  <a:ext uri="{FF2B5EF4-FFF2-40B4-BE49-F238E27FC236}">
                    <a16:creationId xmlns:a16="http://schemas.microsoft.com/office/drawing/2014/main" id="{5AD2CE83-DC46-C27C-B762-AD67C939E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5" name="Freeform 1187">
                <a:extLst>
                  <a:ext uri="{FF2B5EF4-FFF2-40B4-BE49-F238E27FC236}">
                    <a16:creationId xmlns:a16="http://schemas.microsoft.com/office/drawing/2014/main" id="{63E54539-AA76-0593-B908-115D52B5FA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6" name="Freeform 1188">
                <a:extLst>
                  <a:ext uri="{FF2B5EF4-FFF2-40B4-BE49-F238E27FC236}">
                    <a16:creationId xmlns:a16="http://schemas.microsoft.com/office/drawing/2014/main" id="{B3048D9F-89F3-6B7E-DFFD-A361CFAA5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7" name="Freeform 1189">
                <a:extLst>
                  <a:ext uri="{FF2B5EF4-FFF2-40B4-BE49-F238E27FC236}">
                    <a16:creationId xmlns:a16="http://schemas.microsoft.com/office/drawing/2014/main" id="{DBEA7174-CE8F-A96E-0897-0960EE4AE9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8" name="Freeform 1190">
                <a:extLst>
                  <a:ext uri="{FF2B5EF4-FFF2-40B4-BE49-F238E27FC236}">
                    <a16:creationId xmlns:a16="http://schemas.microsoft.com/office/drawing/2014/main" id="{8BAC2E3F-7819-E66B-C9E0-CA0BF5796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8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9" name="Freeform 1191">
                <a:extLst>
                  <a:ext uri="{FF2B5EF4-FFF2-40B4-BE49-F238E27FC236}">
                    <a16:creationId xmlns:a16="http://schemas.microsoft.com/office/drawing/2014/main" id="{BBBB4C17-5D4D-8F1B-04DB-E5F340F611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0" name="Freeform 1192">
                <a:extLst>
                  <a:ext uri="{FF2B5EF4-FFF2-40B4-BE49-F238E27FC236}">
                    <a16:creationId xmlns:a16="http://schemas.microsoft.com/office/drawing/2014/main" id="{3A0E8BDA-839D-BC02-BD2C-3C7EE67A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8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1" name="Freeform 1193">
                <a:extLst>
                  <a:ext uri="{FF2B5EF4-FFF2-40B4-BE49-F238E27FC236}">
                    <a16:creationId xmlns:a16="http://schemas.microsoft.com/office/drawing/2014/main" id="{7C388502-EA63-1513-C3DF-2F9173696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8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2" name="Freeform 1194">
                <a:extLst>
                  <a:ext uri="{FF2B5EF4-FFF2-40B4-BE49-F238E27FC236}">
                    <a16:creationId xmlns:a16="http://schemas.microsoft.com/office/drawing/2014/main" id="{FC508DD5-6B65-A8A0-233B-7E3C1BCF2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7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3" name="Freeform 1195">
                <a:extLst>
                  <a:ext uri="{FF2B5EF4-FFF2-40B4-BE49-F238E27FC236}">
                    <a16:creationId xmlns:a16="http://schemas.microsoft.com/office/drawing/2014/main" id="{09DAF29C-2280-6406-FAD7-E2CE03EAE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3" y="7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4" name="Freeform 1196">
                <a:extLst>
                  <a:ext uri="{FF2B5EF4-FFF2-40B4-BE49-F238E27FC236}">
                    <a16:creationId xmlns:a16="http://schemas.microsoft.com/office/drawing/2014/main" id="{08605EDA-7EDC-D0F3-BCA3-D3B57D054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5" name="Freeform 1197">
                <a:extLst>
                  <a:ext uri="{FF2B5EF4-FFF2-40B4-BE49-F238E27FC236}">
                    <a16:creationId xmlns:a16="http://schemas.microsoft.com/office/drawing/2014/main" id="{0D200DF8-BBCD-C262-1C49-C2E33CA57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6" name="Freeform 1198">
                <a:extLst>
                  <a:ext uri="{FF2B5EF4-FFF2-40B4-BE49-F238E27FC236}">
                    <a16:creationId xmlns:a16="http://schemas.microsoft.com/office/drawing/2014/main" id="{4A852A32-F283-6B7B-2B78-B2CF918F7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4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7" name="Freeform 1199">
                <a:extLst>
                  <a:ext uri="{FF2B5EF4-FFF2-40B4-BE49-F238E27FC236}">
                    <a16:creationId xmlns:a16="http://schemas.microsoft.com/office/drawing/2014/main" id="{9C651653-CA93-1010-D864-2FFFD18673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2" y="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8" name="Freeform 1200">
                <a:extLst>
                  <a:ext uri="{FF2B5EF4-FFF2-40B4-BE49-F238E27FC236}">
                    <a16:creationId xmlns:a16="http://schemas.microsoft.com/office/drawing/2014/main" id="{8BFCC610-F0BF-4C2A-7DCE-EEE1C4599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9" name="Freeform 1201">
                <a:extLst>
                  <a:ext uri="{FF2B5EF4-FFF2-40B4-BE49-F238E27FC236}">
                    <a16:creationId xmlns:a16="http://schemas.microsoft.com/office/drawing/2014/main" id="{B687D2BB-4579-A583-D5DF-FD593B668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0" name="Freeform 1202">
                <a:extLst>
                  <a:ext uri="{FF2B5EF4-FFF2-40B4-BE49-F238E27FC236}">
                    <a16:creationId xmlns:a16="http://schemas.microsoft.com/office/drawing/2014/main" id="{A13A0C77-8E27-9D00-BFC1-83F16254B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54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1" name="Freeform 1203">
                <a:extLst>
                  <a:ext uri="{FF2B5EF4-FFF2-40B4-BE49-F238E27FC236}">
                    <a16:creationId xmlns:a16="http://schemas.microsoft.com/office/drawing/2014/main" id="{79EBF800-0794-C12E-837F-70E093281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0" y="5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2" name="Freeform 1204">
                <a:extLst>
                  <a:ext uri="{FF2B5EF4-FFF2-40B4-BE49-F238E27FC236}">
                    <a16:creationId xmlns:a16="http://schemas.microsoft.com/office/drawing/2014/main" id="{4A5D3670-A90F-D0BB-BD31-DF5723CE7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3" name="Freeform 1205">
                <a:extLst>
                  <a:ext uri="{FF2B5EF4-FFF2-40B4-BE49-F238E27FC236}">
                    <a16:creationId xmlns:a16="http://schemas.microsoft.com/office/drawing/2014/main" id="{FD18F69A-FFAB-36D9-1EDF-BB53872C52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4" y="10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4" name="Freeform 1206">
                <a:extLst>
                  <a:ext uri="{FF2B5EF4-FFF2-40B4-BE49-F238E27FC236}">
                    <a16:creationId xmlns:a16="http://schemas.microsoft.com/office/drawing/2014/main" id="{FE96F335-79B7-A22D-5622-E2E77D749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58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5" name="Freeform 1207">
                <a:extLst>
                  <a:ext uri="{FF2B5EF4-FFF2-40B4-BE49-F238E27FC236}">
                    <a16:creationId xmlns:a16="http://schemas.microsoft.com/office/drawing/2014/main" id="{8C71ECD9-BF09-FD17-47A8-9B98BEBF4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" y="57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6" name="Freeform 1208">
                <a:extLst>
                  <a:ext uri="{FF2B5EF4-FFF2-40B4-BE49-F238E27FC236}">
                    <a16:creationId xmlns:a16="http://schemas.microsoft.com/office/drawing/2014/main" id="{A888CE22-83AF-C922-49A4-05F18B0BB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61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7" name="Freeform 1209">
                <a:extLst>
                  <a:ext uri="{FF2B5EF4-FFF2-40B4-BE49-F238E27FC236}">
                    <a16:creationId xmlns:a16="http://schemas.microsoft.com/office/drawing/2014/main" id="{8486B483-C183-361D-18DC-FC74795AE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" y="6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8" name="Freeform 1210">
                <a:extLst>
                  <a:ext uri="{FF2B5EF4-FFF2-40B4-BE49-F238E27FC236}">
                    <a16:creationId xmlns:a16="http://schemas.microsoft.com/office/drawing/2014/main" id="{8327AF9A-7F65-A9E5-6C74-CA475A1E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" y="7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14" name="Freeform 1212">
              <a:extLst>
                <a:ext uri="{FF2B5EF4-FFF2-40B4-BE49-F238E27FC236}">
                  <a16:creationId xmlns:a16="http://schemas.microsoft.com/office/drawing/2014/main" id="{F4DA8D55-DBC6-F28A-65DC-1AFD9DE1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6263" y="11811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Freeform 1213">
              <a:extLst>
                <a:ext uri="{FF2B5EF4-FFF2-40B4-BE49-F238E27FC236}">
                  <a16:creationId xmlns:a16="http://schemas.microsoft.com/office/drawing/2014/main" id="{E10D7942-345A-CAE2-A02A-D8D0D4EC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1128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6" name="Freeform 1214">
              <a:extLst>
                <a:ext uri="{FF2B5EF4-FFF2-40B4-BE49-F238E27FC236}">
                  <a16:creationId xmlns:a16="http://schemas.microsoft.com/office/drawing/2014/main" id="{DFB1C240-737D-D6FE-0A17-74D4C0AD2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288" y="1120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" name="Freeform 1215">
              <a:extLst>
                <a:ext uri="{FF2B5EF4-FFF2-40B4-BE49-F238E27FC236}">
                  <a16:creationId xmlns:a16="http://schemas.microsoft.com/office/drawing/2014/main" id="{444FE7F0-FDCD-76DD-6F39-E486A2D55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1095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" name="Freeform 1216">
              <a:extLst>
                <a:ext uri="{FF2B5EF4-FFF2-40B4-BE49-F238E27FC236}">
                  <a16:creationId xmlns:a16="http://schemas.microsoft.com/office/drawing/2014/main" id="{3BE31152-0CAA-25A7-CE3E-B59797BE6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900" y="10874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" name="Freeform 1217">
              <a:extLst>
                <a:ext uri="{FF2B5EF4-FFF2-40B4-BE49-F238E27FC236}">
                  <a16:creationId xmlns:a16="http://schemas.microsoft.com/office/drawing/2014/main" id="{E02DAB70-956A-4D3C-6473-13E43783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14589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" name="Freeform 1218">
              <a:extLst>
                <a:ext uri="{FF2B5EF4-FFF2-40B4-BE49-F238E27FC236}">
                  <a16:creationId xmlns:a16="http://schemas.microsoft.com/office/drawing/2014/main" id="{2F4ACC21-0997-858F-5079-C750D472A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3088" y="1450975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1" name="Freeform 1219">
              <a:extLst>
                <a:ext uri="{FF2B5EF4-FFF2-40B4-BE49-F238E27FC236}">
                  <a16:creationId xmlns:a16="http://schemas.microsoft.com/office/drawing/2014/main" id="{14DE5236-968A-86E4-1A37-B4868024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1220788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2" name="Freeform 1220">
              <a:extLst>
                <a:ext uri="{FF2B5EF4-FFF2-40B4-BE49-F238E27FC236}">
                  <a16:creationId xmlns:a16="http://schemas.microsoft.com/office/drawing/2014/main" id="{324DE8DB-CF1B-1BA8-F0EA-6153CBA71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12128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3" name="Freeform 1221">
              <a:extLst>
                <a:ext uri="{FF2B5EF4-FFF2-40B4-BE49-F238E27FC236}">
                  <a16:creationId xmlns:a16="http://schemas.microsoft.com/office/drawing/2014/main" id="{82B95F1E-42C5-4626-1DF6-CF98C831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17907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" name="Freeform 1222">
              <a:extLst>
                <a:ext uri="{FF2B5EF4-FFF2-40B4-BE49-F238E27FC236}">
                  <a16:creationId xmlns:a16="http://schemas.microsoft.com/office/drawing/2014/main" id="{AF05482A-96AC-1A43-B599-AA76EBF0E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175" y="17827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5" name="Freeform 1223">
              <a:extLst>
                <a:ext uri="{FF2B5EF4-FFF2-40B4-BE49-F238E27FC236}">
                  <a16:creationId xmlns:a16="http://schemas.microsoft.com/office/drawing/2014/main" id="{9359B990-5305-1959-97DD-81CAEFDB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" name="Freeform 1224">
              <a:extLst>
                <a:ext uri="{FF2B5EF4-FFF2-40B4-BE49-F238E27FC236}">
                  <a16:creationId xmlns:a16="http://schemas.microsoft.com/office/drawing/2014/main" id="{224F3F03-9509-72BA-F08A-602AD1E8E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17780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" name="Freeform 1225">
              <a:extLst>
                <a:ext uri="{FF2B5EF4-FFF2-40B4-BE49-F238E27FC236}">
                  <a16:creationId xmlns:a16="http://schemas.microsoft.com/office/drawing/2014/main" id="{2AF2C1B6-90C3-41E7-2DB8-C7629BFC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1846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" name="Freeform 1226">
              <a:extLst>
                <a:ext uri="{FF2B5EF4-FFF2-40B4-BE49-F238E27FC236}">
                  <a16:creationId xmlns:a16="http://schemas.microsoft.com/office/drawing/2014/main" id="{309614E4-CD32-838A-1872-55B5CE0AA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383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" name="Freeform 1227">
              <a:extLst>
                <a:ext uri="{FF2B5EF4-FFF2-40B4-BE49-F238E27FC236}">
                  <a16:creationId xmlns:a16="http://schemas.microsoft.com/office/drawing/2014/main" id="{63CC73A3-D06F-B3B9-C73C-7ECC9B335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11049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" name="Freeform 1228">
              <a:extLst>
                <a:ext uri="{FF2B5EF4-FFF2-40B4-BE49-F238E27FC236}">
                  <a16:creationId xmlns:a16="http://schemas.microsoft.com/office/drawing/2014/main" id="{81199B9F-B09E-93BB-2D68-D18DFAD93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5" y="10969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1" name="Freeform 1229">
              <a:extLst>
                <a:ext uri="{FF2B5EF4-FFF2-40B4-BE49-F238E27FC236}">
                  <a16:creationId xmlns:a16="http://schemas.microsoft.com/office/drawing/2014/main" id="{40C027CC-E331-4530-A3C3-008E7EE51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172878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2" name="Freeform 1230">
              <a:extLst>
                <a:ext uri="{FF2B5EF4-FFF2-40B4-BE49-F238E27FC236}">
                  <a16:creationId xmlns:a16="http://schemas.microsoft.com/office/drawing/2014/main" id="{19493E03-AE99-2F56-8884-E3561AA4A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575" y="1722438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3" name="Freeform 1231">
              <a:extLst>
                <a:ext uri="{FF2B5EF4-FFF2-40B4-BE49-F238E27FC236}">
                  <a16:creationId xmlns:a16="http://schemas.microsoft.com/office/drawing/2014/main" id="{D21149B3-C9A9-0F8D-C126-3E8D23A4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7032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4" name="Freeform 1232">
              <a:extLst>
                <a:ext uri="{FF2B5EF4-FFF2-40B4-BE49-F238E27FC236}">
                  <a16:creationId xmlns:a16="http://schemas.microsoft.com/office/drawing/2014/main" id="{FD8224CA-61BF-B82E-3F9B-2994F211D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6953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5" name="Freeform 1233">
              <a:extLst>
                <a:ext uri="{FF2B5EF4-FFF2-40B4-BE49-F238E27FC236}">
                  <a16:creationId xmlns:a16="http://schemas.microsoft.com/office/drawing/2014/main" id="{4265C990-C90F-EBB4-818B-931BBBCB6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300" y="16462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6" name="Freeform 1234">
              <a:extLst>
                <a:ext uri="{FF2B5EF4-FFF2-40B4-BE49-F238E27FC236}">
                  <a16:creationId xmlns:a16="http://schemas.microsoft.com/office/drawing/2014/main" id="{E24C4350-4602-03EA-3BD8-CD4CBC5C5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9363" y="16383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7" name="Freeform 1235">
              <a:extLst>
                <a:ext uri="{FF2B5EF4-FFF2-40B4-BE49-F238E27FC236}">
                  <a16:creationId xmlns:a16="http://schemas.microsoft.com/office/drawing/2014/main" id="{3B44F018-E4C8-0550-9842-03A2E680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1720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" name="Freeform 1236">
              <a:extLst>
                <a:ext uri="{FF2B5EF4-FFF2-40B4-BE49-F238E27FC236}">
                  <a16:creationId xmlns:a16="http://schemas.microsoft.com/office/drawing/2014/main" id="{4973A746-A701-AA1E-EF16-CEE7F62F7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0325" y="17129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" name="Freeform 1237">
              <a:extLst>
                <a:ext uri="{FF2B5EF4-FFF2-40B4-BE49-F238E27FC236}">
                  <a16:creationId xmlns:a16="http://schemas.microsoft.com/office/drawing/2014/main" id="{A423E83B-4B0C-C256-F5A0-F0A81661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63" y="1679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" name="Freeform 1238">
              <a:extLst>
                <a:ext uri="{FF2B5EF4-FFF2-40B4-BE49-F238E27FC236}">
                  <a16:creationId xmlns:a16="http://schemas.microsoft.com/office/drawing/2014/main" id="{8FC8AF7E-C7F2-7152-E866-E8A662C59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125" y="16716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" name="Freeform 1239">
              <a:extLst>
                <a:ext uri="{FF2B5EF4-FFF2-40B4-BE49-F238E27FC236}">
                  <a16:creationId xmlns:a16="http://schemas.microsoft.com/office/drawing/2014/main" id="{390B440C-5077-9F90-F2FD-B493906B9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1477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2" name="Freeform 1240">
              <a:extLst>
                <a:ext uri="{FF2B5EF4-FFF2-40B4-BE49-F238E27FC236}">
                  <a16:creationId xmlns:a16="http://schemas.microsoft.com/office/drawing/2014/main" id="{7CC89B30-BFF8-40B3-5B9E-E1B93E51F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725" y="14700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3" name="Freeform 1241">
              <a:extLst>
                <a:ext uri="{FF2B5EF4-FFF2-40B4-BE49-F238E27FC236}">
                  <a16:creationId xmlns:a16="http://schemas.microsoft.com/office/drawing/2014/main" id="{3B152854-0666-6F36-20E0-DA5D7057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1155700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4" name="Freeform 1242">
              <a:extLst>
                <a:ext uri="{FF2B5EF4-FFF2-40B4-BE49-F238E27FC236}">
                  <a16:creationId xmlns:a16="http://schemas.microsoft.com/office/drawing/2014/main" id="{4C123558-35A5-D6DA-F3D3-ED596DA65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9138" y="11477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5" name="Freeform 1243">
              <a:extLst>
                <a:ext uri="{FF2B5EF4-FFF2-40B4-BE49-F238E27FC236}">
                  <a16:creationId xmlns:a16="http://schemas.microsoft.com/office/drawing/2014/main" id="{A3A1296A-9AD8-1B57-47A7-9E70B607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193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6" name="Freeform 1244">
              <a:extLst>
                <a:ext uri="{FF2B5EF4-FFF2-40B4-BE49-F238E27FC236}">
                  <a16:creationId xmlns:a16="http://schemas.microsoft.com/office/drawing/2014/main" id="{9756D143-2D3B-2B1C-9C23-4107B0E18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750" y="11858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7" name="Freeform 1245">
              <a:extLst>
                <a:ext uri="{FF2B5EF4-FFF2-40B4-BE49-F238E27FC236}">
                  <a16:creationId xmlns:a16="http://schemas.microsoft.com/office/drawing/2014/main" id="{7300F01D-089B-AD72-1FBB-30375BAA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26447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8" name="Freeform 1246">
              <a:extLst>
                <a:ext uri="{FF2B5EF4-FFF2-40B4-BE49-F238E27FC236}">
                  <a16:creationId xmlns:a16="http://schemas.microsoft.com/office/drawing/2014/main" id="{EDBF4FC7-6F24-F919-3AF1-5B5ABE077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2913" y="26368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9" name="Freeform 1247">
              <a:extLst>
                <a:ext uri="{FF2B5EF4-FFF2-40B4-BE49-F238E27FC236}">
                  <a16:creationId xmlns:a16="http://schemas.microsoft.com/office/drawing/2014/main" id="{965F89AA-D737-CE7A-77E6-708C2D77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0" name="Freeform 1248">
              <a:extLst>
                <a:ext uri="{FF2B5EF4-FFF2-40B4-BE49-F238E27FC236}">
                  <a16:creationId xmlns:a16="http://schemas.microsoft.com/office/drawing/2014/main" id="{5EA62151-901B-6359-1FEC-01B76F6C8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7450" y="14986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" name="Freeform 1249">
              <a:extLst>
                <a:ext uri="{FF2B5EF4-FFF2-40B4-BE49-F238E27FC236}">
                  <a16:creationId xmlns:a16="http://schemas.microsoft.com/office/drawing/2014/main" id="{40ABFDF6-C4C3-4E44-8A3B-AC927757C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8240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2" name="Freeform 1250">
              <a:extLst>
                <a:ext uri="{FF2B5EF4-FFF2-40B4-BE49-F238E27FC236}">
                  <a16:creationId xmlns:a16="http://schemas.microsoft.com/office/drawing/2014/main" id="{A3568C39-5B48-5525-D524-CFDC5EE2F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25" y="18161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3" name="Freeform 1251">
              <a:extLst>
                <a:ext uri="{FF2B5EF4-FFF2-40B4-BE49-F238E27FC236}">
                  <a16:creationId xmlns:a16="http://schemas.microsoft.com/office/drawing/2014/main" id="{83256DA6-F092-78A5-740C-47365D6D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4" name="Freeform 1252">
              <a:extLst>
                <a:ext uri="{FF2B5EF4-FFF2-40B4-BE49-F238E27FC236}">
                  <a16:creationId xmlns:a16="http://schemas.microsoft.com/office/drawing/2014/main" id="{07A42AC7-6511-66BA-916C-300C8D29E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750" y="21558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5" name="Freeform 1253">
              <a:extLst>
                <a:ext uri="{FF2B5EF4-FFF2-40B4-BE49-F238E27FC236}">
                  <a16:creationId xmlns:a16="http://schemas.microsoft.com/office/drawing/2014/main" id="{8BEA58E4-94CC-21F2-D54D-68A48E10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6" name="Freeform 1254">
              <a:extLst>
                <a:ext uri="{FF2B5EF4-FFF2-40B4-BE49-F238E27FC236}">
                  <a16:creationId xmlns:a16="http://schemas.microsoft.com/office/drawing/2014/main" id="{4D0C36E9-0B8F-1198-66B8-501EF99A1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5863" y="17780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7" name="Freeform 1255">
              <a:extLst>
                <a:ext uri="{FF2B5EF4-FFF2-40B4-BE49-F238E27FC236}">
                  <a16:creationId xmlns:a16="http://schemas.microsoft.com/office/drawing/2014/main" id="{7FDA74DA-D856-A4E2-79A9-9FE396BC4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1692275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8" name="Freeform 1256">
              <a:extLst>
                <a:ext uri="{FF2B5EF4-FFF2-40B4-BE49-F238E27FC236}">
                  <a16:creationId xmlns:a16="http://schemas.microsoft.com/office/drawing/2014/main" id="{2762DAFA-9061-D804-1367-3D090E079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3313" y="16843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9" name="Freeform 1257">
              <a:extLst>
                <a:ext uri="{FF2B5EF4-FFF2-40B4-BE49-F238E27FC236}">
                  <a16:creationId xmlns:a16="http://schemas.microsoft.com/office/drawing/2014/main" id="{50D242AE-4843-9DED-3F9D-712F9C6E6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0" name="Freeform 1258">
              <a:extLst>
                <a:ext uri="{FF2B5EF4-FFF2-40B4-BE49-F238E27FC236}">
                  <a16:creationId xmlns:a16="http://schemas.microsoft.com/office/drawing/2014/main" id="{904A30E4-1DA1-50D8-1BA1-32329BBC3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25" y="15128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" name="Freeform 1259">
              <a:extLst>
                <a:ext uri="{FF2B5EF4-FFF2-40B4-BE49-F238E27FC236}">
                  <a16:creationId xmlns:a16="http://schemas.microsoft.com/office/drawing/2014/main" id="{47BC5537-73E3-E670-228C-695EF0F3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28590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2" name="Freeform 1260">
              <a:extLst>
                <a:ext uri="{FF2B5EF4-FFF2-40B4-BE49-F238E27FC236}">
                  <a16:creationId xmlns:a16="http://schemas.microsoft.com/office/drawing/2014/main" id="{1DF47A1E-5968-97F9-A39F-1255E7F53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4050" y="285115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3" name="Freeform 1261">
              <a:extLst>
                <a:ext uri="{FF2B5EF4-FFF2-40B4-BE49-F238E27FC236}">
                  <a16:creationId xmlns:a16="http://schemas.microsoft.com/office/drawing/2014/main" id="{561B33A1-769C-37B9-7E7E-C773563A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5" y="2738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4" name="Freeform 1262">
              <a:extLst>
                <a:ext uri="{FF2B5EF4-FFF2-40B4-BE49-F238E27FC236}">
                  <a16:creationId xmlns:a16="http://schemas.microsoft.com/office/drawing/2014/main" id="{806F1B71-BEF8-BEF1-0C69-102BCC9E4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5" y="27305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5" name="Freeform 1263">
              <a:extLst>
                <a:ext uri="{FF2B5EF4-FFF2-40B4-BE49-F238E27FC236}">
                  <a16:creationId xmlns:a16="http://schemas.microsoft.com/office/drawing/2014/main" id="{5BB3C851-01DC-3FF6-6099-3F4428710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24622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6" name="Freeform 1264">
              <a:extLst>
                <a:ext uri="{FF2B5EF4-FFF2-40B4-BE49-F238E27FC236}">
                  <a16:creationId xmlns:a16="http://schemas.microsoft.com/office/drawing/2014/main" id="{87690BBA-A8D1-A713-27E1-55CBF5CA6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5800" y="2454275"/>
              <a:ext cx="187325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7" name="Freeform 1265">
              <a:extLst>
                <a:ext uri="{FF2B5EF4-FFF2-40B4-BE49-F238E27FC236}">
                  <a16:creationId xmlns:a16="http://schemas.microsoft.com/office/drawing/2014/main" id="{4AF81608-84C2-B613-251D-0B15F8322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3620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8" name="Freeform 1266">
              <a:extLst>
                <a:ext uri="{FF2B5EF4-FFF2-40B4-BE49-F238E27FC236}">
                  <a16:creationId xmlns:a16="http://schemas.microsoft.com/office/drawing/2014/main" id="{73C48A04-1294-F607-4398-C4E6C580B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225" y="1354138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9" name="Freeform 1267">
              <a:extLst>
                <a:ext uri="{FF2B5EF4-FFF2-40B4-BE49-F238E27FC236}">
                  <a16:creationId xmlns:a16="http://schemas.microsoft.com/office/drawing/2014/main" id="{E81AFE50-154C-FF06-FDF0-7BE87BC1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1309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0" name="Freeform 1268">
              <a:extLst>
                <a:ext uri="{FF2B5EF4-FFF2-40B4-BE49-F238E27FC236}">
                  <a16:creationId xmlns:a16="http://schemas.microsoft.com/office/drawing/2014/main" id="{7D0B473C-3E6D-8E80-16D5-F5EAA24FC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0000" y="13017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1" name="Freeform 1269">
              <a:extLst>
                <a:ext uri="{FF2B5EF4-FFF2-40B4-BE49-F238E27FC236}">
                  <a16:creationId xmlns:a16="http://schemas.microsoft.com/office/drawing/2014/main" id="{738506E5-453B-1124-F626-A9399DF9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19637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2" name="Freeform 1270">
              <a:extLst>
                <a:ext uri="{FF2B5EF4-FFF2-40B4-BE49-F238E27FC236}">
                  <a16:creationId xmlns:a16="http://schemas.microsoft.com/office/drawing/2014/main" id="{431E4CBC-03F7-1E16-0439-C93EC87D2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1955800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3" name="Freeform 1271">
              <a:extLst>
                <a:ext uri="{FF2B5EF4-FFF2-40B4-BE49-F238E27FC236}">
                  <a16:creationId xmlns:a16="http://schemas.microsoft.com/office/drawing/2014/main" id="{36F5FC72-28D3-CB5A-4840-0BD47133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4" name="Freeform 1272">
              <a:extLst>
                <a:ext uri="{FF2B5EF4-FFF2-40B4-BE49-F238E27FC236}">
                  <a16:creationId xmlns:a16="http://schemas.microsoft.com/office/drawing/2014/main" id="{A5D7BB73-95B2-5560-BCE3-1AD09ABDB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5388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5" name="Freeform 1273">
              <a:extLst>
                <a:ext uri="{FF2B5EF4-FFF2-40B4-BE49-F238E27FC236}">
                  <a16:creationId xmlns:a16="http://schemas.microsoft.com/office/drawing/2014/main" id="{9B3507C4-DC3A-A09E-2506-1C2414566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6" name="Freeform 1274">
              <a:extLst>
                <a:ext uri="{FF2B5EF4-FFF2-40B4-BE49-F238E27FC236}">
                  <a16:creationId xmlns:a16="http://schemas.microsoft.com/office/drawing/2014/main" id="{C8027003-750F-AAB6-96C1-2CA6CD4A5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8250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7" name="Freeform 1275">
              <a:extLst>
                <a:ext uri="{FF2B5EF4-FFF2-40B4-BE49-F238E27FC236}">
                  <a16:creationId xmlns:a16="http://schemas.microsoft.com/office/drawing/2014/main" id="{DCB26F04-DF8F-53E2-90BE-EE079ED9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775" y="1785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8" name="Freeform 1276">
              <a:extLst>
                <a:ext uri="{FF2B5EF4-FFF2-40B4-BE49-F238E27FC236}">
                  <a16:creationId xmlns:a16="http://schemas.microsoft.com/office/drawing/2014/main" id="{92912EEB-34CD-7D18-B4AA-9CA5EA726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7838" y="1778000"/>
              <a:ext cx="184150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9" name="Freeform 1277">
              <a:extLst>
                <a:ext uri="{FF2B5EF4-FFF2-40B4-BE49-F238E27FC236}">
                  <a16:creationId xmlns:a16="http://schemas.microsoft.com/office/drawing/2014/main" id="{F6BE9D7B-0F03-D687-B3A5-9062A39F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5" y="19161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0" name="Freeform 1278">
              <a:extLst>
                <a:ext uri="{FF2B5EF4-FFF2-40B4-BE49-F238E27FC236}">
                  <a16:creationId xmlns:a16="http://schemas.microsoft.com/office/drawing/2014/main" id="{FB19CDBC-8D0C-4745-1CE4-81761FB6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1488" y="19097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" name="Freeform 1279">
              <a:extLst>
                <a:ext uri="{FF2B5EF4-FFF2-40B4-BE49-F238E27FC236}">
                  <a16:creationId xmlns:a16="http://schemas.microsoft.com/office/drawing/2014/main" id="{599DE721-EB51-AACF-DDA3-83D62605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11001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2" name="Freeform 1280">
              <a:extLst>
                <a:ext uri="{FF2B5EF4-FFF2-40B4-BE49-F238E27FC236}">
                  <a16:creationId xmlns:a16="http://schemas.microsoft.com/office/drawing/2014/main" id="{C6937246-12E4-5D7F-7354-E0B9B54DF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7713" y="1092200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3" name="Freeform 1281">
              <a:extLst>
                <a:ext uri="{FF2B5EF4-FFF2-40B4-BE49-F238E27FC236}">
                  <a16:creationId xmlns:a16="http://schemas.microsoft.com/office/drawing/2014/main" id="{D5C53888-4A84-F6C1-F28F-261DFDEC2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24431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4" name="Freeform 1282">
              <a:extLst>
                <a:ext uri="{FF2B5EF4-FFF2-40B4-BE49-F238E27FC236}">
                  <a16:creationId xmlns:a16="http://schemas.microsoft.com/office/drawing/2014/main" id="{B3E8D2B7-D710-58BD-DC59-C66255C42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5725" y="24368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5" name="Freeform 1283">
              <a:extLst>
                <a:ext uri="{FF2B5EF4-FFF2-40B4-BE49-F238E27FC236}">
                  <a16:creationId xmlns:a16="http://schemas.microsoft.com/office/drawing/2014/main" id="{92571273-30D4-A332-C9CF-A7E13D60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21447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6" name="Freeform 1284">
              <a:extLst>
                <a:ext uri="{FF2B5EF4-FFF2-40B4-BE49-F238E27FC236}">
                  <a16:creationId xmlns:a16="http://schemas.microsoft.com/office/drawing/2014/main" id="{5BCAFD36-C6D2-A8CF-72F4-AF94FA103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213677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7" name="Freeform 1285">
              <a:extLst>
                <a:ext uri="{FF2B5EF4-FFF2-40B4-BE49-F238E27FC236}">
                  <a16:creationId xmlns:a16="http://schemas.microsoft.com/office/drawing/2014/main" id="{830F42AD-5818-C9CA-0367-1189A60A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19589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8" name="Freeform 1286">
              <a:extLst>
                <a:ext uri="{FF2B5EF4-FFF2-40B4-BE49-F238E27FC236}">
                  <a16:creationId xmlns:a16="http://schemas.microsoft.com/office/drawing/2014/main" id="{EC09AE48-AA02-F9CF-2D12-07F872457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7013" y="19510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9" name="Freeform 1287">
              <a:extLst>
                <a:ext uri="{FF2B5EF4-FFF2-40B4-BE49-F238E27FC236}">
                  <a16:creationId xmlns:a16="http://schemas.microsoft.com/office/drawing/2014/main" id="{47C622B9-5921-C40F-B25F-348983DA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1658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0" name="Freeform 1288">
              <a:extLst>
                <a:ext uri="{FF2B5EF4-FFF2-40B4-BE49-F238E27FC236}">
                  <a16:creationId xmlns:a16="http://schemas.microsoft.com/office/drawing/2014/main" id="{E2F06533-1BB1-F07A-4A98-E5A371C62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2363" y="165258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1" name="Freeform 1289">
              <a:extLst>
                <a:ext uri="{FF2B5EF4-FFF2-40B4-BE49-F238E27FC236}">
                  <a16:creationId xmlns:a16="http://schemas.microsoft.com/office/drawing/2014/main" id="{0A3F4930-0643-D2E6-2753-EB0E44CD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6985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2" name="Freeform 1290">
              <a:extLst>
                <a:ext uri="{FF2B5EF4-FFF2-40B4-BE49-F238E27FC236}">
                  <a16:creationId xmlns:a16="http://schemas.microsoft.com/office/drawing/2014/main" id="{88814B4D-7A52-08BC-C6DA-0EA835D68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9588" y="69056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3" name="Freeform 1291">
              <a:extLst>
                <a:ext uri="{FF2B5EF4-FFF2-40B4-BE49-F238E27FC236}">
                  <a16:creationId xmlns:a16="http://schemas.microsoft.com/office/drawing/2014/main" id="{046C500C-B8EE-2ABA-3E7D-E7DC5B908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24114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4" name="Freeform 1292">
              <a:extLst>
                <a:ext uri="{FF2B5EF4-FFF2-40B4-BE49-F238E27FC236}">
                  <a16:creationId xmlns:a16="http://schemas.microsoft.com/office/drawing/2014/main" id="{1F432A1B-10E4-FB02-697A-6B8A4F052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900" y="24034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5" name="Freeform 1293">
              <a:extLst>
                <a:ext uri="{FF2B5EF4-FFF2-40B4-BE49-F238E27FC236}">
                  <a16:creationId xmlns:a16="http://schemas.microsoft.com/office/drawing/2014/main" id="{494F31E1-87F8-2AEA-1C8C-2B6E6AAF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26114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6" name="Freeform 1294">
              <a:extLst>
                <a:ext uri="{FF2B5EF4-FFF2-40B4-BE49-F238E27FC236}">
                  <a16:creationId xmlns:a16="http://schemas.microsoft.com/office/drawing/2014/main" id="{10B5656D-070F-BC49-873C-3911DFDC8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900" y="26035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7" name="Freeform 1295">
              <a:extLst>
                <a:ext uri="{FF2B5EF4-FFF2-40B4-BE49-F238E27FC236}">
                  <a16:creationId xmlns:a16="http://schemas.microsoft.com/office/drawing/2014/main" id="{AF911418-0D10-466A-C29F-03FC51C3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2587625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8" name="Freeform 1296">
              <a:extLst>
                <a:ext uri="{FF2B5EF4-FFF2-40B4-BE49-F238E27FC236}">
                  <a16:creationId xmlns:a16="http://schemas.microsoft.com/office/drawing/2014/main" id="{662B106E-F45E-B7C8-DA24-38304BB1C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0" y="25812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9" name="Freeform 1297">
              <a:extLst>
                <a:ext uri="{FF2B5EF4-FFF2-40B4-BE49-F238E27FC236}">
                  <a16:creationId xmlns:a16="http://schemas.microsoft.com/office/drawing/2014/main" id="{898E66FE-DB1D-C398-7FF1-ACE3A131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0" name="Freeform 1298">
              <a:extLst>
                <a:ext uri="{FF2B5EF4-FFF2-40B4-BE49-F238E27FC236}">
                  <a16:creationId xmlns:a16="http://schemas.microsoft.com/office/drawing/2014/main" id="{4CBCBC3B-E7C8-F985-2F7E-0B56281AF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700" y="21558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1" name="Freeform 1299">
              <a:extLst>
                <a:ext uri="{FF2B5EF4-FFF2-40B4-BE49-F238E27FC236}">
                  <a16:creationId xmlns:a16="http://schemas.microsoft.com/office/drawing/2014/main" id="{6E13716E-606D-330B-6D31-25FE9C141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5" y="24765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2" name="Freeform 1300">
              <a:extLst>
                <a:ext uri="{FF2B5EF4-FFF2-40B4-BE49-F238E27FC236}">
                  <a16:creationId xmlns:a16="http://schemas.microsoft.com/office/drawing/2014/main" id="{2DDFF8D6-2CB6-BC9B-C312-1CFB56560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038" y="24685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3" name="Freeform 1301">
              <a:extLst>
                <a:ext uri="{FF2B5EF4-FFF2-40B4-BE49-F238E27FC236}">
                  <a16:creationId xmlns:a16="http://schemas.microsoft.com/office/drawing/2014/main" id="{BF3816FF-67EC-713E-C43D-80E3B51F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19859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4" name="Freeform 1302">
              <a:extLst>
                <a:ext uri="{FF2B5EF4-FFF2-40B4-BE49-F238E27FC236}">
                  <a16:creationId xmlns:a16="http://schemas.microsoft.com/office/drawing/2014/main" id="{5F1D1EF6-1390-679F-283E-884F305D9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197802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5" name="Freeform 1303">
              <a:extLst>
                <a:ext uri="{FF2B5EF4-FFF2-40B4-BE49-F238E27FC236}">
                  <a16:creationId xmlns:a16="http://schemas.microsoft.com/office/drawing/2014/main" id="{4C410481-C955-ECAA-E958-616F48C0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19351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6" name="Freeform 1304">
              <a:extLst>
                <a:ext uri="{FF2B5EF4-FFF2-40B4-BE49-F238E27FC236}">
                  <a16:creationId xmlns:a16="http://schemas.microsoft.com/office/drawing/2014/main" id="{029E71E7-8E98-0415-1DF1-C6BF9646F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950" y="1927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7" name="Freeform 1305">
              <a:extLst>
                <a:ext uri="{FF2B5EF4-FFF2-40B4-BE49-F238E27FC236}">
                  <a16:creationId xmlns:a16="http://schemas.microsoft.com/office/drawing/2014/main" id="{E6966AAE-657F-046C-D75C-CC6D41DF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18938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8" name="Freeform 1306">
              <a:extLst>
                <a:ext uri="{FF2B5EF4-FFF2-40B4-BE49-F238E27FC236}">
                  <a16:creationId xmlns:a16="http://schemas.microsoft.com/office/drawing/2014/main" id="{32716CFA-1DAF-9487-BC28-804184183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7938" y="18859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9" name="Freeform 1307">
              <a:extLst>
                <a:ext uri="{FF2B5EF4-FFF2-40B4-BE49-F238E27FC236}">
                  <a16:creationId xmlns:a16="http://schemas.microsoft.com/office/drawing/2014/main" id="{DEA4FD49-33F8-AA0E-1908-F6A106112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17383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0" name="Freeform 1308">
              <a:extLst>
                <a:ext uri="{FF2B5EF4-FFF2-40B4-BE49-F238E27FC236}">
                  <a16:creationId xmlns:a16="http://schemas.microsoft.com/office/drawing/2014/main" id="{F90BB646-2262-AF13-CF80-F4A9C4E93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775" y="17319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1" name="Freeform 1309">
              <a:extLst>
                <a:ext uri="{FF2B5EF4-FFF2-40B4-BE49-F238E27FC236}">
                  <a16:creationId xmlns:a16="http://schemas.microsoft.com/office/drawing/2014/main" id="{233BF501-5A94-03D0-EAE6-8D6C0C21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204311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2" name="Freeform 1310">
              <a:extLst>
                <a:ext uri="{FF2B5EF4-FFF2-40B4-BE49-F238E27FC236}">
                  <a16:creationId xmlns:a16="http://schemas.microsoft.com/office/drawing/2014/main" id="{94704E05-B714-4CE0-1BA4-3075F53FC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3825" y="20351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" name="Freeform 1311">
              <a:extLst>
                <a:ext uri="{FF2B5EF4-FFF2-40B4-BE49-F238E27FC236}">
                  <a16:creationId xmlns:a16="http://schemas.microsoft.com/office/drawing/2014/main" id="{D33F37A2-B578-3834-6F96-99BFC03A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0" y="26019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" name="Freeform 1312">
              <a:extLst>
                <a:ext uri="{FF2B5EF4-FFF2-40B4-BE49-F238E27FC236}">
                  <a16:creationId xmlns:a16="http://schemas.microsoft.com/office/drawing/2014/main" id="{76A844D8-9AFB-915B-2D63-21008913F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463" y="25955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" name="Freeform 1313">
              <a:extLst>
                <a:ext uri="{FF2B5EF4-FFF2-40B4-BE49-F238E27FC236}">
                  <a16:creationId xmlns:a16="http://schemas.microsoft.com/office/drawing/2014/main" id="{D0919CF4-6221-265E-C420-E570913C9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16875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" name="Freeform 1314">
              <a:extLst>
                <a:ext uri="{FF2B5EF4-FFF2-40B4-BE49-F238E27FC236}">
                  <a16:creationId xmlns:a16="http://schemas.microsoft.com/office/drawing/2014/main" id="{AA2039F0-4F3A-1833-685A-CCE4D84B6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063" y="16795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" name="Freeform 1315">
              <a:extLst>
                <a:ext uri="{FF2B5EF4-FFF2-40B4-BE49-F238E27FC236}">
                  <a16:creationId xmlns:a16="http://schemas.microsoft.com/office/drawing/2014/main" id="{E6BBF339-2961-080C-A97E-061A5788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21780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" name="Freeform 1316">
              <a:extLst>
                <a:ext uri="{FF2B5EF4-FFF2-40B4-BE49-F238E27FC236}">
                  <a16:creationId xmlns:a16="http://schemas.microsoft.com/office/drawing/2014/main" id="{36A814A9-7791-FC8E-958F-18CE97B16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0688" y="21701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" name="Freeform 1317">
              <a:extLst>
                <a:ext uri="{FF2B5EF4-FFF2-40B4-BE49-F238E27FC236}">
                  <a16:creationId xmlns:a16="http://schemas.microsoft.com/office/drawing/2014/main" id="{ABF4FB38-4BC0-2957-E43A-626817FA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0939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" name="Freeform 1318">
              <a:extLst>
                <a:ext uri="{FF2B5EF4-FFF2-40B4-BE49-F238E27FC236}">
                  <a16:creationId xmlns:a16="http://schemas.microsoft.com/office/drawing/2014/main" id="{42A63D1C-885C-00CD-8B08-B517E6045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8625" y="2085975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" name="Freeform 1319">
              <a:extLst>
                <a:ext uri="{FF2B5EF4-FFF2-40B4-BE49-F238E27FC236}">
                  <a16:creationId xmlns:a16="http://schemas.microsoft.com/office/drawing/2014/main" id="{BC66CDFF-AAB3-50AD-1C43-19EE5FFF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22764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" name="Freeform 1320">
              <a:extLst>
                <a:ext uri="{FF2B5EF4-FFF2-40B4-BE49-F238E27FC236}">
                  <a16:creationId xmlns:a16="http://schemas.microsoft.com/office/drawing/2014/main" id="{18BF346A-AF3E-06C0-CA50-857B0FB1D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2913" y="22685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" name="Freeform 1321">
              <a:extLst>
                <a:ext uri="{FF2B5EF4-FFF2-40B4-BE49-F238E27FC236}">
                  <a16:creationId xmlns:a16="http://schemas.microsoft.com/office/drawing/2014/main" id="{16B38A98-592B-D59E-D3E6-32B29B1EA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1935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" name="Freeform 1322">
              <a:extLst>
                <a:ext uri="{FF2B5EF4-FFF2-40B4-BE49-F238E27FC236}">
                  <a16:creationId xmlns:a16="http://schemas.microsoft.com/office/drawing/2014/main" id="{9E141CD9-BA07-26A9-95A3-D0B72A273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5888" y="19272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" name="Freeform 1323">
              <a:extLst>
                <a:ext uri="{FF2B5EF4-FFF2-40B4-BE49-F238E27FC236}">
                  <a16:creationId xmlns:a16="http://schemas.microsoft.com/office/drawing/2014/main" id="{E1D38B6D-CD15-4149-C940-54CED3DE4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270125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" name="Freeform 1324">
              <a:extLst>
                <a:ext uri="{FF2B5EF4-FFF2-40B4-BE49-F238E27FC236}">
                  <a16:creationId xmlns:a16="http://schemas.microsoft.com/office/drawing/2014/main" id="{D032B822-00F9-6338-8D2B-4704EA39B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588" y="22637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" name="Freeform 1325">
              <a:extLst>
                <a:ext uri="{FF2B5EF4-FFF2-40B4-BE49-F238E27FC236}">
                  <a16:creationId xmlns:a16="http://schemas.microsoft.com/office/drawing/2014/main" id="{B946AEF5-B202-5A50-E10C-7A39E2D6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452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" name="Freeform 1326">
              <a:extLst>
                <a:ext uri="{FF2B5EF4-FFF2-40B4-BE49-F238E27FC236}">
                  <a16:creationId xmlns:a16="http://schemas.microsoft.com/office/drawing/2014/main" id="{7D0E3696-6C0B-CD1C-07AB-29E5E9F74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6100" y="24447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8" name="Gruppo 1870">
            <a:extLst>
              <a:ext uri="{FF2B5EF4-FFF2-40B4-BE49-F238E27FC236}">
                <a16:creationId xmlns:a16="http://schemas.microsoft.com/office/drawing/2014/main" id="{8531F633-D280-A970-F921-E6C2BB7D73D9}"/>
              </a:ext>
            </a:extLst>
          </p:cNvPr>
          <p:cNvGrpSpPr/>
          <p:nvPr/>
        </p:nvGrpSpPr>
        <p:grpSpPr>
          <a:xfrm>
            <a:off x="1941513" y="1624988"/>
            <a:ext cx="3602038" cy="3800475"/>
            <a:chOff x="1941513" y="1090613"/>
            <a:chExt cx="3602038" cy="3800475"/>
          </a:xfrm>
        </p:grpSpPr>
        <p:grpSp>
          <p:nvGrpSpPr>
            <p:cNvPr id="9" name="Group 407">
              <a:extLst>
                <a:ext uri="{FF2B5EF4-FFF2-40B4-BE49-F238E27FC236}">
                  <a16:creationId xmlns:a16="http://schemas.microsoft.com/office/drawing/2014/main" id="{C8CC5F2C-5992-FDD9-3F91-3001BB806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1513" y="1090613"/>
              <a:ext cx="3032125" cy="3800475"/>
              <a:chOff x="1223" y="687"/>
              <a:chExt cx="1910" cy="2394"/>
            </a:xfrm>
          </p:grpSpPr>
          <p:sp>
            <p:nvSpPr>
              <p:cNvPr id="2414" name="Freeform 207">
                <a:extLst>
                  <a:ext uri="{FF2B5EF4-FFF2-40B4-BE49-F238E27FC236}">
                    <a16:creationId xmlns:a16="http://schemas.microsoft.com/office/drawing/2014/main" id="{9A9451AE-6538-1B2C-2ED0-1AEFFAEFC5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9" y="91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5" name="Freeform 208">
                <a:extLst>
                  <a:ext uri="{FF2B5EF4-FFF2-40B4-BE49-F238E27FC236}">
                    <a16:creationId xmlns:a16="http://schemas.microsoft.com/office/drawing/2014/main" id="{13666FE2-1574-D582-AB1E-D918D693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6" name="Freeform 209">
                <a:extLst>
                  <a:ext uri="{FF2B5EF4-FFF2-40B4-BE49-F238E27FC236}">
                    <a16:creationId xmlns:a16="http://schemas.microsoft.com/office/drawing/2014/main" id="{FE88EF04-5060-19A7-987B-565BBC35D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2" y="8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7" name="Freeform 210">
                <a:extLst>
                  <a:ext uri="{FF2B5EF4-FFF2-40B4-BE49-F238E27FC236}">
                    <a16:creationId xmlns:a16="http://schemas.microsoft.com/office/drawing/2014/main" id="{A880B4D9-A563-A615-9AD1-A13099E9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8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8" name="Freeform 211">
                <a:extLst>
                  <a:ext uri="{FF2B5EF4-FFF2-40B4-BE49-F238E27FC236}">
                    <a16:creationId xmlns:a16="http://schemas.microsoft.com/office/drawing/2014/main" id="{BB45225C-0B4B-FF8F-A304-3B2B8EFDA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8" y="83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9" name="Freeform 212">
                <a:extLst>
                  <a:ext uri="{FF2B5EF4-FFF2-40B4-BE49-F238E27FC236}">
                    <a16:creationId xmlns:a16="http://schemas.microsoft.com/office/drawing/2014/main" id="{484A662C-AEF2-6B72-6F70-5C8C06EBF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8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0" name="Freeform 213">
                <a:extLst>
                  <a:ext uri="{FF2B5EF4-FFF2-40B4-BE49-F238E27FC236}">
                    <a16:creationId xmlns:a16="http://schemas.microsoft.com/office/drawing/2014/main" id="{8E04E7B4-0545-6544-FB18-2153C61FBA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" y="8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1" name="Freeform 214">
                <a:extLst>
                  <a:ext uri="{FF2B5EF4-FFF2-40B4-BE49-F238E27FC236}">
                    <a16:creationId xmlns:a16="http://schemas.microsoft.com/office/drawing/2014/main" id="{76180218-9A02-135A-39A5-BB5CB839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00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2" name="Freeform 215">
                <a:extLst>
                  <a:ext uri="{FF2B5EF4-FFF2-40B4-BE49-F238E27FC236}">
                    <a16:creationId xmlns:a16="http://schemas.microsoft.com/office/drawing/2014/main" id="{B1B54189-8B8B-FC26-828B-4005E87622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3" name="Freeform 216">
                <a:extLst>
                  <a:ext uri="{FF2B5EF4-FFF2-40B4-BE49-F238E27FC236}">
                    <a16:creationId xmlns:a16="http://schemas.microsoft.com/office/drawing/2014/main" id="{5B8969C8-A3BF-CCFB-02BE-80F941DA1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97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4" name="Freeform 217">
                <a:extLst>
                  <a:ext uri="{FF2B5EF4-FFF2-40B4-BE49-F238E27FC236}">
                    <a16:creationId xmlns:a16="http://schemas.microsoft.com/office/drawing/2014/main" id="{2EFD89BA-74D9-F31D-E6A4-3D7FC215D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974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5" name="Freeform 218">
                <a:extLst>
                  <a:ext uri="{FF2B5EF4-FFF2-40B4-BE49-F238E27FC236}">
                    <a16:creationId xmlns:a16="http://schemas.microsoft.com/office/drawing/2014/main" id="{BB034018-EDF5-1E57-5AD4-61FA07B8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02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6" name="Freeform 219">
                <a:extLst>
                  <a:ext uri="{FF2B5EF4-FFF2-40B4-BE49-F238E27FC236}">
                    <a16:creationId xmlns:a16="http://schemas.microsoft.com/office/drawing/2014/main" id="{C61AF947-0BD5-4A24-5D75-12B1FF670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5" y="102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7" name="Freeform 220">
                <a:extLst>
                  <a:ext uri="{FF2B5EF4-FFF2-40B4-BE49-F238E27FC236}">
                    <a16:creationId xmlns:a16="http://schemas.microsoft.com/office/drawing/2014/main" id="{89E719A6-F447-C9CA-E46C-48FFA9CD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87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8" name="Freeform 221">
                <a:extLst>
                  <a:ext uri="{FF2B5EF4-FFF2-40B4-BE49-F238E27FC236}">
                    <a16:creationId xmlns:a16="http://schemas.microsoft.com/office/drawing/2014/main" id="{87FF8243-D192-2E80-748A-E962BBE1E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2" y="87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9" name="Freeform 222">
                <a:extLst>
                  <a:ext uri="{FF2B5EF4-FFF2-40B4-BE49-F238E27FC236}">
                    <a16:creationId xmlns:a16="http://schemas.microsoft.com/office/drawing/2014/main" id="{A32908DB-DD85-DE40-C099-8297F7394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107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0" name="Freeform 223">
                <a:extLst>
                  <a:ext uri="{FF2B5EF4-FFF2-40B4-BE49-F238E27FC236}">
                    <a16:creationId xmlns:a16="http://schemas.microsoft.com/office/drawing/2014/main" id="{5FAC323A-10A3-84BC-28E7-F6C21BB51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7" y="106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1" name="Freeform 224">
                <a:extLst>
                  <a:ext uri="{FF2B5EF4-FFF2-40B4-BE49-F238E27FC236}">
                    <a16:creationId xmlns:a16="http://schemas.microsoft.com/office/drawing/2014/main" id="{F3942C15-A44C-A89A-6645-B0AC1A941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11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2" name="Freeform 225">
                <a:extLst>
                  <a:ext uri="{FF2B5EF4-FFF2-40B4-BE49-F238E27FC236}">
                    <a16:creationId xmlns:a16="http://schemas.microsoft.com/office/drawing/2014/main" id="{A9E79CE5-2578-6353-454D-A29BCD748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1" y="112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3" name="Freeform 226">
                <a:extLst>
                  <a:ext uri="{FF2B5EF4-FFF2-40B4-BE49-F238E27FC236}">
                    <a16:creationId xmlns:a16="http://schemas.microsoft.com/office/drawing/2014/main" id="{3CB320AE-FADD-A16F-99B4-2A9FC10DB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0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4" name="Freeform 227">
                <a:extLst>
                  <a:ext uri="{FF2B5EF4-FFF2-40B4-BE49-F238E27FC236}">
                    <a16:creationId xmlns:a16="http://schemas.microsoft.com/office/drawing/2014/main" id="{9DED879F-7144-C68D-54AE-4035B1928D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3" y="10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5" name="Freeform 228">
                <a:extLst>
                  <a:ext uri="{FF2B5EF4-FFF2-40B4-BE49-F238E27FC236}">
                    <a16:creationId xmlns:a16="http://schemas.microsoft.com/office/drawing/2014/main" id="{B2807927-D7A0-941E-3924-BEC5C7819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1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6" name="Freeform 229">
                <a:extLst>
                  <a:ext uri="{FF2B5EF4-FFF2-40B4-BE49-F238E27FC236}">
                    <a16:creationId xmlns:a16="http://schemas.microsoft.com/office/drawing/2014/main" id="{CA9EA581-4196-D640-C22E-BAB72F4EF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8" y="11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7" name="Freeform 230">
                <a:extLst>
                  <a:ext uri="{FF2B5EF4-FFF2-40B4-BE49-F238E27FC236}">
                    <a16:creationId xmlns:a16="http://schemas.microsoft.com/office/drawing/2014/main" id="{CA7CFB28-C71E-F7E5-8CB3-7EF42D9E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8" name="Freeform 231">
                <a:extLst>
                  <a:ext uri="{FF2B5EF4-FFF2-40B4-BE49-F238E27FC236}">
                    <a16:creationId xmlns:a16="http://schemas.microsoft.com/office/drawing/2014/main" id="{63919E4A-76A4-0D67-428E-53A4CA0BD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" y="121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9" name="Freeform 232">
                <a:extLst>
                  <a:ext uri="{FF2B5EF4-FFF2-40B4-BE49-F238E27FC236}">
                    <a16:creationId xmlns:a16="http://schemas.microsoft.com/office/drawing/2014/main" id="{655942BE-CF49-6E53-E715-A7065E65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28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0" name="Freeform 233">
                <a:extLst>
                  <a:ext uri="{FF2B5EF4-FFF2-40B4-BE49-F238E27FC236}">
                    <a16:creationId xmlns:a16="http://schemas.microsoft.com/office/drawing/2014/main" id="{22B5DA9B-9FA8-78EE-BEC6-2785901E76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9" y="127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1" name="Freeform 234">
                <a:extLst>
                  <a:ext uri="{FF2B5EF4-FFF2-40B4-BE49-F238E27FC236}">
                    <a16:creationId xmlns:a16="http://schemas.microsoft.com/office/drawing/2014/main" id="{23A682F1-CCC4-B8B9-C628-31B8874E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" y="11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2" name="Freeform 235">
                <a:extLst>
                  <a:ext uri="{FF2B5EF4-FFF2-40B4-BE49-F238E27FC236}">
                    <a16:creationId xmlns:a16="http://schemas.microsoft.com/office/drawing/2014/main" id="{575BFAA6-978D-D0C5-60E8-AF72E5DCD2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11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3" name="Freeform 236">
                <a:extLst>
                  <a:ext uri="{FF2B5EF4-FFF2-40B4-BE49-F238E27FC236}">
                    <a16:creationId xmlns:a16="http://schemas.microsoft.com/office/drawing/2014/main" id="{5B2DC5FE-7BB6-0475-869B-1E7C61041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122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4" name="Freeform 237">
                <a:extLst>
                  <a:ext uri="{FF2B5EF4-FFF2-40B4-BE49-F238E27FC236}">
                    <a16:creationId xmlns:a16="http://schemas.microsoft.com/office/drawing/2014/main" id="{16772500-8906-2DB4-24B9-DC403D08F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4" y="121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5" name="Freeform 238">
                <a:extLst>
                  <a:ext uri="{FF2B5EF4-FFF2-40B4-BE49-F238E27FC236}">
                    <a16:creationId xmlns:a16="http://schemas.microsoft.com/office/drawing/2014/main" id="{4044703D-F9DC-27A8-F693-9002C212B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9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6" name="Freeform 239">
                <a:extLst>
                  <a:ext uri="{FF2B5EF4-FFF2-40B4-BE49-F238E27FC236}">
                    <a16:creationId xmlns:a16="http://schemas.microsoft.com/office/drawing/2014/main" id="{07B56098-48A4-2661-00F2-6F72654BDF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6" y="9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7" name="Freeform 240">
                <a:extLst>
                  <a:ext uri="{FF2B5EF4-FFF2-40B4-BE49-F238E27FC236}">
                    <a16:creationId xmlns:a16="http://schemas.microsoft.com/office/drawing/2014/main" id="{F0B50733-1091-7092-EB08-BF4DD98C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10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8" name="Freeform 241">
                <a:extLst>
                  <a:ext uri="{FF2B5EF4-FFF2-40B4-BE49-F238E27FC236}">
                    <a16:creationId xmlns:a16="http://schemas.microsoft.com/office/drawing/2014/main" id="{4E66B6FC-69F2-FB62-FA2A-FA3005A12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9" name="Freeform 242">
                <a:extLst>
                  <a:ext uri="{FF2B5EF4-FFF2-40B4-BE49-F238E27FC236}">
                    <a16:creationId xmlns:a16="http://schemas.microsoft.com/office/drawing/2014/main" id="{64119921-FFC5-4180-E229-82199ABF4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111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0" name="Freeform 243">
                <a:extLst>
                  <a:ext uri="{FF2B5EF4-FFF2-40B4-BE49-F238E27FC236}">
                    <a16:creationId xmlns:a16="http://schemas.microsoft.com/office/drawing/2014/main" id="{14C298DB-72A2-364F-E539-481726530E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11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1" name="Freeform 244">
                <a:extLst>
                  <a:ext uri="{FF2B5EF4-FFF2-40B4-BE49-F238E27FC236}">
                    <a16:creationId xmlns:a16="http://schemas.microsoft.com/office/drawing/2014/main" id="{D7C7DE5A-9565-B62C-D3EB-8900DEE44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9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2" name="Freeform 245">
                <a:extLst>
                  <a:ext uri="{FF2B5EF4-FFF2-40B4-BE49-F238E27FC236}">
                    <a16:creationId xmlns:a16="http://schemas.microsoft.com/office/drawing/2014/main" id="{F8344DDD-70C9-6FF3-CBC8-1700811ED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9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3" name="Freeform 246">
                <a:extLst>
                  <a:ext uri="{FF2B5EF4-FFF2-40B4-BE49-F238E27FC236}">
                    <a16:creationId xmlns:a16="http://schemas.microsoft.com/office/drawing/2014/main" id="{199FC8B9-D7D1-99DE-8D36-ABBDE12FE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8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4" name="Freeform 247">
                <a:extLst>
                  <a:ext uri="{FF2B5EF4-FFF2-40B4-BE49-F238E27FC236}">
                    <a16:creationId xmlns:a16="http://schemas.microsoft.com/office/drawing/2014/main" id="{D7D2CACA-1310-AB4E-12CF-ACA9B093F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3" y="82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5" name="Freeform 248">
                <a:extLst>
                  <a:ext uri="{FF2B5EF4-FFF2-40B4-BE49-F238E27FC236}">
                    <a16:creationId xmlns:a16="http://schemas.microsoft.com/office/drawing/2014/main" id="{3CA40AAA-E961-62C4-4628-EE10CD52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6" name="Freeform 249">
                <a:extLst>
                  <a:ext uri="{FF2B5EF4-FFF2-40B4-BE49-F238E27FC236}">
                    <a16:creationId xmlns:a16="http://schemas.microsoft.com/office/drawing/2014/main" id="{52B8B18F-749C-8EBF-5FAF-83AD96586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83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7" name="Freeform 250">
                <a:extLst>
                  <a:ext uri="{FF2B5EF4-FFF2-40B4-BE49-F238E27FC236}">
                    <a16:creationId xmlns:a16="http://schemas.microsoft.com/office/drawing/2014/main" id="{C68690F1-C1D1-F7A2-AD2A-047C7DF8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87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8" name="Freeform 251">
                <a:extLst>
                  <a:ext uri="{FF2B5EF4-FFF2-40B4-BE49-F238E27FC236}">
                    <a16:creationId xmlns:a16="http://schemas.microsoft.com/office/drawing/2014/main" id="{CBB19119-7F04-8D7B-4474-4AF5BA3C43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" y="86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9" name="Freeform 252">
                <a:extLst>
                  <a:ext uri="{FF2B5EF4-FFF2-40B4-BE49-F238E27FC236}">
                    <a16:creationId xmlns:a16="http://schemas.microsoft.com/office/drawing/2014/main" id="{64439DB0-DF95-30F9-EB35-D1BFAD89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9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0" name="Freeform 253">
                <a:extLst>
                  <a:ext uri="{FF2B5EF4-FFF2-40B4-BE49-F238E27FC236}">
                    <a16:creationId xmlns:a16="http://schemas.microsoft.com/office/drawing/2014/main" id="{0E49CA92-270A-A89D-503C-47B7131DA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4" y="93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1" name="Freeform 254">
                <a:extLst>
                  <a:ext uri="{FF2B5EF4-FFF2-40B4-BE49-F238E27FC236}">
                    <a16:creationId xmlns:a16="http://schemas.microsoft.com/office/drawing/2014/main" id="{BA9B0A51-2D93-53F6-29CA-3136201AA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9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2" name="Freeform 255">
                <a:extLst>
                  <a:ext uri="{FF2B5EF4-FFF2-40B4-BE49-F238E27FC236}">
                    <a16:creationId xmlns:a16="http://schemas.microsoft.com/office/drawing/2014/main" id="{06E2240B-E42B-6FE7-44DA-34C9C00F28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5" y="9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3" name="Freeform 256">
                <a:extLst>
                  <a:ext uri="{FF2B5EF4-FFF2-40B4-BE49-F238E27FC236}">
                    <a16:creationId xmlns:a16="http://schemas.microsoft.com/office/drawing/2014/main" id="{D3CA0FF0-F3F4-4197-BE3C-11EC9E348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70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4" name="Freeform 257">
                <a:extLst>
                  <a:ext uri="{FF2B5EF4-FFF2-40B4-BE49-F238E27FC236}">
                    <a16:creationId xmlns:a16="http://schemas.microsoft.com/office/drawing/2014/main" id="{813F097F-43F0-A325-D019-40C513DD0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7" y="69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5" name="Freeform 258">
                <a:extLst>
                  <a:ext uri="{FF2B5EF4-FFF2-40B4-BE49-F238E27FC236}">
                    <a16:creationId xmlns:a16="http://schemas.microsoft.com/office/drawing/2014/main" id="{D0D20EAD-66E2-E8C8-504A-F0BC04419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82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6" name="Freeform 259">
                <a:extLst>
                  <a:ext uri="{FF2B5EF4-FFF2-40B4-BE49-F238E27FC236}">
                    <a16:creationId xmlns:a16="http://schemas.microsoft.com/office/drawing/2014/main" id="{6531E295-67A5-A88E-94BC-3672E31BC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8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7" name="Freeform 260">
                <a:extLst>
                  <a:ext uri="{FF2B5EF4-FFF2-40B4-BE49-F238E27FC236}">
                    <a16:creationId xmlns:a16="http://schemas.microsoft.com/office/drawing/2014/main" id="{053F5A02-E524-30A6-3E18-2382DBC3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0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8" name="Freeform 261">
                <a:extLst>
                  <a:ext uri="{FF2B5EF4-FFF2-40B4-BE49-F238E27FC236}">
                    <a16:creationId xmlns:a16="http://schemas.microsoft.com/office/drawing/2014/main" id="{90483AF3-F625-9096-17ED-1091D960CE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105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9" name="Freeform 262">
                <a:extLst>
                  <a:ext uri="{FF2B5EF4-FFF2-40B4-BE49-F238E27FC236}">
                    <a16:creationId xmlns:a16="http://schemas.microsoft.com/office/drawing/2014/main" id="{199014A2-8C60-7C9E-35C9-B5420B53C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04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0" name="Freeform 263">
                <a:extLst>
                  <a:ext uri="{FF2B5EF4-FFF2-40B4-BE49-F238E27FC236}">
                    <a16:creationId xmlns:a16="http://schemas.microsoft.com/office/drawing/2014/main" id="{C0024D17-5E38-ED1B-3444-00E5FF5F82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104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1" name="Freeform 264">
                <a:extLst>
                  <a:ext uri="{FF2B5EF4-FFF2-40B4-BE49-F238E27FC236}">
                    <a16:creationId xmlns:a16="http://schemas.microsoft.com/office/drawing/2014/main" id="{45930481-FCC7-51DF-6C72-C701B5061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9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2" name="Freeform 265">
                <a:extLst>
                  <a:ext uri="{FF2B5EF4-FFF2-40B4-BE49-F238E27FC236}">
                    <a16:creationId xmlns:a16="http://schemas.microsoft.com/office/drawing/2014/main" id="{20B2F08B-CE80-A1DB-0F43-F1E8A24AE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9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3" name="Freeform 266">
                <a:extLst>
                  <a:ext uri="{FF2B5EF4-FFF2-40B4-BE49-F238E27FC236}">
                    <a16:creationId xmlns:a16="http://schemas.microsoft.com/office/drawing/2014/main" id="{D8339D01-9AEC-E20F-DAC8-13F35A8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116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4" name="Freeform 267">
                <a:extLst>
                  <a:ext uri="{FF2B5EF4-FFF2-40B4-BE49-F238E27FC236}">
                    <a16:creationId xmlns:a16="http://schemas.microsoft.com/office/drawing/2014/main" id="{CC93B8CE-21D1-5BC4-33FE-6219B4180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3" y="116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5" name="Freeform 268">
                <a:extLst>
                  <a:ext uri="{FF2B5EF4-FFF2-40B4-BE49-F238E27FC236}">
                    <a16:creationId xmlns:a16="http://schemas.microsoft.com/office/drawing/2014/main" id="{C4C51D8F-F7DD-DA2D-0BEB-D77E69BC8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" y="88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6" name="Freeform 269">
                <a:extLst>
                  <a:ext uri="{FF2B5EF4-FFF2-40B4-BE49-F238E27FC236}">
                    <a16:creationId xmlns:a16="http://schemas.microsoft.com/office/drawing/2014/main" id="{FDF79F09-9011-85E7-9EFD-DAF1303327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7" name="Freeform 270">
                <a:extLst>
                  <a:ext uri="{FF2B5EF4-FFF2-40B4-BE49-F238E27FC236}">
                    <a16:creationId xmlns:a16="http://schemas.microsoft.com/office/drawing/2014/main" id="{0D2FC0E2-BC89-7A60-39F2-3375DB38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1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8" name="Freeform 271">
                <a:extLst>
                  <a:ext uri="{FF2B5EF4-FFF2-40B4-BE49-F238E27FC236}">
                    <a16:creationId xmlns:a16="http://schemas.microsoft.com/office/drawing/2014/main" id="{1AC57729-EC24-DA3E-FBDE-1358886338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8" y="11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9" name="Freeform 272">
                <a:extLst>
                  <a:ext uri="{FF2B5EF4-FFF2-40B4-BE49-F238E27FC236}">
                    <a16:creationId xmlns:a16="http://schemas.microsoft.com/office/drawing/2014/main" id="{1EB7512B-B683-4B30-3E50-4B605C31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109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0" name="Freeform 273">
                <a:extLst>
                  <a:ext uri="{FF2B5EF4-FFF2-40B4-BE49-F238E27FC236}">
                    <a16:creationId xmlns:a16="http://schemas.microsoft.com/office/drawing/2014/main" id="{BDBFF7B9-AC1D-0BE5-4659-9158E03E13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" y="109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1" name="Freeform 274">
                <a:extLst>
                  <a:ext uri="{FF2B5EF4-FFF2-40B4-BE49-F238E27FC236}">
                    <a16:creationId xmlns:a16="http://schemas.microsoft.com/office/drawing/2014/main" id="{F652E3FE-CAD7-95FB-AD59-EB108A3E4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2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2" name="Freeform 275">
                <a:extLst>
                  <a:ext uri="{FF2B5EF4-FFF2-40B4-BE49-F238E27FC236}">
                    <a16:creationId xmlns:a16="http://schemas.microsoft.com/office/drawing/2014/main" id="{14060B56-AC41-6651-A5ED-DCA75BF521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2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3" name="Freeform 276">
                <a:extLst>
                  <a:ext uri="{FF2B5EF4-FFF2-40B4-BE49-F238E27FC236}">
                    <a16:creationId xmlns:a16="http://schemas.microsoft.com/office/drawing/2014/main" id="{D7B0D250-E793-1E28-8520-2216F7964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4" name="Freeform 277">
                <a:extLst>
                  <a:ext uri="{FF2B5EF4-FFF2-40B4-BE49-F238E27FC236}">
                    <a16:creationId xmlns:a16="http://schemas.microsoft.com/office/drawing/2014/main" id="{0532F4D5-E2C3-4995-8462-266F32C74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9" y="15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5" name="Freeform 278">
                <a:extLst>
                  <a:ext uri="{FF2B5EF4-FFF2-40B4-BE49-F238E27FC236}">
                    <a16:creationId xmlns:a16="http://schemas.microsoft.com/office/drawing/2014/main" id="{A5741E56-C51F-979A-F085-1C7C76D98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6" name="Freeform 279">
                <a:extLst>
                  <a:ext uri="{FF2B5EF4-FFF2-40B4-BE49-F238E27FC236}">
                    <a16:creationId xmlns:a16="http://schemas.microsoft.com/office/drawing/2014/main" id="{4365D21D-E8A6-F1A9-B789-7761A113E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11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7" name="Freeform 280">
                <a:extLst>
                  <a:ext uri="{FF2B5EF4-FFF2-40B4-BE49-F238E27FC236}">
                    <a16:creationId xmlns:a16="http://schemas.microsoft.com/office/drawing/2014/main" id="{617DCDE1-DD3F-A5B4-1782-424266E2F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8" name="Freeform 281">
                <a:extLst>
                  <a:ext uri="{FF2B5EF4-FFF2-40B4-BE49-F238E27FC236}">
                    <a16:creationId xmlns:a16="http://schemas.microsoft.com/office/drawing/2014/main" id="{3B3FDF7F-A257-C294-D1F1-1C6AFE056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9" name="Freeform 282">
                <a:extLst>
                  <a:ext uri="{FF2B5EF4-FFF2-40B4-BE49-F238E27FC236}">
                    <a16:creationId xmlns:a16="http://schemas.microsoft.com/office/drawing/2014/main" id="{C139B3D0-7758-9B5B-0671-D6AE00E20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11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0" name="Freeform 283">
                <a:extLst>
                  <a:ext uri="{FF2B5EF4-FFF2-40B4-BE49-F238E27FC236}">
                    <a16:creationId xmlns:a16="http://schemas.microsoft.com/office/drawing/2014/main" id="{9797EB86-2E13-D152-E96D-585CFB80C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6" y="1178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1" name="Freeform 284">
                <a:extLst>
                  <a:ext uri="{FF2B5EF4-FFF2-40B4-BE49-F238E27FC236}">
                    <a16:creationId xmlns:a16="http://schemas.microsoft.com/office/drawing/2014/main" id="{6A9F6CC4-5076-863E-DF80-4F7A0A144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2" name="Freeform 285">
                <a:extLst>
                  <a:ext uri="{FF2B5EF4-FFF2-40B4-BE49-F238E27FC236}">
                    <a16:creationId xmlns:a16="http://schemas.microsoft.com/office/drawing/2014/main" id="{34D69127-6BAB-2A80-982D-D20B681A61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12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3" name="Freeform 286">
                <a:extLst>
                  <a:ext uri="{FF2B5EF4-FFF2-40B4-BE49-F238E27FC236}">
                    <a16:creationId xmlns:a16="http://schemas.microsoft.com/office/drawing/2014/main" id="{81148634-1F8E-CD5A-0C80-3E72DA829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4" name="Freeform 287">
                <a:extLst>
                  <a:ext uri="{FF2B5EF4-FFF2-40B4-BE49-F238E27FC236}">
                    <a16:creationId xmlns:a16="http://schemas.microsoft.com/office/drawing/2014/main" id="{3EE4BFD5-1BFE-5301-84D2-EDF70831C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2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5" name="Freeform 288">
                <a:extLst>
                  <a:ext uri="{FF2B5EF4-FFF2-40B4-BE49-F238E27FC236}">
                    <a16:creationId xmlns:a16="http://schemas.microsoft.com/office/drawing/2014/main" id="{37CD6EA8-193F-D235-AE68-9B7927C82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12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6" name="Freeform 289">
                <a:extLst>
                  <a:ext uri="{FF2B5EF4-FFF2-40B4-BE49-F238E27FC236}">
                    <a16:creationId xmlns:a16="http://schemas.microsoft.com/office/drawing/2014/main" id="{D99E0654-A4F0-1C33-02D4-1E25B8281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4" y="112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7" name="Freeform 290">
                <a:extLst>
                  <a:ext uri="{FF2B5EF4-FFF2-40B4-BE49-F238E27FC236}">
                    <a16:creationId xmlns:a16="http://schemas.microsoft.com/office/drawing/2014/main" id="{21F8BB26-D78A-D554-0721-53A29E490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20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8" name="Freeform 291">
                <a:extLst>
                  <a:ext uri="{FF2B5EF4-FFF2-40B4-BE49-F238E27FC236}">
                    <a16:creationId xmlns:a16="http://schemas.microsoft.com/office/drawing/2014/main" id="{04EF9811-9D32-5373-6285-1ED7F9117F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7" y="12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9" name="Freeform 292">
                <a:extLst>
                  <a:ext uri="{FF2B5EF4-FFF2-40B4-BE49-F238E27FC236}">
                    <a16:creationId xmlns:a16="http://schemas.microsoft.com/office/drawing/2014/main" id="{2CCB40B2-A42F-57A8-6778-6F0556694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2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0" name="Freeform 293">
                <a:extLst>
                  <a:ext uri="{FF2B5EF4-FFF2-40B4-BE49-F238E27FC236}">
                    <a16:creationId xmlns:a16="http://schemas.microsoft.com/office/drawing/2014/main" id="{E74E108D-3859-D272-F208-A716FB966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4" y="12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1" name="Freeform 294">
                <a:extLst>
                  <a:ext uri="{FF2B5EF4-FFF2-40B4-BE49-F238E27FC236}">
                    <a16:creationId xmlns:a16="http://schemas.microsoft.com/office/drawing/2014/main" id="{6EF5DC14-8704-54E6-9D9F-BC4CEE6F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10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2" name="Freeform 295">
                <a:extLst>
                  <a:ext uri="{FF2B5EF4-FFF2-40B4-BE49-F238E27FC236}">
                    <a16:creationId xmlns:a16="http://schemas.microsoft.com/office/drawing/2014/main" id="{704B00CE-0119-235D-5D2E-2150ED8B9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" y="1009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3" name="Freeform 296">
                <a:extLst>
                  <a:ext uri="{FF2B5EF4-FFF2-40B4-BE49-F238E27FC236}">
                    <a16:creationId xmlns:a16="http://schemas.microsoft.com/office/drawing/2014/main" id="{A75CE6B2-C7EE-9B98-D194-4A9E79175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104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4" name="Freeform 297">
                <a:extLst>
                  <a:ext uri="{FF2B5EF4-FFF2-40B4-BE49-F238E27FC236}">
                    <a16:creationId xmlns:a16="http://schemas.microsoft.com/office/drawing/2014/main" id="{5A676031-45C7-91FA-4711-858B76409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103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5" name="Freeform 298">
                <a:extLst>
                  <a:ext uri="{FF2B5EF4-FFF2-40B4-BE49-F238E27FC236}">
                    <a16:creationId xmlns:a16="http://schemas.microsoft.com/office/drawing/2014/main" id="{6B76769D-63AC-D5E5-2550-C143C30A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23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6" name="Freeform 299">
                <a:extLst>
                  <a:ext uri="{FF2B5EF4-FFF2-40B4-BE49-F238E27FC236}">
                    <a16:creationId xmlns:a16="http://schemas.microsoft.com/office/drawing/2014/main" id="{6665F9BA-0600-6FDD-D96B-0E759CE0E3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8" y="122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7" name="Freeform 300">
                <a:extLst>
                  <a:ext uri="{FF2B5EF4-FFF2-40B4-BE49-F238E27FC236}">
                    <a16:creationId xmlns:a16="http://schemas.microsoft.com/office/drawing/2014/main" id="{2FDBAF51-41D1-EC6D-4C1B-5A704291E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8" name="Freeform 301">
                <a:extLst>
                  <a:ext uri="{FF2B5EF4-FFF2-40B4-BE49-F238E27FC236}">
                    <a16:creationId xmlns:a16="http://schemas.microsoft.com/office/drawing/2014/main" id="{9A638693-13DE-F83C-FE8C-13A190DA78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2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9" name="Freeform 302">
                <a:extLst>
                  <a:ext uri="{FF2B5EF4-FFF2-40B4-BE49-F238E27FC236}">
                    <a16:creationId xmlns:a16="http://schemas.microsoft.com/office/drawing/2014/main" id="{D2D841F8-FA16-99C3-B4BB-2FAF01F7C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135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0" name="Freeform 303">
                <a:extLst>
                  <a:ext uri="{FF2B5EF4-FFF2-40B4-BE49-F238E27FC236}">
                    <a16:creationId xmlns:a16="http://schemas.microsoft.com/office/drawing/2014/main" id="{A2536215-B64B-0DE4-873E-581600C98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9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1" name="Freeform 304">
                <a:extLst>
                  <a:ext uri="{FF2B5EF4-FFF2-40B4-BE49-F238E27FC236}">
                    <a16:creationId xmlns:a16="http://schemas.microsoft.com/office/drawing/2014/main" id="{1E42B582-C570-B8BF-7FB7-324E510E8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69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2" name="Freeform 305">
                <a:extLst>
                  <a:ext uri="{FF2B5EF4-FFF2-40B4-BE49-F238E27FC236}">
                    <a16:creationId xmlns:a16="http://schemas.microsoft.com/office/drawing/2014/main" id="{E9C3F27C-93CB-5D17-4B78-E755A6E2CC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1" y="68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3" name="Freeform 306">
                <a:extLst>
                  <a:ext uri="{FF2B5EF4-FFF2-40B4-BE49-F238E27FC236}">
                    <a16:creationId xmlns:a16="http://schemas.microsoft.com/office/drawing/2014/main" id="{F4E292A6-84E6-EC99-03FB-DD91781C0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7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4" name="Freeform 307">
                <a:extLst>
                  <a:ext uri="{FF2B5EF4-FFF2-40B4-BE49-F238E27FC236}">
                    <a16:creationId xmlns:a16="http://schemas.microsoft.com/office/drawing/2014/main" id="{9569C905-066E-E056-C8C8-CEF89B895B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73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5" name="Freeform 308">
                <a:extLst>
                  <a:ext uri="{FF2B5EF4-FFF2-40B4-BE49-F238E27FC236}">
                    <a16:creationId xmlns:a16="http://schemas.microsoft.com/office/drawing/2014/main" id="{A32C8DDE-2A47-704D-02AA-592CA3A27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78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6" name="Freeform 309">
                <a:extLst>
                  <a:ext uri="{FF2B5EF4-FFF2-40B4-BE49-F238E27FC236}">
                    <a16:creationId xmlns:a16="http://schemas.microsoft.com/office/drawing/2014/main" id="{7AAAD6AF-CC8B-0E25-C52D-22DAB9301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2" y="77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7" name="Freeform 310">
                <a:extLst>
                  <a:ext uri="{FF2B5EF4-FFF2-40B4-BE49-F238E27FC236}">
                    <a16:creationId xmlns:a16="http://schemas.microsoft.com/office/drawing/2014/main" id="{FBE92B2D-1DB8-6D23-32DC-756156ABC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70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8" name="Freeform 311">
                <a:extLst>
                  <a:ext uri="{FF2B5EF4-FFF2-40B4-BE49-F238E27FC236}">
                    <a16:creationId xmlns:a16="http://schemas.microsoft.com/office/drawing/2014/main" id="{52BDB0E0-B6E2-9F87-A726-356F7898A3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8" y="70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9" name="Freeform 312">
                <a:extLst>
                  <a:ext uri="{FF2B5EF4-FFF2-40B4-BE49-F238E27FC236}">
                    <a16:creationId xmlns:a16="http://schemas.microsoft.com/office/drawing/2014/main" id="{1243E2F5-27DF-9632-A7E7-E49BF04A8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0" name="Freeform 313">
                <a:extLst>
                  <a:ext uri="{FF2B5EF4-FFF2-40B4-BE49-F238E27FC236}">
                    <a16:creationId xmlns:a16="http://schemas.microsoft.com/office/drawing/2014/main" id="{AE3CD448-9E5F-4C24-8330-56E1DB2850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9" y="296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1" name="Freeform 314">
                <a:extLst>
                  <a:ext uri="{FF2B5EF4-FFF2-40B4-BE49-F238E27FC236}">
                    <a16:creationId xmlns:a16="http://schemas.microsoft.com/office/drawing/2014/main" id="{762451FD-2583-DF91-4135-AB7ED7D21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2" name="Freeform 315">
                <a:extLst>
                  <a:ext uri="{FF2B5EF4-FFF2-40B4-BE49-F238E27FC236}">
                    <a16:creationId xmlns:a16="http://schemas.microsoft.com/office/drawing/2014/main" id="{B9DCC9B7-9A37-CA5F-2CB4-482C8545E7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7" y="29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3" name="Freeform 316">
                <a:extLst>
                  <a:ext uri="{FF2B5EF4-FFF2-40B4-BE49-F238E27FC236}">
                    <a16:creationId xmlns:a16="http://schemas.microsoft.com/office/drawing/2014/main" id="{1D69C1DB-77EA-897F-BE38-42DA9F618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4" name="Freeform 317">
                <a:extLst>
                  <a:ext uri="{FF2B5EF4-FFF2-40B4-BE49-F238E27FC236}">
                    <a16:creationId xmlns:a16="http://schemas.microsoft.com/office/drawing/2014/main" id="{8D8F0F2D-3BED-1C7F-176B-70777E3C1C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5" name="Freeform 318">
                <a:extLst>
                  <a:ext uri="{FF2B5EF4-FFF2-40B4-BE49-F238E27FC236}">
                    <a16:creationId xmlns:a16="http://schemas.microsoft.com/office/drawing/2014/main" id="{BE6917E7-8095-9A55-90C1-C95E515CA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8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6" name="Freeform 319">
                <a:extLst>
                  <a:ext uri="{FF2B5EF4-FFF2-40B4-BE49-F238E27FC236}">
                    <a16:creationId xmlns:a16="http://schemas.microsoft.com/office/drawing/2014/main" id="{7FADAC17-7E8B-6BF9-4386-D3DEF7F30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4" y="188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7" name="Freeform 320">
                <a:extLst>
                  <a:ext uri="{FF2B5EF4-FFF2-40B4-BE49-F238E27FC236}">
                    <a16:creationId xmlns:a16="http://schemas.microsoft.com/office/drawing/2014/main" id="{26C20F45-42B2-4C50-C834-19023BEC7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22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8" name="Freeform 321">
                <a:extLst>
                  <a:ext uri="{FF2B5EF4-FFF2-40B4-BE49-F238E27FC236}">
                    <a16:creationId xmlns:a16="http://schemas.microsoft.com/office/drawing/2014/main" id="{5AB57CB9-F58B-758E-401A-070FD97ED3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3" y="22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9" name="Freeform 322">
                <a:extLst>
                  <a:ext uri="{FF2B5EF4-FFF2-40B4-BE49-F238E27FC236}">
                    <a16:creationId xmlns:a16="http://schemas.microsoft.com/office/drawing/2014/main" id="{62998D9F-259D-2896-92AE-9C1B1BE80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2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0" name="Freeform 323">
                <a:extLst>
                  <a:ext uri="{FF2B5EF4-FFF2-40B4-BE49-F238E27FC236}">
                    <a16:creationId xmlns:a16="http://schemas.microsoft.com/office/drawing/2014/main" id="{D56381CD-2FC8-FC8B-E9D6-44211827C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8" y="220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1" name="Freeform 324">
                <a:extLst>
                  <a:ext uri="{FF2B5EF4-FFF2-40B4-BE49-F238E27FC236}">
                    <a16:creationId xmlns:a16="http://schemas.microsoft.com/office/drawing/2014/main" id="{DEA2A756-DBD9-B627-9354-2914F9821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25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2" name="Freeform 325">
                <a:extLst>
                  <a:ext uri="{FF2B5EF4-FFF2-40B4-BE49-F238E27FC236}">
                    <a16:creationId xmlns:a16="http://schemas.microsoft.com/office/drawing/2014/main" id="{3939ED53-4472-9958-6661-58B841998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3" y="22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3" name="Freeform 326">
                <a:extLst>
                  <a:ext uri="{FF2B5EF4-FFF2-40B4-BE49-F238E27FC236}">
                    <a16:creationId xmlns:a16="http://schemas.microsoft.com/office/drawing/2014/main" id="{BDC414FB-D255-A2DC-7850-9BB53785A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2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4" name="Freeform 327">
                <a:extLst>
                  <a:ext uri="{FF2B5EF4-FFF2-40B4-BE49-F238E27FC236}">
                    <a16:creationId xmlns:a16="http://schemas.microsoft.com/office/drawing/2014/main" id="{6BFC9B70-1EEC-347D-605F-FB73F36D4C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22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5" name="Freeform 328">
                <a:extLst>
                  <a:ext uri="{FF2B5EF4-FFF2-40B4-BE49-F238E27FC236}">
                    <a16:creationId xmlns:a16="http://schemas.microsoft.com/office/drawing/2014/main" id="{8486C30F-8561-6831-3035-988FD8065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6" name="Freeform 329">
                <a:extLst>
                  <a:ext uri="{FF2B5EF4-FFF2-40B4-BE49-F238E27FC236}">
                    <a16:creationId xmlns:a16="http://schemas.microsoft.com/office/drawing/2014/main" id="{FD6BA79C-B138-CD2E-B8A1-3102583D5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7" name="Freeform 330">
                <a:extLst>
                  <a:ext uri="{FF2B5EF4-FFF2-40B4-BE49-F238E27FC236}">
                    <a16:creationId xmlns:a16="http://schemas.microsoft.com/office/drawing/2014/main" id="{07FBF147-F967-3A55-CC7F-B64E89BE5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8" name="Freeform 331">
                <a:extLst>
                  <a:ext uri="{FF2B5EF4-FFF2-40B4-BE49-F238E27FC236}">
                    <a16:creationId xmlns:a16="http://schemas.microsoft.com/office/drawing/2014/main" id="{C7E95A8F-EE79-354A-FCC6-BEC548B6AE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9" name="Freeform 332">
                <a:extLst>
                  <a:ext uri="{FF2B5EF4-FFF2-40B4-BE49-F238E27FC236}">
                    <a16:creationId xmlns:a16="http://schemas.microsoft.com/office/drawing/2014/main" id="{D8DD4002-132F-73F8-8A5D-02583870B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114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0" name="Freeform 333">
                <a:extLst>
                  <a:ext uri="{FF2B5EF4-FFF2-40B4-BE49-F238E27FC236}">
                    <a16:creationId xmlns:a16="http://schemas.microsoft.com/office/drawing/2014/main" id="{FC005EE1-415B-0AA4-6B94-6B8FDA2AC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1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1" name="Freeform 334">
                <a:extLst>
                  <a:ext uri="{FF2B5EF4-FFF2-40B4-BE49-F238E27FC236}">
                    <a16:creationId xmlns:a16="http://schemas.microsoft.com/office/drawing/2014/main" id="{53871FD4-69D2-3B48-58D5-6F5D76F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2" name="Freeform 335">
                <a:extLst>
                  <a:ext uri="{FF2B5EF4-FFF2-40B4-BE49-F238E27FC236}">
                    <a16:creationId xmlns:a16="http://schemas.microsoft.com/office/drawing/2014/main" id="{FC58BCAA-9C28-E097-D385-C0132DD24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2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3" name="Freeform 336">
                <a:extLst>
                  <a:ext uri="{FF2B5EF4-FFF2-40B4-BE49-F238E27FC236}">
                    <a16:creationId xmlns:a16="http://schemas.microsoft.com/office/drawing/2014/main" id="{32090D9A-76E7-5344-829C-9B7DE2D4A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14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4" name="Freeform 337">
                <a:extLst>
                  <a:ext uri="{FF2B5EF4-FFF2-40B4-BE49-F238E27FC236}">
                    <a16:creationId xmlns:a16="http://schemas.microsoft.com/office/drawing/2014/main" id="{6B688FC1-CB8A-8C60-9F1B-0AB347232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9" y="113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5" name="Freeform 338">
                <a:extLst>
                  <a:ext uri="{FF2B5EF4-FFF2-40B4-BE49-F238E27FC236}">
                    <a16:creationId xmlns:a16="http://schemas.microsoft.com/office/drawing/2014/main" id="{C86D042E-2729-C7B0-99E2-50500F0A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10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6" name="Freeform 339">
                <a:extLst>
                  <a:ext uri="{FF2B5EF4-FFF2-40B4-BE49-F238E27FC236}">
                    <a16:creationId xmlns:a16="http://schemas.microsoft.com/office/drawing/2014/main" id="{00F9AA6A-A1C7-705B-2EE1-78DB51E9D6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2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7" name="Freeform 340">
                <a:extLst>
                  <a:ext uri="{FF2B5EF4-FFF2-40B4-BE49-F238E27FC236}">
                    <a16:creationId xmlns:a16="http://schemas.microsoft.com/office/drawing/2014/main" id="{0AF9568C-97C9-3188-3EB9-20B0F72D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8" name="Freeform 341">
                <a:extLst>
                  <a:ext uri="{FF2B5EF4-FFF2-40B4-BE49-F238E27FC236}">
                    <a16:creationId xmlns:a16="http://schemas.microsoft.com/office/drawing/2014/main" id="{57199BA7-F560-3905-9E95-AD717AF230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4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9" name="Freeform 342">
                <a:extLst>
                  <a:ext uri="{FF2B5EF4-FFF2-40B4-BE49-F238E27FC236}">
                    <a16:creationId xmlns:a16="http://schemas.microsoft.com/office/drawing/2014/main" id="{EDF3CD7B-F0A7-CE20-2CA7-EF1E63123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137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0" name="Freeform 343">
                <a:extLst>
                  <a:ext uri="{FF2B5EF4-FFF2-40B4-BE49-F238E27FC236}">
                    <a16:creationId xmlns:a16="http://schemas.microsoft.com/office/drawing/2014/main" id="{E17C0A63-5609-ED58-43AF-02BCBAAE3F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1" y="137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1" name="Freeform 344">
                <a:extLst>
                  <a:ext uri="{FF2B5EF4-FFF2-40B4-BE49-F238E27FC236}">
                    <a16:creationId xmlns:a16="http://schemas.microsoft.com/office/drawing/2014/main" id="{E2D90063-0A5E-71AB-F87F-DAAA38C8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9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2" name="Freeform 345">
                <a:extLst>
                  <a:ext uri="{FF2B5EF4-FFF2-40B4-BE49-F238E27FC236}">
                    <a16:creationId xmlns:a16="http://schemas.microsoft.com/office/drawing/2014/main" id="{CF1687B5-6A90-84BE-5058-94AA6E9C5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3" name="Freeform 346">
                <a:extLst>
                  <a:ext uri="{FF2B5EF4-FFF2-40B4-BE49-F238E27FC236}">
                    <a16:creationId xmlns:a16="http://schemas.microsoft.com/office/drawing/2014/main" id="{33B43DEC-5EE4-CEFF-D36F-CB6005868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4" name="Freeform 347">
                <a:extLst>
                  <a:ext uri="{FF2B5EF4-FFF2-40B4-BE49-F238E27FC236}">
                    <a16:creationId xmlns:a16="http://schemas.microsoft.com/office/drawing/2014/main" id="{9A93A0D6-2875-A268-FF97-DCE485E27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5" name="Freeform 348">
                <a:extLst>
                  <a:ext uri="{FF2B5EF4-FFF2-40B4-BE49-F238E27FC236}">
                    <a16:creationId xmlns:a16="http://schemas.microsoft.com/office/drawing/2014/main" id="{591DECF3-4DD5-C225-E855-1A8044197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6" name="Freeform 349">
                <a:extLst>
                  <a:ext uri="{FF2B5EF4-FFF2-40B4-BE49-F238E27FC236}">
                    <a16:creationId xmlns:a16="http://schemas.microsoft.com/office/drawing/2014/main" id="{C1A0AF55-5954-9BDE-3EC8-2FC50424D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190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7" name="Freeform 350">
                <a:extLst>
                  <a:ext uri="{FF2B5EF4-FFF2-40B4-BE49-F238E27FC236}">
                    <a16:creationId xmlns:a16="http://schemas.microsoft.com/office/drawing/2014/main" id="{58955E06-B8BA-85A8-D97D-60DA7DAF2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31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8" name="Freeform 351">
                <a:extLst>
                  <a:ext uri="{FF2B5EF4-FFF2-40B4-BE49-F238E27FC236}">
                    <a16:creationId xmlns:a16="http://schemas.microsoft.com/office/drawing/2014/main" id="{2C2311A9-1EFE-B5B1-857D-7000775FB2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7" y="130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9" name="Freeform 352">
                <a:extLst>
                  <a:ext uri="{FF2B5EF4-FFF2-40B4-BE49-F238E27FC236}">
                    <a16:creationId xmlns:a16="http://schemas.microsoft.com/office/drawing/2014/main" id="{648E39A6-11AF-E2C3-D6F2-349A491ED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104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0" name="Freeform 353">
                <a:extLst>
                  <a:ext uri="{FF2B5EF4-FFF2-40B4-BE49-F238E27FC236}">
                    <a16:creationId xmlns:a16="http://schemas.microsoft.com/office/drawing/2014/main" id="{20B69C20-2900-09AF-7E98-1F440DEDA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1" y="104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1" name="Freeform 354">
                <a:extLst>
                  <a:ext uri="{FF2B5EF4-FFF2-40B4-BE49-F238E27FC236}">
                    <a16:creationId xmlns:a16="http://schemas.microsoft.com/office/drawing/2014/main" id="{CCDB8F4C-1454-D41E-DACD-F11F7C41D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2" name="Freeform 355">
                <a:extLst>
                  <a:ext uri="{FF2B5EF4-FFF2-40B4-BE49-F238E27FC236}">
                    <a16:creationId xmlns:a16="http://schemas.microsoft.com/office/drawing/2014/main" id="{723B40C2-92FE-57B2-E373-53CCD7253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5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3" name="Freeform 356">
                <a:extLst>
                  <a:ext uri="{FF2B5EF4-FFF2-40B4-BE49-F238E27FC236}">
                    <a16:creationId xmlns:a16="http://schemas.microsoft.com/office/drawing/2014/main" id="{22A533A9-4BC5-8D1B-D116-598916460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4" name="Freeform 357">
                <a:extLst>
                  <a:ext uri="{FF2B5EF4-FFF2-40B4-BE49-F238E27FC236}">
                    <a16:creationId xmlns:a16="http://schemas.microsoft.com/office/drawing/2014/main" id="{A526BC64-3199-0719-7CB1-CD695D9AF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2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5" name="Freeform 358">
                <a:extLst>
                  <a:ext uri="{FF2B5EF4-FFF2-40B4-BE49-F238E27FC236}">
                    <a16:creationId xmlns:a16="http://schemas.microsoft.com/office/drawing/2014/main" id="{343D4CCA-2EFE-E3A9-8BA7-55A01F7B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6" name="Freeform 359">
                <a:extLst>
                  <a:ext uri="{FF2B5EF4-FFF2-40B4-BE49-F238E27FC236}">
                    <a16:creationId xmlns:a16="http://schemas.microsoft.com/office/drawing/2014/main" id="{1ABBF383-5A7D-57A1-A600-F45AEB829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7" name="Freeform 360">
                <a:extLst>
                  <a:ext uri="{FF2B5EF4-FFF2-40B4-BE49-F238E27FC236}">
                    <a16:creationId xmlns:a16="http://schemas.microsoft.com/office/drawing/2014/main" id="{A73C4524-9524-DF8D-822E-D66079479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8" name="Freeform 361">
                <a:extLst>
                  <a:ext uri="{FF2B5EF4-FFF2-40B4-BE49-F238E27FC236}">
                    <a16:creationId xmlns:a16="http://schemas.microsoft.com/office/drawing/2014/main" id="{D9EE427F-A2EB-F390-33FD-4FE15DA84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8" y="11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9" name="Freeform 362">
                <a:extLst>
                  <a:ext uri="{FF2B5EF4-FFF2-40B4-BE49-F238E27FC236}">
                    <a16:creationId xmlns:a16="http://schemas.microsoft.com/office/drawing/2014/main" id="{E28AC283-0A55-A9CD-F049-9DC4671BC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0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0" name="Freeform 363">
                <a:extLst>
                  <a:ext uri="{FF2B5EF4-FFF2-40B4-BE49-F238E27FC236}">
                    <a16:creationId xmlns:a16="http://schemas.microsoft.com/office/drawing/2014/main" id="{4261C906-C86C-5AAD-F73C-D54F27209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3" y="102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1" name="Freeform 364">
                <a:extLst>
                  <a:ext uri="{FF2B5EF4-FFF2-40B4-BE49-F238E27FC236}">
                    <a16:creationId xmlns:a16="http://schemas.microsoft.com/office/drawing/2014/main" id="{71720492-065C-1E73-1A74-86A2DA3C1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2" name="Freeform 365">
                <a:extLst>
                  <a:ext uri="{FF2B5EF4-FFF2-40B4-BE49-F238E27FC236}">
                    <a16:creationId xmlns:a16="http://schemas.microsoft.com/office/drawing/2014/main" id="{F3A51DBC-9631-3060-6C6B-20588B594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3" y="116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3" name="Freeform 366">
                <a:extLst>
                  <a:ext uri="{FF2B5EF4-FFF2-40B4-BE49-F238E27FC236}">
                    <a16:creationId xmlns:a16="http://schemas.microsoft.com/office/drawing/2014/main" id="{3F0C53FF-6034-2F33-9080-129923A0C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81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4" name="Freeform 367">
                <a:extLst>
                  <a:ext uri="{FF2B5EF4-FFF2-40B4-BE49-F238E27FC236}">
                    <a16:creationId xmlns:a16="http://schemas.microsoft.com/office/drawing/2014/main" id="{36D6D44D-7B7C-9B00-B0D8-B028B0D9A8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5" y="8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5" name="Freeform 368">
                <a:extLst>
                  <a:ext uri="{FF2B5EF4-FFF2-40B4-BE49-F238E27FC236}">
                    <a16:creationId xmlns:a16="http://schemas.microsoft.com/office/drawing/2014/main" id="{B9155897-9F40-72F2-DCE2-294D6EBC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69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6" name="Freeform 369">
                <a:extLst>
                  <a:ext uri="{FF2B5EF4-FFF2-40B4-BE49-F238E27FC236}">
                    <a16:creationId xmlns:a16="http://schemas.microsoft.com/office/drawing/2014/main" id="{555DB33B-131D-3EE2-DB45-50B6D7A252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6" y="168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7" name="Freeform 370">
                <a:extLst>
                  <a:ext uri="{FF2B5EF4-FFF2-40B4-BE49-F238E27FC236}">
                    <a16:creationId xmlns:a16="http://schemas.microsoft.com/office/drawing/2014/main" id="{8D50661B-8DA2-A7B1-D721-94674B4B8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8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8" name="Freeform 371">
                <a:extLst>
                  <a:ext uri="{FF2B5EF4-FFF2-40B4-BE49-F238E27FC236}">
                    <a16:creationId xmlns:a16="http://schemas.microsoft.com/office/drawing/2014/main" id="{FABCF009-98D3-A5A0-D448-C52407D80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0" y="17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9" name="Freeform 372">
                <a:extLst>
                  <a:ext uri="{FF2B5EF4-FFF2-40B4-BE49-F238E27FC236}">
                    <a16:creationId xmlns:a16="http://schemas.microsoft.com/office/drawing/2014/main" id="{CC8F794B-1D7F-8F35-F039-02AB0C3EF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0" name="Freeform 373">
                <a:extLst>
                  <a:ext uri="{FF2B5EF4-FFF2-40B4-BE49-F238E27FC236}">
                    <a16:creationId xmlns:a16="http://schemas.microsoft.com/office/drawing/2014/main" id="{307E7D7F-5560-E334-BD9D-60D625954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0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1" name="Freeform 374">
                <a:extLst>
                  <a:ext uri="{FF2B5EF4-FFF2-40B4-BE49-F238E27FC236}">
                    <a16:creationId xmlns:a16="http://schemas.microsoft.com/office/drawing/2014/main" id="{F3F0EEE4-B825-535D-D255-B92885BD4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27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2" name="Freeform 375">
                <a:extLst>
                  <a:ext uri="{FF2B5EF4-FFF2-40B4-BE49-F238E27FC236}">
                    <a16:creationId xmlns:a16="http://schemas.microsoft.com/office/drawing/2014/main" id="{D82C3D60-3012-AE52-ABC3-ECB9E50D43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2" y="126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3" name="Freeform 376">
                <a:extLst>
                  <a:ext uri="{FF2B5EF4-FFF2-40B4-BE49-F238E27FC236}">
                    <a16:creationId xmlns:a16="http://schemas.microsoft.com/office/drawing/2014/main" id="{1AEB16AB-D1AC-0F1D-BD3A-C8D61BDD9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4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4" name="Freeform 377">
                <a:extLst>
                  <a:ext uri="{FF2B5EF4-FFF2-40B4-BE49-F238E27FC236}">
                    <a16:creationId xmlns:a16="http://schemas.microsoft.com/office/drawing/2014/main" id="{59315F9A-AB5C-17FE-0CD9-F8F512A10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4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5" name="Freeform 378">
                <a:extLst>
                  <a:ext uri="{FF2B5EF4-FFF2-40B4-BE49-F238E27FC236}">
                    <a16:creationId xmlns:a16="http://schemas.microsoft.com/office/drawing/2014/main" id="{600EEDEA-A155-1748-CF90-D4F59349D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31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6" name="Freeform 379">
                <a:extLst>
                  <a:ext uri="{FF2B5EF4-FFF2-40B4-BE49-F238E27FC236}">
                    <a16:creationId xmlns:a16="http://schemas.microsoft.com/office/drawing/2014/main" id="{A07737D7-482B-C466-5F0D-C2E512F53A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31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7" name="Freeform 380">
                <a:extLst>
                  <a:ext uri="{FF2B5EF4-FFF2-40B4-BE49-F238E27FC236}">
                    <a16:creationId xmlns:a16="http://schemas.microsoft.com/office/drawing/2014/main" id="{67DCF419-4439-F0A0-25BE-08B191087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12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8" name="Freeform 381">
                <a:extLst>
                  <a:ext uri="{FF2B5EF4-FFF2-40B4-BE49-F238E27FC236}">
                    <a16:creationId xmlns:a16="http://schemas.microsoft.com/office/drawing/2014/main" id="{234D5CBC-FC4A-3F80-74C1-4B7825AFB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7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9" name="Freeform 382">
                <a:extLst>
                  <a:ext uri="{FF2B5EF4-FFF2-40B4-BE49-F238E27FC236}">
                    <a16:creationId xmlns:a16="http://schemas.microsoft.com/office/drawing/2014/main" id="{3CB37C0B-EE63-DCB5-7564-57C2CD799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0" name="Freeform 383">
                <a:extLst>
                  <a:ext uri="{FF2B5EF4-FFF2-40B4-BE49-F238E27FC236}">
                    <a16:creationId xmlns:a16="http://schemas.microsoft.com/office/drawing/2014/main" id="{96745D4D-58B5-7822-FE3E-E96D7B385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1" name="Freeform 384">
                <a:extLst>
                  <a:ext uri="{FF2B5EF4-FFF2-40B4-BE49-F238E27FC236}">
                    <a16:creationId xmlns:a16="http://schemas.microsoft.com/office/drawing/2014/main" id="{575E6139-4AEE-B19D-383E-BFCF56661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106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2" name="Freeform 385">
                <a:extLst>
                  <a:ext uri="{FF2B5EF4-FFF2-40B4-BE49-F238E27FC236}">
                    <a16:creationId xmlns:a16="http://schemas.microsoft.com/office/drawing/2014/main" id="{70A5E6B8-E632-B1B3-E207-BF10072045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06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3" name="Freeform 386">
                <a:extLst>
                  <a:ext uri="{FF2B5EF4-FFF2-40B4-BE49-F238E27FC236}">
                    <a16:creationId xmlns:a16="http://schemas.microsoft.com/office/drawing/2014/main" id="{97BEFB3B-67EE-DA28-1BBB-9F775D16F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4" name="Freeform 387">
                <a:extLst>
                  <a:ext uri="{FF2B5EF4-FFF2-40B4-BE49-F238E27FC236}">
                    <a16:creationId xmlns:a16="http://schemas.microsoft.com/office/drawing/2014/main" id="{628AB367-7AB8-E0B3-F421-1A05AFD3D9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5" name="Freeform 388">
                <a:extLst>
                  <a:ext uri="{FF2B5EF4-FFF2-40B4-BE49-F238E27FC236}">
                    <a16:creationId xmlns:a16="http://schemas.microsoft.com/office/drawing/2014/main" id="{777EB1D0-CAB5-3A8B-F0FC-98C83F169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6" name="Freeform 389">
                <a:extLst>
                  <a:ext uri="{FF2B5EF4-FFF2-40B4-BE49-F238E27FC236}">
                    <a16:creationId xmlns:a16="http://schemas.microsoft.com/office/drawing/2014/main" id="{BC354A32-2741-C516-9299-D4697168D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2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7" name="Freeform 390">
                <a:extLst>
                  <a:ext uri="{FF2B5EF4-FFF2-40B4-BE49-F238E27FC236}">
                    <a16:creationId xmlns:a16="http://schemas.microsoft.com/office/drawing/2014/main" id="{940A376E-7AB4-FA64-A58E-1C4BD2278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149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8" name="Freeform 391">
                <a:extLst>
                  <a:ext uri="{FF2B5EF4-FFF2-40B4-BE49-F238E27FC236}">
                    <a16:creationId xmlns:a16="http://schemas.microsoft.com/office/drawing/2014/main" id="{A600F6D5-2FEE-B8D1-56F8-F5687A3219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49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9" name="Freeform 392">
                <a:extLst>
                  <a:ext uri="{FF2B5EF4-FFF2-40B4-BE49-F238E27FC236}">
                    <a16:creationId xmlns:a16="http://schemas.microsoft.com/office/drawing/2014/main" id="{79BE0413-7966-F516-9369-261CBFC3C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0" name="Freeform 393">
                <a:extLst>
                  <a:ext uri="{FF2B5EF4-FFF2-40B4-BE49-F238E27FC236}">
                    <a16:creationId xmlns:a16="http://schemas.microsoft.com/office/drawing/2014/main" id="{E456A335-EB03-79C4-7112-4D79242968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1" name="Freeform 394">
                <a:extLst>
                  <a:ext uri="{FF2B5EF4-FFF2-40B4-BE49-F238E27FC236}">
                    <a16:creationId xmlns:a16="http://schemas.microsoft.com/office/drawing/2014/main" id="{7864A153-8BFD-1B72-FAE0-81911776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2" name="Freeform 395">
                <a:extLst>
                  <a:ext uri="{FF2B5EF4-FFF2-40B4-BE49-F238E27FC236}">
                    <a16:creationId xmlns:a16="http://schemas.microsoft.com/office/drawing/2014/main" id="{5BEE74EC-E12E-E478-9E53-EF22AB789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3" name="Freeform 396">
                <a:extLst>
                  <a:ext uri="{FF2B5EF4-FFF2-40B4-BE49-F238E27FC236}">
                    <a16:creationId xmlns:a16="http://schemas.microsoft.com/office/drawing/2014/main" id="{B8CEF0F9-5D6E-F36A-0A12-D6A000050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146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4" name="Freeform 397">
                <a:extLst>
                  <a:ext uri="{FF2B5EF4-FFF2-40B4-BE49-F238E27FC236}">
                    <a16:creationId xmlns:a16="http://schemas.microsoft.com/office/drawing/2014/main" id="{9127B850-189E-F14A-8D4D-381D894A8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3" y="145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5" name="Freeform 398">
                <a:extLst>
                  <a:ext uri="{FF2B5EF4-FFF2-40B4-BE49-F238E27FC236}">
                    <a16:creationId xmlns:a16="http://schemas.microsoft.com/office/drawing/2014/main" id="{F3D80F41-A267-A851-DA42-1A07466BF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14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6" name="Freeform 399">
                <a:extLst>
                  <a:ext uri="{FF2B5EF4-FFF2-40B4-BE49-F238E27FC236}">
                    <a16:creationId xmlns:a16="http://schemas.microsoft.com/office/drawing/2014/main" id="{16856619-F534-FC0C-3072-6B008E291B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8" y="14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7" name="Freeform 400">
                <a:extLst>
                  <a:ext uri="{FF2B5EF4-FFF2-40B4-BE49-F238E27FC236}">
                    <a16:creationId xmlns:a16="http://schemas.microsoft.com/office/drawing/2014/main" id="{1FD7F8D2-0929-E408-C165-8C4E118F2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8" name="Freeform 401">
                <a:extLst>
                  <a:ext uri="{FF2B5EF4-FFF2-40B4-BE49-F238E27FC236}">
                    <a16:creationId xmlns:a16="http://schemas.microsoft.com/office/drawing/2014/main" id="{D3861D43-D76B-CC09-2C51-4E0DE8E9B9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7" y="126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9" name="Freeform 402">
                <a:extLst>
                  <a:ext uri="{FF2B5EF4-FFF2-40B4-BE49-F238E27FC236}">
                    <a16:creationId xmlns:a16="http://schemas.microsoft.com/office/drawing/2014/main" id="{93151473-E928-C697-1EDC-E256307C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0" name="Freeform 403">
                <a:extLst>
                  <a:ext uri="{FF2B5EF4-FFF2-40B4-BE49-F238E27FC236}">
                    <a16:creationId xmlns:a16="http://schemas.microsoft.com/office/drawing/2014/main" id="{58E95D6F-EC92-E61F-181F-0D0436B00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1" name="Freeform 404">
                <a:extLst>
                  <a:ext uri="{FF2B5EF4-FFF2-40B4-BE49-F238E27FC236}">
                    <a16:creationId xmlns:a16="http://schemas.microsoft.com/office/drawing/2014/main" id="{694A5520-ABF2-3E9E-5698-872AA8502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2" name="Freeform 405">
                <a:extLst>
                  <a:ext uri="{FF2B5EF4-FFF2-40B4-BE49-F238E27FC236}">
                    <a16:creationId xmlns:a16="http://schemas.microsoft.com/office/drawing/2014/main" id="{BD8378C0-4318-B6DB-0E1C-5291C357A7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7" y="121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3" name="Freeform 406">
                <a:extLst>
                  <a:ext uri="{FF2B5EF4-FFF2-40B4-BE49-F238E27FC236}">
                    <a16:creationId xmlns:a16="http://schemas.microsoft.com/office/drawing/2014/main" id="{52FD64A8-ACA4-47C6-2A4F-164A3D26E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10" name="Group 608">
              <a:extLst>
                <a:ext uri="{FF2B5EF4-FFF2-40B4-BE49-F238E27FC236}">
                  <a16:creationId xmlns:a16="http://schemas.microsoft.com/office/drawing/2014/main" id="{79951EC4-B7E1-26C2-49A4-F27D31353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1838" y="1225550"/>
              <a:ext cx="3541713" cy="3614738"/>
              <a:chOff x="1261" y="772"/>
              <a:chExt cx="2231" cy="2277"/>
            </a:xfrm>
          </p:grpSpPr>
          <p:sp>
            <p:nvSpPr>
              <p:cNvPr id="2214" name="Freeform 408">
                <a:extLst>
                  <a:ext uri="{FF2B5EF4-FFF2-40B4-BE49-F238E27FC236}">
                    <a16:creationId xmlns:a16="http://schemas.microsoft.com/office/drawing/2014/main" id="{FA9EC6AA-EA6B-3252-6049-4931EE944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5" name="Freeform 409">
                <a:extLst>
                  <a:ext uri="{FF2B5EF4-FFF2-40B4-BE49-F238E27FC236}">
                    <a16:creationId xmlns:a16="http://schemas.microsoft.com/office/drawing/2014/main" id="{2F7FC0B9-37A8-44F3-483D-A16224DE2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6" name="Freeform 410">
                <a:extLst>
                  <a:ext uri="{FF2B5EF4-FFF2-40B4-BE49-F238E27FC236}">
                    <a16:creationId xmlns:a16="http://schemas.microsoft.com/office/drawing/2014/main" id="{D89E7BF9-42FA-0A25-3B68-0D0B61217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7" y="123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7" name="Freeform 411">
                <a:extLst>
                  <a:ext uri="{FF2B5EF4-FFF2-40B4-BE49-F238E27FC236}">
                    <a16:creationId xmlns:a16="http://schemas.microsoft.com/office/drawing/2014/main" id="{0AC279C0-09D6-8D33-5639-F34F50D10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8" name="Freeform 412">
                <a:extLst>
                  <a:ext uri="{FF2B5EF4-FFF2-40B4-BE49-F238E27FC236}">
                    <a16:creationId xmlns:a16="http://schemas.microsoft.com/office/drawing/2014/main" id="{0DE9B196-8192-E5FB-6EA3-8FA8A7EE5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9" name="Freeform 413">
                <a:extLst>
                  <a:ext uri="{FF2B5EF4-FFF2-40B4-BE49-F238E27FC236}">
                    <a16:creationId xmlns:a16="http://schemas.microsoft.com/office/drawing/2014/main" id="{A2508293-23B9-3A5D-7634-85F548DEF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0" name="Freeform 414">
                <a:extLst>
                  <a:ext uri="{FF2B5EF4-FFF2-40B4-BE49-F238E27FC236}">
                    <a16:creationId xmlns:a16="http://schemas.microsoft.com/office/drawing/2014/main" id="{6E0A6CE8-BA2C-898C-47F8-6E99F708D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1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1" name="Freeform 415">
                <a:extLst>
                  <a:ext uri="{FF2B5EF4-FFF2-40B4-BE49-F238E27FC236}">
                    <a16:creationId xmlns:a16="http://schemas.microsoft.com/office/drawing/2014/main" id="{D57658AA-8308-094E-1E7F-448464AF1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44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2" name="Freeform 416">
                <a:extLst>
                  <a:ext uri="{FF2B5EF4-FFF2-40B4-BE49-F238E27FC236}">
                    <a16:creationId xmlns:a16="http://schemas.microsoft.com/office/drawing/2014/main" id="{E5199E6B-8040-C36B-4FD3-025D8D964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" y="14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3" name="Freeform 417">
                <a:extLst>
                  <a:ext uri="{FF2B5EF4-FFF2-40B4-BE49-F238E27FC236}">
                    <a16:creationId xmlns:a16="http://schemas.microsoft.com/office/drawing/2014/main" id="{9A4F395E-7B41-BAC9-97EA-3E787F9F4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15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4" name="Freeform 418">
                <a:extLst>
                  <a:ext uri="{FF2B5EF4-FFF2-40B4-BE49-F238E27FC236}">
                    <a16:creationId xmlns:a16="http://schemas.microsoft.com/office/drawing/2014/main" id="{41AD67A3-29C6-F048-DE00-D2FD8AC3BD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5" name="Freeform 419">
                <a:extLst>
                  <a:ext uri="{FF2B5EF4-FFF2-40B4-BE49-F238E27FC236}">
                    <a16:creationId xmlns:a16="http://schemas.microsoft.com/office/drawing/2014/main" id="{D2BE3243-2272-5B87-702E-D5FD3AE26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6" name="Freeform 420">
                <a:extLst>
                  <a:ext uri="{FF2B5EF4-FFF2-40B4-BE49-F238E27FC236}">
                    <a16:creationId xmlns:a16="http://schemas.microsoft.com/office/drawing/2014/main" id="{80DE899D-92EE-1FE1-9CD1-169A87DF8B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7" name="Freeform 421">
                <a:extLst>
                  <a:ext uri="{FF2B5EF4-FFF2-40B4-BE49-F238E27FC236}">
                    <a16:creationId xmlns:a16="http://schemas.microsoft.com/office/drawing/2014/main" id="{F39D94CC-2E67-2E64-8962-A837F21C6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8" name="Freeform 422">
                <a:extLst>
                  <a:ext uri="{FF2B5EF4-FFF2-40B4-BE49-F238E27FC236}">
                    <a16:creationId xmlns:a16="http://schemas.microsoft.com/office/drawing/2014/main" id="{9B88DB10-C05B-4878-9029-E6F7EEC25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9" name="Freeform 423">
                <a:extLst>
                  <a:ext uri="{FF2B5EF4-FFF2-40B4-BE49-F238E27FC236}">
                    <a16:creationId xmlns:a16="http://schemas.microsoft.com/office/drawing/2014/main" id="{B1B6016D-49C9-761D-920E-B6489A6A7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0" name="Freeform 424">
                <a:extLst>
                  <a:ext uri="{FF2B5EF4-FFF2-40B4-BE49-F238E27FC236}">
                    <a16:creationId xmlns:a16="http://schemas.microsoft.com/office/drawing/2014/main" id="{CDB4C379-D4E7-F77A-34A4-81B3691B2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1" name="Freeform 425">
                <a:extLst>
                  <a:ext uri="{FF2B5EF4-FFF2-40B4-BE49-F238E27FC236}">
                    <a16:creationId xmlns:a16="http://schemas.microsoft.com/office/drawing/2014/main" id="{C1D45E2C-0062-B9B4-3DD9-C499B2181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2" name="Freeform 426">
                <a:extLst>
                  <a:ext uri="{FF2B5EF4-FFF2-40B4-BE49-F238E27FC236}">
                    <a16:creationId xmlns:a16="http://schemas.microsoft.com/office/drawing/2014/main" id="{79250C9E-197A-8936-E51E-54E64B23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4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3" name="Freeform 427">
                <a:extLst>
                  <a:ext uri="{FF2B5EF4-FFF2-40B4-BE49-F238E27FC236}">
                    <a16:creationId xmlns:a16="http://schemas.microsoft.com/office/drawing/2014/main" id="{7B268329-809D-766E-04A9-8E6CD46B8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4" name="Freeform 428">
                <a:extLst>
                  <a:ext uri="{FF2B5EF4-FFF2-40B4-BE49-F238E27FC236}">
                    <a16:creationId xmlns:a16="http://schemas.microsoft.com/office/drawing/2014/main" id="{3DB1BE2B-3D41-78E9-D1B7-5D2791406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1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5" name="Freeform 429">
                <a:extLst>
                  <a:ext uri="{FF2B5EF4-FFF2-40B4-BE49-F238E27FC236}">
                    <a16:creationId xmlns:a16="http://schemas.microsoft.com/office/drawing/2014/main" id="{534B3EB1-62A4-58FB-D820-1F3E414F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6" name="Freeform 430">
                <a:extLst>
                  <a:ext uri="{FF2B5EF4-FFF2-40B4-BE49-F238E27FC236}">
                    <a16:creationId xmlns:a16="http://schemas.microsoft.com/office/drawing/2014/main" id="{FED3C80F-F1B5-27D6-DA72-3B2969D38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7" name="Freeform 431">
                <a:extLst>
                  <a:ext uri="{FF2B5EF4-FFF2-40B4-BE49-F238E27FC236}">
                    <a16:creationId xmlns:a16="http://schemas.microsoft.com/office/drawing/2014/main" id="{0CEA5F61-39FF-3402-4FD0-CE87D7547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8" name="Freeform 432">
                <a:extLst>
                  <a:ext uri="{FF2B5EF4-FFF2-40B4-BE49-F238E27FC236}">
                    <a16:creationId xmlns:a16="http://schemas.microsoft.com/office/drawing/2014/main" id="{1EB260EB-07E7-5645-E201-0E2317DF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43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9" name="Freeform 433">
                <a:extLst>
                  <a:ext uri="{FF2B5EF4-FFF2-40B4-BE49-F238E27FC236}">
                    <a16:creationId xmlns:a16="http://schemas.microsoft.com/office/drawing/2014/main" id="{32723A09-71AB-BE90-B962-3A82B2671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13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0" name="Freeform 434">
                <a:extLst>
                  <a:ext uri="{FF2B5EF4-FFF2-40B4-BE49-F238E27FC236}">
                    <a16:creationId xmlns:a16="http://schemas.microsoft.com/office/drawing/2014/main" id="{CDA6B1F9-1E49-CB6A-4E2E-44C871C60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4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1" name="Freeform 435">
                <a:extLst>
                  <a:ext uri="{FF2B5EF4-FFF2-40B4-BE49-F238E27FC236}">
                    <a16:creationId xmlns:a16="http://schemas.microsoft.com/office/drawing/2014/main" id="{F0A3AFB9-7640-8D3E-A04C-A1B18DA47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2" name="Freeform 436">
                <a:extLst>
                  <a:ext uri="{FF2B5EF4-FFF2-40B4-BE49-F238E27FC236}">
                    <a16:creationId xmlns:a16="http://schemas.microsoft.com/office/drawing/2014/main" id="{BF29E7A2-0E41-F0A1-4838-2D3E0BC9D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3" name="Freeform 437">
                <a:extLst>
                  <a:ext uri="{FF2B5EF4-FFF2-40B4-BE49-F238E27FC236}">
                    <a16:creationId xmlns:a16="http://schemas.microsoft.com/office/drawing/2014/main" id="{D7AEB506-66D8-40C5-4D6D-0B7887AA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58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4" name="Freeform 438">
                <a:extLst>
                  <a:ext uri="{FF2B5EF4-FFF2-40B4-BE49-F238E27FC236}">
                    <a16:creationId xmlns:a16="http://schemas.microsoft.com/office/drawing/2014/main" id="{7E6D616D-D44C-E219-6C64-4CEF5A0874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8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5" name="Freeform 439">
                <a:extLst>
                  <a:ext uri="{FF2B5EF4-FFF2-40B4-BE49-F238E27FC236}">
                    <a16:creationId xmlns:a16="http://schemas.microsoft.com/office/drawing/2014/main" id="{DC738F18-26B4-E343-1D44-41C558EF4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14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6" name="Freeform 440">
                <a:extLst>
                  <a:ext uri="{FF2B5EF4-FFF2-40B4-BE49-F238E27FC236}">
                    <a16:creationId xmlns:a16="http://schemas.microsoft.com/office/drawing/2014/main" id="{1D33CB66-45E1-2AD3-64DA-A609B5EF5B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3" y="14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7" name="Freeform 441">
                <a:extLst>
                  <a:ext uri="{FF2B5EF4-FFF2-40B4-BE49-F238E27FC236}">
                    <a16:creationId xmlns:a16="http://schemas.microsoft.com/office/drawing/2014/main" id="{C0950B89-86F5-063A-F391-7F96DEE2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4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8" name="Freeform 442">
                <a:extLst>
                  <a:ext uri="{FF2B5EF4-FFF2-40B4-BE49-F238E27FC236}">
                    <a16:creationId xmlns:a16="http://schemas.microsoft.com/office/drawing/2014/main" id="{061FDAF8-0341-F8CA-FB21-2ECF8C910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14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9" name="Freeform 443">
                <a:extLst>
                  <a:ext uri="{FF2B5EF4-FFF2-40B4-BE49-F238E27FC236}">
                    <a16:creationId xmlns:a16="http://schemas.microsoft.com/office/drawing/2014/main" id="{CA5839A3-76EE-19DB-CB69-0A8E269D0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36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0" name="Freeform 444">
                <a:extLst>
                  <a:ext uri="{FF2B5EF4-FFF2-40B4-BE49-F238E27FC236}">
                    <a16:creationId xmlns:a16="http://schemas.microsoft.com/office/drawing/2014/main" id="{D14EF079-2E92-024E-0813-36CC91AB0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1" name="Freeform 445">
                <a:extLst>
                  <a:ext uri="{FF2B5EF4-FFF2-40B4-BE49-F238E27FC236}">
                    <a16:creationId xmlns:a16="http://schemas.microsoft.com/office/drawing/2014/main" id="{E63C4ED3-296B-7A19-15BC-5A55A5F59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127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2" name="Freeform 446">
                <a:extLst>
                  <a:ext uri="{FF2B5EF4-FFF2-40B4-BE49-F238E27FC236}">
                    <a16:creationId xmlns:a16="http://schemas.microsoft.com/office/drawing/2014/main" id="{5E301E26-15DA-4380-47B9-FB2F168AD9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26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3" name="Freeform 447">
                <a:extLst>
                  <a:ext uri="{FF2B5EF4-FFF2-40B4-BE49-F238E27FC236}">
                    <a16:creationId xmlns:a16="http://schemas.microsoft.com/office/drawing/2014/main" id="{3F4934D4-BBED-CAA2-6404-5F2879226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13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4" name="Freeform 448">
                <a:extLst>
                  <a:ext uri="{FF2B5EF4-FFF2-40B4-BE49-F238E27FC236}">
                    <a16:creationId xmlns:a16="http://schemas.microsoft.com/office/drawing/2014/main" id="{FAFF60F2-0CCC-1B3C-8C25-493E53E5C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9" y="13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5" name="Freeform 449">
                <a:extLst>
                  <a:ext uri="{FF2B5EF4-FFF2-40B4-BE49-F238E27FC236}">
                    <a16:creationId xmlns:a16="http://schemas.microsoft.com/office/drawing/2014/main" id="{FFA80D5D-2001-65DD-0998-2B362C594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6" name="Freeform 450">
                <a:extLst>
                  <a:ext uri="{FF2B5EF4-FFF2-40B4-BE49-F238E27FC236}">
                    <a16:creationId xmlns:a16="http://schemas.microsoft.com/office/drawing/2014/main" id="{EB008D40-F972-7C33-EFE4-32BE3607F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7" name="Freeform 451">
                <a:extLst>
                  <a:ext uri="{FF2B5EF4-FFF2-40B4-BE49-F238E27FC236}">
                    <a16:creationId xmlns:a16="http://schemas.microsoft.com/office/drawing/2014/main" id="{614E21E0-8088-EF3A-32BC-6475B644D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8" name="Freeform 452">
                <a:extLst>
                  <a:ext uri="{FF2B5EF4-FFF2-40B4-BE49-F238E27FC236}">
                    <a16:creationId xmlns:a16="http://schemas.microsoft.com/office/drawing/2014/main" id="{64C27B9C-6E5E-669F-17D3-EDEBB3646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9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9" name="Freeform 453">
                <a:extLst>
                  <a:ext uri="{FF2B5EF4-FFF2-40B4-BE49-F238E27FC236}">
                    <a16:creationId xmlns:a16="http://schemas.microsoft.com/office/drawing/2014/main" id="{D63DA50D-0384-3FD6-3B73-C0C7254DC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0" name="Freeform 454">
                <a:extLst>
                  <a:ext uri="{FF2B5EF4-FFF2-40B4-BE49-F238E27FC236}">
                    <a16:creationId xmlns:a16="http://schemas.microsoft.com/office/drawing/2014/main" id="{E3E0CEF5-A744-833C-AC0F-4BC8599EA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1" name="Freeform 455">
                <a:extLst>
                  <a:ext uri="{FF2B5EF4-FFF2-40B4-BE49-F238E27FC236}">
                    <a16:creationId xmlns:a16="http://schemas.microsoft.com/office/drawing/2014/main" id="{D24B9D52-C048-67A9-0C7B-28A067442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2" name="Freeform 456">
                <a:extLst>
                  <a:ext uri="{FF2B5EF4-FFF2-40B4-BE49-F238E27FC236}">
                    <a16:creationId xmlns:a16="http://schemas.microsoft.com/office/drawing/2014/main" id="{8475E6D4-7491-3B1D-ED42-D5E246D0B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3" name="Freeform 457">
                <a:extLst>
                  <a:ext uri="{FF2B5EF4-FFF2-40B4-BE49-F238E27FC236}">
                    <a16:creationId xmlns:a16="http://schemas.microsoft.com/office/drawing/2014/main" id="{2D348DE2-F52F-423C-D340-7FB46EA28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4" name="Freeform 458">
                <a:extLst>
                  <a:ext uri="{FF2B5EF4-FFF2-40B4-BE49-F238E27FC236}">
                    <a16:creationId xmlns:a16="http://schemas.microsoft.com/office/drawing/2014/main" id="{A592B035-3688-E1F1-E884-C65EDD3B9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26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5" name="Freeform 459">
                <a:extLst>
                  <a:ext uri="{FF2B5EF4-FFF2-40B4-BE49-F238E27FC236}">
                    <a16:creationId xmlns:a16="http://schemas.microsoft.com/office/drawing/2014/main" id="{6697385B-8FD5-CA39-ECEF-9B9C691F9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121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6" name="Freeform 460">
                <a:extLst>
                  <a:ext uri="{FF2B5EF4-FFF2-40B4-BE49-F238E27FC236}">
                    <a16:creationId xmlns:a16="http://schemas.microsoft.com/office/drawing/2014/main" id="{B2617C89-38AA-954C-CEFB-EAFAA32B26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21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7" name="Freeform 461">
                <a:extLst>
                  <a:ext uri="{FF2B5EF4-FFF2-40B4-BE49-F238E27FC236}">
                    <a16:creationId xmlns:a16="http://schemas.microsoft.com/office/drawing/2014/main" id="{71657C66-44AB-541E-2759-043F15882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19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8" name="Freeform 462">
                <a:extLst>
                  <a:ext uri="{FF2B5EF4-FFF2-40B4-BE49-F238E27FC236}">
                    <a16:creationId xmlns:a16="http://schemas.microsoft.com/office/drawing/2014/main" id="{0803271F-8FB2-3174-056E-78F1EF3400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18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9" name="Freeform 463">
                <a:extLst>
                  <a:ext uri="{FF2B5EF4-FFF2-40B4-BE49-F238E27FC236}">
                    <a16:creationId xmlns:a16="http://schemas.microsoft.com/office/drawing/2014/main" id="{EB0B19DE-AAFF-5BE2-6278-E15576CE8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28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0" name="Freeform 464">
                <a:extLst>
                  <a:ext uri="{FF2B5EF4-FFF2-40B4-BE49-F238E27FC236}">
                    <a16:creationId xmlns:a16="http://schemas.microsoft.com/office/drawing/2014/main" id="{E9735670-3886-CF2A-88E3-DEA08D0592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28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1" name="Freeform 465">
                <a:extLst>
                  <a:ext uri="{FF2B5EF4-FFF2-40B4-BE49-F238E27FC236}">
                    <a16:creationId xmlns:a16="http://schemas.microsoft.com/office/drawing/2014/main" id="{5A7306F7-E0CC-3013-C12D-254E91415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2" name="Freeform 466">
                <a:extLst>
                  <a:ext uri="{FF2B5EF4-FFF2-40B4-BE49-F238E27FC236}">
                    <a16:creationId xmlns:a16="http://schemas.microsoft.com/office/drawing/2014/main" id="{4F1EB9D8-6059-4350-065E-3C055866F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2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3" name="Freeform 467">
                <a:extLst>
                  <a:ext uri="{FF2B5EF4-FFF2-40B4-BE49-F238E27FC236}">
                    <a16:creationId xmlns:a16="http://schemas.microsoft.com/office/drawing/2014/main" id="{33881AE6-3B63-BCF2-54D6-09C109414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4" name="Freeform 468">
                <a:extLst>
                  <a:ext uri="{FF2B5EF4-FFF2-40B4-BE49-F238E27FC236}">
                    <a16:creationId xmlns:a16="http://schemas.microsoft.com/office/drawing/2014/main" id="{065DD45B-E24E-B32B-281F-A3528E5612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7" y="12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5" name="Freeform 469">
                <a:extLst>
                  <a:ext uri="{FF2B5EF4-FFF2-40B4-BE49-F238E27FC236}">
                    <a16:creationId xmlns:a16="http://schemas.microsoft.com/office/drawing/2014/main" id="{CFF9356F-A1DB-A154-3500-3D225F8D7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152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6" name="Freeform 470">
                <a:extLst>
                  <a:ext uri="{FF2B5EF4-FFF2-40B4-BE49-F238E27FC236}">
                    <a16:creationId xmlns:a16="http://schemas.microsoft.com/office/drawing/2014/main" id="{DE011E7D-3D19-51D9-50D3-4B976D4FF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5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7" name="Freeform 471">
                <a:extLst>
                  <a:ext uri="{FF2B5EF4-FFF2-40B4-BE49-F238E27FC236}">
                    <a16:creationId xmlns:a16="http://schemas.microsoft.com/office/drawing/2014/main" id="{75725C6B-BEAE-927C-00DA-122E5C6B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8" name="Freeform 472">
                <a:extLst>
                  <a:ext uri="{FF2B5EF4-FFF2-40B4-BE49-F238E27FC236}">
                    <a16:creationId xmlns:a16="http://schemas.microsoft.com/office/drawing/2014/main" id="{7CDCA854-7739-E6EA-F76C-BA810B773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2" y="136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9" name="Freeform 473">
                <a:extLst>
                  <a:ext uri="{FF2B5EF4-FFF2-40B4-BE49-F238E27FC236}">
                    <a16:creationId xmlns:a16="http://schemas.microsoft.com/office/drawing/2014/main" id="{FA3A85FA-7C5E-747B-9103-92C9CCC03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1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0" name="Freeform 474">
                <a:extLst>
                  <a:ext uri="{FF2B5EF4-FFF2-40B4-BE49-F238E27FC236}">
                    <a16:creationId xmlns:a16="http://schemas.microsoft.com/office/drawing/2014/main" id="{B92E45BD-E8E3-3543-4F5F-145878B434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11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1" name="Freeform 475">
                <a:extLst>
                  <a:ext uri="{FF2B5EF4-FFF2-40B4-BE49-F238E27FC236}">
                    <a16:creationId xmlns:a16="http://schemas.microsoft.com/office/drawing/2014/main" id="{4B879185-9A6F-6705-C962-4BD6C6F5F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2" name="Freeform 476">
                <a:extLst>
                  <a:ext uri="{FF2B5EF4-FFF2-40B4-BE49-F238E27FC236}">
                    <a16:creationId xmlns:a16="http://schemas.microsoft.com/office/drawing/2014/main" id="{EAF8EC60-5D09-2887-2D6A-CB1886969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3" y="174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3" name="Freeform 477">
                <a:extLst>
                  <a:ext uri="{FF2B5EF4-FFF2-40B4-BE49-F238E27FC236}">
                    <a16:creationId xmlns:a16="http://schemas.microsoft.com/office/drawing/2014/main" id="{4BBA1FAD-D19B-E990-135A-467117D93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35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4" name="Freeform 478">
                <a:extLst>
                  <a:ext uri="{FF2B5EF4-FFF2-40B4-BE49-F238E27FC236}">
                    <a16:creationId xmlns:a16="http://schemas.microsoft.com/office/drawing/2014/main" id="{5785D301-C9DD-6647-9D87-D0787A2783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4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5" name="Freeform 479">
                <a:extLst>
                  <a:ext uri="{FF2B5EF4-FFF2-40B4-BE49-F238E27FC236}">
                    <a16:creationId xmlns:a16="http://schemas.microsoft.com/office/drawing/2014/main" id="{CD31671E-B504-ECC5-7787-A85817A8F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6" name="Freeform 480">
                <a:extLst>
                  <a:ext uri="{FF2B5EF4-FFF2-40B4-BE49-F238E27FC236}">
                    <a16:creationId xmlns:a16="http://schemas.microsoft.com/office/drawing/2014/main" id="{DD68BABC-CFD2-4C7F-38F2-68735D223A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7" name="Freeform 481">
                <a:extLst>
                  <a:ext uri="{FF2B5EF4-FFF2-40B4-BE49-F238E27FC236}">
                    <a16:creationId xmlns:a16="http://schemas.microsoft.com/office/drawing/2014/main" id="{9E4010CF-4CAC-B807-3F1F-5CFF75CEF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305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8" name="Freeform 482">
                <a:extLst>
                  <a:ext uri="{FF2B5EF4-FFF2-40B4-BE49-F238E27FC236}">
                    <a16:creationId xmlns:a16="http://schemas.microsoft.com/office/drawing/2014/main" id="{3A194E12-D01E-8570-4202-AB88C6BBAD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3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9" name="Freeform 483">
                <a:extLst>
                  <a:ext uri="{FF2B5EF4-FFF2-40B4-BE49-F238E27FC236}">
                    <a16:creationId xmlns:a16="http://schemas.microsoft.com/office/drawing/2014/main" id="{35C7F74A-02DE-2A1C-7569-B5434483D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0" name="Freeform 484">
                <a:extLst>
                  <a:ext uri="{FF2B5EF4-FFF2-40B4-BE49-F238E27FC236}">
                    <a16:creationId xmlns:a16="http://schemas.microsoft.com/office/drawing/2014/main" id="{EEBB99D3-F599-A074-E78C-4979CC808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1" name="Freeform 485">
                <a:extLst>
                  <a:ext uri="{FF2B5EF4-FFF2-40B4-BE49-F238E27FC236}">
                    <a16:creationId xmlns:a16="http://schemas.microsoft.com/office/drawing/2014/main" id="{E794F541-C1F9-959A-56DF-C9E94EE0B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14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2" name="Freeform 486">
                <a:extLst>
                  <a:ext uri="{FF2B5EF4-FFF2-40B4-BE49-F238E27FC236}">
                    <a16:creationId xmlns:a16="http://schemas.microsoft.com/office/drawing/2014/main" id="{3FA98B49-EFD6-D62C-ACC1-E6788A059D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9" y="140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3" name="Freeform 487">
                <a:extLst>
                  <a:ext uri="{FF2B5EF4-FFF2-40B4-BE49-F238E27FC236}">
                    <a16:creationId xmlns:a16="http://schemas.microsoft.com/office/drawing/2014/main" id="{9E6CBD38-4D0F-5A73-0EAA-CDF0F21B1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4" name="Freeform 488">
                <a:extLst>
                  <a:ext uri="{FF2B5EF4-FFF2-40B4-BE49-F238E27FC236}">
                    <a16:creationId xmlns:a16="http://schemas.microsoft.com/office/drawing/2014/main" id="{2B345371-0610-6154-E9D5-F2946832DD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40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5" name="Freeform 489">
                <a:extLst>
                  <a:ext uri="{FF2B5EF4-FFF2-40B4-BE49-F238E27FC236}">
                    <a16:creationId xmlns:a16="http://schemas.microsoft.com/office/drawing/2014/main" id="{70C2A3B1-3F01-2FE8-0A52-BA248052A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6" name="Freeform 490">
                <a:extLst>
                  <a:ext uri="{FF2B5EF4-FFF2-40B4-BE49-F238E27FC236}">
                    <a16:creationId xmlns:a16="http://schemas.microsoft.com/office/drawing/2014/main" id="{C82AE017-7140-998E-CCC2-EC32D1146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7" name="Freeform 491">
                <a:extLst>
                  <a:ext uri="{FF2B5EF4-FFF2-40B4-BE49-F238E27FC236}">
                    <a16:creationId xmlns:a16="http://schemas.microsoft.com/office/drawing/2014/main" id="{D1A13794-32AA-1AAC-C39A-518B9C826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8" name="Freeform 492">
                <a:extLst>
                  <a:ext uri="{FF2B5EF4-FFF2-40B4-BE49-F238E27FC236}">
                    <a16:creationId xmlns:a16="http://schemas.microsoft.com/office/drawing/2014/main" id="{2DD3B66F-3D43-76A1-7170-7DAEEA18B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9" name="Freeform 493">
                <a:extLst>
                  <a:ext uri="{FF2B5EF4-FFF2-40B4-BE49-F238E27FC236}">
                    <a16:creationId xmlns:a16="http://schemas.microsoft.com/office/drawing/2014/main" id="{D16B4117-37EA-4044-6383-5CF173216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159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0" name="Freeform 494">
                <a:extLst>
                  <a:ext uri="{FF2B5EF4-FFF2-40B4-BE49-F238E27FC236}">
                    <a16:creationId xmlns:a16="http://schemas.microsoft.com/office/drawing/2014/main" id="{D0E5BB81-AB74-DE94-C397-75BFF3159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1" y="158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1" name="Freeform 495">
                <a:extLst>
                  <a:ext uri="{FF2B5EF4-FFF2-40B4-BE49-F238E27FC236}">
                    <a16:creationId xmlns:a16="http://schemas.microsoft.com/office/drawing/2014/main" id="{01C20A17-B07E-02E5-2688-8D28D22D6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571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2" name="Freeform 496">
                <a:extLst>
                  <a:ext uri="{FF2B5EF4-FFF2-40B4-BE49-F238E27FC236}">
                    <a16:creationId xmlns:a16="http://schemas.microsoft.com/office/drawing/2014/main" id="{A511347E-3038-740A-3719-E4329AFB4E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" y="156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3" name="Freeform 497">
                <a:extLst>
                  <a:ext uri="{FF2B5EF4-FFF2-40B4-BE49-F238E27FC236}">
                    <a16:creationId xmlns:a16="http://schemas.microsoft.com/office/drawing/2014/main" id="{17144284-EE8F-BFBF-8317-2E030840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4" name="Freeform 498">
                <a:extLst>
                  <a:ext uri="{FF2B5EF4-FFF2-40B4-BE49-F238E27FC236}">
                    <a16:creationId xmlns:a16="http://schemas.microsoft.com/office/drawing/2014/main" id="{64E5728E-EC0D-B4AD-C60E-CEE09BCBBE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5" name="Freeform 499">
                <a:extLst>
                  <a:ext uri="{FF2B5EF4-FFF2-40B4-BE49-F238E27FC236}">
                    <a16:creationId xmlns:a16="http://schemas.microsoft.com/office/drawing/2014/main" id="{C28D2FF0-C6A9-6AEE-881D-6C620D500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6" name="Freeform 500">
                <a:extLst>
                  <a:ext uri="{FF2B5EF4-FFF2-40B4-BE49-F238E27FC236}">
                    <a16:creationId xmlns:a16="http://schemas.microsoft.com/office/drawing/2014/main" id="{BA409DE3-5323-D070-8CA7-99CBD556C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7" name="Freeform 501">
                <a:extLst>
                  <a:ext uri="{FF2B5EF4-FFF2-40B4-BE49-F238E27FC236}">
                    <a16:creationId xmlns:a16="http://schemas.microsoft.com/office/drawing/2014/main" id="{99CF1CBD-79FF-988F-2530-412A10025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8" name="Freeform 502">
                <a:extLst>
                  <a:ext uri="{FF2B5EF4-FFF2-40B4-BE49-F238E27FC236}">
                    <a16:creationId xmlns:a16="http://schemas.microsoft.com/office/drawing/2014/main" id="{CE58E1BA-6F97-8883-EDFC-4709C4C85B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9" name="Freeform 503">
                <a:extLst>
                  <a:ext uri="{FF2B5EF4-FFF2-40B4-BE49-F238E27FC236}">
                    <a16:creationId xmlns:a16="http://schemas.microsoft.com/office/drawing/2014/main" id="{5FFD69F4-6B9A-6349-8775-69BD50FB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" y="112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0" name="Freeform 504">
                <a:extLst>
                  <a:ext uri="{FF2B5EF4-FFF2-40B4-BE49-F238E27FC236}">
                    <a16:creationId xmlns:a16="http://schemas.microsoft.com/office/drawing/2014/main" id="{AD03FD12-9FD7-97ED-024D-EB5EB6A3A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5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1" name="Freeform 505">
                <a:extLst>
                  <a:ext uri="{FF2B5EF4-FFF2-40B4-BE49-F238E27FC236}">
                    <a16:creationId xmlns:a16="http://schemas.microsoft.com/office/drawing/2014/main" id="{9C4BAF22-8D61-A82B-0C34-EBA2AD92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2" name="Freeform 506">
                <a:extLst>
                  <a:ext uri="{FF2B5EF4-FFF2-40B4-BE49-F238E27FC236}">
                    <a16:creationId xmlns:a16="http://schemas.microsoft.com/office/drawing/2014/main" id="{749FB120-044F-41C0-6415-06A64BDBE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3" name="Freeform 507">
                <a:extLst>
                  <a:ext uri="{FF2B5EF4-FFF2-40B4-BE49-F238E27FC236}">
                    <a16:creationId xmlns:a16="http://schemas.microsoft.com/office/drawing/2014/main" id="{5613A1DC-12D0-7A79-40C2-E9AF3AFC6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116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4" name="Freeform 508">
                <a:extLst>
                  <a:ext uri="{FF2B5EF4-FFF2-40B4-BE49-F238E27FC236}">
                    <a16:creationId xmlns:a16="http://schemas.microsoft.com/office/drawing/2014/main" id="{391DB662-4E93-B8D6-1AB6-45BD211DE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116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5" name="Freeform 509">
                <a:extLst>
                  <a:ext uri="{FF2B5EF4-FFF2-40B4-BE49-F238E27FC236}">
                    <a16:creationId xmlns:a16="http://schemas.microsoft.com/office/drawing/2014/main" id="{00F9B8F7-B380-97A1-E993-8AA372974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6" name="Freeform 510">
                <a:extLst>
                  <a:ext uri="{FF2B5EF4-FFF2-40B4-BE49-F238E27FC236}">
                    <a16:creationId xmlns:a16="http://schemas.microsoft.com/office/drawing/2014/main" id="{2C6C19BD-B977-1F8B-FE20-4F4AC93FB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19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7" name="Freeform 511">
                <a:extLst>
                  <a:ext uri="{FF2B5EF4-FFF2-40B4-BE49-F238E27FC236}">
                    <a16:creationId xmlns:a16="http://schemas.microsoft.com/office/drawing/2014/main" id="{A66486BA-5F69-3E18-3B5C-40973E1AF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2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8" name="Freeform 512">
                <a:extLst>
                  <a:ext uri="{FF2B5EF4-FFF2-40B4-BE49-F238E27FC236}">
                    <a16:creationId xmlns:a16="http://schemas.microsoft.com/office/drawing/2014/main" id="{A2D4528C-4FD8-B611-443E-CB78A2E38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122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9" name="Freeform 513">
                <a:extLst>
                  <a:ext uri="{FF2B5EF4-FFF2-40B4-BE49-F238E27FC236}">
                    <a16:creationId xmlns:a16="http://schemas.microsoft.com/office/drawing/2014/main" id="{50BA74A2-07BD-E776-03FE-CFE1921C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0" name="Freeform 514">
                <a:extLst>
                  <a:ext uri="{FF2B5EF4-FFF2-40B4-BE49-F238E27FC236}">
                    <a16:creationId xmlns:a16="http://schemas.microsoft.com/office/drawing/2014/main" id="{8EEB1E54-2FEB-FA24-AB7E-F39376E46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1" name="Freeform 515">
                <a:extLst>
                  <a:ext uri="{FF2B5EF4-FFF2-40B4-BE49-F238E27FC236}">
                    <a16:creationId xmlns:a16="http://schemas.microsoft.com/office/drawing/2014/main" id="{22B7AA10-6217-AB31-0284-94C65662C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2" name="Freeform 516">
                <a:extLst>
                  <a:ext uri="{FF2B5EF4-FFF2-40B4-BE49-F238E27FC236}">
                    <a16:creationId xmlns:a16="http://schemas.microsoft.com/office/drawing/2014/main" id="{4D6BB2F0-6E5C-2A31-563F-1CF2DA860B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3" name="Freeform 517">
                <a:extLst>
                  <a:ext uri="{FF2B5EF4-FFF2-40B4-BE49-F238E27FC236}">
                    <a16:creationId xmlns:a16="http://schemas.microsoft.com/office/drawing/2014/main" id="{E413C4A0-9A7A-42A4-7736-7BD925F08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13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4" name="Freeform 518">
                <a:extLst>
                  <a:ext uri="{FF2B5EF4-FFF2-40B4-BE49-F238E27FC236}">
                    <a16:creationId xmlns:a16="http://schemas.microsoft.com/office/drawing/2014/main" id="{9574422C-D295-14C8-00A7-32BC08D7B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9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5" name="Freeform 519">
                <a:extLst>
                  <a:ext uri="{FF2B5EF4-FFF2-40B4-BE49-F238E27FC236}">
                    <a16:creationId xmlns:a16="http://schemas.microsoft.com/office/drawing/2014/main" id="{1F52677E-F4D5-7054-C9A1-680EE69DD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6" name="Freeform 520">
                <a:extLst>
                  <a:ext uri="{FF2B5EF4-FFF2-40B4-BE49-F238E27FC236}">
                    <a16:creationId xmlns:a16="http://schemas.microsoft.com/office/drawing/2014/main" id="{6727BB5E-627C-366F-8984-AA812D6EFA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7" name="Freeform 521">
                <a:extLst>
                  <a:ext uri="{FF2B5EF4-FFF2-40B4-BE49-F238E27FC236}">
                    <a16:creationId xmlns:a16="http://schemas.microsoft.com/office/drawing/2014/main" id="{573C784E-87EA-9919-BA28-9ED03FA7C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29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8" name="Freeform 522">
                <a:extLst>
                  <a:ext uri="{FF2B5EF4-FFF2-40B4-BE49-F238E27FC236}">
                    <a16:creationId xmlns:a16="http://schemas.microsoft.com/office/drawing/2014/main" id="{CF56D73C-E657-42DB-0CC4-279CD2B80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291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9" name="Freeform 523">
                <a:extLst>
                  <a:ext uri="{FF2B5EF4-FFF2-40B4-BE49-F238E27FC236}">
                    <a16:creationId xmlns:a16="http://schemas.microsoft.com/office/drawing/2014/main" id="{3A67CFD4-095C-1357-3C03-EFEDCA8FE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53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0" name="Freeform 524">
                <a:extLst>
                  <a:ext uri="{FF2B5EF4-FFF2-40B4-BE49-F238E27FC236}">
                    <a16:creationId xmlns:a16="http://schemas.microsoft.com/office/drawing/2014/main" id="{D428D982-2B04-64FF-BFA8-A97E3D5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0" y="153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1" name="Freeform 525">
                <a:extLst>
                  <a:ext uri="{FF2B5EF4-FFF2-40B4-BE49-F238E27FC236}">
                    <a16:creationId xmlns:a16="http://schemas.microsoft.com/office/drawing/2014/main" id="{17D269F3-D610-A360-9D6F-93885BE40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10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2" name="Freeform 526">
                <a:extLst>
                  <a:ext uri="{FF2B5EF4-FFF2-40B4-BE49-F238E27FC236}">
                    <a16:creationId xmlns:a16="http://schemas.microsoft.com/office/drawing/2014/main" id="{B53637A8-053A-7F0E-3D85-BC63545831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4" y="110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3" name="Freeform 527">
                <a:extLst>
                  <a:ext uri="{FF2B5EF4-FFF2-40B4-BE49-F238E27FC236}">
                    <a16:creationId xmlns:a16="http://schemas.microsoft.com/office/drawing/2014/main" id="{24CD1082-A19C-8F55-A071-81802492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4" name="Freeform 528">
                <a:extLst>
                  <a:ext uri="{FF2B5EF4-FFF2-40B4-BE49-F238E27FC236}">
                    <a16:creationId xmlns:a16="http://schemas.microsoft.com/office/drawing/2014/main" id="{159282FC-AF55-9C49-2110-BD9AB7592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5" name="Freeform 529">
                <a:extLst>
                  <a:ext uri="{FF2B5EF4-FFF2-40B4-BE49-F238E27FC236}">
                    <a16:creationId xmlns:a16="http://schemas.microsoft.com/office/drawing/2014/main" id="{A5B93B5C-BAF7-6E02-29AE-EA019BE1E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6" name="Freeform 530">
                <a:extLst>
                  <a:ext uri="{FF2B5EF4-FFF2-40B4-BE49-F238E27FC236}">
                    <a16:creationId xmlns:a16="http://schemas.microsoft.com/office/drawing/2014/main" id="{530F6D9F-AEB6-071B-12EE-75A909E28B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7" name="Freeform 531">
                <a:extLst>
                  <a:ext uri="{FF2B5EF4-FFF2-40B4-BE49-F238E27FC236}">
                    <a16:creationId xmlns:a16="http://schemas.microsoft.com/office/drawing/2014/main" id="{94FBDCEB-6D49-E4DF-8A8D-027012B8B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920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8" name="Freeform 532">
                <a:extLst>
                  <a:ext uri="{FF2B5EF4-FFF2-40B4-BE49-F238E27FC236}">
                    <a16:creationId xmlns:a16="http://schemas.microsoft.com/office/drawing/2014/main" id="{4EFC64B9-D4E5-3C21-A3C1-750162FF4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1" y="91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9" name="Freeform 533">
                <a:extLst>
                  <a:ext uri="{FF2B5EF4-FFF2-40B4-BE49-F238E27FC236}">
                    <a16:creationId xmlns:a16="http://schemas.microsoft.com/office/drawing/2014/main" id="{66110F5F-9732-3FAC-7655-C9ED60A7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0" name="Freeform 534">
                <a:extLst>
                  <a:ext uri="{FF2B5EF4-FFF2-40B4-BE49-F238E27FC236}">
                    <a16:creationId xmlns:a16="http://schemas.microsoft.com/office/drawing/2014/main" id="{40BBB8C8-99F0-2138-4A72-2086645082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0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1" name="Freeform 535">
                <a:extLst>
                  <a:ext uri="{FF2B5EF4-FFF2-40B4-BE49-F238E27FC236}">
                    <a16:creationId xmlns:a16="http://schemas.microsoft.com/office/drawing/2014/main" id="{BC4509AA-E2D9-9DE2-0462-17688E4B4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2" name="Freeform 536">
                <a:extLst>
                  <a:ext uri="{FF2B5EF4-FFF2-40B4-BE49-F238E27FC236}">
                    <a16:creationId xmlns:a16="http://schemas.microsoft.com/office/drawing/2014/main" id="{2E91C154-096E-0470-2812-5B89FECC4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0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3" name="Freeform 537">
                <a:extLst>
                  <a:ext uri="{FF2B5EF4-FFF2-40B4-BE49-F238E27FC236}">
                    <a16:creationId xmlns:a16="http://schemas.microsoft.com/office/drawing/2014/main" id="{A287ACBF-B2F0-390A-1F79-A59ABF41A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9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4" name="Freeform 538">
                <a:extLst>
                  <a:ext uri="{FF2B5EF4-FFF2-40B4-BE49-F238E27FC236}">
                    <a16:creationId xmlns:a16="http://schemas.microsoft.com/office/drawing/2014/main" id="{54806714-B6CC-8B45-3211-695079A8E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2" y="9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5" name="Freeform 539">
                <a:extLst>
                  <a:ext uri="{FF2B5EF4-FFF2-40B4-BE49-F238E27FC236}">
                    <a16:creationId xmlns:a16="http://schemas.microsoft.com/office/drawing/2014/main" id="{39030B18-51B1-7F91-C1E5-CAC460C9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10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6" name="Freeform 540">
                <a:extLst>
                  <a:ext uri="{FF2B5EF4-FFF2-40B4-BE49-F238E27FC236}">
                    <a16:creationId xmlns:a16="http://schemas.microsoft.com/office/drawing/2014/main" id="{306FB15F-1D9B-7BC8-C8FC-A47BA6450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103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7" name="Freeform 541">
                <a:extLst>
                  <a:ext uri="{FF2B5EF4-FFF2-40B4-BE49-F238E27FC236}">
                    <a16:creationId xmlns:a16="http://schemas.microsoft.com/office/drawing/2014/main" id="{616B7A9E-7351-F58D-7BAE-F34EAE554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0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8" name="Freeform 542">
                <a:extLst>
                  <a:ext uri="{FF2B5EF4-FFF2-40B4-BE49-F238E27FC236}">
                    <a16:creationId xmlns:a16="http://schemas.microsoft.com/office/drawing/2014/main" id="{B0290853-9115-D83E-C955-0A2D44C0B1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0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9" name="Freeform 543">
                <a:extLst>
                  <a:ext uri="{FF2B5EF4-FFF2-40B4-BE49-F238E27FC236}">
                    <a16:creationId xmlns:a16="http://schemas.microsoft.com/office/drawing/2014/main" id="{7FC5231F-AE16-D4A4-B74B-B821FB01A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0" name="Freeform 544">
                <a:extLst>
                  <a:ext uri="{FF2B5EF4-FFF2-40B4-BE49-F238E27FC236}">
                    <a16:creationId xmlns:a16="http://schemas.microsoft.com/office/drawing/2014/main" id="{8E7287F3-7BC6-97E6-8374-B87479C4B7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1" name="Freeform 545">
                <a:extLst>
                  <a:ext uri="{FF2B5EF4-FFF2-40B4-BE49-F238E27FC236}">
                    <a16:creationId xmlns:a16="http://schemas.microsoft.com/office/drawing/2014/main" id="{2381D9A9-592E-367D-152D-9153C80A1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21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2" name="Freeform 546">
                <a:extLst>
                  <a:ext uri="{FF2B5EF4-FFF2-40B4-BE49-F238E27FC236}">
                    <a16:creationId xmlns:a16="http://schemas.microsoft.com/office/drawing/2014/main" id="{5BCC3092-D0D6-BEFE-DBA3-0774C8B169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3" name="Freeform 547">
                <a:extLst>
                  <a:ext uri="{FF2B5EF4-FFF2-40B4-BE49-F238E27FC236}">
                    <a16:creationId xmlns:a16="http://schemas.microsoft.com/office/drawing/2014/main" id="{664BE82A-ECC3-04D4-5204-CAF3C7C0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41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4" name="Freeform 548">
                <a:extLst>
                  <a:ext uri="{FF2B5EF4-FFF2-40B4-BE49-F238E27FC236}">
                    <a16:creationId xmlns:a16="http://schemas.microsoft.com/office/drawing/2014/main" id="{9C5298C2-DD98-3A65-32CF-0B4100720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41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5" name="Freeform 549">
                <a:extLst>
                  <a:ext uri="{FF2B5EF4-FFF2-40B4-BE49-F238E27FC236}">
                    <a16:creationId xmlns:a16="http://schemas.microsoft.com/office/drawing/2014/main" id="{BF4B42AE-8792-C9EE-C2C2-468D74C8B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6" name="Freeform 550">
                <a:extLst>
                  <a:ext uri="{FF2B5EF4-FFF2-40B4-BE49-F238E27FC236}">
                    <a16:creationId xmlns:a16="http://schemas.microsoft.com/office/drawing/2014/main" id="{04B71139-EB2E-02A1-AA52-D9D46FD23F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7" name="Freeform 551">
                <a:extLst>
                  <a:ext uri="{FF2B5EF4-FFF2-40B4-BE49-F238E27FC236}">
                    <a16:creationId xmlns:a16="http://schemas.microsoft.com/office/drawing/2014/main" id="{046EFB1C-5652-A639-62A2-0A28695EB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8" name="Freeform 552">
                <a:extLst>
                  <a:ext uri="{FF2B5EF4-FFF2-40B4-BE49-F238E27FC236}">
                    <a16:creationId xmlns:a16="http://schemas.microsoft.com/office/drawing/2014/main" id="{651E9F88-F339-E7AB-6310-3EA74A330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9" name="Freeform 553">
                <a:extLst>
                  <a:ext uri="{FF2B5EF4-FFF2-40B4-BE49-F238E27FC236}">
                    <a16:creationId xmlns:a16="http://schemas.microsoft.com/office/drawing/2014/main" id="{187A5FEB-8588-7BDE-3A85-15116D7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135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0" name="Freeform 554">
                <a:extLst>
                  <a:ext uri="{FF2B5EF4-FFF2-40B4-BE49-F238E27FC236}">
                    <a16:creationId xmlns:a16="http://schemas.microsoft.com/office/drawing/2014/main" id="{A33F67B3-93DE-5A5B-6379-2DBF20379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8" y="13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1" name="Freeform 555">
                <a:extLst>
                  <a:ext uri="{FF2B5EF4-FFF2-40B4-BE49-F238E27FC236}">
                    <a16:creationId xmlns:a16="http://schemas.microsoft.com/office/drawing/2014/main" id="{4EAD3BDF-421B-C438-3104-3C8A97608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50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2" name="Freeform 556">
                <a:extLst>
                  <a:ext uri="{FF2B5EF4-FFF2-40B4-BE49-F238E27FC236}">
                    <a16:creationId xmlns:a16="http://schemas.microsoft.com/office/drawing/2014/main" id="{70DFF630-C158-45F8-2D10-91FBE7022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49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3" name="Freeform 557">
                <a:extLst>
                  <a:ext uri="{FF2B5EF4-FFF2-40B4-BE49-F238E27FC236}">
                    <a16:creationId xmlns:a16="http://schemas.microsoft.com/office/drawing/2014/main" id="{678FE6C7-C697-71C7-EB80-39C8D310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1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4" name="Freeform 558">
                <a:extLst>
                  <a:ext uri="{FF2B5EF4-FFF2-40B4-BE49-F238E27FC236}">
                    <a16:creationId xmlns:a16="http://schemas.microsoft.com/office/drawing/2014/main" id="{A867680B-C77C-F8E5-B52B-0A5984DD7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5" name="Freeform 559">
                <a:extLst>
                  <a:ext uri="{FF2B5EF4-FFF2-40B4-BE49-F238E27FC236}">
                    <a16:creationId xmlns:a16="http://schemas.microsoft.com/office/drawing/2014/main" id="{E755EAFE-B148-97D5-328D-545C3096D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2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6" name="Freeform 560">
                <a:extLst>
                  <a:ext uri="{FF2B5EF4-FFF2-40B4-BE49-F238E27FC236}">
                    <a16:creationId xmlns:a16="http://schemas.microsoft.com/office/drawing/2014/main" id="{85B1EB22-5537-07FC-F947-51D5269AA0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2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7" name="Freeform 561">
                <a:extLst>
                  <a:ext uri="{FF2B5EF4-FFF2-40B4-BE49-F238E27FC236}">
                    <a16:creationId xmlns:a16="http://schemas.microsoft.com/office/drawing/2014/main" id="{CB377174-052B-00FE-4B86-3953FA4FB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8" name="Freeform 562">
                <a:extLst>
                  <a:ext uri="{FF2B5EF4-FFF2-40B4-BE49-F238E27FC236}">
                    <a16:creationId xmlns:a16="http://schemas.microsoft.com/office/drawing/2014/main" id="{D2481D65-B7D2-D72D-003B-876BB954A0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9" name="Freeform 563">
                <a:extLst>
                  <a:ext uri="{FF2B5EF4-FFF2-40B4-BE49-F238E27FC236}">
                    <a16:creationId xmlns:a16="http://schemas.microsoft.com/office/drawing/2014/main" id="{FC18D458-A2FE-9EF7-E514-1B81F70EF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87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0" name="Freeform 564">
                <a:extLst>
                  <a:ext uri="{FF2B5EF4-FFF2-40B4-BE49-F238E27FC236}">
                    <a16:creationId xmlns:a16="http://schemas.microsoft.com/office/drawing/2014/main" id="{5B9EA6BE-887D-BD89-3357-9FEE6FF3B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" y="186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1" name="Freeform 565">
                <a:extLst>
                  <a:ext uri="{FF2B5EF4-FFF2-40B4-BE49-F238E27FC236}">
                    <a16:creationId xmlns:a16="http://schemas.microsoft.com/office/drawing/2014/main" id="{5ED68AD5-40CA-8076-371E-5C9876D44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2" name="Freeform 566">
                <a:extLst>
                  <a:ext uri="{FF2B5EF4-FFF2-40B4-BE49-F238E27FC236}">
                    <a16:creationId xmlns:a16="http://schemas.microsoft.com/office/drawing/2014/main" id="{71B66316-9B02-3E55-B893-99FC1343C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5" y="25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3" name="Freeform 567">
                <a:extLst>
                  <a:ext uri="{FF2B5EF4-FFF2-40B4-BE49-F238E27FC236}">
                    <a16:creationId xmlns:a16="http://schemas.microsoft.com/office/drawing/2014/main" id="{EDE97C76-FA2E-2892-1B10-98A161A0A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97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4" name="Freeform 568">
                <a:extLst>
                  <a:ext uri="{FF2B5EF4-FFF2-40B4-BE49-F238E27FC236}">
                    <a16:creationId xmlns:a16="http://schemas.microsoft.com/office/drawing/2014/main" id="{1DB4968F-F1BB-5AB1-2C0B-6D0B1267C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9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5" name="Freeform 569">
                <a:extLst>
                  <a:ext uri="{FF2B5EF4-FFF2-40B4-BE49-F238E27FC236}">
                    <a16:creationId xmlns:a16="http://schemas.microsoft.com/office/drawing/2014/main" id="{529040E7-83D7-114E-B65E-6A353096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10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6" name="Freeform 570">
                <a:extLst>
                  <a:ext uri="{FF2B5EF4-FFF2-40B4-BE49-F238E27FC236}">
                    <a16:creationId xmlns:a16="http://schemas.microsoft.com/office/drawing/2014/main" id="{AD988830-0C50-9C4C-76E2-C52502AD52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5" y="108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7" name="Freeform 571">
                <a:extLst>
                  <a:ext uri="{FF2B5EF4-FFF2-40B4-BE49-F238E27FC236}">
                    <a16:creationId xmlns:a16="http://schemas.microsoft.com/office/drawing/2014/main" id="{AF8B9FBC-6DFE-69AC-A788-D2F3CD71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1384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8" name="Freeform 572">
                <a:extLst>
                  <a:ext uri="{FF2B5EF4-FFF2-40B4-BE49-F238E27FC236}">
                    <a16:creationId xmlns:a16="http://schemas.microsoft.com/office/drawing/2014/main" id="{B00E7139-18F9-EB18-C452-131A6AF2D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0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9" name="Freeform 573">
                <a:extLst>
                  <a:ext uri="{FF2B5EF4-FFF2-40B4-BE49-F238E27FC236}">
                    <a16:creationId xmlns:a16="http://schemas.microsoft.com/office/drawing/2014/main" id="{EABD88ED-7065-0657-64A2-646FD92E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0" name="Freeform 574">
                <a:extLst>
                  <a:ext uri="{FF2B5EF4-FFF2-40B4-BE49-F238E27FC236}">
                    <a16:creationId xmlns:a16="http://schemas.microsoft.com/office/drawing/2014/main" id="{A03FE90B-E13D-12E8-7230-376135555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1" name="Freeform 575">
                <a:extLst>
                  <a:ext uri="{FF2B5EF4-FFF2-40B4-BE49-F238E27FC236}">
                    <a16:creationId xmlns:a16="http://schemas.microsoft.com/office/drawing/2014/main" id="{AC215A6A-C45A-7B84-0C19-3DEE50BCC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293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2" name="Freeform 576">
                <a:extLst>
                  <a:ext uri="{FF2B5EF4-FFF2-40B4-BE49-F238E27FC236}">
                    <a16:creationId xmlns:a16="http://schemas.microsoft.com/office/drawing/2014/main" id="{3EDA5C8F-35FA-0BC9-B7A2-97C5F8C6E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0" y="293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3" name="Freeform 577">
                <a:extLst>
                  <a:ext uri="{FF2B5EF4-FFF2-40B4-BE49-F238E27FC236}">
                    <a16:creationId xmlns:a16="http://schemas.microsoft.com/office/drawing/2014/main" id="{5415AB44-9441-F42D-A60F-C2634337C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1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4" name="Freeform 578">
                <a:extLst>
                  <a:ext uri="{FF2B5EF4-FFF2-40B4-BE49-F238E27FC236}">
                    <a16:creationId xmlns:a16="http://schemas.microsoft.com/office/drawing/2014/main" id="{D77386E0-08D1-9BFA-7876-F58E0C3F5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5" name="Freeform 579">
                <a:extLst>
                  <a:ext uri="{FF2B5EF4-FFF2-40B4-BE49-F238E27FC236}">
                    <a16:creationId xmlns:a16="http://schemas.microsoft.com/office/drawing/2014/main" id="{89A42859-8319-06B7-061B-60760657C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6" name="Freeform 580">
                <a:extLst>
                  <a:ext uri="{FF2B5EF4-FFF2-40B4-BE49-F238E27FC236}">
                    <a16:creationId xmlns:a16="http://schemas.microsoft.com/office/drawing/2014/main" id="{7E05841F-295B-890A-5E21-7CB13B3A3C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7" name="Freeform 581">
                <a:extLst>
                  <a:ext uri="{FF2B5EF4-FFF2-40B4-BE49-F238E27FC236}">
                    <a16:creationId xmlns:a16="http://schemas.microsoft.com/office/drawing/2014/main" id="{C429ABF7-8AB5-D830-0DE1-AD46471E9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11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8" name="Freeform 582">
                <a:extLst>
                  <a:ext uri="{FF2B5EF4-FFF2-40B4-BE49-F238E27FC236}">
                    <a16:creationId xmlns:a16="http://schemas.microsoft.com/office/drawing/2014/main" id="{6915BBF5-9BF0-E12E-28FA-C333DB81FB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" y="1184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9" name="Freeform 583">
                <a:extLst>
                  <a:ext uri="{FF2B5EF4-FFF2-40B4-BE49-F238E27FC236}">
                    <a16:creationId xmlns:a16="http://schemas.microsoft.com/office/drawing/2014/main" id="{3A1C0ECA-3B9C-1896-088F-E7EA9F4BC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0" name="Freeform 584">
                <a:extLst>
                  <a:ext uri="{FF2B5EF4-FFF2-40B4-BE49-F238E27FC236}">
                    <a16:creationId xmlns:a16="http://schemas.microsoft.com/office/drawing/2014/main" id="{0A368E63-2004-F5D4-0AE2-7DCC3D1256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1" name="Freeform 585">
                <a:extLst>
                  <a:ext uri="{FF2B5EF4-FFF2-40B4-BE49-F238E27FC236}">
                    <a16:creationId xmlns:a16="http://schemas.microsoft.com/office/drawing/2014/main" id="{FABB5087-EBB5-0BE2-FAA4-3019145FA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2" name="Freeform 586">
                <a:extLst>
                  <a:ext uri="{FF2B5EF4-FFF2-40B4-BE49-F238E27FC236}">
                    <a16:creationId xmlns:a16="http://schemas.microsoft.com/office/drawing/2014/main" id="{E4FE8BF3-6054-81E7-CB5C-D96DCDA04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2" y="115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3" name="Freeform 587">
                <a:extLst>
                  <a:ext uri="{FF2B5EF4-FFF2-40B4-BE49-F238E27FC236}">
                    <a16:creationId xmlns:a16="http://schemas.microsoft.com/office/drawing/2014/main" id="{B010E44C-2D57-5850-FEA6-F88E76D45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4" name="Freeform 588">
                <a:extLst>
                  <a:ext uri="{FF2B5EF4-FFF2-40B4-BE49-F238E27FC236}">
                    <a16:creationId xmlns:a16="http://schemas.microsoft.com/office/drawing/2014/main" id="{CD3F2810-F8D2-7DCD-3EDC-0606BCCB87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3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5" name="Freeform 589">
                <a:extLst>
                  <a:ext uri="{FF2B5EF4-FFF2-40B4-BE49-F238E27FC236}">
                    <a16:creationId xmlns:a16="http://schemas.microsoft.com/office/drawing/2014/main" id="{F80FDDC7-22AD-7A12-187F-8AE03BC83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7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6" name="Freeform 590">
                <a:extLst>
                  <a:ext uri="{FF2B5EF4-FFF2-40B4-BE49-F238E27FC236}">
                    <a16:creationId xmlns:a16="http://schemas.microsoft.com/office/drawing/2014/main" id="{5A997E8A-E306-9A65-9EE7-598E85E1B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77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7" name="Freeform 591">
                <a:extLst>
                  <a:ext uri="{FF2B5EF4-FFF2-40B4-BE49-F238E27FC236}">
                    <a16:creationId xmlns:a16="http://schemas.microsoft.com/office/drawing/2014/main" id="{B6595D85-09E9-2704-673E-664B78C5C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8" name="Freeform 592">
                <a:extLst>
                  <a:ext uri="{FF2B5EF4-FFF2-40B4-BE49-F238E27FC236}">
                    <a16:creationId xmlns:a16="http://schemas.microsoft.com/office/drawing/2014/main" id="{9B2B72FC-A5C6-04FA-2981-6AAE3D3D0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9" name="Freeform 593">
                <a:extLst>
                  <a:ext uri="{FF2B5EF4-FFF2-40B4-BE49-F238E27FC236}">
                    <a16:creationId xmlns:a16="http://schemas.microsoft.com/office/drawing/2014/main" id="{E43021D7-40D5-F060-454A-04AE9E191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0" name="Freeform 594">
                <a:extLst>
                  <a:ext uri="{FF2B5EF4-FFF2-40B4-BE49-F238E27FC236}">
                    <a16:creationId xmlns:a16="http://schemas.microsoft.com/office/drawing/2014/main" id="{85CD6510-BCF1-575E-3367-8C5D7695C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19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1" name="Freeform 595">
                <a:extLst>
                  <a:ext uri="{FF2B5EF4-FFF2-40B4-BE49-F238E27FC236}">
                    <a16:creationId xmlns:a16="http://schemas.microsoft.com/office/drawing/2014/main" id="{3E54AD33-675D-38B7-4595-F067EF894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2" name="Freeform 596">
                <a:extLst>
                  <a:ext uri="{FF2B5EF4-FFF2-40B4-BE49-F238E27FC236}">
                    <a16:creationId xmlns:a16="http://schemas.microsoft.com/office/drawing/2014/main" id="{8DCAB695-021D-717B-4FB2-C9E8B5D4F4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3" name="Freeform 597">
                <a:extLst>
                  <a:ext uri="{FF2B5EF4-FFF2-40B4-BE49-F238E27FC236}">
                    <a16:creationId xmlns:a16="http://schemas.microsoft.com/office/drawing/2014/main" id="{FFC7F66E-C134-4E3E-4067-FE42C5107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4" name="Freeform 598">
                <a:extLst>
                  <a:ext uri="{FF2B5EF4-FFF2-40B4-BE49-F238E27FC236}">
                    <a16:creationId xmlns:a16="http://schemas.microsoft.com/office/drawing/2014/main" id="{268F711A-2914-D912-415E-6A37DB1AD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5" name="Freeform 599">
                <a:extLst>
                  <a:ext uri="{FF2B5EF4-FFF2-40B4-BE49-F238E27FC236}">
                    <a16:creationId xmlns:a16="http://schemas.microsoft.com/office/drawing/2014/main" id="{CD8B974A-4410-B3A6-EA8D-E0E8FFCFE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6" name="Freeform 600">
                <a:extLst>
                  <a:ext uri="{FF2B5EF4-FFF2-40B4-BE49-F238E27FC236}">
                    <a16:creationId xmlns:a16="http://schemas.microsoft.com/office/drawing/2014/main" id="{B2D0A143-F971-A1A6-BD42-C6D4095F52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11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7" name="Freeform 601">
                <a:extLst>
                  <a:ext uri="{FF2B5EF4-FFF2-40B4-BE49-F238E27FC236}">
                    <a16:creationId xmlns:a16="http://schemas.microsoft.com/office/drawing/2014/main" id="{7AEA0EDB-C7AE-E156-8CFA-3C8AE1217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8" name="Freeform 602">
                <a:extLst>
                  <a:ext uri="{FF2B5EF4-FFF2-40B4-BE49-F238E27FC236}">
                    <a16:creationId xmlns:a16="http://schemas.microsoft.com/office/drawing/2014/main" id="{6C43C565-9F7B-A4F7-EB39-3A174DF4DE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8" y="12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9" name="Freeform 603">
                <a:extLst>
                  <a:ext uri="{FF2B5EF4-FFF2-40B4-BE49-F238E27FC236}">
                    <a16:creationId xmlns:a16="http://schemas.microsoft.com/office/drawing/2014/main" id="{7A0007CD-85E6-16CD-8525-5DD8C880E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0" name="Freeform 604">
                <a:extLst>
                  <a:ext uri="{FF2B5EF4-FFF2-40B4-BE49-F238E27FC236}">
                    <a16:creationId xmlns:a16="http://schemas.microsoft.com/office/drawing/2014/main" id="{F8EC5E60-5D2A-1B65-FD00-A38968A81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8" y="14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1" name="Freeform 605">
                <a:extLst>
                  <a:ext uri="{FF2B5EF4-FFF2-40B4-BE49-F238E27FC236}">
                    <a16:creationId xmlns:a16="http://schemas.microsoft.com/office/drawing/2014/main" id="{2EAD9B3E-AEB4-7001-8DA1-125B85D17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21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2" name="Freeform 606">
                <a:extLst>
                  <a:ext uri="{FF2B5EF4-FFF2-40B4-BE49-F238E27FC236}">
                    <a16:creationId xmlns:a16="http://schemas.microsoft.com/office/drawing/2014/main" id="{AF2E639A-F170-52FC-6A6B-3D31B65B5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7" y="21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3" name="Freeform 607">
                <a:extLst>
                  <a:ext uri="{FF2B5EF4-FFF2-40B4-BE49-F238E27FC236}">
                    <a16:creationId xmlns:a16="http://schemas.microsoft.com/office/drawing/2014/main" id="{6ADD53FF-5976-5FF1-D2CB-2747D3388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131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11" name="Group 809">
              <a:extLst>
                <a:ext uri="{FF2B5EF4-FFF2-40B4-BE49-F238E27FC236}">
                  <a16:creationId xmlns:a16="http://schemas.microsoft.com/office/drawing/2014/main" id="{0484E4D6-40DA-492A-C405-768CC5323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1838" y="1397000"/>
              <a:ext cx="2663825" cy="2144713"/>
              <a:chOff x="1261" y="880"/>
              <a:chExt cx="1678" cy="1351"/>
            </a:xfrm>
          </p:grpSpPr>
          <p:sp>
            <p:nvSpPr>
              <p:cNvPr id="2014" name="Freeform 609">
                <a:extLst>
                  <a:ext uri="{FF2B5EF4-FFF2-40B4-BE49-F238E27FC236}">
                    <a16:creationId xmlns:a16="http://schemas.microsoft.com/office/drawing/2014/main" id="{B0543B7D-1600-1B8E-3EEE-27F5EFA418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9" y="130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5" name="Freeform 610">
                <a:extLst>
                  <a:ext uri="{FF2B5EF4-FFF2-40B4-BE49-F238E27FC236}">
                    <a16:creationId xmlns:a16="http://schemas.microsoft.com/office/drawing/2014/main" id="{55148D24-30D0-AC7E-CFA6-2DADE8B62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6" name="Freeform 611">
                <a:extLst>
                  <a:ext uri="{FF2B5EF4-FFF2-40B4-BE49-F238E27FC236}">
                    <a16:creationId xmlns:a16="http://schemas.microsoft.com/office/drawing/2014/main" id="{43B0D3E6-56BD-62B5-5F1F-7380B9E4E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7" y="109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7" name="Freeform 612">
                <a:extLst>
                  <a:ext uri="{FF2B5EF4-FFF2-40B4-BE49-F238E27FC236}">
                    <a16:creationId xmlns:a16="http://schemas.microsoft.com/office/drawing/2014/main" id="{F0B60C95-78CD-92B0-638C-E6C9C04B1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8" name="Freeform 613">
                <a:extLst>
                  <a:ext uri="{FF2B5EF4-FFF2-40B4-BE49-F238E27FC236}">
                    <a16:creationId xmlns:a16="http://schemas.microsoft.com/office/drawing/2014/main" id="{CC7B3645-B427-621C-89ED-8739BE4E87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9" name="Freeform 614">
                <a:extLst>
                  <a:ext uri="{FF2B5EF4-FFF2-40B4-BE49-F238E27FC236}">
                    <a16:creationId xmlns:a16="http://schemas.microsoft.com/office/drawing/2014/main" id="{0972F03B-781F-B05B-8AD3-36B390EB7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11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0" name="Freeform 615">
                <a:extLst>
                  <a:ext uri="{FF2B5EF4-FFF2-40B4-BE49-F238E27FC236}">
                    <a16:creationId xmlns:a16="http://schemas.microsoft.com/office/drawing/2014/main" id="{5129AE17-EB27-324A-4B24-9218E16C7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" y="111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1" name="Freeform 616">
                <a:extLst>
                  <a:ext uri="{FF2B5EF4-FFF2-40B4-BE49-F238E27FC236}">
                    <a16:creationId xmlns:a16="http://schemas.microsoft.com/office/drawing/2014/main" id="{79FB885D-9B5A-B821-BDF4-678B729A6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2" name="Freeform 617">
                <a:extLst>
                  <a:ext uri="{FF2B5EF4-FFF2-40B4-BE49-F238E27FC236}">
                    <a16:creationId xmlns:a16="http://schemas.microsoft.com/office/drawing/2014/main" id="{A408C545-B35D-A198-6679-C7285B83A4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16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3" name="Freeform 618">
                <a:extLst>
                  <a:ext uri="{FF2B5EF4-FFF2-40B4-BE49-F238E27FC236}">
                    <a16:creationId xmlns:a16="http://schemas.microsoft.com/office/drawing/2014/main" id="{497FF996-6AD7-33E4-167E-2C6A85CC6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10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4" name="Freeform 619">
                <a:extLst>
                  <a:ext uri="{FF2B5EF4-FFF2-40B4-BE49-F238E27FC236}">
                    <a16:creationId xmlns:a16="http://schemas.microsoft.com/office/drawing/2014/main" id="{D9BA872D-47B4-90BA-8A7E-A5276D425A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2" y="10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5" name="Freeform 620">
                <a:extLst>
                  <a:ext uri="{FF2B5EF4-FFF2-40B4-BE49-F238E27FC236}">
                    <a16:creationId xmlns:a16="http://schemas.microsoft.com/office/drawing/2014/main" id="{AB74D93A-45BC-F8C5-2191-45FED0590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6" name="Freeform 621">
                <a:extLst>
                  <a:ext uri="{FF2B5EF4-FFF2-40B4-BE49-F238E27FC236}">
                    <a16:creationId xmlns:a16="http://schemas.microsoft.com/office/drawing/2014/main" id="{9433DB65-29D8-1FBE-96D8-EB81130AFC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9" y="143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7" name="Freeform 622">
                <a:extLst>
                  <a:ext uri="{FF2B5EF4-FFF2-40B4-BE49-F238E27FC236}">
                    <a16:creationId xmlns:a16="http://schemas.microsoft.com/office/drawing/2014/main" id="{76B34FAA-5530-C797-2BC2-F75BC860A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2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8" name="Freeform 623">
                <a:extLst>
                  <a:ext uri="{FF2B5EF4-FFF2-40B4-BE49-F238E27FC236}">
                    <a16:creationId xmlns:a16="http://schemas.microsoft.com/office/drawing/2014/main" id="{9FF82FB4-6331-0E3D-CD08-10312697E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3" y="161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9" name="Freeform 624">
                <a:extLst>
                  <a:ext uri="{FF2B5EF4-FFF2-40B4-BE49-F238E27FC236}">
                    <a16:creationId xmlns:a16="http://schemas.microsoft.com/office/drawing/2014/main" id="{E145005E-5426-E1AB-4D65-8C1FC9386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0" name="Freeform 625">
                <a:extLst>
                  <a:ext uri="{FF2B5EF4-FFF2-40B4-BE49-F238E27FC236}">
                    <a16:creationId xmlns:a16="http://schemas.microsoft.com/office/drawing/2014/main" id="{DB6B6F11-9AB9-7375-4FEB-06CC5E94A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1" name="Freeform 626">
                <a:extLst>
                  <a:ext uri="{FF2B5EF4-FFF2-40B4-BE49-F238E27FC236}">
                    <a16:creationId xmlns:a16="http://schemas.microsoft.com/office/drawing/2014/main" id="{0747B9C2-4456-C78C-6560-DBCEB4C60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84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2" name="Freeform 627">
                <a:extLst>
                  <a:ext uri="{FF2B5EF4-FFF2-40B4-BE49-F238E27FC236}">
                    <a16:creationId xmlns:a16="http://schemas.microsoft.com/office/drawing/2014/main" id="{AA6E65F4-A7BB-ED20-BE14-A2789DB68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2" y="184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3" name="Freeform 628">
                <a:extLst>
                  <a:ext uri="{FF2B5EF4-FFF2-40B4-BE49-F238E27FC236}">
                    <a16:creationId xmlns:a16="http://schemas.microsoft.com/office/drawing/2014/main" id="{DA07CE22-2FDC-9AF3-0A32-D2571F945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4" name="Freeform 629">
                <a:extLst>
                  <a:ext uri="{FF2B5EF4-FFF2-40B4-BE49-F238E27FC236}">
                    <a16:creationId xmlns:a16="http://schemas.microsoft.com/office/drawing/2014/main" id="{7EF1F962-F22E-07A7-9A98-160C3CF36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6" y="17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5" name="Freeform 630">
                <a:extLst>
                  <a:ext uri="{FF2B5EF4-FFF2-40B4-BE49-F238E27FC236}">
                    <a16:creationId xmlns:a16="http://schemas.microsoft.com/office/drawing/2014/main" id="{1618B716-FDB5-7395-41BE-4B091429F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6" name="Freeform 631">
                <a:extLst>
                  <a:ext uri="{FF2B5EF4-FFF2-40B4-BE49-F238E27FC236}">
                    <a16:creationId xmlns:a16="http://schemas.microsoft.com/office/drawing/2014/main" id="{4541A967-1298-699D-EF90-0397BA140D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" y="123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7" name="Freeform 632">
                <a:extLst>
                  <a:ext uri="{FF2B5EF4-FFF2-40B4-BE49-F238E27FC236}">
                    <a16:creationId xmlns:a16="http://schemas.microsoft.com/office/drawing/2014/main" id="{98F2E15C-D928-E965-4C78-6889A92B2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8" name="Freeform 633">
                <a:extLst>
                  <a:ext uri="{FF2B5EF4-FFF2-40B4-BE49-F238E27FC236}">
                    <a16:creationId xmlns:a16="http://schemas.microsoft.com/office/drawing/2014/main" id="{55F3AE51-61C6-565F-098A-A52FD4D2A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9" name="Freeform 634">
                <a:extLst>
                  <a:ext uri="{FF2B5EF4-FFF2-40B4-BE49-F238E27FC236}">
                    <a16:creationId xmlns:a16="http://schemas.microsoft.com/office/drawing/2014/main" id="{7CB38987-D674-429B-C52D-6BD41B951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0" name="Freeform 635">
                <a:extLst>
                  <a:ext uri="{FF2B5EF4-FFF2-40B4-BE49-F238E27FC236}">
                    <a16:creationId xmlns:a16="http://schemas.microsoft.com/office/drawing/2014/main" id="{DB547080-C4DC-781C-B907-D7C4CA87F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1" name="Freeform 636">
                <a:extLst>
                  <a:ext uri="{FF2B5EF4-FFF2-40B4-BE49-F238E27FC236}">
                    <a16:creationId xmlns:a16="http://schemas.microsoft.com/office/drawing/2014/main" id="{8E50D787-6777-565B-746A-D3DEEDD5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153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2" name="Freeform 637">
                <a:extLst>
                  <a:ext uri="{FF2B5EF4-FFF2-40B4-BE49-F238E27FC236}">
                    <a16:creationId xmlns:a16="http://schemas.microsoft.com/office/drawing/2014/main" id="{768B25D5-0003-E28F-BA6D-2596A5CF68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0" y="1534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3" name="Freeform 638">
                <a:extLst>
                  <a:ext uri="{FF2B5EF4-FFF2-40B4-BE49-F238E27FC236}">
                    <a16:creationId xmlns:a16="http://schemas.microsoft.com/office/drawing/2014/main" id="{CECE1218-05E2-135A-5BB5-4D9BD8E7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4" name="Freeform 639">
                <a:extLst>
                  <a:ext uri="{FF2B5EF4-FFF2-40B4-BE49-F238E27FC236}">
                    <a16:creationId xmlns:a16="http://schemas.microsoft.com/office/drawing/2014/main" id="{89026775-AD99-827B-D4B4-201992484D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2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5" name="Freeform 640">
                <a:extLst>
                  <a:ext uri="{FF2B5EF4-FFF2-40B4-BE49-F238E27FC236}">
                    <a16:creationId xmlns:a16="http://schemas.microsoft.com/office/drawing/2014/main" id="{11937932-6C43-16A3-2568-6DA05FB9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6" name="Freeform 641">
                <a:extLst>
                  <a:ext uri="{FF2B5EF4-FFF2-40B4-BE49-F238E27FC236}">
                    <a16:creationId xmlns:a16="http://schemas.microsoft.com/office/drawing/2014/main" id="{02907849-301A-EDAB-1201-CE68AD87B7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3" y="16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7" name="Freeform 642">
                <a:extLst>
                  <a:ext uri="{FF2B5EF4-FFF2-40B4-BE49-F238E27FC236}">
                    <a16:creationId xmlns:a16="http://schemas.microsoft.com/office/drawing/2014/main" id="{8787AAA9-080A-1611-EBEF-F726A7826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15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8" name="Freeform 643">
                <a:extLst>
                  <a:ext uri="{FF2B5EF4-FFF2-40B4-BE49-F238E27FC236}">
                    <a16:creationId xmlns:a16="http://schemas.microsoft.com/office/drawing/2014/main" id="{C74A7847-A88C-9D3C-B85A-3D152612B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" y="150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9" name="Freeform 644">
                <a:extLst>
                  <a:ext uri="{FF2B5EF4-FFF2-40B4-BE49-F238E27FC236}">
                    <a16:creationId xmlns:a16="http://schemas.microsoft.com/office/drawing/2014/main" id="{1C7C77D3-1AAE-F1BC-9C98-EDB82458F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3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0" name="Freeform 645">
                <a:extLst>
                  <a:ext uri="{FF2B5EF4-FFF2-40B4-BE49-F238E27FC236}">
                    <a16:creationId xmlns:a16="http://schemas.microsoft.com/office/drawing/2014/main" id="{EBF39D6C-0726-8990-DB6A-1E71498CED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" y="13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1" name="Freeform 646">
                <a:extLst>
                  <a:ext uri="{FF2B5EF4-FFF2-40B4-BE49-F238E27FC236}">
                    <a16:creationId xmlns:a16="http://schemas.microsoft.com/office/drawing/2014/main" id="{52FD7596-CE59-2D37-D400-DB9C09973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2" name="Freeform 647">
                <a:extLst>
                  <a:ext uri="{FF2B5EF4-FFF2-40B4-BE49-F238E27FC236}">
                    <a16:creationId xmlns:a16="http://schemas.microsoft.com/office/drawing/2014/main" id="{21E22E93-FA25-DADF-89DB-118CC0059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3" name="Freeform 648">
                <a:extLst>
                  <a:ext uri="{FF2B5EF4-FFF2-40B4-BE49-F238E27FC236}">
                    <a16:creationId xmlns:a16="http://schemas.microsoft.com/office/drawing/2014/main" id="{6FF21AE1-B6D7-2152-EF60-5C084285E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4" name="Freeform 649">
                <a:extLst>
                  <a:ext uri="{FF2B5EF4-FFF2-40B4-BE49-F238E27FC236}">
                    <a16:creationId xmlns:a16="http://schemas.microsoft.com/office/drawing/2014/main" id="{1BC1BB8C-D39D-E986-DFA6-73A6558C9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8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5" name="Freeform 650">
                <a:extLst>
                  <a:ext uri="{FF2B5EF4-FFF2-40B4-BE49-F238E27FC236}">
                    <a16:creationId xmlns:a16="http://schemas.microsoft.com/office/drawing/2014/main" id="{FE2582B5-0702-14CA-24E2-3CADB5EDD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6" name="Freeform 651">
                <a:extLst>
                  <a:ext uri="{FF2B5EF4-FFF2-40B4-BE49-F238E27FC236}">
                    <a16:creationId xmlns:a16="http://schemas.microsoft.com/office/drawing/2014/main" id="{7403279D-382C-CE78-55F9-DE09BB960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8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7" name="Freeform 652">
                <a:extLst>
                  <a:ext uri="{FF2B5EF4-FFF2-40B4-BE49-F238E27FC236}">
                    <a16:creationId xmlns:a16="http://schemas.microsoft.com/office/drawing/2014/main" id="{B897A272-B448-EAFF-4EDB-12377C1F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34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8" name="Freeform 653">
                <a:extLst>
                  <a:ext uri="{FF2B5EF4-FFF2-40B4-BE49-F238E27FC236}">
                    <a16:creationId xmlns:a16="http://schemas.microsoft.com/office/drawing/2014/main" id="{4693C1A6-CB4C-9820-97DC-DEB8BADFA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9" name="Freeform 654">
                <a:extLst>
                  <a:ext uri="{FF2B5EF4-FFF2-40B4-BE49-F238E27FC236}">
                    <a16:creationId xmlns:a16="http://schemas.microsoft.com/office/drawing/2014/main" id="{DEBA7F3E-7A09-4706-81D1-0D9B53F7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1571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0" name="Freeform 655">
                <a:extLst>
                  <a:ext uri="{FF2B5EF4-FFF2-40B4-BE49-F238E27FC236}">
                    <a16:creationId xmlns:a16="http://schemas.microsoft.com/office/drawing/2014/main" id="{A4536EBB-ED75-289B-66ED-F865E14AF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1" y="156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1" name="Freeform 656">
                <a:extLst>
                  <a:ext uri="{FF2B5EF4-FFF2-40B4-BE49-F238E27FC236}">
                    <a16:creationId xmlns:a16="http://schemas.microsoft.com/office/drawing/2014/main" id="{F3F5EFAE-C22B-7DF1-6114-C3B6653EF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6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2" name="Freeform 657">
                <a:extLst>
                  <a:ext uri="{FF2B5EF4-FFF2-40B4-BE49-F238E27FC236}">
                    <a16:creationId xmlns:a16="http://schemas.microsoft.com/office/drawing/2014/main" id="{D8924820-08C1-2848-91E3-557E07A15C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" y="16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3" name="Freeform 658">
                <a:extLst>
                  <a:ext uri="{FF2B5EF4-FFF2-40B4-BE49-F238E27FC236}">
                    <a16:creationId xmlns:a16="http://schemas.microsoft.com/office/drawing/2014/main" id="{D369A059-477D-154F-98D2-2F7C95C37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7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4" name="Freeform 659">
                <a:extLst>
                  <a:ext uri="{FF2B5EF4-FFF2-40B4-BE49-F238E27FC236}">
                    <a16:creationId xmlns:a16="http://schemas.microsoft.com/office/drawing/2014/main" id="{4FE09F85-BD8A-87AA-052F-4C7BA1D9F1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2" y="17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5" name="Freeform 660">
                <a:extLst>
                  <a:ext uri="{FF2B5EF4-FFF2-40B4-BE49-F238E27FC236}">
                    <a16:creationId xmlns:a16="http://schemas.microsoft.com/office/drawing/2014/main" id="{0AF91785-1A35-1A7C-F102-1A579910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6" name="Freeform 661">
                <a:extLst>
                  <a:ext uri="{FF2B5EF4-FFF2-40B4-BE49-F238E27FC236}">
                    <a16:creationId xmlns:a16="http://schemas.microsoft.com/office/drawing/2014/main" id="{842736B0-267D-EE72-6BAB-C8DCF2A64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5" y="204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7" name="Freeform 662">
                <a:extLst>
                  <a:ext uri="{FF2B5EF4-FFF2-40B4-BE49-F238E27FC236}">
                    <a16:creationId xmlns:a16="http://schemas.microsoft.com/office/drawing/2014/main" id="{10FAA9DF-3950-89A3-38FC-096C5276B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8" name="Freeform 663">
                <a:extLst>
                  <a:ext uri="{FF2B5EF4-FFF2-40B4-BE49-F238E27FC236}">
                    <a16:creationId xmlns:a16="http://schemas.microsoft.com/office/drawing/2014/main" id="{5F49823A-3754-34C9-8FC6-EFE41B147F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3" y="17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9" name="Freeform 664">
                <a:extLst>
                  <a:ext uri="{FF2B5EF4-FFF2-40B4-BE49-F238E27FC236}">
                    <a16:creationId xmlns:a16="http://schemas.microsoft.com/office/drawing/2014/main" id="{6CA0B98D-5602-A411-C66B-5C5912400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1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0" name="Freeform 665">
                <a:extLst>
                  <a:ext uri="{FF2B5EF4-FFF2-40B4-BE49-F238E27FC236}">
                    <a16:creationId xmlns:a16="http://schemas.microsoft.com/office/drawing/2014/main" id="{DEB6E437-1FD0-230D-ECF4-852D16AAB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3" y="21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1" name="Freeform 666">
                <a:extLst>
                  <a:ext uri="{FF2B5EF4-FFF2-40B4-BE49-F238E27FC236}">
                    <a16:creationId xmlns:a16="http://schemas.microsoft.com/office/drawing/2014/main" id="{109FA746-8ED0-746B-4C1B-C9370232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10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2" name="Freeform 667">
                <a:extLst>
                  <a:ext uri="{FF2B5EF4-FFF2-40B4-BE49-F238E27FC236}">
                    <a16:creationId xmlns:a16="http://schemas.microsoft.com/office/drawing/2014/main" id="{F1126A01-5BAF-0FBF-1C66-0E29D4CF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3" y="209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3" name="Freeform 668">
                <a:extLst>
                  <a:ext uri="{FF2B5EF4-FFF2-40B4-BE49-F238E27FC236}">
                    <a16:creationId xmlns:a16="http://schemas.microsoft.com/office/drawing/2014/main" id="{3440BB0A-6A43-492A-395A-0CACBAF60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4" name="Freeform 669">
                <a:extLst>
                  <a:ext uri="{FF2B5EF4-FFF2-40B4-BE49-F238E27FC236}">
                    <a16:creationId xmlns:a16="http://schemas.microsoft.com/office/drawing/2014/main" id="{33A1B056-9CDF-3746-28D3-360AB7252C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2" y="20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5" name="Freeform 670">
                <a:extLst>
                  <a:ext uri="{FF2B5EF4-FFF2-40B4-BE49-F238E27FC236}">
                    <a16:creationId xmlns:a16="http://schemas.microsoft.com/office/drawing/2014/main" id="{5932A23A-4FE4-A992-E730-DE4D0BE2B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8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6" name="Freeform 671">
                <a:extLst>
                  <a:ext uri="{FF2B5EF4-FFF2-40B4-BE49-F238E27FC236}">
                    <a16:creationId xmlns:a16="http://schemas.microsoft.com/office/drawing/2014/main" id="{78CB8D69-C9AF-7DF0-5FC6-6CB60C6CC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7" y="183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7" name="Freeform 672">
                <a:extLst>
                  <a:ext uri="{FF2B5EF4-FFF2-40B4-BE49-F238E27FC236}">
                    <a16:creationId xmlns:a16="http://schemas.microsoft.com/office/drawing/2014/main" id="{BA6FDD6F-6B59-3F93-604E-46DF4159B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188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8" name="Freeform 673">
                <a:extLst>
                  <a:ext uri="{FF2B5EF4-FFF2-40B4-BE49-F238E27FC236}">
                    <a16:creationId xmlns:a16="http://schemas.microsoft.com/office/drawing/2014/main" id="{1066CCC4-E51E-EDA1-4D60-B7F6E743C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5" y="18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9" name="Freeform 674">
                <a:extLst>
                  <a:ext uri="{FF2B5EF4-FFF2-40B4-BE49-F238E27FC236}">
                    <a16:creationId xmlns:a16="http://schemas.microsoft.com/office/drawing/2014/main" id="{419DAD13-118F-76A4-5068-15AEA8591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88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0" name="Freeform 675">
                <a:extLst>
                  <a:ext uri="{FF2B5EF4-FFF2-40B4-BE49-F238E27FC236}">
                    <a16:creationId xmlns:a16="http://schemas.microsoft.com/office/drawing/2014/main" id="{FD43AB59-F575-1E7A-2625-F05743665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6" y="188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1" name="Freeform 676">
                <a:extLst>
                  <a:ext uri="{FF2B5EF4-FFF2-40B4-BE49-F238E27FC236}">
                    <a16:creationId xmlns:a16="http://schemas.microsoft.com/office/drawing/2014/main" id="{554A3BBE-D2AE-3BC8-AB43-E9708BFBD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8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2" name="Freeform 677">
                <a:extLst>
                  <a:ext uri="{FF2B5EF4-FFF2-40B4-BE49-F238E27FC236}">
                    <a16:creationId xmlns:a16="http://schemas.microsoft.com/office/drawing/2014/main" id="{891048E5-C234-1DF2-F461-CBFDC22BFD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2" y="182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3" name="Freeform 678">
                <a:extLst>
                  <a:ext uri="{FF2B5EF4-FFF2-40B4-BE49-F238E27FC236}">
                    <a16:creationId xmlns:a16="http://schemas.microsoft.com/office/drawing/2014/main" id="{9CB87379-E24E-72EE-1ECE-256C1FFC2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8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4" name="Freeform 679">
                <a:extLst>
                  <a:ext uri="{FF2B5EF4-FFF2-40B4-BE49-F238E27FC236}">
                    <a16:creationId xmlns:a16="http://schemas.microsoft.com/office/drawing/2014/main" id="{0164B618-5AE5-49A1-B694-543A3C186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2" y="185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5" name="Freeform 680">
                <a:extLst>
                  <a:ext uri="{FF2B5EF4-FFF2-40B4-BE49-F238E27FC236}">
                    <a16:creationId xmlns:a16="http://schemas.microsoft.com/office/drawing/2014/main" id="{D3AD1E12-2CBB-C8A1-422E-8E350558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6" name="Freeform 681">
                <a:extLst>
                  <a:ext uri="{FF2B5EF4-FFF2-40B4-BE49-F238E27FC236}">
                    <a16:creationId xmlns:a16="http://schemas.microsoft.com/office/drawing/2014/main" id="{C222603A-7B8A-094E-F49E-875844FF9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" y="17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7" name="Freeform 682">
                <a:extLst>
                  <a:ext uri="{FF2B5EF4-FFF2-40B4-BE49-F238E27FC236}">
                    <a16:creationId xmlns:a16="http://schemas.microsoft.com/office/drawing/2014/main" id="{21DF5B29-405F-54BC-6BCB-63EB0EBDC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183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8" name="Freeform 683">
                <a:extLst>
                  <a:ext uri="{FF2B5EF4-FFF2-40B4-BE49-F238E27FC236}">
                    <a16:creationId xmlns:a16="http://schemas.microsoft.com/office/drawing/2014/main" id="{D027BDCC-EB6E-E627-7606-5F62128F85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9" y="18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9" name="Freeform 684">
                <a:extLst>
                  <a:ext uri="{FF2B5EF4-FFF2-40B4-BE49-F238E27FC236}">
                    <a16:creationId xmlns:a16="http://schemas.microsoft.com/office/drawing/2014/main" id="{4B841C42-652D-DF7A-D480-71F34B191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9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0" name="Freeform 685">
                <a:extLst>
                  <a:ext uri="{FF2B5EF4-FFF2-40B4-BE49-F238E27FC236}">
                    <a16:creationId xmlns:a16="http://schemas.microsoft.com/office/drawing/2014/main" id="{409B53EF-3C5B-23F7-F363-378C8FA0C6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2" y="195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1" name="Freeform 686">
                <a:extLst>
                  <a:ext uri="{FF2B5EF4-FFF2-40B4-BE49-F238E27FC236}">
                    <a16:creationId xmlns:a16="http://schemas.microsoft.com/office/drawing/2014/main" id="{5FA03F29-8225-7AAC-5919-5773B823F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76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2" name="Freeform 687">
                <a:extLst>
                  <a:ext uri="{FF2B5EF4-FFF2-40B4-BE49-F238E27FC236}">
                    <a16:creationId xmlns:a16="http://schemas.microsoft.com/office/drawing/2014/main" id="{1C928BCD-80BD-F888-889F-B7A1504EB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175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3" name="Freeform 688">
                <a:extLst>
                  <a:ext uri="{FF2B5EF4-FFF2-40B4-BE49-F238E27FC236}">
                    <a16:creationId xmlns:a16="http://schemas.microsoft.com/office/drawing/2014/main" id="{9ECD33F1-FDC4-47A4-6A7C-D7B83345D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16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4" name="Freeform 689">
                <a:extLst>
                  <a:ext uri="{FF2B5EF4-FFF2-40B4-BE49-F238E27FC236}">
                    <a16:creationId xmlns:a16="http://schemas.microsoft.com/office/drawing/2014/main" id="{2ACDA46E-0DC9-88A5-41C9-AEB264CBF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1" y="168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5" name="Freeform 690">
                <a:extLst>
                  <a:ext uri="{FF2B5EF4-FFF2-40B4-BE49-F238E27FC236}">
                    <a16:creationId xmlns:a16="http://schemas.microsoft.com/office/drawing/2014/main" id="{D892C67A-B2C8-4FF4-E377-E6025F913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16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6" name="Freeform 691">
                <a:extLst>
                  <a:ext uri="{FF2B5EF4-FFF2-40B4-BE49-F238E27FC236}">
                    <a16:creationId xmlns:a16="http://schemas.microsoft.com/office/drawing/2014/main" id="{077A13E0-CBEB-D3EE-ACB1-1293410F18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6" y="161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7" name="Freeform 692">
                <a:extLst>
                  <a:ext uri="{FF2B5EF4-FFF2-40B4-BE49-F238E27FC236}">
                    <a16:creationId xmlns:a16="http://schemas.microsoft.com/office/drawing/2014/main" id="{F53F152E-8AB0-51BD-3B1F-2A3D51DFB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5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8" name="Freeform 693">
                <a:extLst>
                  <a:ext uri="{FF2B5EF4-FFF2-40B4-BE49-F238E27FC236}">
                    <a16:creationId xmlns:a16="http://schemas.microsoft.com/office/drawing/2014/main" id="{CB8071A9-434E-4526-A192-FBC5903D3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3" y="15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9" name="Freeform 694">
                <a:extLst>
                  <a:ext uri="{FF2B5EF4-FFF2-40B4-BE49-F238E27FC236}">
                    <a16:creationId xmlns:a16="http://schemas.microsoft.com/office/drawing/2014/main" id="{D6EA25C0-12C2-8CDF-E8AD-4A0CC5B55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0" name="Freeform 695">
                <a:extLst>
                  <a:ext uri="{FF2B5EF4-FFF2-40B4-BE49-F238E27FC236}">
                    <a16:creationId xmlns:a16="http://schemas.microsoft.com/office/drawing/2014/main" id="{37D7283E-F6F3-849A-5C6D-F91488425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1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1" name="Freeform 696">
                <a:extLst>
                  <a:ext uri="{FF2B5EF4-FFF2-40B4-BE49-F238E27FC236}">
                    <a16:creationId xmlns:a16="http://schemas.microsoft.com/office/drawing/2014/main" id="{15C5D9A7-731A-6FA4-F03E-A1A57803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2" name="Freeform 697">
                <a:extLst>
                  <a:ext uri="{FF2B5EF4-FFF2-40B4-BE49-F238E27FC236}">
                    <a16:creationId xmlns:a16="http://schemas.microsoft.com/office/drawing/2014/main" id="{B0FB5CA9-52CE-EAE8-09B5-4E4A94CD9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6" y="12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3" name="Freeform 698">
                <a:extLst>
                  <a:ext uri="{FF2B5EF4-FFF2-40B4-BE49-F238E27FC236}">
                    <a16:creationId xmlns:a16="http://schemas.microsoft.com/office/drawing/2014/main" id="{1681944D-F8B8-C152-E883-7109A1B35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5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4" name="Freeform 699">
                <a:extLst>
                  <a:ext uri="{FF2B5EF4-FFF2-40B4-BE49-F238E27FC236}">
                    <a16:creationId xmlns:a16="http://schemas.microsoft.com/office/drawing/2014/main" id="{8E8549F5-120A-8269-135A-1689E7654F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9" y="150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5" name="Freeform 700">
                <a:extLst>
                  <a:ext uri="{FF2B5EF4-FFF2-40B4-BE49-F238E27FC236}">
                    <a16:creationId xmlns:a16="http://schemas.microsoft.com/office/drawing/2014/main" id="{9A131367-0163-C7E4-1BA7-9769EE355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6" name="Freeform 701">
                <a:extLst>
                  <a:ext uri="{FF2B5EF4-FFF2-40B4-BE49-F238E27FC236}">
                    <a16:creationId xmlns:a16="http://schemas.microsoft.com/office/drawing/2014/main" id="{8308CAD2-7BFA-8593-4459-29438C5F15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7" y="178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7" name="Freeform 702">
                <a:extLst>
                  <a:ext uri="{FF2B5EF4-FFF2-40B4-BE49-F238E27FC236}">
                    <a16:creationId xmlns:a16="http://schemas.microsoft.com/office/drawing/2014/main" id="{C95F463C-0919-2E37-3E7D-D7263D2C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8" name="Freeform 703">
                <a:extLst>
                  <a:ext uri="{FF2B5EF4-FFF2-40B4-BE49-F238E27FC236}">
                    <a16:creationId xmlns:a16="http://schemas.microsoft.com/office/drawing/2014/main" id="{64F2B8CC-7CC8-7200-21BA-EAA2754C73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9" name="Freeform 704">
                <a:extLst>
                  <a:ext uri="{FF2B5EF4-FFF2-40B4-BE49-F238E27FC236}">
                    <a16:creationId xmlns:a16="http://schemas.microsoft.com/office/drawing/2014/main" id="{B8A3C3B8-9E13-26BC-6EDF-956AE0509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11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0" name="Freeform 705">
                <a:extLst>
                  <a:ext uri="{FF2B5EF4-FFF2-40B4-BE49-F238E27FC236}">
                    <a16:creationId xmlns:a16="http://schemas.microsoft.com/office/drawing/2014/main" id="{2209AD97-6FF7-23D4-6BBD-817C53C8E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1" y="114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1" name="Freeform 706">
                <a:extLst>
                  <a:ext uri="{FF2B5EF4-FFF2-40B4-BE49-F238E27FC236}">
                    <a16:creationId xmlns:a16="http://schemas.microsoft.com/office/drawing/2014/main" id="{4C7B7468-EEA5-CBC0-3034-A4B067E2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2" name="Freeform 707">
                <a:extLst>
                  <a:ext uri="{FF2B5EF4-FFF2-40B4-BE49-F238E27FC236}">
                    <a16:creationId xmlns:a16="http://schemas.microsoft.com/office/drawing/2014/main" id="{F1027228-54F8-C593-D510-5F02D4EFC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125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3" name="Freeform 708">
                <a:extLst>
                  <a:ext uri="{FF2B5EF4-FFF2-40B4-BE49-F238E27FC236}">
                    <a16:creationId xmlns:a16="http://schemas.microsoft.com/office/drawing/2014/main" id="{5009BF06-F3DA-AA7D-CFF1-CEEB2607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4" name="Freeform 709">
                <a:extLst>
                  <a:ext uri="{FF2B5EF4-FFF2-40B4-BE49-F238E27FC236}">
                    <a16:creationId xmlns:a16="http://schemas.microsoft.com/office/drawing/2014/main" id="{51CC6695-B625-CB34-E00C-537EC2EB0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19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5" name="Freeform 710">
                <a:extLst>
                  <a:ext uri="{FF2B5EF4-FFF2-40B4-BE49-F238E27FC236}">
                    <a16:creationId xmlns:a16="http://schemas.microsoft.com/office/drawing/2014/main" id="{7A5A53A9-C229-AA5A-5136-BDD2D572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6" name="Freeform 711">
                <a:extLst>
                  <a:ext uri="{FF2B5EF4-FFF2-40B4-BE49-F238E27FC236}">
                    <a16:creationId xmlns:a16="http://schemas.microsoft.com/office/drawing/2014/main" id="{B4342E3E-0BE0-CA66-BC1F-495FA8E67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9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7" name="Freeform 712">
                <a:extLst>
                  <a:ext uri="{FF2B5EF4-FFF2-40B4-BE49-F238E27FC236}">
                    <a16:creationId xmlns:a16="http://schemas.microsoft.com/office/drawing/2014/main" id="{03F87DC1-D4FD-BEE7-8B17-16FE692ED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8" name="Freeform 713">
                <a:extLst>
                  <a:ext uri="{FF2B5EF4-FFF2-40B4-BE49-F238E27FC236}">
                    <a16:creationId xmlns:a16="http://schemas.microsoft.com/office/drawing/2014/main" id="{35429C38-F1E8-EFD1-3F39-64AD8C0F3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9" name="Freeform 714">
                <a:extLst>
                  <a:ext uri="{FF2B5EF4-FFF2-40B4-BE49-F238E27FC236}">
                    <a16:creationId xmlns:a16="http://schemas.microsoft.com/office/drawing/2014/main" id="{5957B7B5-AF2E-5F22-9B09-CA050B2B2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13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0" name="Freeform 715">
                <a:extLst>
                  <a:ext uri="{FF2B5EF4-FFF2-40B4-BE49-F238E27FC236}">
                    <a16:creationId xmlns:a16="http://schemas.microsoft.com/office/drawing/2014/main" id="{136D69F7-04CC-8E23-E4DC-31D296F02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6" y="130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1" name="Freeform 716">
                <a:extLst>
                  <a:ext uri="{FF2B5EF4-FFF2-40B4-BE49-F238E27FC236}">
                    <a16:creationId xmlns:a16="http://schemas.microsoft.com/office/drawing/2014/main" id="{9FD43A64-BB8B-5335-97E2-D714B0736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2" name="Freeform 717">
                <a:extLst>
                  <a:ext uri="{FF2B5EF4-FFF2-40B4-BE49-F238E27FC236}">
                    <a16:creationId xmlns:a16="http://schemas.microsoft.com/office/drawing/2014/main" id="{A0665995-53B3-4743-124E-9E3D91096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3" name="Freeform 718">
                <a:extLst>
                  <a:ext uri="{FF2B5EF4-FFF2-40B4-BE49-F238E27FC236}">
                    <a16:creationId xmlns:a16="http://schemas.microsoft.com/office/drawing/2014/main" id="{857BCD9A-12E6-2FF4-F8BE-4E023D020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4" name="Freeform 719">
                <a:extLst>
                  <a:ext uri="{FF2B5EF4-FFF2-40B4-BE49-F238E27FC236}">
                    <a16:creationId xmlns:a16="http://schemas.microsoft.com/office/drawing/2014/main" id="{2DE49C0D-CD8C-23E1-D12C-14EF4E1D8D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5" name="Freeform 720">
                <a:extLst>
                  <a:ext uri="{FF2B5EF4-FFF2-40B4-BE49-F238E27FC236}">
                    <a16:creationId xmlns:a16="http://schemas.microsoft.com/office/drawing/2014/main" id="{A8027C8E-8C50-31A9-D11E-819FD8B34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6" name="Freeform 721">
                <a:extLst>
                  <a:ext uri="{FF2B5EF4-FFF2-40B4-BE49-F238E27FC236}">
                    <a16:creationId xmlns:a16="http://schemas.microsoft.com/office/drawing/2014/main" id="{5613D398-D7E2-F4FD-1D81-902C7F41A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7" name="Freeform 722">
                <a:extLst>
                  <a:ext uri="{FF2B5EF4-FFF2-40B4-BE49-F238E27FC236}">
                    <a16:creationId xmlns:a16="http://schemas.microsoft.com/office/drawing/2014/main" id="{BEDD0FD2-AB7D-E773-6AC9-94C05AF67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8" name="Freeform 723">
                <a:extLst>
                  <a:ext uri="{FF2B5EF4-FFF2-40B4-BE49-F238E27FC236}">
                    <a16:creationId xmlns:a16="http://schemas.microsoft.com/office/drawing/2014/main" id="{4BB2D09F-312A-E343-3358-2B24E630CA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9" name="Freeform 724">
                <a:extLst>
                  <a:ext uri="{FF2B5EF4-FFF2-40B4-BE49-F238E27FC236}">
                    <a16:creationId xmlns:a16="http://schemas.microsoft.com/office/drawing/2014/main" id="{47456CC9-BA6C-8EF0-240F-60AEEE84D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0" name="Freeform 725">
                <a:extLst>
                  <a:ext uri="{FF2B5EF4-FFF2-40B4-BE49-F238E27FC236}">
                    <a16:creationId xmlns:a16="http://schemas.microsoft.com/office/drawing/2014/main" id="{FF3D2C30-9342-A044-FD3D-49D160AEF2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10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1" name="Freeform 726">
                <a:extLst>
                  <a:ext uri="{FF2B5EF4-FFF2-40B4-BE49-F238E27FC236}">
                    <a16:creationId xmlns:a16="http://schemas.microsoft.com/office/drawing/2014/main" id="{3FAD5AFD-366E-1EFD-4192-281448830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2" name="Freeform 727">
                <a:extLst>
                  <a:ext uri="{FF2B5EF4-FFF2-40B4-BE49-F238E27FC236}">
                    <a16:creationId xmlns:a16="http://schemas.microsoft.com/office/drawing/2014/main" id="{2635C00A-41A2-BF68-6809-DFE133067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2" y="11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3" name="Freeform 728">
                <a:extLst>
                  <a:ext uri="{FF2B5EF4-FFF2-40B4-BE49-F238E27FC236}">
                    <a16:creationId xmlns:a16="http://schemas.microsoft.com/office/drawing/2014/main" id="{02C5DB8A-E584-0E00-599A-86CAE5D7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11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4" name="Freeform 729">
                <a:extLst>
                  <a:ext uri="{FF2B5EF4-FFF2-40B4-BE49-F238E27FC236}">
                    <a16:creationId xmlns:a16="http://schemas.microsoft.com/office/drawing/2014/main" id="{8787C0CA-627E-6E9A-54A6-E14B6CC52C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0" y="111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5" name="Freeform 730">
                <a:extLst>
                  <a:ext uri="{FF2B5EF4-FFF2-40B4-BE49-F238E27FC236}">
                    <a16:creationId xmlns:a16="http://schemas.microsoft.com/office/drawing/2014/main" id="{E5C411B7-EAD6-BDD6-80B0-139CC6E9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6" name="Freeform 731">
                <a:extLst>
                  <a:ext uri="{FF2B5EF4-FFF2-40B4-BE49-F238E27FC236}">
                    <a16:creationId xmlns:a16="http://schemas.microsoft.com/office/drawing/2014/main" id="{6A4BAE4C-05B8-FA10-3B2A-D5796BA64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0" y="115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7" name="Freeform 732">
                <a:extLst>
                  <a:ext uri="{FF2B5EF4-FFF2-40B4-BE49-F238E27FC236}">
                    <a16:creationId xmlns:a16="http://schemas.microsoft.com/office/drawing/2014/main" id="{330BF3B5-12C3-F66D-BB81-15AEB6B30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107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8" name="Freeform 733">
                <a:extLst>
                  <a:ext uri="{FF2B5EF4-FFF2-40B4-BE49-F238E27FC236}">
                    <a16:creationId xmlns:a16="http://schemas.microsoft.com/office/drawing/2014/main" id="{1319027B-4BFB-A2F1-FE52-96D2B1EDB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1" y="107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9" name="Freeform 734">
                <a:extLst>
                  <a:ext uri="{FF2B5EF4-FFF2-40B4-BE49-F238E27FC236}">
                    <a16:creationId xmlns:a16="http://schemas.microsoft.com/office/drawing/2014/main" id="{16A7F9A8-7C72-F8D8-3B0F-5FA04BCB0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0" name="Freeform 735">
                <a:extLst>
                  <a:ext uri="{FF2B5EF4-FFF2-40B4-BE49-F238E27FC236}">
                    <a16:creationId xmlns:a16="http://schemas.microsoft.com/office/drawing/2014/main" id="{92598A85-B7D2-4F7B-0715-56A62A10F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109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1" name="Freeform 736">
                <a:extLst>
                  <a:ext uri="{FF2B5EF4-FFF2-40B4-BE49-F238E27FC236}">
                    <a16:creationId xmlns:a16="http://schemas.microsoft.com/office/drawing/2014/main" id="{73BC2A88-D59F-0A6D-D1E1-EC89DCA3A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10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2" name="Freeform 737">
                <a:extLst>
                  <a:ext uri="{FF2B5EF4-FFF2-40B4-BE49-F238E27FC236}">
                    <a16:creationId xmlns:a16="http://schemas.microsoft.com/office/drawing/2014/main" id="{40020E4E-A405-6962-91E9-7316B0C90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3" y="1102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3" name="Freeform 738">
                <a:extLst>
                  <a:ext uri="{FF2B5EF4-FFF2-40B4-BE49-F238E27FC236}">
                    <a16:creationId xmlns:a16="http://schemas.microsoft.com/office/drawing/2014/main" id="{FA16D242-276B-C77D-AA66-243517E9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4" name="Freeform 739">
                <a:extLst>
                  <a:ext uri="{FF2B5EF4-FFF2-40B4-BE49-F238E27FC236}">
                    <a16:creationId xmlns:a16="http://schemas.microsoft.com/office/drawing/2014/main" id="{5DCEF7FD-2DA8-5E7B-81B1-967BEA88C5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0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5" name="Freeform 740">
                <a:extLst>
                  <a:ext uri="{FF2B5EF4-FFF2-40B4-BE49-F238E27FC236}">
                    <a16:creationId xmlns:a16="http://schemas.microsoft.com/office/drawing/2014/main" id="{770010A7-16D4-C1E7-056D-547C4920D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6" name="Freeform 741">
                <a:extLst>
                  <a:ext uri="{FF2B5EF4-FFF2-40B4-BE49-F238E27FC236}">
                    <a16:creationId xmlns:a16="http://schemas.microsoft.com/office/drawing/2014/main" id="{A79EB195-AA6B-7D0D-EB0B-4D5AD00DF4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9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7" name="Freeform 742">
                <a:extLst>
                  <a:ext uri="{FF2B5EF4-FFF2-40B4-BE49-F238E27FC236}">
                    <a16:creationId xmlns:a16="http://schemas.microsoft.com/office/drawing/2014/main" id="{602847D0-763E-D874-A02D-1CE5BB8D0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2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8" name="Freeform 743">
                <a:extLst>
                  <a:ext uri="{FF2B5EF4-FFF2-40B4-BE49-F238E27FC236}">
                    <a16:creationId xmlns:a16="http://schemas.microsoft.com/office/drawing/2014/main" id="{7D1E3EE6-616D-85C0-53CA-8F5165220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5" y="128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9" name="Freeform 744">
                <a:extLst>
                  <a:ext uri="{FF2B5EF4-FFF2-40B4-BE49-F238E27FC236}">
                    <a16:creationId xmlns:a16="http://schemas.microsoft.com/office/drawing/2014/main" id="{95420624-5365-2662-F69C-4841023BE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0" name="Freeform 745">
                <a:extLst>
                  <a:ext uri="{FF2B5EF4-FFF2-40B4-BE49-F238E27FC236}">
                    <a16:creationId xmlns:a16="http://schemas.microsoft.com/office/drawing/2014/main" id="{40682AD3-3207-7344-67B2-037B1F54E6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1" name="Freeform 746">
                <a:extLst>
                  <a:ext uri="{FF2B5EF4-FFF2-40B4-BE49-F238E27FC236}">
                    <a16:creationId xmlns:a16="http://schemas.microsoft.com/office/drawing/2014/main" id="{30864312-0FAA-D879-AF29-1B3B3D45A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2" name="Freeform 747">
                <a:extLst>
                  <a:ext uri="{FF2B5EF4-FFF2-40B4-BE49-F238E27FC236}">
                    <a16:creationId xmlns:a16="http://schemas.microsoft.com/office/drawing/2014/main" id="{9D063E83-6D57-9816-3B33-2B82EB922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1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3" name="Freeform 748">
                <a:extLst>
                  <a:ext uri="{FF2B5EF4-FFF2-40B4-BE49-F238E27FC236}">
                    <a16:creationId xmlns:a16="http://schemas.microsoft.com/office/drawing/2014/main" id="{201A13B1-4F64-8E67-CBA1-A837B6B37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4" name="Freeform 749">
                <a:extLst>
                  <a:ext uri="{FF2B5EF4-FFF2-40B4-BE49-F238E27FC236}">
                    <a16:creationId xmlns:a16="http://schemas.microsoft.com/office/drawing/2014/main" id="{A0A8A273-05CB-0AD2-57F2-3EE62C4B53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8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5" name="Freeform 750">
                <a:extLst>
                  <a:ext uri="{FF2B5EF4-FFF2-40B4-BE49-F238E27FC236}">
                    <a16:creationId xmlns:a16="http://schemas.microsoft.com/office/drawing/2014/main" id="{83BECA23-C160-B8E5-3750-5B2CC176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6" name="Freeform 751">
                <a:extLst>
                  <a:ext uri="{FF2B5EF4-FFF2-40B4-BE49-F238E27FC236}">
                    <a16:creationId xmlns:a16="http://schemas.microsoft.com/office/drawing/2014/main" id="{CA7182C5-906A-0434-6556-EB7358D476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7" name="Freeform 752">
                <a:extLst>
                  <a:ext uri="{FF2B5EF4-FFF2-40B4-BE49-F238E27FC236}">
                    <a16:creationId xmlns:a16="http://schemas.microsoft.com/office/drawing/2014/main" id="{385A581D-F83D-EAD9-4AFE-7E3F4A0C4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8" name="Freeform 753">
                <a:extLst>
                  <a:ext uri="{FF2B5EF4-FFF2-40B4-BE49-F238E27FC236}">
                    <a16:creationId xmlns:a16="http://schemas.microsoft.com/office/drawing/2014/main" id="{FA3B9C6D-814E-3C25-4D16-6707F2F7F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119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9" name="Freeform 754">
                <a:extLst>
                  <a:ext uri="{FF2B5EF4-FFF2-40B4-BE49-F238E27FC236}">
                    <a16:creationId xmlns:a16="http://schemas.microsoft.com/office/drawing/2014/main" id="{8F4D6C5B-7335-8403-4753-5B7D6303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13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0" name="Freeform 755">
                <a:extLst>
                  <a:ext uri="{FF2B5EF4-FFF2-40B4-BE49-F238E27FC236}">
                    <a16:creationId xmlns:a16="http://schemas.microsoft.com/office/drawing/2014/main" id="{0CE792CC-3FCB-666A-E9F4-9E7F1D295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4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1" name="Freeform 756">
                <a:extLst>
                  <a:ext uri="{FF2B5EF4-FFF2-40B4-BE49-F238E27FC236}">
                    <a16:creationId xmlns:a16="http://schemas.microsoft.com/office/drawing/2014/main" id="{6BBD85A2-A64F-7D93-4035-8FA552C79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126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2" name="Freeform 757">
                <a:extLst>
                  <a:ext uri="{FF2B5EF4-FFF2-40B4-BE49-F238E27FC236}">
                    <a16:creationId xmlns:a16="http://schemas.microsoft.com/office/drawing/2014/main" id="{5B4E9452-C250-D4C4-FA3B-2B02E2F98F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5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3" name="Freeform 758">
                <a:extLst>
                  <a:ext uri="{FF2B5EF4-FFF2-40B4-BE49-F238E27FC236}">
                    <a16:creationId xmlns:a16="http://schemas.microsoft.com/office/drawing/2014/main" id="{BF9C8432-4D70-A17E-043E-0F7D2B3D2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3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4" name="Freeform 759">
                <a:extLst>
                  <a:ext uri="{FF2B5EF4-FFF2-40B4-BE49-F238E27FC236}">
                    <a16:creationId xmlns:a16="http://schemas.microsoft.com/office/drawing/2014/main" id="{72113A89-6229-BF37-7D4F-16BD40E4F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5" name="Freeform 760">
                <a:extLst>
                  <a:ext uri="{FF2B5EF4-FFF2-40B4-BE49-F238E27FC236}">
                    <a16:creationId xmlns:a16="http://schemas.microsoft.com/office/drawing/2014/main" id="{B6C548A2-D4E7-1130-ADD7-A378FEDB1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3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6" name="Freeform 761">
                <a:extLst>
                  <a:ext uri="{FF2B5EF4-FFF2-40B4-BE49-F238E27FC236}">
                    <a16:creationId xmlns:a16="http://schemas.microsoft.com/office/drawing/2014/main" id="{614DC347-70EE-C097-CE94-F810C94A4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129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7" name="Freeform 762">
                <a:extLst>
                  <a:ext uri="{FF2B5EF4-FFF2-40B4-BE49-F238E27FC236}">
                    <a16:creationId xmlns:a16="http://schemas.microsoft.com/office/drawing/2014/main" id="{6047AC8F-875F-89E9-7059-11298F51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8" name="Freeform 763">
                <a:extLst>
                  <a:ext uri="{FF2B5EF4-FFF2-40B4-BE49-F238E27FC236}">
                    <a16:creationId xmlns:a16="http://schemas.microsoft.com/office/drawing/2014/main" id="{A72B27B9-5B35-13C0-C7B8-A77718EB1E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6" y="12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9" name="Freeform 764">
                <a:extLst>
                  <a:ext uri="{FF2B5EF4-FFF2-40B4-BE49-F238E27FC236}">
                    <a16:creationId xmlns:a16="http://schemas.microsoft.com/office/drawing/2014/main" id="{EFB952A9-80C3-40EE-CB31-10841537D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0" name="Freeform 765">
                <a:extLst>
                  <a:ext uri="{FF2B5EF4-FFF2-40B4-BE49-F238E27FC236}">
                    <a16:creationId xmlns:a16="http://schemas.microsoft.com/office/drawing/2014/main" id="{791BC768-EE13-C400-DDA0-C6C7C93FE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3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1" name="Freeform 766">
                <a:extLst>
                  <a:ext uri="{FF2B5EF4-FFF2-40B4-BE49-F238E27FC236}">
                    <a16:creationId xmlns:a16="http://schemas.microsoft.com/office/drawing/2014/main" id="{5DF459BA-7496-FAEB-32E4-C815A4196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2" name="Freeform 767">
                <a:extLst>
                  <a:ext uri="{FF2B5EF4-FFF2-40B4-BE49-F238E27FC236}">
                    <a16:creationId xmlns:a16="http://schemas.microsoft.com/office/drawing/2014/main" id="{ABDBEE5C-3596-381D-D6FE-567DA4F49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9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3" name="Freeform 768">
                <a:extLst>
                  <a:ext uri="{FF2B5EF4-FFF2-40B4-BE49-F238E27FC236}">
                    <a16:creationId xmlns:a16="http://schemas.microsoft.com/office/drawing/2014/main" id="{55ED45A1-ECD8-748E-F462-A77E86DC6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59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4" name="Freeform 769">
                <a:extLst>
                  <a:ext uri="{FF2B5EF4-FFF2-40B4-BE49-F238E27FC236}">
                    <a16:creationId xmlns:a16="http://schemas.microsoft.com/office/drawing/2014/main" id="{40001138-34B4-70A9-F1DE-BA6515A654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8" y="15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5" name="Freeform 770">
                <a:extLst>
                  <a:ext uri="{FF2B5EF4-FFF2-40B4-BE49-F238E27FC236}">
                    <a16:creationId xmlns:a16="http://schemas.microsoft.com/office/drawing/2014/main" id="{207E15E0-95B4-906A-EFA2-61DAA59E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153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6" name="Freeform 771">
                <a:extLst>
                  <a:ext uri="{FF2B5EF4-FFF2-40B4-BE49-F238E27FC236}">
                    <a16:creationId xmlns:a16="http://schemas.microsoft.com/office/drawing/2014/main" id="{BDCB4D84-07D4-077F-28DE-5AB0D9C6D1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9" y="152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7" name="Freeform 772">
                <a:extLst>
                  <a:ext uri="{FF2B5EF4-FFF2-40B4-BE49-F238E27FC236}">
                    <a16:creationId xmlns:a16="http://schemas.microsoft.com/office/drawing/2014/main" id="{3AD8BC0C-5282-373E-752F-1AA92F301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6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8" name="Freeform 773">
                <a:extLst>
                  <a:ext uri="{FF2B5EF4-FFF2-40B4-BE49-F238E27FC236}">
                    <a16:creationId xmlns:a16="http://schemas.microsoft.com/office/drawing/2014/main" id="{900583A4-B8AB-5C1E-F2BD-BBE60F2103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4" y="159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9" name="Freeform 774">
                <a:extLst>
                  <a:ext uri="{FF2B5EF4-FFF2-40B4-BE49-F238E27FC236}">
                    <a16:creationId xmlns:a16="http://schemas.microsoft.com/office/drawing/2014/main" id="{8A558A2B-1A7F-7531-EA6B-3059FF00F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5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0" name="Freeform 775">
                <a:extLst>
                  <a:ext uri="{FF2B5EF4-FFF2-40B4-BE49-F238E27FC236}">
                    <a16:creationId xmlns:a16="http://schemas.microsoft.com/office/drawing/2014/main" id="{6E7013C3-85FC-9173-D013-652A27925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8" y="151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1" name="Freeform 776">
                <a:extLst>
                  <a:ext uri="{FF2B5EF4-FFF2-40B4-BE49-F238E27FC236}">
                    <a16:creationId xmlns:a16="http://schemas.microsoft.com/office/drawing/2014/main" id="{56C99372-682A-1F56-8F1F-86DE03E15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2" name="Freeform 777">
                <a:extLst>
                  <a:ext uri="{FF2B5EF4-FFF2-40B4-BE49-F238E27FC236}">
                    <a16:creationId xmlns:a16="http://schemas.microsoft.com/office/drawing/2014/main" id="{3D686F2F-6A7B-128D-A211-A086FE8B84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5" y="122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3" name="Freeform 778">
                <a:extLst>
                  <a:ext uri="{FF2B5EF4-FFF2-40B4-BE49-F238E27FC236}">
                    <a16:creationId xmlns:a16="http://schemas.microsoft.com/office/drawing/2014/main" id="{5BAB525B-28F7-6EF5-AC37-8646F3C09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4" name="Freeform 779">
                <a:extLst>
                  <a:ext uri="{FF2B5EF4-FFF2-40B4-BE49-F238E27FC236}">
                    <a16:creationId xmlns:a16="http://schemas.microsoft.com/office/drawing/2014/main" id="{BF7C1F10-F1D8-059D-AFB3-3B3AA15CE8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7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5" name="Freeform 780">
                <a:extLst>
                  <a:ext uri="{FF2B5EF4-FFF2-40B4-BE49-F238E27FC236}">
                    <a16:creationId xmlns:a16="http://schemas.microsoft.com/office/drawing/2014/main" id="{11765800-6CFC-5F80-5E1C-6992F06BE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6" name="Freeform 781">
                <a:extLst>
                  <a:ext uri="{FF2B5EF4-FFF2-40B4-BE49-F238E27FC236}">
                    <a16:creationId xmlns:a16="http://schemas.microsoft.com/office/drawing/2014/main" id="{19993E2B-9BAD-A96C-5B25-2A0D9124E7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7" y="120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7" name="Freeform 782">
                <a:extLst>
                  <a:ext uri="{FF2B5EF4-FFF2-40B4-BE49-F238E27FC236}">
                    <a16:creationId xmlns:a16="http://schemas.microsoft.com/office/drawing/2014/main" id="{DA48C712-B58C-1E92-0E76-627937BCD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8" name="Freeform 783">
                <a:extLst>
                  <a:ext uri="{FF2B5EF4-FFF2-40B4-BE49-F238E27FC236}">
                    <a16:creationId xmlns:a16="http://schemas.microsoft.com/office/drawing/2014/main" id="{8C2A08D1-4AFD-4462-8E18-4538D1A05A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4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9" name="Freeform 784">
                <a:extLst>
                  <a:ext uri="{FF2B5EF4-FFF2-40B4-BE49-F238E27FC236}">
                    <a16:creationId xmlns:a16="http://schemas.microsoft.com/office/drawing/2014/main" id="{6F2BFED2-7864-264E-ADC0-F9D452973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0" name="Freeform 785">
                <a:extLst>
                  <a:ext uri="{FF2B5EF4-FFF2-40B4-BE49-F238E27FC236}">
                    <a16:creationId xmlns:a16="http://schemas.microsoft.com/office/drawing/2014/main" id="{923B6771-84A6-8F64-3C6B-AFE47B14A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1" name="Freeform 786">
                <a:extLst>
                  <a:ext uri="{FF2B5EF4-FFF2-40B4-BE49-F238E27FC236}">
                    <a16:creationId xmlns:a16="http://schemas.microsoft.com/office/drawing/2014/main" id="{01C7279A-7B99-FCE8-94CC-FBE9F9317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2" name="Freeform 787">
                <a:extLst>
                  <a:ext uri="{FF2B5EF4-FFF2-40B4-BE49-F238E27FC236}">
                    <a16:creationId xmlns:a16="http://schemas.microsoft.com/office/drawing/2014/main" id="{A8C13818-B50A-BB54-04EB-356FD9E37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6" y="12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3" name="Freeform 788">
                <a:extLst>
                  <a:ext uri="{FF2B5EF4-FFF2-40B4-BE49-F238E27FC236}">
                    <a16:creationId xmlns:a16="http://schemas.microsoft.com/office/drawing/2014/main" id="{FD157005-9B0B-DE56-2D92-BEEA287B6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109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4" name="Freeform 789">
                <a:extLst>
                  <a:ext uri="{FF2B5EF4-FFF2-40B4-BE49-F238E27FC236}">
                    <a16:creationId xmlns:a16="http://schemas.microsoft.com/office/drawing/2014/main" id="{7FC20CA6-B64B-53E5-6280-71007D4F5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109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5" name="Freeform 790">
                <a:extLst>
                  <a:ext uri="{FF2B5EF4-FFF2-40B4-BE49-F238E27FC236}">
                    <a16:creationId xmlns:a16="http://schemas.microsoft.com/office/drawing/2014/main" id="{44B538DF-9AE7-7E05-B7B9-F3CD7A044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6" name="Freeform 791">
                <a:extLst>
                  <a:ext uri="{FF2B5EF4-FFF2-40B4-BE49-F238E27FC236}">
                    <a16:creationId xmlns:a16="http://schemas.microsoft.com/office/drawing/2014/main" id="{42AE7B2B-E2DB-D616-78DA-1AFB31BB8E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7" name="Freeform 792">
                <a:extLst>
                  <a:ext uri="{FF2B5EF4-FFF2-40B4-BE49-F238E27FC236}">
                    <a16:creationId xmlns:a16="http://schemas.microsoft.com/office/drawing/2014/main" id="{589E8435-5654-F10F-A8BF-E91F09B0F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8" name="Freeform 793">
                <a:extLst>
                  <a:ext uri="{FF2B5EF4-FFF2-40B4-BE49-F238E27FC236}">
                    <a16:creationId xmlns:a16="http://schemas.microsoft.com/office/drawing/2014/main" id="{40C92C70-91BE-4B8E-A6F0-21B81CCA4B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113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9" name="Freeform 794">
                <a:extLst>
                  <a:ext uri="{FF2B5EF4-FFF2-40B4-BE49-F238E27FC236}">
                    <a16:creationId xmlns:a16="http://schemas.microsoft.com/office/drawing/2014/main" id="{3D644A34-0D6D-CC78-97ED-B062ECD39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0" name="Freeform 795">
                <a:extLst>
                  <a:ext uri="{FF2B5EF4-FFF2-40B4-BE49-F238E27FC236}">
                    <a16:creationId xmlns:a16="http://schemas.microsoft.com/office/drawing/2014/main" id="{C664EF0E-9466-E666-93DB-B7974D41A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0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1" name="Freeform 796">
                <a:extLst>
                  <a:ext uri="{FF2B5EF4-FFF2-40B4-BE49-F238E27FC236}">
                    <a16:creationId xmlns:a16="http://schemas.microsoft.com/office/drawing/2014/main" id="{1464FE2C-CA37-8601-0104-D358CF385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2" name="Freeform 797">
                <a:extLst>
                  <a:ext uri="{FF2B5EF4-FFF2-40B4-BE49-F238E27FC236}">
                    <a16:creationId xmlns:a16="http://schemas.microsoft.com/office/drawing/2014/main" id="{095418A0-547D-7A5C-9AFE-26C2C7553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0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3" name="Freeform 798">
                <a:extLst>
                  <a:ext uri="{FF2B5EF4-FFF2-40B4-BE49-F238E27FC236}">
                    <a16:creationId xmlns:a16="http://schemas.microsoft.com/office/drawing/2014/main" id="{5C40C3BC-5B37-1E8D-1BB5-CF6524849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09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4" name="Freeform 799">
                <a:extLst>
                  <a:ext uri="{FF2B5EF4-FFF2-40B4-BE49-F238E27FC236}">
                    <a16:creationId xmlns:a16="http://schemas.microsoft.com/office/drawing/2014/main" id="{E48A9662-9C3E-D25F-9712-E4BBAE122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" y="109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5" name="Freeform 800">
                <a:extLst>
                  <a:ext uri="{FF2B5EF4-FFF2-40B4-BE49-F238E27FC236}">
                    <a16:creationId xmlns:a16="http://schemas.microsoft.com/office/drawing/2014/main" id="{91E5F775-659A-A336-2B8B-27A4E993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6" name="Freeform 801">
                <a:extLst>
                  <a:ext uri="{FF2B5EF4-FFF2-40B4-BE49-F238E27FC236}">
                    <a16:creationId xmlns:a16="http://schemas.microsoft.com/office/drawing/2014/main" id="{8F4564D3-70B3-D5AC-324B-2B1B5AC714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8" y="120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7" name="Freeform 802">
                <a:extLst>
                  <a:ext uri="{FF2B5EF4-FFF2-40B4-BE49-F238E27FC236}">
                    <a16:creationId xmlns:a16="http://schemas.microsoft.com/office/drawing/2014/main" id="{EC055A57-C190-AA59-D9B5-B103134CB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8" name="Freeform 803">
                <a:extLst>
                  <a:ext uri="{FF2B5EF4-FFF2-40B4-BE49-F238E27FC236}">
                    <a16:creationId xmlns:a16="http://schemas.microsoft.com/office/drawing/2014/main" id="{9581EC0C-FA53-FD36-60E6-984B4899B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1" y="124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9" name="Freeform 804">
                <a:extLst>
                  <a:ext uri="{FF2B5EF4-FFF2-40B4-BE49-F238E27FC236}">
                    <a16:creationId xmlns:a16="http://schemas.microsoft.com/office/drawing/2014/main" id="{BAC055AC-0350-AE33-74EA-2ECB8F530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0" name="Freeform 805">
                <a:extLst>
                  <a:ext uri="{FF2B5EF4-FFF2-40B4-BE49-F238E27FC236}">
                    <a16:creationId xmlns:a16="http://schemas.microsoft.com/office/drawing/2014/main" id="{B4F25833-AD18-FC26-3C40-19001FA96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1" name="Freeform 806">
                <a:extLst>
                  <a:ext uri="{FF2B5EF4-FFF2-40B4-BE49-F238E27FC236}">
                    <a16:creationId xmlns:a16="http://schemas.microsoft.com/office/drawing/2014/main" id="{5C1AB587-0021-6FE1-AAEB-45DFB9389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" y="885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2" name="Freeform 807">
                <a:extLst>
                  <a:ext uri="{FF2B5EF4-FFF2-40B4-BE49-F238E27FC236}">
                    <a16:creationId xmlns:a16="http://schemas.microsoft.com/office/drawing/2014/main" id="{EDA12C33-3667-3748-DFEC-A1FE33CEE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3" name="Freeform 808">
                <a:extLst>
                  <a:ext uri="{FF2B5EF4-FFF2-40B4-BE49-F238E27FC236}">
                    <a16:creationId xmlns:a16="http://schemas.microsoft.com/office/drawing/2014/main" id="{649AE09B-FD0A-3F71-151C-9BA9CA91A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1168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1875" name="Freeform 810">
              <a:extLst>
                <a:ext uri="{FF2B5EF4-FFF2-40B4-BE49-F238E27FC236}">
                  <a16:creationId xmlns:a16="http://schemas.microsoft.com/office/drawing/2014/main" id="{8E01B9F0-91DF-1F44-AB20-33B367AEA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1846263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6" name="Freeform 811">
              <a:extLst>
                <a:ext uri="{FF2B5EF4-FFF2-40B4-BE49-F238E27FC236}">
                  <a16:creationId xmlns:a16="http://schemas.microsoft.com/office/drawing/2014/main" id="{364FC2A9-45C6-F9BF-D501-24186C400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16081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7" name="Freeform 812">
              <a:extLst>
                <a:ext uri="{FF2B5EF4-FFF2-40B4-BE49-F238E27FC236}">
                  <a16:creationId xmlns:a16="http://schemas.microsoft.com/office/drawing/2014/main" id="{2A64AA72-0A26-7582-97F8-38B551440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9013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8" name="Freeform 813">
              <a:extLst>
                <a:ext uri="{FF2B5EF4-FFF2-40B4-BE49-F238E27FC236}">
                  <a16:creationId xmlns:a16="http://schemas.microsoft.com/office/drawing/2014/main" id="{39DE1C61-35B0-98A7-819D-31B116A15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363" y="15382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9" name="Freeform 814">
              <a:extLst>
                <a:ext uri="{FF2B5EF4-FFF2-40B4-BE49-F238E27FC236}">
                  <a16:creationId xmlns:a16="http://schemas.microsoft.com/office/drawing/2014/main" id="{2A273D1F-809D-F683-28F7-AE95876E0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425" y="15303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0" name="Freeform 815">
              <a:extLst>
                <a:ext uri="{FF2B5EF4-FFF2-40B4-BE49-F238E27FC236}">
                  <a16:creationId xmlns:a16="http://schemas.microsoft.com/office/drawing/2014/main" id="{862F4627-8447-A205-26B6-3E35C593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1" name="Freeform 816">
              <a:extLst>
                <a:ext uri="{FF2B5EF4-FFF2-40B4-BE49-F238E27FC236}">
                  <a16:creationId xmlns:a16="http://schemas.microsoft.com/office/drawing/2014/main" id="{3FD369E4-F08C-F16F-D194-C7D2F9353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600" y="165258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2" name="Freeform 817">
              <a:extLst>
                <a:ext uri="{FF2B5EF4-FFF2-40B4-BE49-F238E27FC236}">
                  <a16:creationId xmlns:a16="http://schemas.microsoft.com/office/drawing/2014/main" id="{E8649483-0798-41FD-0604-ADB3F0B2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200" y="16827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3" name="Freeform 818">
              <a:extLst>
                <a:ext uri="{FF2B5EF4-FFF2-40B4-BE49-F238E27FC236}">
                  <a16:creationId xmlns:a16="http://schemas.microsoft.com/office/drawing/2014/main" id="{4748123C-695B-FECD-32E2-43FB8266D3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7263" y="16748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4" name="Freeform 819">
              <a:extLst>
                <a:ext uri="{FF2B5EF4-FFF2-40B4-BE49-F238E27FC236}">
                  <a16:creationId xmlns:a16="http://schemas.microsoft.com/office/drawing/2014/main" id="{5E57055D-F303-0B36-65A2-237CB5C62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" y="1311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5" name="Freeform 820">
              <a:extLst>
                <a:ext uri="{FF2B5EF4-FFF2-40B4-BE49-F238E27FC236}">
                  <a16:creationId xmlns:a16="http://schemas.microsoft.com/office/drawing/2014/main" id="{DDF546E6-D234-F0DA-2C77-757E4FF84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600" y="1304925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6" name="Freeform 821">
              <a:extLst>
                <a:ext uri="{FF2B5EF4-FFF2-40B4-BE49-F238E27FC236}">
                  <a16:creationId xmlns:a16="http://schemas.microsoft.com/office/drawing/2014/main" id="{21F9CC79-73EB-834A-9F5C-6CA15C27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11128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7" name="Freeform 822">
              <a:extLst>
                <a:ext uri="{FF2B5EF4-FFF2-40B4-BE49-F238E27FC236}">
                  <a16:creationId xmlns:a16="http://schemas.microsoft.com/office/drawing/2014/main" id="{D88265EA-2170-136B-62BA-D6BC56728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4238" y="11049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8" name="Freeform 823">
              <a:extLst>
                <a:ext uri="{FF2B5EF4-FFF2-40B4-BE49-F238E27FC236}">
                  <a16:creationId xmlns:a16="http://schemas.microsoft.com/office/drawing/2014/main" id="{A70DF21F-5040-8812-DC29-6B91F5FD8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15303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9" name="Freeform 824">
              <a:extLst>
                <a:ext uri="{FF2B5EF4-FFF2-40B4-BE49-F238E27FC236}">
                  <a16:creationId xmlns:a16="http://schemas.microsoft.com/office/drawing/2014/main" id="{B74CB756-DBC0-B763-CBCA-5948E0DCC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688" y="15224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0" name="Freeform 825">
              <a:extLst>
                <a:ext uri="{FF2B5EF4-FFF2-40B4-BE49-F238E27FC236}">
                  <a16:creationId xmlns:a16="http://schemas.microsoft.com/office/drawing/2014/main" id="{69A3E560-7207-9C99-6999-78464D29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6683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3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6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1" name="Freeform 826">
              <a:extLst>
                <a:ext uri="{FF2B5EF4-FFF2-40B4-BE49-F238E27FC236}">
                  <a16:creationId xmlns:a16="http://schemas.microsoft.com/office/drawing/2014/main" id="{D6FED191-FF02-0C2E-612A-FA8B39CD9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175" y="13589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2" name="Freeform 827">
              <a:extLst>
                <a:ext uri="{FF2B5EF4-FFF2-40B4-BE49-F238E27FC236}">
                  <a16:creationId xmlns:a16="http://schemas.microsoft.com/office/drawing/2014/main" id="{4BCD6507-29B2-C30F-DDB6-A6125D6F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3" name="Freeform 828">
              <a:extLst>
                <a:ext uri="{FF2B5EF4-FFF2-40B4-BE49-F238E27FC236}">
                  <a16:creationId xmlns:a16="http://schemas.microsoft.com/office/drawing/2014/main" id="{886AB88E-CCDB-544D-4A06-271402A5E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14811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4" name="Freeform 829">
              <a:extLst>
                <a:ext uri="{FF2B5EF4-FFF2-40B4-BE49-F238E27FC236}">
                  <a16:creationId xmlns:a16="http://schemas.microsoft.com/office/drawing/2014/main" id="{8B2530E7-774A-E3D0-2844-B946C1DE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38" y="13811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5" name="Freeform 830">
              <a:extLst>
                <a:ext uri="{FF2B5EF4-FFF2-40B4-BE49-F238E27FC236}">
                  <a16:creationId xmlns:a16="http://schemas.microsoft.com/office/drawing/2014/main" id="{C5D429FE-66A9-F456-9BB1-A3A57EF2E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9500" y="13731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6" name="Freeform 831">
              <a:extLst>
                <a:ext uri="{FF2B5EF4-FFF2-40B4-BE49-F238E27FC236}">
                  <a16:creationId xmlns:a16="http://schemas.microsoft.com/office/drawing/2014/main" id="{CB2ED298-8AD7-F024-AD63-F987F4F8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375" y="1335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7" name="Freeform 832">
              <a:extLst>
                <a:ext uri="{FF2B5EF4-FFF2-40B4-BE49-F238E27FC236}">
                  <a16:creationId xmlns:a16="http://schemas.microsoft.com/office/drawing/2014/main" id="{A1359002-BE30-0538-4595-690B5E629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438" y="132715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8" name="Freeform 833">
              <a:extLst>
                <a:ext uri="{FF2B5EF4-FFF2-40B4-BE49-F238E27FC236}">
                  <a16:creationId xmlns:a16="http://schemas.microsoft.com/office/drawing/2014/main" id="{4E32D0D3-5464-47DB-6BBC-D6B619B6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13208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9" name="Freeform 834">
              <a:extLst>
                <a:ext uri="{FF2B5EF4-FFF2-40B4-BE49-F238E27FC236}">
                  <a16:creationId xmlns:a16="http://schemas.microsoft.com/office/drawing/2014/main" id="{3BCE9998-9803-DB5F-8C75-AEF30F579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9800" y="1314450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0" name="Freeform 835">
              <a:extLst>
                <a:ext uri="{FF2B5EF4-FFF2-40B4-BE49-F238E27FC236}">
                  <a16:creationId xmlns:a16="http://schemas.microsoft.com/office/drawing/2014/main" id="{C9F9B5C9-711D-5984-7F33-9279CF79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16637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1" name="Freeform 836">
              <a:extLst>
                <a:ext uri="{FF2B5EF4-FFF2-40B4-BE49-F238E27FC236}">
                  <a16:creationId xmlns:a16="http://schemas.microsoft.com/office/drawing/2014/main" id="{034B7EBB-8171-3A37-6904-5415CF764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5" y="165576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2" name="Freeform 837">
              <a:extLst>
                <a:ext uri="{FF2B5EF4-FFF2-40B4-BE49-F238E27FC236}">
                  <a16:creationId xmlns:a16="http://schemas.microsoft.com/office/drawing/2014/main" id="{7DB6F2F9-53DC-C533-7F89-9C329ACF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3" name="Freeform 838">
              <a:extLst>
                <a:ext uri="{FF2B5EF4-FFF2-40B4-BE49-F238E27FC236}">
                  <a16:creationId xmlns:a16="http://schemas.microsoft.com/office/drawing/2014/main" id="{66CB3899-31F2-7C52-5090-06E82F6B8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0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4" name="Freeform 839">
              <a:extLst>
                <a:ext uri="{FF2B5EF4-FFF2-40B4-BE49-F238E27FC236}">
                  <a16:creationId xmlns:a16="http://schemas.microsoft.com/office/drawing/2014/main" id="{AEC685BD-A5EB-FF92-B9B5-6E08C06B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1770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5" name="Freeform 840">
              <a:extLst>
                <a:ext uri="{FF2B5EF4-FFF2-40B4-BE49-F238E27FC236}">
                  <a16:creationId xmlns:a16="http://schemas.microsoft.com/office/drawing/2014/main" id="{DF45D43A-53D0-F7E6-8F50-0E12DCCC0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7913" y="17621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6" name="Freeform 841">
              <a:extLst>
                <a:ext uri="{FF2B5EF4-FFF2-40B4-BE49-F238E27FC236}">
                  <a16:creationId xmlns:a16="http://schemas.microsoft.com/office/drawing/2014/main" id="{5B321968-15A6-257C-5DCA-357CDEFDB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7" name="Freeform 842">
              <a:extLst>
                <a:ext uri="{FF2B5EF4-FFF2-40B4-BE49-F238E27FC236}">
                  <a16:creationId xmlns:a16="http://schemas.microsoft.com/office/drawing/2014/main" id="{1AA66E68-CD1E-9427-F76D-3FB189FD5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6525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8" name="Freeform 843">
              <a:extLst>
                <a:ext uri="{FF2B5EF4-FFF2-40B4-BE49-F238E27FC236}">
                  <a16:creationId xmlns:a16="http://schemas.microsoft.com/office/drawing/2014/main" id="{FD311E2C-DF63-29E7-2122-7CDCECC9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8" y="15446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9" name="Freeform 844">
              <a:extLst>
                <a:ext uri="{FF2B5EF4-FFF2-40B4-BE49-F238E27FC236}">
                  <a16:creationId xmlns:a16="http://schemas.microsoft.com/office/drawing/2014/main" id="{EA3B7E4D-46A3-35EC-79A5-6C0CA154A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15367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0" name="Freeform 845">
              <a:extLst>
                <a:ext uri="{FF2B5EF4-FFF2-40B4-BE49-F238E27FC236}">
                  <a16:creationId xmlns:a16="http://schemas.microsoft.com/office/drawing/2014/main" id="{FC1CBE4A-7CFB-66EF-CB96-25C613EBC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1938338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1" name="Freeform 846">
              <a:extLst>
                <a:ext uri="{FF2B5EF4-FFF2-40B4-BE49-F238E27FC236}">
                  <a16:creationId xmlns:a16="http://schemas.microsoft.com/office/drawing/2014/main" id="{8A5C2418-EB3F-6F5D-ECDA-DEF2B2E0B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8600" y="193040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2" name="Freeform 847">
              <a:extLst>
                <a:ext uri="{FF2B5EF4-FFF2-40B4-BE49-F238E27FC236}">
                  <a16:creationId xmlns:a16="http://schemas.microsoft.com/office/drawing/2014/main" id="{FD919BDB-0AE0-C48A-2948-78099970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863" y="1774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3" name="Freeform 848">
              <a:extLst>
                <a:ext uri="{FF2B5EF4-FFF2-40B4-BE49-F238E27FC236}">
                  <a16:creationId xmlns:a16="http://schemas.microsoft.com/office/drawing/2014/main" id="{B58EEA2F-1675-4CF0-04FF-E461C42F3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7925" y="17668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4" name="Freeform 849">
              <a:extLst>
                <a:ext uri="{FF2B5EF4-FFF2-40B4-BE49-F238E27FC236}">
                  <a16:creationId xmlns:a16="http://schemas.microsoft.com/office/drawing/2014/main" id="{BE2B9CB3-AFB9-6E52-20B8-7947BDAF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20351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5" name="Freeform 850">
              <a:extLst>
                <a:ext uri="{FF2B5EF4-FFF2-40B4-BE49-F238E27FC236}">
                  <a16:creationId xmlns:a16="http://schemas.microsoft.com/office/drawing/2014/main" id="{2135A15D-3AE3-439E-3799-7849A4D5E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788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6" name="Freeform 851">
              <a:extLst>
                <a:ext uri="{FF2B5EF4-FFF2-40B4-BE49-F238E27FC236}">
                  <a16:creationId xmlns:a16="http://schemas.microsoft.com/office/drawing/2014/main" id="{346025A0-6102-EEC3-7644-48C1D0202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19319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7" name="Freeform 852">
              <a:extLst>
                <a:ext uri="{FF2B5EF4-FFF2-40B4-BE49-F238E27FC236}">
                  <a16:creationId xmlns:a16="http://schemas.microsoft.com/office/drawing/2014/main" id="{707B432A-AD76-DB52-C4C8-533742CA9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038" y="19240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8" name="Freeform 853">
              <a:extLst>
                <a:ext uri="{FF2B5EF4-FFF2-40B4-BE49-F238E27FC236}">
                  <a16:creationId xmlns:a16="http://schemas.microsoft.com/office/drawing/2014/main" id="{D699142F-FA80-42D3-1E1D-2B974ABC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1858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9" name="Freeform 854">
              <a:extLst>
                <a:ext uri="{FF2B5EF4-FFF2-40B4-BE49-F238E27FC236}">
                  <a16:creationId xmlns:a16="http://schemas.microsoft.com/office/drawing/2014/main" id="{A7512074-DD20-F292-4595-5E0454C56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6663" y="18510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0" name="Freeform 855">
              <a:extLst>
                <a:ext uri="{FF2B5EF4-FFF2-40B4-BE49-F238E27FC236}">
                  <a16:creationId xmlns:a16="http://schemas.microsoft.com/office/drawing/2014/main" id="{20AA5087-831D-BABE-347B-0D75DDD4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0" y="17335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1" name="Freeform 856">
              <a:extLst>
                <a:ext uri="{FF2B5EF4-FFF2-40B4-BE49-F238E27FC236}">
                  <a16:creationId xmlns:a16="http://schemas.microsoft.com/office/drawing/2014/main" id="{3DF3ECCE-5D8F-AF98-1847-3AEE1DE26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7763" y="17256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2" name="Freeform 857">
              <a:extLst>
                <a:ext uri="{FF2B5EF4-FFF2-40B4-BE49-F238E27FC236}">
                  <a16:creationId xmlns:a16="http://schemas.microsoft.com/office/drawing/2014/main" id="{A873FCF1-8B11-2703-2220-2620885E3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0" y="17843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3" name="Freeform 858">
              <a:extLst>
                <a:ext uri="{FF2B5EF4-FFF2-40B4-BE49-F238E27FC236}">
                  <a16:creationId xmlns:a16="http://schemas.microsoft.com/office/drawing/2014/main" id="{10F67F9A-319C-0E48-BE09-14A54DF02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7300" y="177641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4" name="Freeform 859">
              <a:extLst>
                <a:ext uri="{FF2B5EF4-FFF2-40B4-BE49-F238E27FC236}">
                  <a16:creationId xmlns:a16="http://schemas.microsoft.com/office/drawing/2014/main" id="{9BE6D316-28F9-527A-FEED-D168FDCE6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300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5" name="Freeform 860">
              <a:extLst>
                <a:ext uri="{FF2B5EF4-FFF2-40B4-BE49-F238E27FC236}">
                  <a16:creationId xmlns:a16="http://schemas.microsoft.com/office/drawing/2014/main" id="{78026ECE-0864-0CD7-9274-DC709FD65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9363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6" name="Freeform 861">
              <a:extLst>
                <a:ext uri="{FF2B5EF4-FFF2-40B4-BE49-F238E27FC236}">
                  <a16:creationId xmlns:a16="http://schemas.microsoft.com/office/drawing/2014/main" id="{97B4FE0C-78AF-823F-56D9-2393D916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1395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7" name="Freeform 862">
              <a:extLst>
                <a:ext uri="{FF2B5EF4-FFF2-40B4-BE49-F238E27FC236}">
                  <a16:creationId xmlns:a16="http://schemas.microsoft.com/office/drawing/2014/main" id="{244A173A-C68E-013A-2CC0-DF1374FC9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175" y="1387475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8" name="Freeform 863">
              <a:extLst>
                <a:ext uri="{FF2B5EF4-FFF2-40B4-BE49-F238E27FC236}">
                  <a16:creationId xmlns:a16="http://schemas.microsoft.com/office/drawing/2014/main" id="{7E38F700-0128-E535-7E1E-E52A42821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16033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9" name="Freeform 864">
              <a:extLst>
                <a:ext uri="{FF2B5EF4-FFF2-40B4-BE49-F238E27FC236}">
                  <a16:creationId xmlns:a16="http://schemas.microsoft.com/office/drawing/2014/main" id="{AAB62439-6D03-6460-A0C2-EB287F0F4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425" y="15954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0" name="Freeform 865">
              <a:extLst>
                <a:ext uri="{FF2B5EF4-FFF2-40B4-BE49-F238E27FC236}">
                  <a16:creationId xmlns:a16="http://schemas.microsoft.com/office/drawing/2014/main" id="{CEA4C8D4-A1EF-34CF-887F-85CDE0F97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162718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1" name="Freeform 866">
              <a:extLst>
                <a:ext uri="{FF2B5EF4-FFF2-40B4-BE49-F238E27FC236}">
                  <a16:creationId xmlns:a16="http://schemas.microsoft.com/office/drawing/2014/main" id="{B7259A7D-B08D-16EA-854C-E3EEFA12C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438" y="16192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2" name="Freeform 867">
              <a:extLst>
                <a:ext uri="{FF2B5EF4-FFF2-40B4-BE49-F238E27FC236}">
                  <a16:creationId xmlns:a16="http://schemas.microsoft.com/office/drawing/2014/main" id="{8D5AA0BF-C041-E324-EF5E-E0C2EC7DD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1552575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3" name="Freeform 868">
              <a:extLst>
                <a:ext uri="{FF2B5EF4-FFF2-40B4-BE49-F238E27FC236}">
                  <a16:creationId xmlns:a16="http://schemas.microsoft.com/office/drawing/2014/main" id="{66C1DC31-501C-A810-65E9-234FD506B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15446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4" name="Freeform 869">
              <a:extLst>
                <a:ext uri="{FF2B5EF4-FFF2-40B4-BE49-F238E27FC236}">
                  <a16:creationId xmlns:a16="http://schemas.microsoft.com/office/drawing/2014/main" id="{C22E854D-0394-C487-3F5C-8B734F30D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1593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5" name="Freeform 870">
              <a:extLst>
                <a:ext uri="{FF2B5EF4-FFF2-40B4-BE49-F238E27FC236}">
                  <a16:creationId xmlns:a16="http://schemas.microsoft.com/office/drawing/2014/main" id="{2AE4B7BE-DF0B-F7F4-685F-85747BD9A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3150" y="15875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6" name="Freeform 871">
              <a:extLst>
                <a:ext uri="{FF2B5EF4-FFF2-40B4-BE49-F238E27FC236}">
                  <a16:creationId xmlns:a16="http://schemas.microsoft.com/office/drawing/2014/main" id="{652BF616-6981-43B8-7AD7-6547F8256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13160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7" name="Freeform 872">
              <a:extLst>
                <a:ext uri="{FF2B5EF4-FFF2-40B4-BE49-F238E27FC236}">
                  <a16:creationId xmlns:a16="http://schemas.microsoft.com/office/drawing/2014/main" id="{25970F09-9391-4F49-E378-5862312AF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6975" y="13081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8" name="Freeform 873">
              <a:extLst>
                <a:ext uri="{FF2B5EF4-FFF2-40B4-BE49-F238E27FC236}">
                  <a16:creationId xmlns:a16="http://schemas.microsoft.com/office/drawing/2014/main" id="{FDF7329B-B6AD-8AB2-EC06-E47F3C67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339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9" name="Freeform 874">
              <a:extLst>
                <a:ext uri="{FF2B5EF4-FFF2-40B4-BE49-F238E27FC236}">
                  <a16:creationId xmlns:a16="http://schemas.microsoft.com/office/drawing/2014/main" id="{F71658B2-7B15-A788-9F4F-5533435B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675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0" name="Freeform 875">
              <a:extLst>
                <a:ext uri="{FF2B5EF4-FFF2-40B4-BE49-F238E27FC236}">
                  <a16:creationId xmlns:a16="http://schemas.microsoft.com/office/drawing/2014/main" id="{DA03AD8B-5BFD-D0F5-31C1-0BAA69D6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0" y="13303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1" name="Freeform 876">
              <a:extLst>
                <a:ext uri="{FF2B5EF4-FFF2-40B4-BE49-F238E27FC236}">
                  <a16:creationId xmlns:a16="http://schemas.microsoft.com/office/drawing/2014/main" id="{4C1CB562-B029-C252-85FB-FD6DCA08B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4113" y="1323975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2" name="Freeform 877">
              <a:extLst>
                <a:ext uri="{FF2B5EF4-FFF2-40B4-BE49-F238E27FC236}">
                  <a16:creationId xmlns:a16="http://schemas.microsoft.com/office/drawing/2014/main" id="{7799F970-4DE8-92F8-ECE9-DC2F41B67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1465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3" name="Freeform 878">
              <a:extLst>
                <a:ext uri="{FF2B5EF4-FFF2-40B4-BE49-F238E27FC236}">
                  <a16:creationId xmlns:a16="http://schemas.microsoft.com/office/drawing/2014/main" id="{A222924C-4548-67FE-98AF-2E377C9C5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4788" y="14573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4" name="Freeform 879">
              <a:extLst>
                <a:ext uri="{FF2B5EF4-FFF2-40B4-BE49-F238E27FC236}">
                  <a16:creationId xmlns:a16="http://schemas.microsoft.com/office/drawing/2014/main" id="{1E0D8C09-F8D7-3B0F-495E-7A945EB0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0" y="19383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5" name="Freeform 880">
              <a:extLst>
                <a:ext uri="{FF2B5EF4-FFF2-40B4-BE49-F238E27FC236}">
                  <a16:creationId xmlns:a16="http://schemas.microsoft.com/office/drawing/2014/main" id="{2C820806-FEB6-9B0D-9ADF-45C7DDF4F7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113" y="19304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6" name="Freeform 881">
              <a:extLst>
                <a:ext uri="{FF2B5EF4-FFF2-40B4-BE49-F238E27FC236}">
                  <a16:creationId xmlns:a16="http://schemas.microsoft.com/office/drawing/2014/main" id="{AB345810-3611-BD5F-0E5D-202FBBCCD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925" y="16970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7" name="Freeform 882">
              <a:extLst>
                <a:ext uri="{FF2B5EF4-FFF2-40B4-BE49-F238E27FC236}">
                  <a16:creationId xmlns:a16="http://schemas.microsoft.com/office/drawing/2014/main" id="{23CC1D5E-4302-E91C-C6C4-71C94B915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575" y="168910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8" name="Freeform 883">
              <a:extLst>
                <a:ext uri="{FF2B5EF4-FFF2-40B4-BE49-F238E27FC236}">
                  <a16:creationId xmlns:a16="http://schemas.microsoft.com/office/drawing/2014/main" id="{9CBB0537-8CE4-6172-C0D5-8FDC6845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20859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9" name="Freeform 884">
              <a:extLst>
                <a:ext uri="{FF2B5EF4-FFF2-40B4-BE49-F238E27FC236}">
                  <a16:creationId xmlns:a16="http://schemas.microsoft.com/office/drawing/2014/main" id="{9D00380A-424A-8603-BA39-20400073D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6975" y="20780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0" name="Freeform 885">
              <a:extLst>
                <a:ext uri="{FF2B5EF4-FFF2-40B4-BE49-F238E27FC236}">
                  <a16:creationId xmlns:a16="http://schemas.microsoft.com/office/drawing/2014/main" id="{276DD9EB-E61B-353F-DF3E-56F64A949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27527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1" name="Freeform 886">
              <a:extLst>
                <a:ext uri="{FF2B5EF4-FFF2-40B4-BE49-F238E27FC236}">
                  <a16:creationId xmlns:a16="http://schemas.microsoft.com/office/drawing/2014/main" id="{15833A86-0083-5271-5C9C-C3512B9B6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200" y="27447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2" name="Freeform 887">
              <a:extLst>
                <a:ext uri="{FF2B5EF4-FFF2-40B4-BE49-F238E27FC236}">
                  <a16:creationId xmlns:a16="http://schemas.microsoft.com/office/drawing/2014/main" id="{44983F15-0100-F61B-7200-F4027B6F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270668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3" name="Freeform 888">
              <a:extLst>
                <a:ext uri="{FF2B5EF4-FFF2-40B4-BE49-F238E27FC236}">
                  <a16:creationId xmlns:a16="http://schemas.microsoft.com/office/drawing/2014/main" id="{9E2EA273-1417-0D4A-7B5B-2623FC1E23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9950" y="26987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4" name="Freeform 889">
              <a:extLst>
                <a:ext uri="{FF2B5EF4-FFF2-40B4-BE49-F238E27FC236}">
                  <a16:creationId xmlns:a16="http://schemas.microsoft.com/office/drawing/2014/main" id="{9FA0F0CA-1A07-C7AE-ACFC-9C524337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929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5" name="Freeform 890">
              <a:extLst>
                <a:ext uri="{FF2B5EF4-FFF2-40B4-BE49-F238E27FC236}">
                  <a16:creationId xmlns:a16="http://schemas.microsoft.com/office/drawing/2014/main" id="{4FD376B4-D917-6BD3-002E-7E8E5A6EC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200" y="39211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6" name="Freeform 891">
              <a:extLst>
                <a:ext uri="{FF2B5EF4-FFF2-40B4-BE49-F238E27FC236}">
                  <a16:creationId xmlns:a16="http://schemas.microsoft.com/office/drawing/2014/main" id="{592E37E4-E37F-26CF-F310-64FF75D7C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27098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7" name="Freeform 892">
              <a:extLst>
                <a:ext uri="{FF2B5EF4-FFF2-40B4-BE49-F238E27FC236}">
                  <a16:creationId xmlns:a16="http://schemas.microsoft.com/office/drawing/2014/main" id="{DE5C4FC1-C5DF-DBA0-9F60-1FC50C47B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1888" y="2703513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8" name="Freeform 893">
              <a:extLst>
                <a:ext uri="{FF2B5EF4-FFF2-40B4-BE49-F238E27FC236}">
                  <a16:creationId xmlns:a16="http://schemas.microsoft.com/office/drawing/2014/main" id="{8634EFC0-3333-20B6-109D-30CFB4BD7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274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9" name="Freeform 894">
              <a:extLst>
                <a:ext uri="{FF2B5EF4-FFF2-40B4-BE49-F238E27FC236}">
                  <a16:creationId xmlns:a16="http://schemas.microsoft.com/office/drawing/2014/main" id="{A9CA73E2-B419-1928-0B79-CDB09E522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2988" y="273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0" name="Freeform 895">
              <a:extLst>
                <a:ext uri="{FF2B5EF4-FFF2-40B4-BE49-F238E27FC236}">
                  <a16:creationId xmlns:a16="http://schemas.microsoft.com/office/drawing/2014/main" id="{934FDCB7-6C20-CA8F-59F1-997731BF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14700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1" name="Freeform 896">
              <a:extLst>
                <a:ext uri="{FF2B5EF4-FFF2-40B4-BE49-F238E27FC236}">
                  <a16:creationId xmlns:a16="http://schemas.microsoft.com/office/drawing/2014/main" id="{B61D8B4F-FAE1-5C83-42A1-13621BE3D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2" name="Freeform 897">
              <a:extLst>
                <a:ext uri="{FF2B5EF4-FFF2-40B4-BE49-F238E27FC236}">
                  <a16:creationId xmlns:a16="http://schemas.microsoft.com/office/drawing/2014/main" id="{4E63B8DD-C9F7-8A6C-6984-6430BEBA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0" y="142875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3" name="Freeform 898">
              <a:extLst>
                <a:ext uri="{FF2B5EF4-FFF2-40B4-BE49-F238E27FC236}">
                  <a16:creationId xmlns:a16="http://schemas.microsoft.com/office/drawing/2014/main" id="{991E0970-3BA8-0718-670D-CDF215C4D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7763" y="14208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4" name="Freeform 899">
              <a:extLst>
                <a:ext uri="{FF2B5EF4-FFF2-40B4-BE49-F238E27FC236}">
                  <a16:creationId xmlns:a16="http://schemas.microsoft.com/office/drawing/2014/main" id="{1D165A88-DBBB-A7D5-AA6F-51EE3AF9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8" y="1636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5" name="Freeform 900">
              <a:extLst>
                <a:ext uri="{FF2B5EF4-FFF2-40B4-BE49-F238E27FC236}">
                  <a16:creationId xmlns:a16="http://schemas.microsoft.com/office/drawing/2014/main" id="{E5E06FFA-2BAC-BCB5-4C65-D04592173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7450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6" name="Freeform 901">
              <a:extLst>
                <a:ext uri="{FF2B5EF4-FFF2-40B4-BE49-F238E27FC236}">
                  <a16:creationId xmlns:a16="http://schemas.microsoft.com/office/drawing/2014/main" id="{A69237B2-55C1-F59F-2B1A-421B28024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7" name="Freeform 902">
              <a:extLst>
                <a:ext uri="{FF2B5EF4-FFF2-40B4-BE49-F238E27FC236}">
                  <a16:creationId xmlns:a16="http://schemas.microsoft.com/office/drawing/2014/main" id="{B17B9054-4C75-E6BE-A0AD-6C199BAED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688" y="19986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8" name="Freeform 903">
              <a:extLst>
                <a:ext uri="{FF2B5EF4-FFF2-40B4-BE49-F238E27FC236}">
                  <a16:creationId xmlns:a16="http://schemas.microsoft.com/office/drawing/2014/main" id="{C3CD80E3-D8A3-AD50-B50D-A53A431A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0256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9" name="Freeform 904">
              <a:extLst>
                <a:ext uri="{FF2B5EF4-FFF2-40B4-BE49-F238E27FC236}">
                  <a16:creationId xmlns:a16="http://schemas.microsoft.com/office/drawing/2014/main" id="{E7795FE9-6C0E-7B0A-EF1B-A752A0731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201771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0" name="Freeform 905">
              <a:extLst>
                <a:ext uri="{FF2B5EF4-FFF2-40B4-BE49-F238E27FC236}">
                  <a16:creationId xmlns:a16="http://schemas.microsoft.com/office/drawing/2014/main" id="{96EA0624-DD91-1E44-C398-363B4719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19050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1" name="Freeform 906">
              <a:extLst>
                <a:ext uri="{FF2B5EF4-FFF2-40B4-BE49-F238E27FC236}">
                  <a16:creationId xmlns:a16="http://schemas.microsoft.com/office/drawing/2014/main" id="{7AFB137D-7FF5-6BDD-7C01-1C2FC87F3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688" y="18970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2" name="Freeform 907">
              <a:extLst>
                <a:ext uri="{FF2B5EF4-FFF2-40B4-BE49-F238E27FC236}">
                  <a16:creationId xmlns:a16="http://schemas.microsoft.com/office/drawing/2014/main" id="{DFF28AF4-DBDB-F94F-D6E7-8BAA12AA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18637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3" name="Freeform 908">
              <a:extLst>
                <a:ext uri="{FF2B5EF4-FFF2-40B4-BE49-F238E27FC236}">
                  <a16:creationId xmlns:a16="http://schemas.microsoft.com/office/drawing/2014/main" id="{276477AB-9A40-2A6F-C499-222CB7436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7788" y="18557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4" name="Freeform 909">
              <a:extLst>
                <a:ext uri="{FF2B5EF4-FFF2-40B4-BE49-F238E27FC236}">
                  <a16:creationId xmlns:a16="http://schemas.microsoft.com/office/drawing/2014/main" id="{009E4EA9-E567-87AA-F946-45A62F121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2062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5" name="Freeform 910">
              <a:extLst>
                <a:ext uri="{FF2B5EF4-FFF2-40B4-BE49-F238E27FC236}">
                  <a16:creationId xmlns:a16="http://schemas.microsoft.com/office/drawing/2014/main" id="{5DF4E24C-C0D4-E7CA-F8DC-1B6A8A5C4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825" y="2054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6" name="Freeform 911">
              <a:extLst>
                <a:ext uri="{FF2B5EF4-FFF2-40B4-BE49-F238E27FC236}">
                  <a16:creationId xmlns:a16="http://schemas.microsoft.com/office/drawing/2014/main" id="{FFE311FA-6E60-18C3-827C-C8E9C11A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8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7" name="Freeform 912">
              <a:extLst>
                <a:ext uri="{FF2B5EF4-FFF2-40B4-BE49-F238E27FC236}">
                  <a16:creationId xmlns:a16="http://schemas.microsoft.com/office/drawing/2014/main" id="{28D3797F-BCBB-10E8-FDD7-3999E83C1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9050" y="19986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8" name="Freeform 913">
              <a:extLst>
                <a:ext uri="{FF2B5EF4-FFF2-40B4-BE49-F238E27FC236}">
                  <a16:creationId xmlns:a16="http://schemas.microsoft.com/office/drawing/2014/main" id="{B70C8189-81A7-8BC8-94CF-690BA40F2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2081213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9" name="Freeform 914">
              <a:extLst>
                <a:ext uri="{FF2B5EF4-FFF2-40B4-BE49-F238E27FC236}">
                  <a16:creationId xmlns:a16="http://schemas.microsoft.com/office/drawing/2014/main" id="{78C75601-BC00-A00C-54CE-CEA9B4B1B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038" y="2073275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0" name="Freeform 915">
              <a:extLst>
                <a:ext uri="{FF2B5EF4-FFF2-40B4-BE49-F238E27FC236}">
                  <a16:creationId xmlns:a16="http://schemas.microsoft.com/office/drawing/2014/main" id="{89916016-D518-AA47-946B-D4918855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1" name="Freeform 916">
              <a:extLst>
                <a:ext uri="{FF2B5EF4-FFF2-40B4-BE49-F238E27FC236}">
                  <a16:creationId xmlns:a16="http://schemas.microsoft.com/office/drawing/2014/main" id="{EDBE4A99-0673-317B-355E-A29F103EA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2" name="Freeform 917">
              <a:extLst>
                <a:ext uri="{FF2B5EF4-FFF2-40B4-BE49-F238E27FC236}">
                  <a16:creationId xmlns:a16="http://schemas.microsoft.com/office/drawing/2014/main" id="{FB8F2D85-122E-0D63-BC8C-DA7AB43A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3" name="Freeform 918">
              <a:extLst>
                <a:ext uri="{FF2B5EF4-FFF2-40B4-BE49-F238E27FC236}">
                  <a16:creationId xmlns:a16="http://schemas.microsoft.com/office/drawing/2014/main" id="{B9EF131B-FBB8-D7DD-5DEE-08109F2BA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4" name="Freeform 919">
              <a:extLst>
                <a:ext uri="{FF2B5EF4-FFF2-40B4-BE49-F238E27FC236}">
                  <a16:creationId xmlns:a16="http://schemas.microsoft.com/office/drawing/2014/main" id="{5B9FC467-B96F-F1EF-A8D2-55AB81039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0" y="3933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5" name="Freeform 920">
              <a:extLst>
                <a:ext uri="{FF2B5EF4-FFF2-40B4-BE49-F238E27FC236}">
                  <a16:creationId xmlns:a16="http://schemas.microsoft.com/office/drawing/2014/main" id="{20765352-64E8-9B05-AD97-5E3F2B182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7813" y="3925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6" name="Freeform 921">
              <a:extLst>
                <a:ext uri="{FF2B5EF4-FFF2-40B4-BE49-F238E27FC236}">
                  <a16:creationId xmlns:a16="http://schemas.microsoft.com/office/drawing/2014/main" id="{3C161A31-15E9-642C-EE6D-E6B2F8E8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22526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7" name="Freeform 922">
              <a:extLst>
                <a:ext uri="{FF2B5EF4-FFF2-40B4-BE49-F238E27FC236}">
                  <a16:creationId xmlns:a16="http://schemas.microsoft.com/office/drawing/2014/main" id="{237F5A7E-572A-AB87-6449-7655CABAC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825" y="224472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8" name="Freeform 923">
              <a:extLst>
                <a:ext uri="{FF2B5EF4-FFF2-40B4-BE49-F238E27FC236}">
                  <a16:creationId xmlns:a16="http://schemas.microsoft.com/office/drawing/2014/main" id="{52D6E93F-32B5-6745-2803-9A52F289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19843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9" name="Freeform 924">
              <a:extLst>
                <a:ext uri="{FF2B5EF4-FFF2-40B4-BE49-F238E27FC236}">
                  <a16:creationId xmlns:a16="http://schemas.microsoft.com/office/drawing/2014/main" id="{FA547597-1EEA-1BCB-B4EF-3613B46B7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7788" y="19764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0" name="Freeform 925">
              <a:extLst>
                <a:ext uri="{FF2B5EF4-FFF2-40B4-BE49-F238E27FC236}">
                  <a16:creationId xmlns:a16="http://schemas.microsoft.com/office/drawing/2014/main" id="{E6075BDE-4150-E893-5B66-9C1F8A695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2035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1" name="Freeform 926">
              <a:extLst>
                <a:ext uri="{FF2B5EF4-FFF2-40B4-BE49-F238E27FC236}">
                  <a16:creationId xmlns:a16="http://schemas.microsoft.com/office/drawing/2014/main" id="{9A009206-FE76-2AA2-AC14-1A3946802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013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2" name="Freeform 927">
              <a:extLst>
                <a:ext uri="{FF2B5EF4-FFF2-40B4-BE49-F238E27FC236}">
                  <a16:creationId xmlns:a16="http://schemas.microsoft.com/office/drawing/2014/main" id="{B5A3359B-4E15-050B-64A9-A4CF6515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0" y="18859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3" name="Freeform 928">
              <a:extLst>
                <a:ext uri="{FF2B5EF4-FFF2-40B4-BE49-F238E27FC236}">
                  <a16:creationId xmlns:a16="http://schemas.microsoft.com/office/drawing/2014/main" id="{AAB087C6-D83A-3CE9-8EA0-A920AF3D6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213" y="18796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4" name="Freeform 929">
              <a:extLst>
                <a:ext uri="{FF2B5EF4-FFF2-40B4-BE49-F238E27FC236}">
                  <a16:creationId xmlns:a16="http://schemas.microsoft.com/office/drawing/2014/main" id="{CE4B2890-E314-C050-7201-B43064D56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18954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5" name="Freeform 930">
              <a:extLst>
                <a:ext uri="{FF2B5EF4-FFF2-40B4-BE49-F238E27FC236}">
                  <a16:creationId xmlns:a16="http://schemas.microsoft.com/office/drawing/2014/main" id="{D9BB0053-0BAC-9FE8-B539-DD4FE982C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0" y="1889125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6" name="Freeform 931">
              <a:extLst>
                <a:ext uri="{FF2B5EF4-FFF2-40B4-BE49-F238E27FC236}">
                  <a16:creationId xmlns:a16="http://schemas.microsoft.com/office/drawing/2014/main" id="{728C8BE1-BFD1-9A9F-59C7-BF8482E3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1890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7" name="Freeform 932">
              <a:extLst>
                <a:ext uri="{FF2B5EF4-FFF2-40B4-BE49-F238E27FC236}">
                  <a16:creationId xmlns:a16="http://schemas.microsoft.com/office/drawing/2014/main" id="{FE9022F7-00E4-420D-D7D2-A05F000C8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1882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8" name="Freeform 933">
              <a:extLst>
                <a:ext uri="{FF2B5EF4-FFF2-40B4-BE49-F238E27FC236}">
                  <a16:creationId xmlns:a16="http://schemas.microsoft.com/office/drawing/2014/main" id="{6BF78CCB-10E2-841A-25F1-DE935772C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18351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9" name="Freeform 934">
              <a:extLst>
                <a:ext uri="{FF2B5EF4-FFF2-40B4-BE49-F238E27FC236}">
                  <a16:creationId xmlns:a16="http://schemas.microsoft.com/office/drawing/2014/main" id="{05E77C07-F525-78FD-546D-DA876CE50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800" y="18272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0" name="Freeform 935">
              <a:extLst>
                <a:ext uri="{FF2B5EF4-FFF2-40B4-BE49-F238E27FC236}">
                  <a16:creationId xmlns:a16="http://schemas.microsoft.com/office/drawing/2014/main" id="{1B707CE0-2092-3A37-973B-761C971C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13" y="1233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1" name="Freeform 936">
              <a:extLst>
                <a:ext uri="{FF2B5EF4-FFF2-40B4-BE49-F238E27FC236}">
                  <a16:creationId xmlns:a16="http://schemas.microsoft.com/office/drawing/2014/main" id="{421BE6D1-201D-918F-6C7A-4E58AA6B4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2255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2" name="Freeform 937">
              <a:extLst>
                <a:ext uri="{FF2B5EF4-FFF2-40B4-BE49-F238E27FC236}">
                  <a16:creationId xmlns:a16="http://schemas.microsoft.com/office/drawing/2014/main" id="{173E1176-33DB-CAD2-2983-EA1BD3F1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151063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3" name="Freeform 938">
              <a:extLst>
                <a:ext uri="{FF2B5EF4-FFF2-40B4-BE49-F238E27FC236}">
                  <a16:creationId xmlns:a16="http://schemas.microsoft.com/office/drawing/2014/main" id="{C28BC0EC-34C1-5514-81A7-5F6D25450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750" y="21431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4" name="Freeform 939">
              <a:extLst>
                <a:ext uri="{FF2B5EF4-FFF2-40B4-BE49-F238E27FC236}">
                  <a16:creationId xmlns:a16="http://schemas.microsoft.com/office/drawing/2014/main" id="{5D61C5B4-8AA4-334E-2DF0-9AD4B781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147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5" name="Freeform 940">
              <a:extLst>
                <a:ext uri="{FF2B5EF4-FFF2-40B4-BE49-F238E27FC236}">
                  <a16:creationId xmlns:a16="http://schemas.microsoft.com/office/drawing/2014/main" id="{0BA1334B-747E-DC27-5CFC-050818A28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9813" y="146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6" name="Freeform 941">
              <a:extLst>
                <a:ext uri="{FF2B5EF4-FFF2-40B4-BE49-F238E27FC236}">
                  <a16:creationId xmlns:a16="http://schemas.microsoft.com/office/drawing/2014/main" id="{0E66D365-9203-9272-94BC-3154CACD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17938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7" name="Freeform 942">
              <a:extLst>
                <a:ext uri="{FF2B5EF4-FFF2-40B4-BE49-F238E27FC236}">
                  <a16:creationId xmlns:a16="http://schemas.microsoft.com/office/drawing/2014/main" id="{CD2724CB-012E-CFB1-FAA3-97E06557B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17859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8" name="Freeform 943">
              <a:extLst>
                <a:ext uri="{FF2B5EF4-FFF2-40B4-BE49-F238E27FC236}">
                  <a16:creationId xmlns:a16="http://schemas.microsoft.com/office/drawing/2014/main" id="{62E43DED-BBD1-0D98-58D3-93C245242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47164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9" name="Freeform 944">
              <a:extLst>
                <a:ext uri="{FF2B5EF4-FFF2-40B4-BE49-F238E27FC236}">
                  <a16:creationId xmlns:a16="http://schemas.microsoft.com/office/drawing/2014/main" id="{0DEEDDB9-C64D-BBBD-1172-E71004814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6788" y="47085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0" name="Freeform 945">
              <a:extLst>
                <a:ext uri="{FF2B5EF4-FFF2-40B4-BE49-F238E27FC236}">
                  <a16:creationId xmlns:a16="http://schemas.microsoft.com/office/drawing/2014/main" id="{2988014D-23DA-2732-E8A9-CEBFA8A47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1" name="Freeform 946">
              <a:extLst>
                <a:ext uri="{FF2B5EF4-FFF2-40B4-BE49-F238E27FC236}">
                  <a16:creationId xmlns:a16="http://schemas.microsoft.com/office/drawing/2014/main" id="{9B3BF929-6623-A9E9-4754-73B8510DD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2" name="Freeform 947">
              <a:extLst>
                <a:ext uri="{FF2B5EF4-FFF2-40B4-BE49-F238E27FC236}">
                  <a16:creationId xmlns:a16="http://schemas.microsoft.com/office/drawing/2014/main" id="{D106B09B-6B8E-E28C-4B8B-6D3CB2FA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3" name="Freeform 948">
              <a:extLst>
                <a:ext uri="{FF2B5EF4-FFF2-40B4-BE49-F238E27FC236}">
                  <a16:creationId xmlns:a16="http://schemas.microsoft.com/office/drawing/2014/main" id="{82C3E288-88F7-9665-8437-1D3684C15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2" name="Gruppo 1128">
            <a:extLst>
              <a:ext uri="{FF2B5EF4-FFF2-40B4-BE49-F238E27FC236}">
                <a16:creationId xmlns:a16="http://schemas.microsoft.com/office/drawing/2014/main" id="{D03DC3BE-4118-73B8-BC79-4A4963999507}"/>
              </a:ext>
            </a:extLst>
          </p:cNvPr>
          <p:cNvGrpSpPr/>
          <p:nvPr/>
        </p:nvGrpSpPr>
        <p:grpSpPr>
          <a:xfrm>
            <a:off x="1474788" y="1037613"/>
            <a:ext cx="1838325" cy="2139950"/>
            <a:chOff x="1474788" y="503238"/>
            <a:chExt cx="1838325" cy="2139950"/>
          </a:xfrm>
        </p:grpSpPr>
        <p:sp>
          <p:nvSpPr>
            <p:cNvPr id="1130" name="Freeform 207">
              <a:extLst>
                <a:ext uri="{FF2B5EF4-FFF2-40B4-BE49-F238E27FC236}">
                  <a16:creationId xmlns:a16="http://schemas.microsoft.com/office/drawing/2014/main" id="{195C6CDA-B65C-CBAE-CB2C-836A5E9F6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1" name="Freeform 208">
              <a:extLst>
                <a:ext uri="{FF2B5EF4-FFF2-40B4-BE49-F238E27FC236}">
                  <a16:creationId xmlns:a16="http://schemas.microsoft.com/office/drawing/2014/main" id="{2323CEBC-2982-4DBD-68BB-DC7ABE07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63" y="14605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2" name="Freeform 209">
              <a:extLst>
                <a:ext uri="{FF2B5EF4-FFF2-40B4-BE49-F238E27FC236}">
                  <a16:creationId xmlns:a16="http://schemas.microsoft.com/office/drawing/2014/main" id="{361A72D0-073B-B645-6A5E-553232EA1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3" name="Freeform 210">
              <a:extLst>
                <a:ext uri="{FF2B5EF4-FFF2-40B4-BE49-F238E27FC236}">
                  <a16:creationId xmlns:a16="http://schemas.microsoft.com/office/drawing/2014/main" id="{70EE7DB8-52C9-468C-3ECF-6E3D1C027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5" y="1470026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4" name="Freeform 211">
              <a:extLst>
                <a:ext uri="{FF2B5EF4-FFF2-40B4-BE49-F238E27FC236}">
                  <a16:creationId xmlns:a16="http://schemas.microsoft.com/office/drawing/2014/main" id="{14743252-C89B-0898-8A93-7B0CBE21E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8350" y="146208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5" name="Freeform 212">
              <a:extLst>
                <a:ext uri="{FF2B5EF4-FFF2-40B4-BE49-F238E27FC236}">
                  <a16:creationId xmlns:a16="http://schemas.microsoft.com/office/drawing/2014/main" id="{C9B9597E-8F7C-5E6C-03C9-0F0D7355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0" y="1289051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6" name="Freeform 213">
              <a:extLst>
                <a:ext uri="{FF2B5EF4-FFF2-40B4-BE49-F238E27FC236}">
                  <a16:creationId xmlns:a16="http://schemas.microsoft.com/office/drawing/2014/main" id="{45285D29-3E26-6153-85B1-FEDA9512F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8663" y="12811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7" name="Freeform 214">
              <a:extLst>
                <a:ext uri="{FF2B5EF4-FFF2-40B4-BE49-F238E27FC236}">
                  <a16:creationId xmlns:a16="http://schemas.microsoft.com/office/drawing/2014/main" id="{68961849-09D1-E5ED-AE03-83332FB6C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21415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8" name="Freeform 215">
              <a:extLst>
                <a:ext uri="{FF2B5EF4-FFF2-40B4-BE49-F238E27FC236}">
                  <a16:creationId xmlns:a16="http://schemas.microsoft.com/office/drawing/2014/main" id="{DD14DF70-87C6-4B3F-59BD-96CC085CE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0" y="21336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9" name="Freeform 216">
              <a:extLst>
                <a:ext uri="{FF2B5EF4-FFF2-40B4-BE49-F238E27FC236}">
                  <a16:creationId xmlns:a16="http://schemas.microsoft.com/office/drawing/2014/main" id="{36AC75D3-ACE7-ECB4-D862-E35A3D2A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0" name="Freeform 217">
              <a:extLst>
                <a:ext uri="{FF2B5EF4-FFF2-40B4-BE49-F238E27FC236}">
                  <a16:creationId xmlns:a16="http://schemas.microsoft.com/office/drawing/2014/main" id="{54CB0256-1DCC-D599-0A8F-67661D914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16097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1" name="Freeform 218">
              <a:extLst>
                <a:ext uri="{FF2B5EF4-FFF2-40B4-BE49-F238E27FC236}">
                  <a16:creationId xmlns:a16="http://schemas.microsoft.com/office/drawing/2014/main" id="{77AAA90E-4545-36C1-2418-26CB815EB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13112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2" name="Freeform 219">
              <a:extLst>
                <a:ext uri="{FF2B5EF4-FFF2-40B4-BE49-F238E27FC236}">
                  <a16:creationId xmlns:a16="http://schemas.microsoft.com/office/drawing/2014/main" id="{5B4B71EF-D142-C852-A04F-B7CAE1FF8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50" y="13049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3" name="Freeform 220">
              <a:extLst>
                <a:ext uri="{FF2B5EF4-FFF2-40B4-BE49-F238E27FC236}">
                  <a16:creationId xmlns:a16="http://schemas.microsoft.com/office/drawing/2014/main" id="{20F28926-1B50-5503-B548-68A3672EA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5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4" name="Freeform 221">
              <a:extLst>
                <a:ext uri="{FF2B5EF4-FFF2-40B4-BE49-F238E27FC236}">
                  <a16:creationId xmlns:a16="http://schemas.microsoft.com/office/drawing/2014/main" id="{2FB2B336-8F05-E902-91E3-E26145A07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5025" y="15367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5" name="Freeform 222">
              <a:extLst>
                <a:ext uri="{FF2B5EF4-FFF2-40B4-BE49-F238E27FC236}">
                  <a16:creationId xmlns:a16="http://schemas.microsoft.com/office/drawing/2014/main" id="{1111C361-B6B3-528A-91C0-4A66D6821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13398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6" name="Freeform 223">
              <a:extLst>
                <a:ext uri="{FF2B5EF4-FFF2-40B4-BE49-F238E27FC236}">
                  <a16:creationId xmlns:a16="http://schemas.microsoft.com/office/drawing/2014/main" id="{15F3965D-E546-3869-02E8-7E3E6D280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7" name="Freeform 224">
              <a:extLst>
                <a:ext uri="{FF2B5EF4-FFF2-40B4-BE49-F238E27FC236}">
                  <a16:creationId xmlns:a16="http://schemas.microsoft.com/office/drawing/2014/main" id="{9842291C-2626-DCFF-151B-DBA03870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1274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8" name="Freeform 225">
              <a:extLst>
                <a:ext uri="{FF2B5EF4-FFF2-40B4-BE49-F238E27FC236}">
                  <a16:creationId xmlns:a16="http://schemas.microsoft.com/office/drawing/2014/main" id="{852AAAD8-3A41-1C2A-4116-8903709C9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4375" y="126682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9" name="Freeform 226">
              <a:extLst>
                <a:ext uri="{FF2B5EF4-FFF2-40B4-BE49-F238E27FC236}">
                  <a16:creationId xmlns:a16="http://schemas.microsoft.com/office/drawing/2014/main" id="{923A7FA6-4EE4-B2FC-E8D3-8F98CD24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0" name="Freeform 227">
              <a:extLst>
                <a:ext uri="{FF2B5EF4-FFF2-40B4-BE49-F238E27FC236}">
                  <a16:creationId xmlns:a16="http://schemas.microsoft.com/office/drawing/2014/main" id="{ECDDB283-5A7D-2DD7-B7C0-D6F20BE9B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8825" y="15446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1" name="Freeform 228">
              <a:extLst>
                <a:ext uri="{FF2B5EF4-FFF2-40B4-BE49-F238E27FC236}">
                  <a16:creationId xmlns:a16="http://schemas.microsoft.com/office/drawing/2014/main" id="{4232C9AE-ECDC-DEF6-AF03-CE86F95C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11684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2" name="Freeform 229">
              <a:extLst>
                <a:ext uri="{FF2B5EF4-FFF2-40B4-BE49-F238E27FC236}">
                  <a16:creationId xmlns:a16="http://schemas.microsoft.com/office/drawing/2014/main" id="{2121546E-B594-5B02-D7F2-24BC84C58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4375" y="11604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3" name="Freeform 230">
              <a:extLst>
                <a:ext uri="{FF2B5EF4-FFF2-40B4-BE49-F238E27FC236}">
                  <a16:creationId xmlns:a16="http://schemas.microsoft.com/office/drawing/2014/main" id="{54D4D1FB-6ED5-082D-E8B1-88881A812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163" y="13668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4" name="Freeform 231">
              <a:extLst>
                <a:ext uri="{FF2B5EF4-FFF2-40B4-BE49-F238E27FC236}">
                  <a16:creationId xmlns:a16="http://schemas.microsoft.com/office/drawing/2014/main" id="{0373B5BE-040A-CD65-3038-C2D9E3423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4225" y="13589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5" name="Freeform 232">
              <a:extLst>
                <a:ext uri="{FF2B5EF4-FFF2-40B4-BE49-F238E27FC236}">
                  <a16:creationId xmlns:a16="http://schemas.microsoft.com/office/drawing/2014/main" id="{9C7B983C-DED9-BFC6-47B2-43E0F2605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11366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6" name="Freeform 233">
              <a:extLst>
                <a:ext uri="{FF2B5EF4-FFF2-40B4-BE49-F238E27FC236}">
                  <a16:creationId xmlns:a16="http://schemas.microsoft.com/office/drawing/2014/main" id="{AD819E7B-5504-361A-6DE9-B676E0CDB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538" y="11287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7" name="Freeform 234">
              <a:extLst>
                <a:ext uri="{FF2B5EF4-FFF2-40B4-BE49-F238E27FC236}">
                  <a16:creationId xmlns:a16="http://schemas.microsoft.com/office/drawing/2014/main" id="{905DA0DC-3223-A10D-C16F-462435CD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0" y="1228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8" name="Freeform 235">
              <a:extLst>
                <a:ext uri="{FF2B5EF4-FFF2-40B4-BE49-F238E27FC236}">
                  <a16:creationId xmlns:a16="http://schemas.microsoft.com/office/drawing/2014/main" id="{3DDF79B9-5096-63DD-8F08-29B02D011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163" y="12207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9" name="Freeform 236">
              <a:extLst>
                <a:ext uri="{FF2B5EF4-FFF2-40B4-BE49-F238E27FC236}">
                  <a16:creationId xmlns:a16="http://schemas.microsoft.com/office/drawing/2014/main" id="{63AAD10D-BE77-C332-E8F8-A8F858E4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2509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0" name="Freeform 237">
              <a:extLst>
                <a:ext uri="{FF2B5EF4-FFF2-40B4-BE49-F238E27FC236}">
                  <a16:creationId xmlns:a16="http://schemas.microsoft.com/office/drawing/2014/main" id="{C9A341B2-C763-EC02-3D92-CA8049643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12446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1" name="Freeform 238">
              <a:extLst>
                <a:ext uri="{FF2B5EF4-FFF2-40B4-BE49-F238E27FC236}">
                  <a16:creationId xmlns:a16="http://schemas.microsoft.com/office/drawing/2014/main" id="{AFBB689A-AC74-2775-7D09-773805AEE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14287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2" name="Freeform 239">
              <a:extLst>
                <a:ext uri="{FF2B5EF4-FFF2-40B4-BE49-F238E27FC236}">
                  <a16:creationId xmlns:a16="http://schemas.microsoft.com/office/drawing/2014/main" id="{52272E49-3C7B-8617-5450-2615E4F81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14208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3" name="Freeform 240">
              <a:extLst>
                <a:ext uri="{FF2B5EF4-FFF2-40B4-BE49-F238E27FC236}">
                  <a16:creationId xmlns:a16="http://schemas.microsoft.com/office/drawing/2014/main" id="{E545F63E-7A1B-5958-8787-6F824E1A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4" name="Freeform 241">
              <a:extLst>
                <a:ext uri="{FF2B5EF4-FFF2-40B4-BE49-F238E27FC236}">
                  <a16:creationId xmlns:a16="http://schemas.microsoft.com/office/drawing/2014/main" id="{1C3D1787-78B9-59EC-731E-ECD052032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5" name="Freeform 242">
              <a:extLst>
                <a:ext uri="{FF2B5EF4-FFF2-40B4-BE49-F238E27FC236}">
                  <a16:creationId xmlns:a16="http://schemas.microsoft.com/office/drawing/2014/main" id="{2BE2E827-377E-9FA2-0602-B71F066FF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4224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6" name="Freeform 243">
              <a:extLst>
                <a:ext uri="{FF2B5EF4-FFF2-40B4-BE49-F238E27FC236}">
                  <a16:creationId xmlns:a16="http://schemas.microsoft.com/office/drawing/2014/main" id="{FB2DAE5E-2A2A-C366-0720-C45F142D4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2325" y="14160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7" name="Freeform 244">
              <a:extLst>
                <a:ext uri="{FF2B5EF4-FFF2-40B4-BE49-F238E27FC236}">
                  <a16:creationId xmlns:a16="http://schemas.microsoft.com/office/drawing/2014/main" id="{0980EB29-093C-7978-35CF-8F70E17E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8" name="Freeform 245">
              <a:extLst>
                <a:ext uri="{FF2B5EF4-FFF2-40B4-BE49-F238E27FC236}">
                  <a16:creationId xmlns:a16="http://schemas.microsoft.com/office/drawing/2014/main" id="{659A4BD8-8951-8977-25FA-E8A643EF5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9150" y="1592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9" name="Freeform 246">
              <a:extLst>
                <a:ext uri="{FF2B5EF4-FFF2-40B4-BE49-F238E27FC236}">
                  <a16:creationId xmlns:a16="http://schemas.microsoft.com/office/drawing/2014/main" id="{2752DCDA-BA57-7786-6E0B-B61D6B8F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15208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0" name="Freeform 247">
              <a:extLst>
                <a:ext uri="{FF2B5EF4-FFF2-40B4-BE49-F238E27FC236}">
                  <a16:creationId xmlns:a16="http://schemas.microsoft.com/office/drawing/2014/main" id="{98C51D43-2D06-A8CD-B5A4-FBAFDE389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45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1" name="Freeform 248">
              <a:extLst>
                <a:ext uri="{FF2B5EF4-FFF2-40B4-BE49-F238E27FC236}">
                  <a16:creationId xmlns:a16="http://schemas.microsoft.com/office/drawing/2014/main" id="{109DF1E9-2495-B89F-6F2D-D5AD91E5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18446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2" name="Freeform 249">
              <a:extLst>
                <a:ext uri="{FF2B5EF4-FFF2-40B4-BE49-F238E27FC236}">
                  <a16:creationId xmlns:a16="http://schemas.microsoft.com/office/drawing/2014/main" id="{CE032DD2-C487-024B-D5E2-23BC5D677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5" y="18367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3" name="Freeform 250">
              <a:extLst>
                <a:ext uri="{FF2B5EF4-FFF2-40B4-BE49-F238E27FC236}">
                  <a16:creationId xmlns:a16="http://schemas.microsoft.com/office/drawing/2014/main" id="{C7C79B22-28EA-8F6A-5858-ED4F12248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19145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4" name="Freeform 251">
              <a:extLst>
                <a:ext uri="{FF2B5EF4-FFF2-40B4-BE49-F238E27FC236}">
                  <a16:creationId xmlns:a16="http://schemas.microsoft.com/office/drawing/2014/main" id="{59C50901-8F8D-1011-D672-E88633E5E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963" y="19065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5" name="Freeform 252">
              <a:extLst>
                <a:ext uri="{FF2B5EF4-FFF2-40B4-BE49-F238E27FC236}">
                  <a16:creationId xmlns:a16="http://schemas.microsoft.com/office/drawing/2014/main" id="{F26DB0EF-A613-7A7D-414A-0C1E72F9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8732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6" name="Freeform 253">
              <a:extLst>
                <a:ext uri="{FF2B5EF4-FFF2-40B4-BE49-F238E27FC236}">
                  <a16:creationId xmlns:a16="http://schemas.microsoft.com/office/drawing/2014/main" id="{0904A42D-BF04-43C1-80B3-9B5BA5C47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0900" y="18653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7" name="Freeform 254">
              <a:extLst>
                <a:ext uri="{FF2B5EF4-FFF2-40B4-BE49-F238E27FC236}">
                  <a16:creationId xmlns:a16="http://schemas.microsoft.com/office/drawing/2014/main" id="{C1A75DC9-7FA8-C5D5-FFB3-74B53045F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17065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8" name="Freeform 255">
              <a:extLst>
                <a:ext uri="{FF2B5EF4-FFF2-40B4-BE49-F238E27FC236}">
                  <a16:creationId xmlns:a16="http://schemas.microsoft.com/office/drawing/2014/main" id="{917DDB99-B219-617E-9B0E-323F67F00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6275" y="1698626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9" name="Freeform 256">
              <a:extLst>
                <a:ext uri="{FF2B5EF4-FFF2-40B4-BE49-F238E27FC236}">
                  <a16:creationId xmlns:a16="http://schemas.microsoft.com/office/drawing/2014/main" id="{904AD5A8-0F34-BFD4-006A-44A17C53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0" name="Freeform 257">
              <a:extLst>
                <a:ext uri="{FF2B5EF4-FFF2-40B4-BE49-F238E27FC236}">
                  <a16:creationId xmlns:a16="http://schemas.microsoft.com/office/drawing/2014/main" id="{B9CD0FC3-CBE9-CA58-100A-E2285404D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50" y="16891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1" name="Freeform 258">
              <a:extLst>
                <a:ext uri="{FF2B5EF4-FFF2-40B4-BE49-F238E27FC236}">
                  <a16:creationId xmlns:a16="http://schemas.microsoft.com/office/drawing/2014/main" id="{6A7D623E-5AFC-4BB7-DE06-42BD559A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2" name="Freeform 259">
              <a:extLst>
                <a:ext uri="{FF2B5EF4-FFF2-40B4-BE49-F238E27FC236}">
                  <a16:creationId xmlns:a16="http://schemas.microsoft.com/office/drawing/2014/main" id="{251C58AC-5DDC-2117-44A5-CF95CF887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175" y="16843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3" name="Freeform 260">
              <a:extLst>
                <a:ext uri="{FF2B5EF4-FFF2-40B4-BE49-F238E27FC236}">
                  <a16:creationId xmlns:a16="http://schemas.microsoft.com/office/drawing/2014/main" id="{64A80C0C-3B32-E8FA-D0A3-D0F13BD73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0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4" name="Freeform 261">
              <a:extLst>
                <a:ext uri="{FF2B5EF4-FFF2-40B4-BE49-F238E27FC236}">
                  <a16:creationId xmlns:a16="http://schemas.microsoft.com/office/drawing/2014/main" id="{42420125-84D5-A784-E14B-DE6B5AE08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1513" y="16795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5" name="Freeform 262">
              <a:extLst>
                <a:ext uri="{FF2B5EF4-FFF2-40B4-BE49-F238E27FC236}">
                  <a16:creationId xmlns:a16="http://schemas.microsoft.com/office/drawing/2014/main" id="{E50DBF5A-FC5C-2DCC-FF01-0175CDECA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16732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6" name="Freeform 263">
              <a:extLst>
                <a:ext uri="{FF2B5EF4-FFF2-40B4-BE49-F238E27FC236}">
                  <a16:creationId xmlns:a16="http://schemas.microsoft.com/office/drawing/2014/main" id="{52245C92-387B-BD60-B434-6954D5BE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0075" y="1665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7" name="Freeform 264">
              <a:extLst>
                <a:ext uri="{FF2B5EF4-FFF2-40B4-BE49-F238E27FC236}">
                  <a16:creationId xmlns:a16="http://schemas.microsoft.com/office/drawing/2014/main" id="{19C22B7A-E73B-9A9B-5C41-05B39094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8" name="Freeform 265">
              <a:extLst>
                <a:ext uri="{FF2B5EF4-FFF2-40B4-BE49-F238E27FC236}">
                  <a16:creationId xmlns:a16="http://schemas.microsoft.com/office/drawing/2014/main" id="{FB98484D-777B-1DCB-9BDC-BE9252067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6425" y="16891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9" name="Freeform 266">
              <a:extLst>
                <a:ext uri="{FF2B5EF4-FFF2-40B4-BE49-F238E27FC236}">
                  <a16:creationId xmlns:a16="http://schemas.microsoft.com/office/drawing/2014/main" id="{D00A20DB-B655-EC19-1479-FEFCD0D97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16779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0" name="Freeform 267">
              <a:extLst>
                <a:ext uri="{FF2B5EF4-FFF2-40B4-BE49-F238E27FC236}">
                  <a16:creationId xmlns:a16="http://schemas.microsoft.com/office/drawing/2014/main" id="{DE347578-FC4A-CC2E-47B7-7EE3A44FA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175" y="1670051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1" name="Freeform 268">
              <a:extLst>
                <a:ext uri="{FF2B5EF4-FFF2-40B4-BE49-F238E27FC236}">
                  <a16:creationId xmlns:a16="http://schemas.microsoft.com/office/drawing/2014/main" id="{1A545A98-0FFD-5FB4-89A1-B6EB4C92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5" y="1400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2" name="Freeform 269">
              <a:extLst>
                <a:ext uri="{FF2B5EF4-FFF2-40B4-BE49-F238E27FC236}">
                  <a16:creationId xmlns:a16="http://schemas.microsoft.com/office/drawing/2014/main" id="{D28DB317-3762-7926-C48D-BD90D86EE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3" name="Freeform 270">
              <a:extLst>
                <a:ext uri="{FF2B5EF4-FFF2-40B4-BE49-F238E27FC236}">
                  <a16:creationId xmlns:a16="http://schemas.microsoft.com/office/drawing/2014/main" id="{2AEFD64C-29A0-B8EA-254A-C6D1A2AB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4" name="Freeform 271">
              <a:extLst>
                <a:ext uri="{FF2B5EF4-FFF2-40B4-BE49-F238E27FC236}">
                  <a16:creationId xmlns:a16="http://schemas.microsoft.com/office/drawing/2014/main" id="{068DB498-91C7-ABBD-0173-A0A1994F1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5" name="Freeform 272">
              <a:extLst>
                <a:ext uri="{FF2B5EF4-FFF2-40B4-BE49-F238E27FC236}">
                  <a16:creationId xmlns:a16="http://schemas.microsoft.com/office/drawing/2014/main" id="{16583320-518F-20DC-6C37-D28F4D3D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1482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6" name="Freeform 273">
              <a:extLst>
                <a:ext uri="{FF2B5EF4-FFF2-40B4-BE49-F238E27FC236}">
                  <a16:creationId xmlns:a16="http://schemas.microsoft.com/office/drawing/2014/main" id="{128862EA-C3F3-FE01-6B1B-4CFF4BB1A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7" name="Freeform 274">
              <a:extLst>
                <a:ext uri="{FF2B5EF4-FFF2-40B4-BE49-F238E27FC236}">
                  <a16:creationId xmlns:a16="http://schemas.microsoft.com/office/drawing/2014/main" id="{5A85C990-9D72-C210-4C8F-2917DED21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16033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8" name="Freeform 275">
              <a:extLst>
                <a:ext uri="{FF2B5EF4-FFF2-40B4-BE49-F238E27FC236}">
                  <a16:creationId xmlns:a16="http://schemas.microsoft.com/office/drawing/2014/main" id="{F8C89561-9CD7-5A2A-1F88-113B370E7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9" name="Freeform 276">
              <a:extLst>
                <a:ext uri="{FF2B5EF4-FFF2-40B4-BE49-F238E27FC236}">
                  <a16:creationId xmlns:a16="http://schemas.microsoft.com/office/drawing/2014/main" id="{19481EB7-BDB9-C26E-E46D-196D22B9B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0" name="Freeform 277">
              <a:extLst>
                <a:ext uri="{FF2B5EF4-FFF2-40B4-BE49-F238E27FC236}">
                  <a16:creationId xmlns:a16="http://schemas.microsoft.com/office/drawing/2014/main" id="{94512076-0C66-999D-DC6F-3385E215E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15589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1" name="Freeform 278">
              <a:extLst>
                <a:ext uri="{FF2B5EF4-FFF2-40B4-BE49-F238E27FC236}">
                  <a16:creationId xmlns:a16="http://schemas.microsoft.com/office/drawing/2014/main" id="{CE123B0F-5DBD-F529-F7DB-77405E49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1441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2" name="Freeform 279">
              <a:extLst>
                <a:ext uri="{FF2B5EF4-FFF2-40B4-BE49-F238E27FC236}">
                  <a16:creationId xmlns:a16="http://schemas.microsoft.com/office/drawing/2014/main" id="{39930235-EDEF-8E9F-DBC7-A2ECB2974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3" name="Freeform 280">
              <a:extLst>
                <a:ext uri="{FF2B5EF4-FFF2-40B4-BE49-F238E27FC236}">
                  <a16:creationId xmlns:a16="http://schemas.microsoft.com/office/drawing/2014/main" id="{7294CC53-3E9C-0688-7013-8FC2460A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4" name="Freeform 281">
              <a:extLst>
                <a:ext uri="{FF2B5EF4-FFF2-40B4-BE49-F238E27FC236}">
                  <a16:creationId xmlns:a16="http://schemas.microsoft.com/office/drawing/2014/main" id="{034ECB16-DA13-351B-8EB1-BB00A218E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15081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5" name="Freeform 282">
              <a:extLst>
                <a:ext uri="{FF2B5EF4-FFF2-40B4-BE49-F238E27FC236}">
                  <a16:creationId xmlns:a16="http://schemas.microsoft.com/office/drawing/2014/main" id="{B37F3E5B-93A9-0B44-CA0B-3DBC5B67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" y="15113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6" name="Freeform 283">
              <a:extLst>
                <a:ext uri="{FF2B5EF4-FFF2-40B4-BE49-F238E27FC236}">
                  <a16:creationId xmlns:a16="http://schemas.microsoft.com/office/drawing/2014/main" id="{04F3109A-8A01-E5E0-AB3E-C07E8DD24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7" name="Freeform 284">
              <a:extLst>
                <a:ext uri="{FF2B5EF4-FFF2-40B4-BE49-F238E27FC236}">
                  <a16:creationId xmlns:a16="http://schemas.microsoft.com/office/drawing/2014/main" id="{5EBC3692-5C06-7862-9A7C-90870F76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14097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8" name="Freeform 285">
              <a:extLst>
                <a:ext uri="{FF2B5EF4-FFF2-40B4-BE49-F238E27FC236}">
                  <a16:creationId xmlns:a16="http://schemas.microsoft.com/office/drawing/2014/main" id="{6EAD3953-9443-612A-6E07-D2B34B667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288" y="14017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9" name="Freeform 286">
              <a:extLst>
                <a:ext uri="{FF2B5EF4-FFF2-40B4-BE49-F238E27FC236}">
                  <a16:creationId xmlns:a16="http://schemas.microsoft.com/office/drawing/2014/main" id="{9C0E2641-18D0-8AD2-8707-B0206190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21002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0" name="Freeform 287">
              <a:extLst>
                <a:ext uri="{FF2B5EF4-FFF2-40B4-BE49-F238E27FC236}">
                  <a16:creationId xmlns:a16="http://schemas.microsoft.com/office/drawing/2014/main" id="{7A1E9949-C11C-89D8-031E-F0B059742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550" y="20923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1" name="Freeform 288">
              <a:extLst>
                <a:ext uri="{FF2B5EF4-FFF2-40B4-BE49-F238E27FC236}">
                  <a16:creationId xmlns:a16="http://schemas.microsoft.com/office/drawing/2014/main" id="{C75FA782-0DC9-BACF-934F-5EA754A6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2" name="Freeform 289">
              <a:extLst>
                <a:ext uri="{FF2B5EF4-FFF2-40B4-BE49-F238E27FC236}">
                  <a16:creationId xmlns:a16="http://schemas.microsoft.com/office/drawing/2014/main" id="{3EB4BAAC-0EBC-C04C-6AD4-169A689E6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33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3" name="Freeform 290">
              <a:extLst>
                <a:ext uri="{FF2B5EF4-FFF2-40B4-BE49-F238E27FC236}">
                  <a16:creationId xmlns:a16="http://schemas.microsoft.com/office/drawing/2014/main" id="{4A957442-9852-EE6F-5448-9EB0DE864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15938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4" name="Freeform 291">
              <a:extLst>
                <a:ext uri="{FF2B5EF4-FFF2-40B4-BE49-F238E27FC236}">
                  <a16:creationId xmlns:a16="http://schemas.microsoft.com/office/drawing/2014/main" id="{44DEEB6E-CAFF-2402-CAD4-6EBF0EB4E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8475" y="158750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5" name="Freeform 292">
              <a:extLst>
                <a:ext uri="{FF2B5EF4-FFF2-40B4-BE49-F238E27FC236}">
                  <a16:creationId xmlns:a16="http://schemas.microsoft.com/office/drawing/2014/main" id="{4BE6E183-92CF-0EC0-8DA8-54BBC6CEA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6" name="Freeform 293">
              <a:extLst>
                <a:ext uri="{FF2B5EF4-FFF2-40B4-BE49-F238E27FC236}">
                  <a16:creationId xmlns:a16="http://schemas.microsoft.com/office/drawing/2014/main" id="{C3F6AE81-E293-D0A0-A157-C083D7051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325" y="14478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7" name="Freeform 294">
              <a:extLst>
                <a:ext uri="{FF2B5EF4-FFF2-40B4-BE49-F238E27FC236}">
                  <a16:creationId xmlns:a16="http://schemas.microsoft.com/office/drawing/2014/main" id="{C89CA062-AC59-C40B-BD8B-70404443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14287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8" name="Freeform 295">
              <a:extLst>
                <a:ext uri="{FF2B5EF4-FFF2-40B4-BE49-F238E27FC236}">
                  <a16:creationId xmlns:a16="http://schemas.microsoft.com/office/drawing/2014/main" id="{2E1148F5-6B54-F9CA-0336-93D57918F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9" name="Freeform 296">
              <a:extLst>
                <a:ext uri="{FF2B5EF4-FFF2-40B4-BE49-F238E27FC236}">
                  <a16:creationId xmlns:a16="http://schemas.microsoft.com/office/drawing/2014/main" id="{B6587E6F-FBAB-B760-EE97-11292CDB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450" y="178435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0" name="Freeform 297">
              <a:extLst>
                <a:ext uri="{FF2B5EF4-FFF2-40B4-BE49-F238E27FC236}">
                  <a16:creationId xmlns:a16="http://schemas.microsoft.com/office/drawing/2014/main" id="{979D88FA-782A-9593-D67A-0B232546F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4513" y="17764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1" name="Freeform 298">
              <a:extLst>
                <a:ext uri="{FF2B5EF4-FFF2-40B4-BE49-F238E27FC236}">
                  <a16:creationId xmlns:a16="http://schemas.microsoft.com/office/drawing/2014/main" id="{140B6698-A8EE-E409-CE26-311E60B19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1541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2" name="Freeform 299">
              <a:extLst>
                <a:ext uri="{FF2B5EF4-FFF2-40B4-BE49-F238E27FC236}">
                  <a16:creationId xmlns:a16="http://schemas.microsoft.com/office/drawing/2014/main" id="{B2C8D24E-252B-B917-ACCF-9A93254F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5150" y="1146176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3" name="Freeform 300">
              <a:extLst>
                <a:ext uri="{FF2B5EF4-FFF2-40B4-BE49-F238E27FC236}">
                  <a16:creationId xmlns:a16="http://schemas.microsoft.com/office/drawing/2014/main" id="{88D08BA1-4033-74A9-6BBE-76817CB1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4" name="Freeform 301">
              <a:extLst>
                <a:ext uri="{FF2B5EF4-FFF2-40B4-BE49-F238E27FC236}">
                  <a16:creationId xmlns:a16="http://schemas.microsoft.com/office/drawing/2014/main" id="{6B8BD1C5-2D55-C92F-8552-97D38B108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7050" y="148907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5" name="Freeform 302">
              <a:extLst>
                <a:ext uri="{FF2B5EF4-FFF2-40B4-BE49-F238E27FC236}">
                  <a16:creationId xmlns:a16="http://schemas.microsoft.com/office/drawing/2014/main" id="{CCB3C0C2-2B93-D72C-E5EB-15384AB28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4700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6" name="Freeform 303">
              <a:extLst>
                <a:ext uri="{FF2B5EF4-FFF2-40B4-BE49-F238E27FC236}">
                  <a16:creationId xmlns:a16="http://schemas.microsoft.com/office/drawing/2014/main" id="{BE61CD18-DA07-D306-FE81-6707EE31C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7" name="Freeform 304">
              <a:extLst>
                <a:ext uri="{FF2B5EF4-FFF2-40B4-BE49-F238E27FC236}">
                  <a16:creationId xmlns:a16="http://schemas.microsoft.com/office/drawing/2014/main" id="{F2CB77AF-4072-5C35-03CF-68C0E5937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8" name="Freeform 305">
              <a:extLst>
                <a:ext uri="{FF2B5EF4-FFF2-40B4-BE49-F238E27FC236}">
                  <a16:creationId xmlns:a16="http://schemas.microsoft.com/office/drawing/2014/main" id="{1026659D-7E49-A711-DA25-311ABF188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200" y="153670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9" name="Freeform 306">
              <a:extLst>
                <a:ext uri="{FF2B5EF4-FFF2-40B4-BE49-F238E27FC236}">
                  <a16:creationId xmlns:a16="http://schemas.microsoft.com/office/drawing/2014/main" id="{E1230F9F-7E25-5844-1235-8AE3D208D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0" name="Freeform 307">
              <a:extLst>
                <a:ext uri="{FF2B5EF4-FFF2-40B4-BE49-F238E27FC236}">
                  <a16:creationId xmlns:a16="http://schemas.microsoft.com/office/drawing/2014/main" id="{17AF2B51-2DF3-6CCF-169F-5EDC2C5BF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350" y="151765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1" name="Freeform 308">
              <a:extLst>
                <a:ext uri="{FF2B5EF4-FFF2-40B4-BE49-F238E27FC236}">
                  <a16:creationId xmlns:a16="http://schemas.microsoft.com/office/drawing/2014/main" id="{3BA0A5E2-F6DF-F31D-24B0-CD4C3D71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2" name="Freeform 309">
              <a:extLst>
                <a:ext uri="{FF2B5EF4-FFF2-40B4-BE49-F238E27FC236}">
                  <a16:creationId xmlns:a16="http://schemas.microsoft.com/office/drawing/2014/main" id="{55682951-641F-C7DB-A168-1EE1F8296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4825" y="157797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3" name="Freeform 310">
              <a:extLst>
                <a:ext uri="{FF2B5EF4-FFF2-40B4-BE49-F238E27FC236}">
                  <a16:creationId xmlns:a16="http://schemas.microsoft.com/office/drawing/2014/main" id="{BF408D47-E8E1-508A-A1A6-B712B89E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5" y="16510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4" name="Freeform 311">
              <a:extLst>
                <a:ext uri="{FF2B5EF4-FFF2-40B4-BE49-F238E27FC236}">
                  <a16:creationId xmlns:a16="http://schemas.microsoft.com/office/drawing/2014/main" id="{8EF58CF3-8C04-24CB-55DC-0157F8B79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5" name="Freeform 312">
              <a:extLst>
                <a:ext uri="{FF2B5EF4-FFF2-40B4-BE49-F238E27FC236}">
                  <a16:creationId xmlns:a16="http://schemas.microsoft.com/office/drawing/2014/main" id="{51429FB9-BE04-B51B-A8B7-D83D8645A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16541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6" name="Freeform 313">
              <a:extLst>
                <a:ext uri="{FF2B5EF4-FFF2-40B4-BE49-F238E27FC236}">
                  <a16:creationId xmlns:a16="http://schemas.microsoft.com/office/drawing/2014/main" id="{F553D89D-2A0E-A6AD-012A-A9F4FD4AD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7" name="Freeform 314">
              <a:extLst>
                <a:ext uri="{FF2B5EF4-FFF2-40B4-BE49-F238E27FC236}">
                  <a16:creationId xmlns:a16="http://schemas.microsoft.com/office/drawing/2014/main" id="{78B31225-DCEE-1DD0-F03D-85C8104B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8" name="Freeform 315">
              <a:extLst>
                <a:ext uri="{FF2B5EF4-FFF2-40B4-BE49-F238E27FC236}">
                  <a16:creationId xmlns:a16="http://schemas.microsoft.com/office/drawing/2014/main" id="{6FA35992-DB3C-092F-38E0-E947105A0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9" name="Freeform 316">
              <a:extLst>
                <a:ext uri="{FF2B5EF4-FFF2-40B4-BE49-F238E27FC236}">
                  <a16:creationId xmlns:a16="http://schemas.microsoft.com/office/drawing/2014/main" id="{5733EAEE-6FEB-4931-D669-B900F9F41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0" name="Freeform 317">
              <a:extLst>
                <a:ext uri="{FF2B5EF4-FFF2-40B4-BE49-F238E27FC236}">
                  <a16:creationId xmlns:a16="http://schemas.microsoft.com/office/drawing/2014/main" id="{CE27DA51-EF7A-3A4B-CDA8-86E4CA83E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1" name="Freeform 318">
              <a:extLst>
                <a:ext uri="{FF2B5EF4-FFF2-40B4-BE49-F238E27FC236}">
                  <a16:creationId xmlns:a16="http://schemas.microsoft.com/office/drawing/2014/main" id="{F8050581-D3BB-DF37-EDB7-1ADEE804B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2" name="Freeform 319">
              <a:extLst>
                <a:ext uri="{FF2B5EF4-FFF2-40B4-BE49-F238E27FC236}">
                  <a16:creationId xmlns:a16="http://schemas.microsoft.com/office/drawing/2014/main" id="{DE157A65-D6A2-B5FC-6581-F46437430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15779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3" name="Freeform 320">
              <a:extLst>
                <a:ext uri="{FF2B5EF4-FFF2-40B4-BE49-F238E27FC236}">
                  <a16:creationId xmlns:a16="http://schemas.microsoft.com/office/drawing/2014/main" id="{18E20ED6-A6C0-E513-4351-F0182FC1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4" name="Freeform 321">
              <a:extLst>
                <a:ext uri="{FF2B5EF4-FFF2-40B4-BE49-F238E27FC236}">
                  <a16:creationId xmlns:a16="http://schemas.microsoft.com/office/drawing/2014/main" id="{6652A114-2634-9765-FC6B-D5E28A95A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5" name="Freeform 322">
              <a:extLst>
                <a:ext uri="{FF2B5EF4-FFF2-40B4-BE49-F238E27FC236}">
                  <a16:creationId xmlns:a16="http://schemas.microsoft.com/office/drawing/2014/main" id="{CD7F6D9C-F742-A203-538F-209E9F05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6" name="Freeform 323">
              <a:extLst>
                <a:ext uri="{FF2B5EF4-FFF2-40B4-BE49-F238E27FC236}">
                  <a16:creationId xmlns:a16="http://schemas.microsoft.com/office/drawing/2014/main" id="{1076CA9B-3398-7F5E-5DEA-C076DA058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7" name="Freeform 324">
              <a:extLst>
                <a:ext uri="{FF2B5EF4-FFF2-40B4-BE49-F238E27FC236}">
                  <a16:creationId xmlns:a16="http://schemas.microsoft.com/office/drawing/2014/main" id="{43F7AD81-F0A6-3E17-81C1-B15A7F39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8" name="Freeform 325">
              <a:extLst>
                <a:ext uri="{FF2B5EF4-FFF2-40B4-BE49-F238E27FC236}">
                  <a16:creationId xmlns:a16="http://schemas.microsoft.com/office/drawing/2014/main" id="{D5142DEC-8A8F-C8B0-9506-CE6F02B26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9" name="Freeform 326">
              <a:extLst>
                <a:ext uri="{FF2B5EF4-FFF2-40B4-BE49-F238E27FC236}">
                  <a16:creationId xmlns:a16="http://schemas.microsoft.com/office/drawing/2014/main" id="{172D9FC3-D891-AEB0-6A8E-243311314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15208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0" name="Freeform 327">
              <a:extLst>
                <a:ext uri="{FF2B5EF4-FFF2-40B4-BE49-F238E27FC236}">
                  <a16:creationId xmlns:a16="http://schemas.microsoft.com/office/drawing/2014/main" id="{0348C2B2-78EF-F864-9DB2-354960CB8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1" name="Freeform 328">
              <a:extLst>
                <a:ext uri="{FF2B5EF4-FFF2-40B4-BE49-F238E27FC236}">
                  <a16:creationId xmlns:a16="http://schemas.microsoft.com/office/drawing/2014/main" id="{FAC0845B-4F47-EAC4-9E1A-6FEBDDC0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5303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2" name="Freeform 329">
              <a:extLst>
                <a:ext uri="{FF2B5EF4-FFF2-40B4-BE49-F238E27FC236}">
                  <a16:creationId xmlns:a16="http://schemas.microsoft.com/office/drawing/2014/main" id="{C5FBABC3-9786-A9BD-3204-96B2B7D08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3" name="Freeform 330">
              <a:extLst>
                <a:ext uri="{FF2B5EF4-FFF2-40B4-BE49-F238E27FC236}">
                  <a16:creationId xmlns:a16="http://schemas.microsoft.com/office/drawing/2014/main" id="{3F28C022-B4D0-09B8-3B05-70DF22FF5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4" name="Freeform 331">
              <a:extLst>
                <a:ext uri="{FF2B5EF4-FFF2-40B4-BE49-F238E27FC236}">
                  <a16:creationId xmlns:a16="http://schemas.microsoft.com/office/drawing/2014/main" id="{B8812FF5-027A-318B-9D29-105EAE05F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5" name="Freeform 332">
              <a:extLst>
                <a:ext uri="{FF2B5EF4-FFF2-40B4-BE49-F238E27FC236}">
                  <a16:creationId xmlns:a16="http://schemas.microsoft.com/office/drawing/2014/main" id="{3F21D07E-957F-7BEB-FB87-73116016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6" name="Freeform 333">
              <a:extLst>
                <a:ext uri="{FF2B5EF4-FFF2-40B4-BE49-F238E27FC236}">
                  <a16:creationId xmlns:a16="http://schemas.microsoft.com/office/drawing/2014/main" id="{2FAD28BD-95B9-E09C-3A7F-F1F280094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14065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7" name="Freeform 334">
              <a:extLst>
                <a:ext uri="{FF2B5EF4-FFF2-40B4-BE49-F238E27FC236}">
                  <a16:creationId xmlns:a16="http://schemas.microsoft.com/office/drawing/2014/main" id="{B1A743F8-CF21-2167-C4C4-B8659B73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8" y="14319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8" name="Freeform 335">
              <a:extLst>
                <a:ext uri="{FF2B5EF4-FFF2-40B4-BE49-F238E27FC236}">
                  <a16:creationId xmlns:a16="http://schemas.microsoft.com/office/drawing/2014/main" id="{9FF2DDB5-9733-7DAA-4EE1-A3AC97EDC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9" name="Freeform 336">
              <a:extLst>
                <a:ext uri="{FF2B5EF4-FFF2-40B4-BE49-F238E27FC236}">
                  <a16:creationId xmlns:a16="http://schemas.microsoft.com/office/drawing/2014/main" id="{0FDFE20A-D87B-3807-DD49-F65DC05E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13208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0" name="Freeform 337">
              <a:extLst>
                <a:ext uri="{FF2B5EF4-FFF2-40B4-BE49-F238E27FC236}">
                  <a16:creationId xmlns:a16="http://schemas.microsoft.com/office/drawing/2014/main" id="{5F892604-4996-AF88-3B52-BA0F80499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2763" y="1314451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1" name="Freeform 338">
              <a:extLst>
                <a:ext uri="{FF2B5EF4-FFF2-40B4-BE49-F238E27FC236}">
                  <a16:creationId xmlns:a16="http://schemas.microsoft.com/office/drawing/2014/main" id="{A970384D-41BE-51A4-46D2-F1557301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14509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2" name="Freeform 339">
              <a:extLst>
                <a:ext uri="{FF2B5EF4-FFF2-40B4-BE49-F238E27FC236}">
                  <a16:creationId xmlns:a16="http://schemas.microsoft.com/office/drawing/2014/main" id="{64A492F8-CE2E-E38F-EA84-84A954FBF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3" name="Freeform 340">
              <a:extLst>
                <a:ext uri="{FF2B5EF4-FFF2-40B4-BE49-F238E27FC236}">
                  <a16:creationId xmlns:a16="http://schemas.microsoft.com/office/drawing/2014/main" id="{B9D4FDEC-036A-BCD1-F588-E7BC71C9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4" name="Freeform 341">
              <a:extLst>
                <a:ext uri="{FF2B5EF4-FFF2-40B4-BE49-F238E27FC236}">
                  <a16:creationId xmlns:a16="http://schemas.microsoft.com/office/drawing/2014/main" id="{AE0FC934-F444-E329-01C9-092E71D276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5" name="Freeform 342">
              <a:extLst>
                <a:ext uri="{FF2B5EF4-FFF2-40B4-BE49-F238E27FC236}">
                  <a16:creationId xmlns:a16="http://schemas.microsoft.com/office/drawing/2014/main" id="{93DC10B6-B2B8-AC85-1435-E5EF507F7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1470026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6" name="Freeform 343">
              <a:extLst>
                <a:ext uri="{FF2B5EF4-FFF2-40B4-BE49-F238E27FC236}">
                  <a16:creationId xmlns:a16="http://schemas.microsoft.com/office/drawing/2014/main" id="{414D0944-3FBE-42C1-3B78-AA89743DA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7" name="Freeform 344">
              <a:extLst>
                <a:ext uri="{FF2B5EF4-FFF2-40B4-BE49-F238E27FC236}">
                  <a16:creationId xmlns:a16="http://schemas.microsoft.com/office/drawing/2014/main" id="{0F23A404-03BB-CD8F-E7F7-B602C80B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8" name="Freeform 345">
              <a:extLst>
                <a:ext uri="{FF2B5EF4-FFF2-40B4-BE49-F238E27FC236}">
                  <a16:creationId xmlns:a16="http://schemas.microsoft.com/office/drawing/2014/main" id="{7CE3095D-6854-C27F-6225-E4907CB46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16287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9" name="Freeform 346">
              <a:extLst>
                <a:ext uri="{FF2B5EF4-FFF2-40B4-BE49-F238E27FC236}">
                  <a16:creationId xmlns:a16="http://schemas.microsoft.com/office/drawing/2014/main" id="{2B9235BD-2C60-8659-4FE3-B32C9EB34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5" y="15017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0" name="Freeform 347">
              <a:extLst>
                <a:ext uri="{FF2B5EF4-FFF2-40B4-BE49-F238E27FC236}">
                  <a16:creationId xmlns:a16="http://schemas.microsoft.com/office/drawing/2014/main" id="{EF82A4E2-C78F-F300-AC62-5627A4EC9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1" name="Freeform 348">
              <a:extLst>
                <a:ext uri="{FF2B5EF4-FFF2-40B4-BE49-F238E27FC236}">
                  <a16:creationId xmlns:a16="http://schemas.microsoft.com/office/drawing/2014/main" id="{B79C2FA2-2D57-E676-B549-9F5D02301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4795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2" name="Freeform 349">
              <a:extLst>
                <a:ext uri="{FF2B5EF4-FFF2-40B4-BE49-F238E27FC236}">
                  <a16:creationId xmlns:a16="http://schemas.microsoft.com/office/drawing/2014/main" id="{B2101004-B2FD-0EFB-328F-E429A3A18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5800" y="14716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3" name="Freeform 350">
              <a:extLst>
                <a:ext uri="{FF2B5EF4-FFF2-40B4-BE49-F238E27FC236}">
                  <a16:creationId xmlns:a16="http://schemas.microsoft.com/office/drawing/2014/main" id="{D7FB5A29-E29B-D5A7-0419-1F1F06B5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13811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4" name="Freeform 351">
              <a:extLst>
                <a:ext uri="{FF2B5EF4-FFF2-40B4-BE49-F238E27FC236}">
                  <a16:creationId xmlns:a16="http://schemas.microsoft.com/office/drawing/2014/main" id="{3FFD5895-5F69-40BA-4A91-5066FD27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413" y="13731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5" name="Freeform 352">
              <a:extLst>
                <a:ext uri="{FF2B5EF4-FFF2-40B4-BE49-F238E27FC236}">
                  <a16:creationId xmlns:a16="http://schemas.microsoft.com/office/drawing/2014/main" id="{4DF23A7F-1C27-2533-7184-3A7E097F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605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6" name="Freeform 353">
              <a:extLst>
                <a:ext uri="{FF2B5EF4-FFF2-40B4-BE49-F238E27FC236}">
                  <a16:creationId xmlns:a16="http://schemas.microsoft.com/office/drawing/2014/main" id="{DF91E313-FCB3-F7FD-4A42-5B84C32BE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7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7" name="Freeform 354">
              <a:extLst>
                <a:ext uri="{FF2B5EF4-FFF2-40B4-BE49-F238E27FC236}">
                  <a16:creationId xmlns:a16="http://schemas.microsoft.com/office/drawing/2014/main" id="{5F083969-4063-EF49-052B-446FD1E0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151130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8" name="Freeform 355">
              <a:extLst>
                <a:ext uri="{FF2B5EF4-FFF2-40B4-BE49-F238E27FC236}">
                  <a16:creationId xmlns:a16="http://schemas.microsoft.com/office/drawing/2014/main" id="{CAAF10CC-FAC2-6788-1BCE-248A97018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4863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9" name="Freeform 358">
              <a:extLst>
                <a:ext uri="{FF2B5EF4-FFF2-40B4-BE49-F238E27FC236}">
                  <a16:creationId xmlns:a16="http://schemas.microsoft.com/office/drawing/2014/main" id="{2C0C1F80-A514-FBD0-EEE1-98E3B642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8636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0" name="Freeform 359">
              <a:extLst>
                <a:ext uri="{FF2B5EF4-FFF2-40B4-BE49-F238E27FC236}">
                  <a16:creationId xmlns:a16="http://schemas.microsoft.com/office/drawing/2014/main" id="{81FC1F2E-4CA0-BE97-349D-D4C15FA98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8556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1" name="Freeform 360">
              <a:extLst>
                <a:ext uri="{FF2B5EF4-FFF2-40B4-BE49-F238E27FC236}">
                  <a16:creationId xmlns:a16="http://schemas.microsoft.com/office/drawing/2014/main" id="{655C7AD4-985C-663E-3AD5-A3474605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155257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2" name="Freeform 361">
              <a:extLst>
                <a:ext uri="{FF2B5EF4-FFF2-40B4-BE49-F238E27FC236}">
                  <a16:creationId xmlns:a16="http://schemas.microsoft.com/office/drawing/2014/main" id="{6B5E5D25-1E36-9858-6EF2-6126AEFB6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175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3" name="Freeform 362">
              <a:extLst>
                <a:ext uri="{FF2B5EF4-FFF2-40B4-BE49-F238E27FC236}">
                  <a16:creationId xmlns:a16="http://schemas.microsoft.com/office/drawing/2014/main" id="{398EFCF9-D5BB-B4A0-CD1E-8E5BD3D5F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5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4" name="Freeform 363">
              <a:extLst>
                <a:ext uri="{FF2B5EF4-FFF2-40B4-BE49-F238E27FC236}">
                  <a16:creationId xmlns:a16="http://schemas.microsoft.com/office/drawing/2014/main" id="{F7FB4272-A6F2-38BC-ED1C-D5DC44E5D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338" y="1498601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5" name="Freeform 364">
              <a:extLst>
                <a:ext uri="{FF2B5EF4-FFF2-40B4-BE49-F238E27FC236}">
                  <a16:creationId xmlns:a16="http://schemas.microsoft.com/office/drawing/2014/main" id="{01000F42-72EF-3B18-FA65-D6B64E15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16319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6" name="Freeform 365">
              <a:extLst>
                <a:ext uri="{FF2B5EF4-FFF2-40B4-BE49-F238E27FC236}">
                  <a16:creationId xmlns:a16="http://schemas.microsoft.com/office/drawing/2014/main" id="{EA75E47C-CFC6-8D09-B7FD-8128D7B09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850" y="16240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7" name="Freeform 366">
              <a:extLst>
                <a:ext uri="{FF2B5EF4-FFF2-40B4-BE49-F238E27FC236}">
                  <a16:creationId xmlns:a16="http://schemas.microsoft.com/office/drawing/2014/main" id="{A959146A-39E5-5B4C-030B-DE0C5C7A8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8" name="Freeform 367">
              <a:extLst>
                <a:ext uri="{FF2B5EF4-FFF2-40B4-BE49-F238E27FC236}">
                  <a16:creationId xmlns:a16="http://schemas.microsoft.com/office/drawing/2014/main" id="{5061AD37-346F-7693-261A-EA58930B5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363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9" name="Freeform 368">
              <a:extLst>
                <a:ext uri="{FF2B5EF4-FFF2-40B4-BE49-F238E27FC236}">
                  <a16:creationId xmlns:a16="http://schemas.microsoft.com/office/drawing/2014/main" id="{AEAB8A0E-12AC-FBB0-56E4-765F27AD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463" y="1654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0" name="Freeform 369">
              <a:extLst>
                <a:ext uri="{FF2B5EF4-FFF2-40B4-BE49-F238E27FC236}">
                  <a16:creationId xmlns:a16="http://schemas.microsoft.com/office/drawing/2014/main" id="{23D08D78-3DAC-F38F-6CEA-B19128953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1525" y="1646238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1" name="Freeform 370">
              <a:extLst>
                <a:ext uri="{FF2B5EF4-FFF2-40B4-BE49-F238E27FC236}">
                  <a16:creationId xmlns:a16="http://schemas.microsoft.com/office/drawing/2014/main" id="{61EBAD34-1B4C-0B81-A2AA-FDB66378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12985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2" name="Freeform 371">
              <a:extLst>
                <a:ext uri="{FF2B5EF4-FFF2-40B4-BE49-F238E27FC236}">
                  <a16:creationId xmlns:a16="http://schemas.microsoft.com/office/drawing/2014/main" id="{E372D652-BF33-4258-7157-23D6BF13B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2600" y="12906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3" name="Freeform 372">
              <a:extLst>
                <a:ext uri="{FF2B5EF4-FFF2-40B4-BE49-F238E27FC236}">
                  <a16:creationId xmlns:a16="http://schemas.microsoft.com/office/drawing/2014/main" id="{EF02A3D9-08A9-9C8F-F051-D4531AA8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12112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4" name="Freeform 373">
              <a:extLst>
                <a:ext uri="{FF2B5EF4-FFF2-40B4-BE49-F238E27FC236}">
                  <a16:creationId xmlns:a16="http://schemas.microsoft.com/office/drawing/2014/main" id="{406D1962-86EB-5456-4328-D2FEF736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12033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5" name="Freeform 374">
              <a:extLst>
                <a:ext uri="{FF2B5EF4-FFF2-40B4-BE49-F238E27FC236}">
                  <a16:creationId xmlns:a16="http://schemas.microsoft.com/office/drawing/2014/main" id="{193A4BEE-B64B-B050-C034-592E6A204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6" name="Freeform 375">
              <a:extLst>
                <a:ext uri="{FF2B5EF4-FFF2-40B4-BE49-F238E27FC236}">
                  <a16:creationId xmlns:a16="http://schemas.microsoft.com/office/drawing/2014/main" id="{4973B157-7BA9-B348-819C-8BDE92A84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7" name="Freeform 376">
              <a:extLst>
                <a:ext uri="{FF2B5EF4-FFF2-40B4-BE49-F238E27FC236}">
                  <a16:creationId xmlns:a16="http://schemas.microsoft.com/office/drawing/2014/main" id="{44A218F4-7DFA-029B-44FB-BEB5DC814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8" name="Freeform 377">
              <a:extLst>
                <a:ext uri="{FF2B5EF4-FFF2-40B4-BE49-F238E27FC236}">
                  <a16:creationId xmlns:a16="http://schemas.microsoft.com/office/drawing/2014/main" id="{B1CDC922-5376-2964-0BCC-B753F3B9F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75" y="117951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9" name="Freeform 378">
              <a:extLst>
                <a:ext uri="{FF2B5EF4-FFF2-40B4-BE49-F238E27FC236}">
                  <a16:creationId xmlns:a16="http://schemas.microsoft.com/office/drawing/2014/main" id="{90B8CC67-F6C4-9E2A-BA66-0818D31B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8" y="11699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0" name="Freeform 379">
              <a:extLst>
                <a:ext uri="{FF2B5EF4-FFF2-40B4-BE49-F238E27FC236}">
                  <a16:creationId xmlns:a16="http://schemas.microsoft.com/office/drawing/2014/main" id="{D620B9D2-ABFB-6365-2303-5FE7BA8EE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550" y="11620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1" name="Freeform 380">
              <a:extLst>
                <a:ext uri="{FF2B5EF4-FFF2-40B4-BE49-F238E27FC236}">
                  <a16:creationId xmlns:a16="http://schemas.microsoft.com/office/drawing/2014/main" id="{ECB5BCCF-CF92-F18B-250B-778A0AC75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2" name="Freeform 381">
              <a:extLst>
                <a:ext uri="{FF2B5EF4-FFF2-40B4-BE49-F238E27FC236}">
                  <a16:creationId xmlns:a16="http://schemas.microsoft.com/office/drawing/2014/main" id="{8E192218-7A38-7FEC-E406-797F3690A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4363" y="117951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3" name="Freeform 382">
              <a:extLst>
                <a:ext uri="{FF2B5EF4-FFF2-40B4-BE49-F238E27FC236}">
                  <a16:creationId xmlns:a16="http://schemas.microsoft.com/office/drawing/2014/main" id="{DADF0512-1A88-967A-09C4-1337A729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4" name="Freeform 383">
              <a:extLst>
                <a:ext uri="{FF2B5EF4-FFF2-40B4-BE49-F238E27FC236}">
                  <a16:creationId xmlns:a16="http://schemas.microsoft.com/office/drawing/2014/main" id="{B8E318DF-A03A-B3BA-6C15-56FD64B16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11842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5" name="Freeform 384">
              <a:extLst>
                <a:ext uri="{FF2B5EF4-FFF2-40B4-BE49-F238E27FC236}">
                  <a16:creationId xmlns:a16="http://schemas.microsoft.com/office/drawing/2014/main" id="{CD97B841-6D0F-0662-1AC1-14FDF912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6" name="Freeform 385">
              <a:extLst>
                <a:ext uri="{FF2B5EF4-FFF2-40B4-BE49-F238E27FC236}">
                  <a16:creationId xmlns:a16="http://schemas.microsoft.com/office/drawing/2014/main" id="{8B8C7E2C-CF75-384C-EEFA-1846F405A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738" y="12065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7" name="Freeform 386">
              <a:extLst>
                <a:ext uri="{FF2B5EF4-FFF2-40B4-BE49-F238E27FC236}">
                  <a16:creationId xmlns:a16="http://schemas.microsoft.com/office/drawing/2014/main" id="{0A7495BB-C2FA-8581-C929-625643EC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8" name="Freeform 387">
              <a:extLst>
                <a:ext uri="{FF2B5EF4-FFF2-40B4-BE49-F238E27FC236}">
                  <a16:creationId xmlns:a16="http://schemas.microsoft.com/office/drawing/2014/main" id="{067E4BC7-8B32-AEEF-AC00-9A41D9834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9" name="Freeform 388">
              <a:extLst>
                <a:ext uri="{FF2B5EF4-FFF2-40B4-BE49-F238E27FC236}">
                  <a16:creationId xmlns:a16="http://schemas.microsoft.com/office/drawing/2014/main" id="{FB8E5953-AD01-C403-194E-B94063EE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8" y="11604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0" name="Freeform 389">
              <a:extLst>
                <a:ext uri="{FF2B5EF4-FFF2-40B4-BE49-F238E27FC236}">
                  <a16:creationId xmlns:a16="http://schemas.microsoft.com/office/drawing/2014/main" id="{ACFA25AC-33D4-3CA9-2A86-801C33E13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550" y="11525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1" name="Freeform 390">
              <a:extLst>
                <a:ext uri="{FF2B5EF4-FFF2-40B4-BE49-F238E27FC236}">
                  <a16:creationId xmlns:a16="http://schemas.microsoft.com/office/drawing/2014/main" id="{356C6FB3-4743-9113-391C-DE6756215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116998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2" name="Freeform 391">
              <a:extLst>
                <a:ext uri="{FF2B5EF4-FFF2-40B4-BE49-F238E27FC236}">
                  <a16:creationId xmlns:a16="http://schemas.microsoft.com/office/drawing/2014/main" id="{CD50CF08-0D2D-6E11-2127-A70AA214D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738" y="116205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3" name="Freeform 392">
              <a:extLst>
                <a:ext uri="{FF2B5EF4-FFF2-40B4-BE49-F238E27FC236}">
                  <a16:creationId xmlns:a16="http://schemas.microsoft.com/office/drawing/2014/main" id="{5B34C665-E792-36C4-2C6B-3B8E4D8D5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12715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4" name="Freeform 393">
              <a:extLst>
                <a:ext uri="{FF2B5EF4-FFF2-40B4-BE49-F238E27FC236}">
                  <a16:creationId xmlns:a16="http://schemas.microsoft.com/office/drawing/2014/main" id="{47D239BB-3210-6FFF-0658-403177759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12636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5" name="Freeform 394">
              <a:extLst>
                <a:ext uri="{FF2B5EF4-FFF2-40B4-BE49-F238E27FC236}">
                  <a16:creationId xmlns:a16="http://schemas.microsoft.com/office/drawing/2014/main" id="{BD16B90B-1F9E-F78D-DDAC-B685E7ECA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6" name="Freeform 395">
              <a:extLst>
                <a:ext uri="{FF2B5EF4-FFF2-40B4-BE49-F238E27FC236}">
                  <a16:creationId xmlns:a16="http://schemas.microsoft.com/office/drawing/2014/main" id="{861F61F7-CE0F-C88A-5F3F-2CEDD8DA9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313" y="12065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7" name="Freeform 396">
              <a:extLst>
                <a:ext uri="{FF2B5EF4-FFF2-40B4-BE49-F238E27FC236}">
                  <a16:creationId xmlns:a16="http://schemas.microsoft.com/office/drawing/2014/main" id="{A804447E-ED8B-90AE-F0B8-BD57775F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8" name="Freeform 397">
              <a:extLst>
                <a:ext uri="{FF2B5EF4-FFF2-40B4-BE49-F238E27FC236}">
                  <a16:creationId xmlns:a16="http://schemas.microsoft.com/office/drawing/2014/main" id="{6877D77B-B4D2-909A-BC2A-FD4AD302D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175" y="11795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9" name="Freeform 398">
              <a:extLst>
                <a:ext uri="{FF2B5EF4-FFF2-40B4-BE49-F238E27FC236}">
                  <a16:creationId xmlns:a16="http://schemas.microsoft.com/office/drawing/2014/main" id="{5BCD822D-35E1-DC0D-0516-B8F2F4E20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1233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0" name="Freeform 399">
              <a:extLst>
                <a:ext uri="{FF2B5EF4-FFF2-40B4-BE49-F238E27FC236}">
                  <a16:creationId xmlns:a16="http://schemas.microsoft.com/office/drawing/2014/main" id="{4F0B1174-BE59-6753-4F25-E04A838EA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250" y="1225551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1" name="Freeform 400">
              <a:extLst>
                <a:ext uri="{FF2B5EF4-FFF2-40B4-BE49-F238E27FC236}">
                  <a16:creationId xmlns:a16="http://schemas.microsoft.com/office/drawing/2014/main" id="{BD706F20-3496-3CB1-C381-26F27F15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12065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2" name="Freeform 401">
              <a:extLst>
                <a:ext uri="{FF2B5EF4-FFF2-40B4-BE49-F238E27FC236}">
                  <a16:creationId xmlns:a16="http://schemas.microsoft.com/office/drawing/2014/main" id="{7D6CAAE6-EFDA-B35D-D2FB-9AD38EAB3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11985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3" name="Freeform 402">
              <a:extLst>
                <a:ext uri="{FF2B5EF4-FFF2-40B4-BE49-F238E27FC236}">
                  <a16:creationId xmlns:a16="http://schemas.microsoft.com/office/drawing/2014/main" id="{765AAC89-44B4-3614-4A1E-92AED639A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4" name="Freeform 403">
              <a:extLst>
                <a:ext uri="{FF2B5EF4-FFF2-40B4-BE49-F238E27FC236}">
                  <a16:creationId xmlns:a16="http://schemas.microsoft.com/office/drawing/2014/main" id="{EFC206BB-F49E-70DF-7DB5-97E3D9DDB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4363" y="11842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5" name="Freeform 404">
              <a:extLst>
                <a:ext uri="{FF2B5EF4-FFF2-40B4-BE49-F238E27FC236}">
                  <a16:creationId xmlns:a16="http://schemas.microsoft.com/office/drawing/2014/main" id="{E81C39EB-AF9E-7EAE-4D75-B12DE2BEE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11509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6" name="Freeform 405">
              <a:extLst>
                <a:ext uri="{FF2B5EF4-FFF2-40B4-BE49-F238E27FC236}">
                  <a16:creationId xmlns:a16="http://schemas.microsoft.com/office/drawing/2014/main" id="{339595A5-FF21-D31A-BE2A-E763F641A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11430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7" name="Freeform 406">
              <a:extLst>
                <a:ext uri="{FF2B5EF4-FFF2-40B4-BE49-F238E27FC236}">
                  <a16:creationId xmlns:a16="http://schemas.microsoft.com/office/drawing/2014/main" id="{3FD3D414-8D37-4576-6D1B-46DCCAF78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1141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grpSp>
          <p:nvGrpSpPr>
            <p:cNvPr id="13" name="Group 608">
              <a:extLst>
                <a:ext uri="{FF2B5EF4-FFF2-40B4-BE49-F238E27FC236}">
                  <a16:creationId xmlns:a16="http://schemas.microsoft.com/office/drawing/2014/main" id="{A13517D2-D756-1093-75E2-347EE38E5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3075" y="1106488"/>
              <a:ext cx="1500188" cy="1379538"/>
              <a:chOff x="1098" y="697"/>
              <a:chExt cx="945" cy="869"/>
            </a:xfrm>
          </p:grpSpPr>
          <p:sp>
            <p:nvSpPr>
              <p:cNvPr id="1671" name="Freeform 408">
                <a:extLst>
                  <a:ext uri="{FF2B5EF4-FFF2-40B4-BE49-F238E27FC236}">
                    <a16:creationId xmlns:a16="http://schemas.microsoft.com/office/drawing/2014/main" id="{8A38AEE5-6B3F-5EC9-38AB-86EB03A6CE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0" y="7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2" name="Freeform 409">
                <a:extLst>
                  <a:ext uri="{FF2B5EF4-FFF2-40B4-BE49-F238E27FC236}">
                    <a16:creationId xmlns:a16="http://schemas.microsoft.com/office/drawing/2014/main" id="{F6A0CA17-22E1-2C60-AF27-1A7D00551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71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3" name="Freeform 410">
                <a:extLst>
                  <a:ext uri="{FF2B5EF4-FFF2-40B4-BE49-F238E27FC236}">
                    <a16:creationId xmlns:a16="http://schemas.microsoft.com/office/drawing/2014/main" id="{791A2046-EE40-66D6-410E-DB6217BC6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0" y="71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4" name="Freeform 411">
                <a:extLst>
                  <a:ext uri="{FF2B5EF4-FFF2-40B4-BE49-F238E27FC236}">
                    <a16:creationId xmlns:a16="http://schemas.microsoft.com/office/drawing/2014/main" id="{F217EFCD-0FC3-CB94-25FE-3853853F8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5" name="Freeform 412">
                <a:extLst>
                  <a:ext uri="{FF2B5EF4-FFF2-40B4-BE49-F238E27FC236}">
                    <a16:creationId xmlns:a16="http://schemas.microsoft.com/office/drawing/2014/main" id="{5BF96547-6847-C82D-0C5E-BDCE9AE045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" y="77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6" name="Freeform 413">
                <a:extLst>
                  <a:ext uri="{FF2B5EF4-FFF2-40B4-BE49-F238E27FC236}">
                    <a16:creationId xmlns:a16="http://schemas.microsoft.com/office/drawing/2014/main" id="{15985733-63F2-761E-3015-67F6A5D96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2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7" name="Freeform 414">
                <a:extLst>
                  <a:ext uri="{FF2B5EF4-FFF2-40B4-BE49-F238E27FC236}">
                    <a16:creationId xmlns:a16="http://schemas.microsoft.com/office/drawing/2014/main" id="{3F94FEEE-48EE-F15E-D27F-EC25D5FDC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4" y="11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8" name="Freeform 415">
                <a:extLst>
                  <a:ext uri="{FF2B5EF4-FFF2-40B4-BE49-F238E27FC236}">
                    <a16:creationId xmlns:a16="http://schemas.microsoft.com/office/drawing/2014/main" id="{4080D404-B2C3-6348-C824-F02618619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9" name="Freeform 416">
                <a:extLst>
                  <a:ext uri="{FF2B5EF4-FFF2-40B4-BE49-F238E27FC236}">
                    <a16:creationId xmlns:a16="http://schemas.microsoft.com/office/drawing/2014/main" id="{45C5F6A1-99DF-0F2F-3036-E5CE5BE97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2" y="77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0" name="Freeform 417">
                <a:extLst>
                  <a:ext uri="{FF2B5EF4-FFF2-40B4-BE49-F238E27FC236}">
                    <a16:creationId xmlns:a16="http://schemas.microsoft.com/office/drawing/2014/main" id="{B6CC06D9-DF80-D245-99A3-E7B528C5F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77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1" name="Freeform 418">
                <a:extLst>
                  <a:ext uri="{FF2B5EF4-FFF2-40B4-BE49-F238E27FC236}">
                    <a16:creationId xmlns:a16="http://schemas.microsoft.com/office/drawing/2014/main" id="{94D739D8-5A17-8EAC-79F7-EB997FD40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2" name="Freeform 419">
                <a:extLst>
                  <a:ext uri="{FF2B5EF4-FFF2-40B4-BE49-F238E27FC236}">
                    <a16:creationId xmlns:a16="http://schemas.microsoft.com/office/drawing/2014/main" id="{EA88511B-083F-B2C9-B0C6-CF9AB9562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3" name="Freeform 420">
                <a:extLst>
                  <a:ext uri="{FF2B5EF4-FFF2-40B4-BE49-F238E27FC236}">
                    <a16:creationId xmlns:a16="http://schemas.microsoft.com/office/drawing/2014/main" id="{318E52E1-B883-8088-51DD-A06C29E79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4" name="Freeform 421">
                <a:extLst>
                  <a:ext uri="{FF2B5EF4-FFF2-40B4-BE49-F238E27FC236}">
                    <a16:creationId xmlns:a16="http://schemas.microsoft.com/office/drawing/2014/main" id="{C71F6DCF-B85B-A42C-ACAB-3C4888D7D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5" name="Freeform 422">
                <a:extLst>
                  <a:ext uri="{FF2B5EF4-FFF2-40B4-BE49-F238E27FC236}">
                    <a16:creationId xmlns:a16="http://schemas.microsoft.com/office/drawing/2014/main" id="{5C1D6E00-305B-9A53-D819-1DC0ECB76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6" name="Freeform 423">
                <a:extLst>
                  <a:ext uri="{FF2B5EF4-FFF2-40B4-BE49-F238E27FC236}">
                    <a16:creationId xmlns:a16="http://schemas.microsoft.com/office/drawing/2014/main" id="{4C316F6A-F370-2D7D-0FEC-8D964B893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111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7" name="Freeform 424">
                <a:extLst>
                  <a:ext uri="{FF2B5EF4-FFF2-40B4-BE49-F238E27FC236}">
                    <a16:creationId xmlns:a16="http://schemas.microsoft.com/office/drawing/2014/main" id="{6FF776CF-B8DE-C818-F0ED-9168F05C5F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5" y="110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8" name="Freeform 425">
                <a:extLst>
                  <a:ext uri="{FF2B5EF4-FFF2-40B4-BE49-F238E27FC236}">
                    <a16:creationId xmlns:a16="http://schemas.microsoft.com/office/drawing/2014/main" id="{1DB25967-20EB-1530-A332-E4C8FC6AD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15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9" name="Freeform 426">
                <a:extLst>
                  <a:ext uri="{FF2B5EF4-FFF2-40B4-BE49-F238E27FC236}">
                    <a16:creationId xmlns:a16="http://schemas.microsoft.com/office/drawing/2014/main" id="{981E476F-38FB-D17D-1316-1CFD907FC9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" y="115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0" name="Freeform 427">
                <a:extLst>
                  <a:ext uri="{FF2B5EF4-FFF2-40B4-BE49-F238E27FC236}">
                    <a16:creationId xmlns:a16="http://schemas.microsoft.com/office/drawing/2014/main" id="{970D3C70-4094-FAD8-B476-9032D9DDE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9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1" name="Freeform 428">
                <a:extLst>
                  <a:ext uri="{FF2B5EF4-FFF2-40B4-BE49-F238E27FC236}">
                    <a16:creationId xmlns:a16="http://schemas.microsoft.com/office/drawing/2014/main" id="{C58F91EF-81C3-A124-D096-F4A6561C6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9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2" name="Freeform 429">
                <a:extLst>
                  <a:ext uri="{FF2B5EF4-FFF2-40B4-BE49-F238E27FC236}">
                    <a16:creationId xmlns:a16="http://schemas.microsoft.com/office/drawing/2014/main" id="{1095C56F-C98E-1F84-9035-74A776783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3" name="Freeform 430">
                <a:extLst>
                  <a:ext uri="{FF2B5EF4-FFF2-40B4-BE49-F238E27FC236}">
                    <a16:creationId xmlns:a16="http://schemas.microsoft.com/office/drawing/2014/main" id="{BD3D8F4A-9E3E-B97C-F2BB-44381F2FD7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" y="102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4" name="Freeform 431">
                <a:extLst>
                  <a:ext uri="{FF2B5EF4-FFF2-40B4-BE49-F238E27FC236}">
                    <a16:creationId xmlns:a16="http://schemas.microsoft.com/office/drawing/2014/main" id="{BCEC4FDE-3E7B-3318-A2E7-2F648A651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9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5" name="Freeform 432">
                <a:extLst>
                  <a:ext uri="{FF2B5EF4-FFF2-40B4-BE49-F238E27FC236}">
                    <a16:creationId xmlns:a16="http://schemas.microsoft.com/office/drawing/2014/main" id="{63D59812-D297-AC70-F92B-B3F0E5882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6" name="Freeform 433">
                <a:extLst>
                  <a:ext uri="{FF2B5EF4-FFF2-40B4-BE49-F238E27FC236}">
                    <a16:creationId xmlns:a16="http://schemas.microsoft.com/office/drawing/2014/main" id="{E5CEB62C-298D-0384-2D53-C74324915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22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7" name="Freeform 434">
                <a:extLst>
                  <a:ext uri="{FF2B5EF4-FFF2-40B4-BE49-F238E27FC236}">
                    <a16:creationId xmlns:a16="http://schemas.microsoft.com/office/drawing/2014/main" id="{06506AE6-8982-3ADD-37E5-478A6A33D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12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8" name="Freeform 435">
                <a:extLst>
                  <a:ext uri="{FF2B5EF4-FFF2-40B4-BE49-F238E27FC236}">
                    <a16:creationId xmlns:a16="http://schemas.microsoft.com/office/drawing/2014/main" id="{36057B30-314B-1F92-A7B5-778B4E2F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3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9" name="Freeform 436">
                <a:extLst>
                  <a:ext uri="{FF2B5EF4-FFF2-40B4-BE49-F238E27FC236}">
                    <a16:creationId xmlns:a16="http://schemas.microsoft.com/office/drawing/2014/main" id="{04CB0AA3-C4CE-8E45-97FD-E2CA94196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9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0" name="Freeform 437">
                <a:extLst>
                  <a:ext uri="{FF2B5EF4-FFF2-40B4-BE49-F238E27FC236}">
                    <a16:creationId xmlns:a16="http://schemas.microsoft.com/office/drawing/2014/main" id="{54998968-B727-F193-98F4-028E5446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1" name="Freeform 438">
                <a:extLst>
                  <a:ext uri="{FF2B5EF4-FFF2-40B4-BE49-F238E27FC236}">
                    <a16:creationId xmlns:a16="http://schemas.microsoft.com/office/drawing/2014/main" id="{8AEFA649-3E62-3D33-F5C0-DF6296AAFD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4" y="140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2" name="Freeform 439">
                <a:extLst>
                  <a:ext uri="{FF2B5EF4-FFF2-40B4-BE49-F238E27FC236}">
                    <a16:creationId xmlns:a16="http://schemas.microsoft.com/office/drawing/2014/main" id="{8AA8C5C8-81D6-3B2F-E871-EE7DF798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12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3" name="Freeform 440">
                <a:extLst>
                  <a:ext uri="{FF2B5EF4-FFF2-40B4-BE49-F238E27FC236}">
                    <a16:creationId xmlns:a16="http://schemas.microsoft.com/office/drawing/2014/main" id="{8A50B4E3-8005-5784-E299-8864DA2BF1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6" y="1218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4" name="Freeform 441">
                <a:extLst>
                  <a:ext uri="{FF2B5EF4-FFF2-40B4-BE49-F238E27FC236}">
                    <a16:creationId xmlns:a16="http://schemas.microsoft.com/office/drawing/2014/main" id="{AC6E26C5-8D5D-5DE9-E5B1-42CFFD6DC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5" name="Freeform 442">
                <a:extLst>
                  <a:ext uri="{FF2B5EF4-FFF2-40B4-BE49-F238E27FC236}">
                    <a16:creationId xmlns:a16="http://schemas.microsoft.com/office/drawing/2014/main" id="{4DDDA9D4-3E0E-22F3-A774-61144FDD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6" name="Freeform 443">
                <a:extLst>
                  <a:ext uri="{FF2B5EF4-FFF2-40B4-BE49-F238E27FC236}">
                    <a16:creationId xmlns:a16="http://schemas.microsoft.com/office/drawing/2014/main" id="{DAB43B1E-415C-16EF-735B-C50B1D67E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139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7" name="Freeform 444">
                <a:extLst>
                  <a:ext uri="{FF2B5EF4-FFF2-40B4-BE49-F238E27FC236}">
                    <a16:creationId xmlns:a16="http://schemas.microsoft.com/office/drawing/2014/main" id="{B0543295-CBD1-0FF2-34AD-157BDA004D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8" name="Freeform 445">
                <a:extLst>
                  <a:ext uri="{FF2B5EF4-FFF2-40B4-BE49-F238E27FC236}">
                    <a16:creationId xmlns:a16="http://schemas.microsoft.com/office/drawing/2014/main" id="{91658D83-CD5B-D286-2045-421A9958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8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9" name="Freeform 446">
                <a:extLst>
                  <a:ext uri="{FF2B5EF4-FFF2-40B4-BE49-F238E27FC236}">
                    <a16:creationId xmlns:a16="http://schemas.microsoft.com/office/drawing/2014/main" id="{E0BC2B9D-4CDF-0AC7-432A-7A04148501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2" y="8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0" name="Freeform 447">
                <a:extLst>
                  <a:ext uri="{FF2B5EF4-FFF2-40B4-BE49-F238E27FC236}">
                    <a16:creationId xmlns:a16="http://schemas.microsoft.com/office/drawing/2014/main" id="{2CAE5D93-C9C0-A3B9-3007-DB2BDAB62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88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1" name="Freeform 448">
                <a:extLst>
                  <a:ext uri="{FF2B5EF4-FFF2-40B4-BE49-F238E27FC236}">
                    <a16:creationId xmlns:a16="http://schemas.microsoft.com/office/drawing/2014/main" id="{724F20BE-6D60-5CB1-A204-F724A61D46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5" y="88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2" name="Freeform 449">
                <a:extLst>
                  <a:ext uri="{FF2B5EF4-FFF2-40B4-BE49-F238E27FC236}">
                    <a16:creationId xmlns:a16="http://schemas.microsoft.com/office/drawing/2014/main" id="{D7D674F2-25F0-0CF8-3B42-F85F499C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8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3" name="Freeform 450">
                <a:extLst>
                  <a:ext uri="{FF2B5EF4-FFF2-40B4-BE49-F238E27FC236}">
                    <a16:creationId xmlns:a16="http://schemas.microsoft.com/office/drawing/2014/main" id="{9D883161-EC05-E4C5-8A9E-4E1C1C072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4" y="83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4" name="Freeform 451">
                <a:extLst>
                  <a:ext uri="{FF2B5EF4-FFF2-40B4-BE49-F238E27FC236}">
                    <a16:creationId xmlns:a16="http://schemas.microsoft.com/office/drawing/2014/main" id="{62939F1F-2C15-0F93-0379-BCC0D2406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8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5" name="Freeform 452">
                <a:extLst>
                  <a:ext uri="{FF2B5EF4-FFF2-40B4-BE49-F238E27FC236}">
                    <a16:creationId xmlns:a16="http://schemas.microsoft.com/office/drawing/2014/main" id="{A5FC44D1-735F-5012-7BA8-7DC5E5E0C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87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6" name="Freeform 453">
                <a:extLst>
                  <a:ext uri="{FF2B5EF4-FFF2-40B4-BE49-F238E27FC236}">
                    <a16:creationId xmlns:a16="http://schemas.microsoft.com/office/drawing/2014/main" id="{7F840AB1-D1A7-F482-9CF4-BBF9FEEC8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7" name="Freeform 454">
                <a:extLst>
                  <a:ext uri="{FF2B5EF4-FFF2-40B4-BE49-F238E27FC236}">
                    <a16:creationId xmlns:a16="http://schemas.microsoft.com/office/drawing/2014/main" id="{53189AAE-B22F-F182-5E67-BFB964F73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8" name="Freeform 455">
                <a:extLst>
                  <a:ext uri="{FF2B5EF4-FFF2-40B4-BE49-F238E27FC236}">
                    <a16:creationId xmlns:a16="http://schemas.microsoft.com/office/drawing/2014/main" id="{52718C1F-E12E-B8DA-3FEF-00EBE431B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9" name="Freeform 456">
                <a:extLst>
                  <a:ext uri="{FF2B5EF4-FFF2-40B4-BE49-F238E27FC236}">
                    <a16:creationId xmlns:a16="http://schemas.microsoft.com/office/drawing/2014/main" id="{E8267472-5359-475E-2F22-E7B471190A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0" name="Freeform 457">
                <a:extLst>
                  <a:ext uri="{FF2B5EF4-FFF2-40B4-BE49-F238E27FC236}">
                    <a16:creationId xmlns:a16="http://schemas.microsoft.com/office/drawing/2014/main" id="{09EF8AD3-4CCD-2282-CBB8-71DDDA77F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1" name="Freeform 458">
                <a:extLst>
                  <a:ext uri="{FF2B5EF4-FFF2-40B4-BE49-F238E27FC236}">
                    <a16:creationId xmlns:a16="http://schemas.microsoft.com/office/drawing/2014/main" id="{C995A436-9243-F01F-B3FE-7FD058F15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2" name="Freeform 459">
                <a:extLst>
                  <a:ext uri="{FF2B5EF4-FFF2-40B4-BE49-F238E27FC236}">
                    <a16:creationId xmlns:a16="http://schemas.microsoft.com/office/drawing/2014/main" id="{8D2FFD04-593A-4124-634C-770CEE82C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8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3" name="Freeform 460">
                <a:extLst>
                  <a:ext uri="{FF2B5EF4-FFF2-40B4-BE49-F238E27FC236}">
                    <a16:creationId xmlns:a16="http://schemas.microsoft.com/office/drawing/2014/main" id="{1989D585-00F4-291B-4E0E-184835FC62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4" name="Freeform 461">
                <a:extLst>
                  <a:ext uri="{FF2B5EF4-FFF2-40B4-BE49-F238E27FC236}">
                    <a16:creationId xmlns:a16="http://schemas.microsoft.com/office/drawing/2014/main" id="{43DBE951-A27A-F918-D277-489007C57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8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5" name="Freeform 462">
                <a:extLst>
                  <a:ext uri="{FF2B5EF4-FFF2-40B4-BE49-F238E27FC236}">
                    <a16:creationId xmlns:a16="http://schemas.microsoft.com/office/drawing/2014/main" id="{69444569-DACE-7BCB-B47A-C3EB9A35E3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6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6" name="Freeform 463">
                <a:extLst>
                  <a:ext uri="{FF2B5EF4-FFF2-40B4-BE49-F238E27FC236}">
                    <a16:creationId xmlns:a16="http://schemas.microsoft.com/office/drawing/2014/main" id="{495A2047-B8A8-446B-1FD5-FD6E310B6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7" name="Freeform 464">
                <a:extLst>
                  <a:ext uri="{FF2B5EF4-FFF2-40B4-BE49-F238E27FC236}">
                    <a16:creationId xmlns:a16="http://schemas.microsoft.com/office/drawing/2014/main" id="{451B305F-FCC7-E3A9-DBFD-1F05D3E39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0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8" name="Freeform 465">
                <a:extLst>
                  <a:ext uri="{FF2B5EF4-FFF2-40B4-BE49-F238E27FC236}">
                    <a16:creationId xmlns:a16="http://schemas.microsoft.com/office/drawing/2014/main" id="{EFD5AE35-3C6D-E33C-1EC9-83DB7418A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9" name="Freeform 466">
                <a:extLst>
                  <a:ext uri="{FF2B5EF4-FFF2-40B4-BE49-F238E27FC236}">
                    <a16:creationId xmlns:a16="http://schemas.microsoft.com/office/drawing/2014/main" id="{7D7A5ADF-B6EC-2CAA-1650-AA3F2987A8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85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0" name="Freeform 467">
                <a:extLst>
                  <a:ext uri="{FF2B5EF4-FFF2-40B4-BE49-F238E27FC236}">
                    <a16:creationId xmlns:a16="http://schemas.microsoft.com/office/drawing/2014/main" id="{9B9F0F4E-B559-1AE7-FC80-2C718BD87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84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1" name="Freeform 468">
                <a:extLst>
                  <a:ext uri="{FF2B5EF4-FFF2-40B4-BE49-F238E27FC236}">
                    <a16:creationId xmlns:a16="http://schemas.microsoft.com/office/drawing/2014/main" id="{626E5C6D-9D15-46F0-3B39-F16FAFC376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2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2" name="Freeform 469">
                <a:extLst>
                  <a:ext uri="{FF2B5EF4-FFF2-40B4-BE49-F238E27FC236}">
                    <a16:creationId xmlns:a16="http://schemas.microsoft.com/office/drawing/2014/main" id="{963E976B-6B73-C026-2A26-C0B731DAA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86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3" name="Freeform 470">
                <a:extLst>
                  <a:ext uri="{FF2B5EF4-FFF2-40B4-BE49-F238E27FC236}">
                    <a16:creationId xmlns:a16="http://schemas.microsoft.com/office/drawing/2014/main" id="{07DD250F-A8FE-BA4C-2E93-19C495CDF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6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4" name="Freeform 471">
                <a:extLst>
                  <a:ext uri="{FF2B5EF4-FFF2-40B4-BE49-F238E27FC236}">
                    <a16:creationId xmlns:a16="http://schemas.microsoft.com/office/drawing/2014/main" id="{19B0A3EF-CAD9-DAA9-5A01-CA717384A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5" name="Freeform 472">
                <a:extLst>
                  <a:ext uri="{FF2B5EF4-FFF2-40B4-BE49-F238E27FC236}">
                    <a16:creationId xmlns:a16="http://schemas.microsoft.com/office/drawing/2014/main" id="{FDFCA59C-E7E6-C151-AC55-8A0ED58082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2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6" name="Freeform 473">
                <a:extLst>
                  <a:ext uri="{FF2B5EF4-FFF2-40B4-BE49-F238E27FC236}">
                    <a16:creationId xmlns:a16="http://schemas.microsoft.com/office/drawing/2014/main" id="{3FF0D27F-FE64-809F-A16D-BBA2B9B4E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7" name="Freeform 474">
                <a:extLst>
                  <a:ext uri="{FF2B5EF4-FFF2-40B4-BE49-F238E27FC236}">
                    <a16:creationId xmlns:a16="http://schemas.microsoft.com/office/drawing/2014/main" id="{475C7304-359B-C87A-50D5-37656B11D7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8" name="Freeform 475">
                <a:extLst>
                  <a:ext uri="{FF2B5EF4-FFF2-40B4-BE49-F238E27FC236}">
                    <a16:creationId xmlns:a16="http://schemas.microsoft.com/office/drawing/2014/main" id="{0D2DADB5-D016-67AC-4520-1526D7B2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9" name="Freeform 476">
                <a:extLst>
                  <a:ext uri="{FF2B5EF4-FFF2-40B4-BE49-F238E27FC236}">
                    <a16:creationId xmlns:a16="http://schemas.microsoft.com/office/drawing/2014/main" id="{E6DD7568-E7C4-0D35-0E83-42D4FC2A2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8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0" name="Freeform 477">
                <a:extLst>
                  <a:ext uri="{FF2B5EF4-FFF2-40B4-BE49-F238E27FC236}">
                    <a16:creationId xmlns:a16="http://schemas.microsoft.com/office/drawing/2014/main" id="{C736FF17-85E9-A166-E2C6-7E20ADC82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1" name="Freeform 478">
                <a:extLst>
                  <a:ext uri="{FF2B5EF4-FFF2-40B4-BE49-F238E27FC236}">
                    <a16:creationId xmlns:a16="http://schemas.microsoft.com/office/drawing/2014/main" id="{4AD8CA3E-CA70-57AA-FE14-E072234012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3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2" name="Freeform 479">
                <a:extLst>
                  <a:ext uri="{FF2B5EF4-FFF2-40B4-BE49-F238E27FC236}">
                    <a16:creationId xmlns:a16="http://schemas.microsoft.com/office/drawing/2014/main" id="{11169C60-8F28-55E2-3620-4FD4829A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86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3" name="Freeform 480">
                <a:extLst>
                  <a:ext uri="{FF2B5EF4-FFF2-40B4-BE49-F238E27FC236}">
                    <a16:creationId xmlns:a16="http://schemas.microsoft.com/office/drawing/2014/main" id="{31D4B721-AB61-38FC-3AFA-C5F1A97EF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4" name="Freeform 481">
                <a:extLst>
                  <a:ext uri="{FF2B5EF4-FFF2-40B4-BE49-F238E27FC236}">
                    <a16:creationId xmlns:a16="http://schemas.microsoft.com/office/drawing/2014/main" id="{36D758D2-9154-95B2-6EE1-F6A66BC8F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5" name="Freeform 482">
                <a:extLst>
                  <a:ext uri="{FF2B5EF4-FFF2-40B4-BE49-F238E27FC236}">
                    <a16:creationId xmlns:a16="http://schemas.microsoft.com/office/drawing/2014/main" id="{BE8E3BA9-4B6F-E12C-95C8-ED0FEF4D2A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8" y="90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6" name="Freeform 483">
                <a:extLst>
                  <a:ext uri="{FF2B5EF4-FFF2-40B4-BE49-F238E27FC236}">
                    <a16:creationId xmlns:a16="http://schemas.microsoft.com/office/drawing/2014/main" id="{9B887754-C1AF-6C56-9397-4DBCC0B1C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8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7" name="Freeform 484">
                <a:extLst>
                  <a:ext uri="{FF2B5EF4-FFF2-40B4-BE49-F238E27FC236}">
                    <a16:creationId xmlns:a16="http://schemas.microsoft.com/office/drawing/2014/main" id="{0393AC37-CB22-3669-B124-D285F3C8B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0" y="79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8" name="Freeform 485">
                <a:extLst>
                  <a:ext uri="{FF2B5EF4-FFF2-40B4-BE49-F238E27FC236}">
                    <a16:creationId xmlns:a16="http://schemas.microsoft.com/office/drawing/2014/main" id="{1B58879F-1BFC-063C-FE3E-490F7A9F5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9" name="Freeform 486">
                <a:extLst>
                  <a:ext uri="{FF2B5EF4-FFF2-40B4-BE49-F238E27FC236}">
                    <a16:creationId xmlns:a16="http://schemas.microsoft.com/office/drawing/2014/main" id="{D6D0A266-9D83-03A9-B42E-9407A03883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1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0" name="Freeform 487">
                <a:extLst>
                  <a:ext uri="{FF2B5EF4-FFF2-40B4-BE49-F238E27FC236}">
                    <a16:creationId xmlns:a16="http://schemas.microsoft.com/office/drawing/2014/main" id="{CA5AB158-EF1C-E240-2047-FB8F04A60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1" name="Freeform 488">
                <a:extLst>
                  <a:ext uri="{FF2B5EF4-FFF2-40B4-BE49-F238E27FC236}">
                    <a16:creationId xmlns:a16="http://schemas.microsoft.com/office/drawing/2014/main" id="{598B57F0-06EB-5E7C-FDBA-2FD17D758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2" name="Freeform 489">
                <a:extLst>
                  <a:ext uri="{FF2B5EF4-FFF2-40B4-BE49-F238E27FC236}">
                    <a16:creationId xmlns:a16="http://schemas.microsoft.com/office/drawing/2014/main" id="{C245DAFE-F8CC-318D-3F0B-63C0B281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3" name="Freeform 490">
                <a:extLst>
                  <a:ext uri="{FF2B5EF4-FFF2-40B4-BE49-F238E27FC236}">
                    <a16:creationId xmlns:a16="http://schemas.microsoft.com/office/drawing/2014/main" id="{CC674104-9271-F385-8ADE-86D77D7E4A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4" name="Freeform 491">
                <a:extLst>
                  <a:ext uri="{FF2B5EF4-FFF2-40B4-BE49-F238E27FC236}">
                    <a16:creationId xmlns:a16="http://schemas.microsoft.com/office/drawing/2014/main" id="{42C8AC5A-46BF-B4C7-2607-4AA302A5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5" name="Freeform 492">
                <a:extLst>
                  <a:ext uri="{FF2B5EF4-FFF2-40B4-BE49-F238E27FC236}">
                    <a16:creationId xmlns:a16="http://schemas.microsoft.com/office/drawing/2014/main" id="{F1B37F90-802D-1966-50DB-7ABD12B0E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4" y="89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6" name="Freeform 493">
                <a:extLst>
                  <a:ext uri="{FF2B5EF4-FFF2-40B4-BE49-F238E27FC236}">
                    <a16:creationId xmlns:a16="http://schemas.microsoft.com/office/drawing/2014/main" id="{FBDB2FC0-D111-A2A5-6A5B-CE41D9909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7" name="Freeform 494">
                <a:extLst>
                  <a:ext uri="{FF2B5EF4-FFF2-40B4-BE49-F238E27FC236}">
                    <a16:creationId xmlns:a16="http://schemas.microsoft.com/office/drawing/2014/main" id="{D5691E8E-9FA1-CE39-A146-5594B47A7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7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8" name="Freeform 495">
                <a:extLst>
                  <a:ext uri="{FF2B5EF4-FFF2-40B4-BE49-F238E27FC236}">
                    <a16:creationId xmlns:a16="http://schemas.microsoft.com/office/drawing/2014/main" id="{D031F6DA-147C-22EA-CEA1-8776294C1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9" name="Freeform 496">
                <a:extLst>
                  <a:ext uri="{FF2B5EF4-FFF2-40B4-BE49-F238E27FC236}">
                    <a16:creationId xmlns:a16="http://schemas.microsoft.com/office/drawing/2014/main" id="{B50AF310-93EC-1A8B-F0BD-0EE55DB154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0" y="86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0" name="Freeform 497">
                <a:extLst>
                  <a:ext uri="{FF2B5EF4-FFF2-40B4-BE49-F238E27FC236}">
                    <a16:creationId xmlns:a16="http://schemas.microsoft.com/office/drawing/2014/main" id="{4105575A-0014-3442-299B-5894CC8C6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1" name="Freeform 498">
                <a:extLst>
                  <a:ext uri="{FF2B5EF4-FFF2-40B4-BE49-F238E27FC236}">
                    <a16:creationId xmlns:a16="http://schemas.microsoft.com/office/drawing/2014/main" id="{2E3D4E60-95D9-2C26-5513-774D39AC48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" y="116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2" name="Freeform 499">
                <a:extLst>
                  <a:ext uri="{FF2B5EF4-FFF2-40B4-BE49-F238E27FC236}">
                    <a16:creationId xmlns:a16="http://schemas.microsoft.com/office/drawing/2014/main" id="{A93649C6-EA90-A9B9-9DE3-6A712A05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115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3" name="Freeform 500">
                <a:extLst>
                  <a:ext uri="{FF2B5EF4-FFF2-40B4-BE49-F238E27FC236}">
                    <a16:creationId xmlns:a16="http://schemas.microsoft.com/office/drawing/2014/main" id="{3EAEF7E7-7F8F-939B-C7DA-705246BFA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" y="11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4" name="Freeform 501">
                <a:extLst>
                  <a:ext uri="{FF2B5EF4-FFF2-40B4-BE49-F238E27FC236}">
                    <a16:creationId xmlns:a16="http://schemas.microsoft.com/office/drawing/2014/main" id="{F6A895A4-B10A-16E2-EB20-0B81A7B98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85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5" name="Freeform 502">
                <a:extLst>
                  <a:ext uri="{FF2B5EF4-FFF2-40B4-BE49-F238E27FC236}">
                    <a16:creationId xmlns:a16="http://schemas.microsoft.com/office/drawing/2014/main" id="{27FD6136-6022-47FA-B46D-6CFBDAA120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2" y="852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6" name="Freeform 503">
                <a:extLst>
                  <a:ext uri="{FF2B5EF4-FFF2-40B4-BE49-F238E27FC236}">
                    <a16:creationId xmlns:a16="http://schemas.microsoft.com/office/drawing/2014/main" id="{A717AFF7-7908-F70E-2540-8E23BC659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0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7" name="Freeform 504">
                <a:extLst>
                  <a:ext uri="{FF2B5EF4-FFF2-40B4-BE49-F238E27FC236}">
                    <a16:creationId xmlns:a16="http://schemas.microsoft.com/office/drawing/2014/main" id="{99BFB041-7F65-0FA2-32B6-DCB08ABDF9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2" y="102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8" name="Freeform 505">
                <a:extLst>
                  <a:ext uri="{FF2B5EF4-FFF2-40B4-BE49-F238E27FC236}">
                    <a16:creationId xmlns:a16="http://schemas.microsoft.com/office/drawing/2014/main" id="{BC806C92-C6C6-1188-DA82-EBB88A802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70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9" name="Freeform 506">
                <a:extLst>
                  <a:ext uri="{FF2B5EF4-FFF2-40B4-BE49-F238E27FC236}">
                    <a16:creationId xmlns:a16="http://schemas.microsoft.com/office/drawing/2014/main" id="{F0331AC1-99ED-F12C-6389-3C9158F983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3" y="6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0" name="Freeform 507">
                <a:extLst>
                  <a:ext uri="{FF2B5EF4-FFF2-40B4-BE49-F238E27FC236}">
                    <a16:creationId xmlns:a16="http://schemas.microsoft.com/office/drawing/2014/main" id="{7F6FEB49-BA02-3E3A-FBCD-53B2E3BF2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94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1" name="Freeform 508">
                <a:extLst>
                  <a:ext uri="{FF2B5EF4-FFF2-40B4-BE49-F238E27FC236}">
                    <a16:creationId xmlns:a16="http://schemas.microsoft.com/office/drawing/2014/main" id="{1CCBB8E5-ACED-CDA2-5385-76F6382C4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6" y="93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2" name="Freeform 509">
                <a:extLst>
                  <a:ext uri="{FF2B5EF4-FFF2-40B4-BE49-F238E27FC236}">
                    <a16:creationId xmlns:a16="http://schemas.microsoft.com/office/drawing/2014/main" id="{17FA3382-85B3-5E90-9F81-EFAB4F4E4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" y="9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3" name="Freeform 510">
                <a:extLst>
                  <a:ext uri="{FF2B5EF4-FFF2-40B4-BE49-F238E27FC236}">
                    <a16:creationId xmlns:a16="http://schemas.microsoft.com/office/drawing/2014/main" id="{0A9897D6-5F08-FB76-A945-FDC0788E96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4" y="9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4" name="Freeform 511">
                <a:extLst>
                  <a:ext uri="{FF2B5EF4-FFF2-40B4-BE49-F238E27FC236}">
                    <a16:creationId xmlns:a16="http://schemas.microsoft.com/office/drawing/2014/main" id="{0502A00D-EC88-975C-D3D5-67F9B9118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9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5" name="Freeform 512">
                <a:extLst>
                  <a:ext uri="{FF2B5EF4-FFF2-40B4-BE49-F238E27FC236}">
                    <a16:creationId xmlns:a16="http://schemas.microsoft.com/office/drawing/2014/main" id="{BBA161EF-FE94-ECA1-A001-EE96EFDEBF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9" y="90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6" name="Freeform 513">
                <a:extLst>
                  <a:ext uri="{FF2B5EF4-FFF2-40B4-BE49-F238E27FC236}">
                    <a16:creationId xmlns:a16="http://schemas.microsoft.com/office/drawing/2014/main" id="{2B45282E-0E41-A951-7E97-F617726F0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8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7" name="Freeform 514">
                <a:extLst>
                  <a:ext uri="{FF2B5EF4-FFF2-40B4-BE49-F238E27FC236}">
                    <a16:creationId xmlns:a16="http://schemas.microsoft.com/office/drawing/2014/main" id="{9E342B56-C44A-ED89-9C94-D3E0D880CD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1" y="8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8" name="Freeform 515">
                <a:extLst>
                  <a:ext uri="{FF2B5EF4-FFF2-40B4-BE49-F238E27FC236}">
                    <a16:creationId xmlns:a16="http://schemas.microsoft.com/office/drawing/2014/main" id="{31A727BA-260D-688E-6937-84EF954C4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8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9" name="Freeform 516">
                <a:extLst>
                  <a:ext uri="{FF2B5EF4-FFF2-40B4-BE49-F238E27FC236}">
                    <a16:creationId xmlns:a16="http://schemas.microsoft.com/office/drawing/2014/main" id="{D301DD84-D917-1B07-41F5-B133ABC6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" y="81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0" name="Freeform 517">
                <a:extLst>
                  <a:ext uri="{FF2B5EF4-FFF2-40B4-BE49-F238E27FC236}">
                    <a16:creationId xmlns:a16="http://schemas.microsoft.com/office/drawing/2014/main" id="{68F9DB34-843C-F577-ADCB-93A3CE46E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1" name="Freeform 518">
                <a:extLst>
                  <a:ext uri="{FF2B5EF4-FFF2-40B4-BE49-F238E27FC236}">
                    <a16:creationId xmlns:a16="http://schemas.microsoft.com/office/drawing/2014/main" id="{768ADD7E-04BE-D846-A43C-BA07DE889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6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2" name="Freeform 519">
                <a:extLst>
                  <a:ext uri="{FF2B5EF4-FFF2-40B4-BE49-F238E27FC236}">
                    <a16:creationId xmlns:a16="http://schemas.microsoft.com/office/drawing/2014/main" id="{38AF8168-4253-0F50-736E-FE81F5A9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97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3" name="Freeform 520">
                <a:extLst>
                  <a:ext uri="{FF2B5EF4-FFF2-40B4-BE49-F238E27FC236}">
                    <a16:creationId xmlns:a16="http://schemas.microsoft.com/office/drawing/2014/main" id="{CDD4722F-F61B-E174-DDFA-FE453EECA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6" y="96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4" name="Freeform 521">
                <a:extLst>
                  <a:ext uri="{FF2B5EF4-FFF2-40B4-BE49-F238E27FC236}">
                    <a16:creationId xmlns:a16="http://schemas.microsoft.com/office/drawing/2014/main" id="{F12CA59A-9C70-1FCF-3203-7BAA96318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5" name="Freeform 522">
                <a:extLst>
                  <a:ext uri="{FF2B5EF4-FFF2-40B4-BE49-F238E27FC236}">
                    <a16:creationId xmlns:a16="http://schemas.microsoft.com/office/drawing/2014/main" id="{9B41DD6C-BAC5-E01F-AE70-C1EA47974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6" name="Freeform 523">
                <a:extLst>
                  <a:ext uri="{FF2B5EF4-FFF2-40B4-BE49-F238E27FC236}">
                    <a16:creationId xmlns:a16="http://schemas.microsoft.com/office/drawing/2014/main" id="{152C7BF6-C824-DCA8-9FDB-38633FA40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7" name="Freeform 524">
                <a:extLst>
                  <a:ext uri="{FF2B5EF4-FFF2-40B4-BE49-F238E27FC236}">
                    <a16:creationId xmlns:a16="http://schemas.microsoft.com/office/drawing/2014/main" id="{B80F7784-09D1-2F34-1F33-556849E21E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1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8" name="Freeform 525">
                <a:extLst>
                  <a:ext uri="{FF2B5EF4-FFF2-40B4-BE49-F238E27FC236}">
                    <a16:creationId xmlns:a16="http://schemas.microsoft.com/office/drawing/2014/main" id="{DA0006F9-601C-9C35-2B8C-F62982461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0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9" name="Freeform 526">
                <a:extLst>
                  <a:ext uri="{FF2B5EF4-FFF2-40B4-BE49-F238E27FC236}">
                    <a16:creationId xmlns:a16="http://schemas.microsoft.com/office/drawing/2014/main" id="{AB812179-D056-FC85-63A1-90E8C2ADD9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0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0" name="Freeform 527">
                <a:extLst>
                  <a:ext uri="{FF2B5EF4-FFF2-40B4-BE49-F238E27FC236}">
                    <a16:creationId xmlns:a16="http://schemas.microsoft.com/office/drawing/2014/main" id="{80321423-3B20-F4ED-21E7-AFCD9A6EE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77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1" name="Freeform 528">
                <a:extLst>
                  <a:ext uri="{FF2B5EF4-FFF2-40B4-BE49-F238E27FC236}">
                    <a16:creationId xmlns:a16="http://schemas.microsoft.com/office/drawing/2014/main" id="{CCBAB4EF-8EA6-645C-3148-132A37130A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2" name="Freeform 529">
                <a:extLst>
                  <a:ext uri="{FF2B5EF4-FFF2-40B4-BE49-F238E27FC236}">
                    <a16:creationId xmlns:a16="http://schemas.microsoft.com/office/drawing/2014/main" id="{4DE26EC2-7B82-248E-ECD3-2000CC11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8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3" name="Freeform 530">
                <a:extLst>
                  <a:ext uri="{FF2B5EF4-FFF2-40B4-BE49-F238E27FC236}">
                    <a16:creationId xmlns:a16="http://schemas.microsoft.com/office/drawing/2014/main" id="{FD6FD58F-47E7-E535-6C75-D4125C34D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3" y="8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4" name="Freeform 531">
                <a:extLst>
                  <a:ext uri="{FF2B5EF4-FFF2-40B4-BE49-F238E27FC236}">
                    <a16:creationId xmlns:a16="http://schemas.microsoft.com/office/drawing/2014/main" id="{A3160B01-061F-6F6F-D3F9-6463AA312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5" name="Freeform 532">
                <a:extLst>
                  <a:ext uri="{FF2B5EF4-FFF2-40B4-BE49-F238E27FC236}">
                    <a16:creationId xmlns:a16="http://schemas.microsoft.com/office/drawing/2014/main" id="{A6142C24-BEBA-98CA-13A4-BB6C7183BD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5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6" name="Freeform 533">
                <a:extLst>
                  <a:ext uri="{FF2B5EF4-FFF2-40B4-BE49-F238E27FC236}">
                    <a16:creationId xmlns:a16="http://schemas.microsoft.com/office/drawing/2014/main" id="{AA0F42B0-6CE1-5172-21E6-56A11704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7" name="Freeform 534">
                <a:extLst>
                  <a:ext uri="{FF2B5EF4-FFF2-40B4-BE49-F238E27FC236}">
                    <a16:creationId xmlns:a16="http://schemas.microsoft.com/office/drawing/2014/main" id="{C311781F-B40A-33ED-A245-B7C70D76FB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1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8" name="Freeform 535">
                <a:extLst>
                  <a:ext uri="{FF2B5EF4-FFF2-40B4-BE49-F238E27FC236}">
                    <a16:creationId xmlns:a16="http://schemas.microsoft.com/office/drawing/2014/main" id="{8FAF9F67-4586-0FA6-E967-913A2B8C2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1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9" name="Freeform 536">
                <a:extLst>
                  <a:ext uri="{FF2B5EF4-FFF2-40B4-BE49-F238E27FC236}">
                    <a16:creationId xmlns:a16="http://schemas.microsoft.com/office/drawing/2014/main" id="{B906F7EA-050D-4A56-BD1B-6D289BAC6D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0" name="Freeform 537">
                <a:extLst>
                  <a:ext uri="{FF2B5EF4-FFF2-40B4-BE49-F238E27FC236}">
                    <a16:creationId xmlns:a16="http://schemas.microsoft.com/office/drawing/2014/main" id="{5651604F-44E7-5318-29A1-4E20842E3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1" name="Freeform 538">
                <a:extLst>
                  <a:ext uri="{FF2B5EF4-FFF2-40B4-BE49-F238E27FC236}">
                    <a16:creationId xmlns:a16="http://schemas.microsoft.com/office/drawing/2014/main" id="{0D4491CA-49DF-0FE8-A991-0FDA364D3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7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2" name="Freeform 539">
                <a:extLst>
                  <a:ext uri="{FF2B5EF4-FFF2-40B4-BE49-F238E27FC236}">
                    <a16:creationId xmlns:a16="http://schemas.microsoft.com/office/drawing/2014/main" id="{8D8C32C3-2F1C-697B-B5BD-43E7C42E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3" name="Freeform 540">
                <a:extLst>
                  <a:ext uri="{FF2B5EF4-FFF2-40B4-BE49-F238E27FC236}">
                    <a16:creationId xmlns:a16="http://schemas.microsoft.com/office/drawing/2014/main" id="{AAEC08E8-483B-A85D-5909-BCC677775C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3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4" name="Freeform 541">
                <a:extLst>
                  <a:ext uri="{FF2B5EF4-FFF2-40B4-BE49-F238E27FC236}">
                    <a16:creationId xmlns:a16="http://schemas.microsoft.com/office/drawing/2014/main" id="{F7E3F4CC-95F3-1D37-8C4F-58CB46286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8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5" name="Freeform 542">
                <a:extLst>
                  <a:ext uri="{FF2B5EF4-FFF2-40B4-BE49-F238E27FC236}">
                    <a16:creationId xmlns:a16="http://schemas.microsoft.com/office/drawing/2014/main" id="{333C48C6-9696-A5F7-D177-AFED5C3AF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" y="8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6" name="Freeform 543">
                <a:extLst>
                  <a:ext uri="{FF2B5EF4-FFF2-40B4-BE49-F238E27FC236}">
                    <a16:creationId xmlns:a16="http://schemas.microsoft.com/office/drawing/2014/main" id="{4BA5188C-7392-FFFD-7188-3F9238D2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91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7" name="Freeform 544">
                <a:extLst>
                  <a:ext uri="{FF2B5EF4-FFF2-40B4-BE49-F238E27FC236}">
                    <a16:creationId xmlns:a16="http://schemas.microsoft.com/office/drawing/2014/main" id="{570B12F7-54DC-CD55-AFB1-324125A0A7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8" name="Freeform 545">
                <a:extLst>
                  <a:ext uri="{FF2B5EF4-FFF2-40B4-BE49-F238E27FC236}">
                    <a16:creationId xmlns:a16="http://schemas.microsoft.com/office/drawing/2014/main" id="{095F1116-6733-9D74-C2CD-31AB8DB0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10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9" name="Freeform 546">
                <a:extLst>
                  <a:ext uri="{FF2B5EF4-FFF2-40B4-BE49-F238E27FC236}">
                    <a16:creationId xmlns:a16="http://schemas.microsoft.com/office/drawing/2014/main" id="{C29FC5AC-22C5-203C-3148-206FF183C4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0" name="Freeform 547">
                <a:extLst>
                  <a:ext uri="{FF2B5EF4-FFF2-40B4-BE49-F238E27FC236}">
                    <a16:creationId xmlns:a16="http://schemas.microsoft.com/office/drawing/2014/main" id="{E810B613-4FEC-EDA3-49FA-699282474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1" name="Freeform 548">
                <a:extLst>
                  <a:ext uri="{FF2B5EF4-FFF2-40B4-BE49-F238E27FC236}">
                    <a16:creationId xmlns:a16="http://schemas.microsoft.com/office/drawing/2014/main" id="{E1D20F5C-ECA2-700D-59EB-0C5A1B83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2" y="8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2" name="Freeform 549">
                <a:extLst>
                  <a:ext uri="{FF2B5EF4-FFF2-40B4-BE49-F238E27FC236}">
                    <a16:creationId xmlns:a16="http://schemas.microsoft.com/office/drawing/2014/main" id="{00A25B60-E776-96C0-01C5-0187E3C00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145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3" name="Freeform 550">
                <a:extLst>
                  <a:ext uri="{FF2B5EF4-FFF2-40B4-BE49-F238E27FC236}">
                    <a16:creationId xmlns:a16="http://schemas.microsoft.com/office/drawing/2014/main" id="{6F85F592-0774-606C-2359-FD289F9C7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45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4" name="Freeform 551">
                <a:extLst>
                  <a:ext uri="{FF2B5EF4-FFF2-40B4-BE49-F238E27FC236}">
                    <a16:creationId xmlns:a16="http://schemas.microsoft.com/office/drawing/2014/main" id="{C989CDD6-7EB0-4597-DFDC-1D6937738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39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5" name="Freeform 552">
                <a:extLst>
                  <a:ext uri="{FF2B5EF4-FFF2-40B4-BE49-F238E27FC236}">
                    <a16:creationId xmlns:a16="http://schemas.microsoft.com/office/drawing/2014/main" id="{CC1A4CB2-4486-149A-FD4E-13B7CD0D9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6" y="13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6" name="Freeform 553">
                <a:extLst>
                  <a:ext uri="{FF2B5EF4-FFF2-40B4-BE49-F238E27FC236}">
                    <a16:creationId xmlns:a16="http://schemas.microsoft.com/office/drawing/2014/main" id="{6DB4E0A6-E057-A210-63BF-C22478046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101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7" name="Freeform 554">
                <a:extLst>
                  <a:ext uri="{FF2B5EF4-FFF2-40B4-BE49-F238E27FC236}">
                    <a16:creationId xmlns:a16="http://schemas.microsoft.com/office/drawing/2014/main" id="{1DA8F9D4-2133-5DA9-0702-EEAF2D3C3A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0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8" name="Freeform 555">
                <a:extLst>
                  <a:ext uri="{FF2B5EF4-FFF2-40B4-BE49-F238E27FC236}">
                    <a16:creationId xmlns:a16="http://schemas.microsoft.com/office/drawing/2014/main" id="{06288CB5-91CA-3588-21E6-9510C1B32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34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9" name="Freeform 556">
                <a:extLst>
                  <a:ext uri="{FF2B5EF4-FFF2-40B4-BE49-F238E27FC236}">
                    <a16:creationId xmlns:a16="http://schemas.microsoft.com/office/drawing/2014/main" id="{792C8BB7-6B27-8753-C4E7-A8681A44B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1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0" name="Freeform 557">
                <a:extLst>
                  <a:ext uri="{FF2B5EF4-FFF2-40B4-BE49-F238E27FC236}">
                    <a16:creationId xmlns:a16="http://schemas.microsoft.com/office/drawing/2014/main" id="{24C5CC5D-F4CC-DF7D-4ED6-FC7451555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20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1" name="Freeform 558">
                <a:extLst>
                  <a:ext uri="{FF2B5EF4-FFF2-40B4-BE49-F238E27FC236}">
                    <a16:creationId xmlns:a16="http://schemas.microsoft.com/office/drawing/2014/main" id="{53018739-F186-46FD-6632-4AF30FC5D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2" name="Freeform 559">
                <a:extLst>
                  <a:ext uri="{FF2B5EF4-FFF2-40B4-BE49-F238E27FC236}">
                    <a16:creationId xmlns:a16="http://schemas.microsoft.com/office/drawing/2014/main" id="{57A1EA61-7DD6-5B6C-0826-58BECCD8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95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3" name="Freeform 560">
                <a:extLst>
                  <a:ext uri="{FF2B5EF4-FFF2-40B4-BE49-F238E27FC236}">
                    <a16:creationId xmlns:a16="http://schemas.microsoft.com/office/drawing/2014/main" id="{76549AC9-2765-F751-3A40-9FCF571E22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8" y="9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4" name="Freeform 561">
                <a:extLst>
                  <a:ext uri="{FF2B5EF4-FFF2-40B4-BE49-F238E27FC236}">
                    <a16:creationId xmlns:a16="http://schemas.microsoft.com/office/drawing/2014/main" id="{0F5B977B-5FF9-FAE1-F403-255E2B12C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5" name="Freeform 562">
                <a:extLst>
                  <a:ext uri="{FF2B5EF4-FFF2-40B4-BE49-F238E27FC236}">
                    <a16:creationId xmlns:a16="http://schemas.microsoft.com/office/drawing/2014/main" id="{ADA0B151-A37F-2B20-ADB1-C6A2C099D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6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6" name="Freeform 563">
                <a:extLst>
                  <a:ext uri="{FF2B5EF4-FFF2-40B4-BE49-F238E27FC236}">
                    <a16:creationId xmlns:a16="http://schemas.microsoft.com/office/drawing/2014/main" id="{E5FEAC61-03FC-BFF9-D3E9-2955AE8F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7" name="Freeform 564">
                <a:extLst>
                  <a:ext uri="{FF2B5EF4-FFF2-40B4-BE49-F238E27FC236}">
                    <a16:creationId xmlns:a16="http://schemas.microsoft.com/office/drawing/2014/main" id="{12B33748-B197-B723-142E-44484F7960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8" name="Freeform 565">
                <a:extLst>
                  <a:ext uri="{FF2B5EF4-FFF2-40B4-BE49-F238E27FC236}">
                    <a16:creationId xmlns:a16="http://schemas.microsoft.com/office/drawing/2014/main" id="{C1198C0D-DD3D-AADE-5FA3-E2CA7FB63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9" name="Freeform 566">
                <a:extLst>
                  <a:ext uri="{FF2B5EF4-FFF2-40B4-BE49-F238E27FC236}">
                    <a16:creationId xmlns:a16="http://schemas.microsoft.com/office/drawing/2014/main" id="{B1A5AD80-01AD-ABA7-A524-CCD5538478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90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0" name="Freeform 567">
                <a:extLst>
                  <a:ext uri="{FF2B5EF4-FFF2-40B4-BE49-F238E27FC236}">
                    <a16:creationId xmlns:a16="http://schemas.microsoft.com/office/drawing/2014/main" id="{2C5C0C33-1F46-D2DF-5FB7-65461EF57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1" name="Freeform 568">
                <a:extLst>
                  <a:ext uri="{FF2B5EF4-FFF2-40B4-BE49-F238E27FC236}">
                    <a16:creationId xmlns:a16="http://schemas.microsoft.com/office/drawing/2014/main" id="{16F66824-69B1-F2E1-1107-77ADDFE66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2" name="Freeform 569">
                <a:extLst>
                  <a:ext uri="{FF2B5EF4-FFF2-40B4-BE49-F238E27FC236}">
                    <a16:creationId xmlns:a16="http://schemas.microsoft.com/office/drawing/2014/main" id="{D71B1B3F-DA0B-7CA1-4D0B-8978774FE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7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3" name="Freeform 570">
                <a:extLst>
                  <a:ext uri="{FF2B5EF4-FFF2-40B4-BE49-F238E27FC236}">
                    <a16:creationId xmlns:a16="http://schemas.microsoft.com/office/drawing/2014/main" id="{EDAFE8F4-7ED2-25B2-BABE-6FF4BDE7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" y="78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4" name="Freeform 571">
                <a:extLst>
                  <a:ext uri="{FF2B5EF4-FFF2-40B4-BE49-F238E27FC236}">
                    <a16:creationId xmlns:a16="http://schemas.microsoft.com/office/drawing/2014/main" id="{B656FF88-0DF3-DECC-EF52-3FD03A927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5" name="Freeform 572">
                <a:extLst>
                  <a:ext uri="{FF2B5EF4-FFF2-40B4-BE49-F238E27FC236}">
                    <a16:creationId xmlns:a16="http://schemas.microsoft.com/office/drawing/2014/main" id="{F1B0186B-90A3-B27A-8C45-BFE5296DA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6" name="Freeform 573">
                <a:extLst>
                  <a:ext uri="{FF2B5EF4-FFF2-40B4-BE49-F238E27FC236}">
                    <a16:creationId xmlns:a16="http://schemas.microsoft.com/office/drawing/2014/main" id="{98BFE8E8-4D34-6DBE-3BCE-8BAF04A6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19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7" name="Freeform 574">
                <a:extLst>
                  <a:ext uri="{FF2B5EF4-FFF2-40B4-BE49-F238E27FC236}">
                    <a16:creationId xmlns:a16="http://schemas.microsoft.com/office/drawing/2014/main" id="{4D987EAD-A839-E6C1-9214-D47698A20B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18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8" name="Freeform 575">
                <a:extLst>
                  <a:ext uri="{FF2B5EF4-FFF2-40B4-BE49-F238E27FC236}">
                    <a16:creationId xmlns:a16="http://schemas.microsoft.com/office/drawing/2014/main" id="{54EEBA63-023C-034B-8CC9-5E64E0D2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83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9" name="Freeform 576">
                <a:extLst>
                  <a:ext uri="{FF2B5EF4-FFF2-40B4-BE49-F238E27FC236}">
                    <a16:creationId xmlns:a16="http://schemas.microsoft.com/office/drawing/2014/main" id="{27E046A6-280C-2760-1DF2-A45910822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" y="83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0" name="Freeform 577">
                <a:extLst>
                  <a:ext uri="{FF2B5EF4-FFF2-40B4-BE49-F238E27FC236}">
                    <a16:creationId xmlns:a16="http://schemas.microsoft.com/office/drawing/2014/main" id="{ABDF941C-24DB-A8C7-2342-7A586CDAC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1" name="Freeform 578">
                <a:extLst>
                  <a:ext uri="{FF2B5EF4-FFF2-40B4-BE49-F238E27FC236}">
                    <a16:creationId xmlns:a16="http://schemas.microsoft.com/office/drawing/2014/main" id="{F467A556-B452-FC49-D49B-214778D089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2" name="Freeform 579">
                <a:extLst>
                  <a:ext uri="{FF2B5EF4-FFF2-40B4-BE49-F238E27FC236}">
                    <a16:creationId xmlns:a16="http://schemas.microsoft.com/office/drawing/2014/main" id="{0D9F0B65-D7DB-C19C-A0EA-4826746B7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3" name="Freeform 580">
                <a:extLst>
                  <a:ext uri="{FF2B5EF4-FFF2-40B4-BE49-F238E27FC236}">
                    <a16:creationId xmlns:a16="http://schemas.microsoft.com/office/drawing/2014/main" id="{454062F6-005B-51D7-ECFB-67D5F71CE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4" name="Freeform 581">
                <a:extLst>
                  <a:ext uri="{FF2B5EF4-FFF2-40B4-BE49-F238E27FC236}">
                    <a16:creationId xmlns:a16="http://schemas.microsoft.com/office/drawing/2014/main" id="{7D87C06F-50D2-01E6-549F-B892DC532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5" name="Freeform 582">
                <a:extLst>
                  <a:ext uri="{FF2B5EF4-FFF2-40B4-BE49-F238E27FC236}">
                    <a16:creationId xmlns:a16="http://schemas.microsoft.com/office/drawing/2014/main" id="{936279E2-9D14-BB0D-450C-B6B15437B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6" name="Freeform 583">
                <a:extLst>
                  <a:ext uri="{FF2B5EF4-FFF2-40B4-BE49-F238E27FC236}">
                    <a16:creationId xmlns:a16="http://schemas.microsoft.com/office/drawing/2014/main" id="{DA56FE64-9CD0-F770-54DB-1928678C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0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7" name="Freeform 584">
                <a:extLst>
                  <a:ext uri="{FF2B5EF4-FFF2-40B4-BE49-F238E27FC236}">
                    <a16:creationId xmlns:a16="http://schemas.microsoft.com/office/drawing/2014/main" id="{3DF6183C-9EC6-5862-726C-AA08B7F69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8" name="Freeform 585">
                <a:extLst>
                  <a:ext uri="{FF2B5EF4-FFF2-40B4-BE49-F238E27FC236}">
                    <a16:creationId xmlns:a16="http://schemas.microsoft.com/office/drawing/2014/main" id="{4D9D769A-7F04-FC9E-9F67-D479F12C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80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9" name="Freeform 586">
                <a:extLst>
                  <a:ext uri="{FF2B5EF4-FFF2-40B4-BE49-F238E27FC236}">
                    <a16:creationId xmlns:a16="http://schemas.microsoft.com/office/drawing/2014/main" id="{EEF69AB6-B0F4-F7AF-931F-F0324B856D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" y="80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0" name="Freeform 587">
                <a:extLst>
                  <a:ext uri="{FF2B5EF4-FFF2-40B4-BE49-F238E27FC236}">
                    <a16:creationId xmlns:a16="http://schemas.microsoft.com/office/drawing/2014/main" id="{5D897819-9257-2461-0D84-EC28E9AD4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87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1" name="Freeform 588">
                <a:extLst>
                  <a:ext uri="{FF2B5EF4-FFF2-40B4-BE49-F238E27FC236}">
                    <a16:creationId xmlns:a16="http://schemas.microsoft.com/office/drawing/2014/main" id="{E3562757-2FD3-ABC3-F38C-895693E84F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3" y="87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2" name="Freeform 589">
                <a:extLst>
                  <a:ext uri="{FF2B5EF4-FFF2-40B4-BE49-F238E27FC236}">
                    <a16:creationId xmlns:a16="http://schemas.microsoft.com/office/drawing/2014/main" id="{2CA4B178-01EF-5625-99A5-39D7B36EC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05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3" name="Freeform 590">
                <a:extLst>
                  <a:ext uri="{FF2B5EF4-FFF2-40B4-BE49-F238E27FC236}">
                    <a16:creationId xmlns:a16="http://schemas.microsoft.com/office/drawing/2014/main" id="{91E268A8-197C-E9FB-AAB4-92CE67D77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8" y="104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4" name="Freeform 591">
                <a:extLst>
                  <a:ext uri="{FF2B5EF4-FFF2-40B4-BE49-F238E27FC236}">
                    <a16:creationId xmlns:a16="http://schemas.microsoft.com/office/drawing/2014/main" id="{B18339EC-8BC9-44A9-1D3A-79BE33741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82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5" name="Freeform 592">
                <a:extLst>
                  <a:ext uri="{FF2B5EF4-FFF2-40B4-BE49-F238E27FC236}">
                    <a16:creationId xmlns:a16="http://schemas.microsoft.com/office/drawing/2014/main" id="{F0409AE6-2F3D-E8BB-6717-EE44EEBF10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0" y="8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6" name="Freeform 593">
                <a:extLst>
                  <a:ext uri="{FF2B5EF4-FFF2-40B4-BE49-F238E27FC236}">
                    <a16:creationId xmlns:a16="http://schemas.microsoft.com/office/drawing/2014/main" id="{41A9D77E-CBA7-1EB6-88E2-7EDCB3D40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7" name="Freeform 594">
                <a:extLst>
                  <a:ext uri="{FF2B5EF4-FFF2-40B4-BE49-F238E27FC236}">
                    <a16:creationId xmlns:a16="http://schemas.microsoft.com/office/drawing/2014/main" id="{98D6F9FA-2696-9AE0-3516-1975251FA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8" name="Freeform 595">
                <a:extLst>
                  <a:ext uri="{FF2B5EF4-FFF2-40B4-BE49-F238E27FC236}">
                    <a16:creationId xmlns:a16="http://schemas.microsoft.com/office/drawing/2014/main" id="{E228E84B-4748-04CD-2FBA-39C99E789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9" name="Freeform 596">
                <a:extLst>
                  <a:ext uri="{FF2B5EF4-FFF2-40B4-BE49-F238E27FC236}">
                    <a16:creationId xmlns:a16="http://schemas.microsoft.com/office/drawing/2014/main" id="{87F1186C-2A19-E0CE-4C98-7A833A53C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0" name="Freeform 597">
                <a:extLst>
                  <a:ext uri="{FF2B5EF4-FFF2-40B4-BE49-F238E27FC236}">
                    <a16:creationId xmlns:a16="http://schemas.microsoft.com/office/drawing/2014/main" id="{B8374BD3-EA1A-600B-55DF-31B39CE49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1" name="Freeform 598">
                <a:extLst>
                  <a:ext uri="{FF2B5EF4-FFF2-40B4-BE49-F238E27FC236}">
                    <a16:creationId xmlns:a16="http://schemas.microsoft.com/office/drawing/2014/main" id="{E01DE62C-DA0D-D42D-5C20-58B6EEA4B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1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2" name="Freeform 599">
                <a:extLst>
                  <a:ext uri="{FF2B5EF4-FFF2-40B4-BE49-F238E27FC236}">
                    <a16:creationId xmlns:a16="http://schemas.microsoft.com/office/drawing/2014/main" id="{EB2D5B9C-EA62-A337-B266-6E4D11EBE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3" name="Freeform 600">
                <a:extLst>
                  <a:ext uri="{FF2B5EF4-FFF2-40B4-BE49-F238E27FC236}">
                    <a16:creationId xmlns:a16="http://schemas.microsoft.com/office/drawing/2014/main" id="{32AB6F1B-A49D-AA64-42C5-6CCF84CE62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4" name="Freeform 601">
                <a:extLst>
                  <a:ext uri="{FF2B5EF4-FFF2-40B4-BE49-F238E27FC236}">
                    <a16:creationId xmlns:a16="http://schemas.microsoft.com/office/drawing/2014/main" id="{689F3533-E10D-1006-B6DF-1181CF818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5" name="Freeform 602">
                <a:extLst>
                  <a:ext uri="{FF2B5EF4-FFF2-40B4-BE49-F238E27FC236}">
                    <a16:creationId xmlns:a16="http://schemas.microsoft.com/office/drawing/2014/main" id="{97711FE1-703D-7BE7-BF4C-AEACC72002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6" name="Freeform 603">
                <a:extLst>
                  <a:ext uri="{FF2B5EF4-FFF2-40B4-BE49-F238E27FC236}">
                    <a16:creationId xmlns:a16="http://schemas.microsoft.com/office/drawing/2014/main" id="{3955EF4C-4DAA-21AD-821D-8B2991688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7" name="Freeform 604">
                <a:extLst>
                  <a:ext uri="{FF2B5EF4-FFF2-40B4-BE49-F238E27FC236}">
                    <a16:creationId xmlns:a16="http://schemas.microsoft.com/office/drawing/2014/main" id="{6191F8E8-33DE-0C96-9565-44BE8728D9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9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8" name="Freeform 605">
                <a:extLst>
                  <a:ext uri="{FF2B5EF4-FFF2-40B4-BE49-F238E27FC236}">
                    <a16:creationId xmlns:a16="http://schemas.microsoft.com/office/drawing/2014/main" id="{1117B8B7-4885-01DD-8E8D-F64AB46B2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9" name="Freeform 606">
                <a:extLst>
                  <a:ext uri="{FF2B5EF4-FFF2-40B4-BE49-F238E27FC236}">
                    <a16:creationId xmlns:a16="http://schemas.microsoft.com/office/drawing/2014/main" id="{477A1EB4-5700-91C9-F7CF-45B8B0E6B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70" name="Freeform 607">
                <a:extLst>
                  <a:ext uri="{FF2B5EF4-FFF2-40B4-BE49-F238E27FC236}">
                    <a16:creationId xmlns:a16="http://schemas.microsoft.com/office/drawing/2014/main" id="{AB42713F-BE94-32C8-0944-AF1DE08BD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0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2615" name="Group 809">
              <a:extLst>
                <a:ext uri="{FF2B5EF4-FFF2-40B4-BE49-F238E27FC236}">
                  <a16:creationId xmlns:a16="http://schemas.microsoft.com/office/drawing/2014/main" id="{E8B25420-F735-F865-B5A7-4383EB8C3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4975" y="776288"/>
              <a:ext cx="1608138" cy="1866900"/>
              <a:chOff x="1074" y="489"/>
              <a:chExt cx="1013" cy="1176"/>
            </a:xfrm>
          </p:grpSpPr>
          <p:sp>
            <p:nvSpPr>
              <p:cNvPr id="1471" name="Freeform 609">
                <a:extLst>
                  <a:ext uri="{FF2B5EF4-FFF2-40B4-BE49-F238E27FC236}">
                    <a16:creationId xmlns:a16="http://schemas.microsoft.com/office/drawing/2014/main" id="{9E51963C-D8E9-F178-8E14-1E7A99BAC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6" y="10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2" name="Freeform 610">
                <a:extLst>
                  <a:ext uri="{FF2B5EF4-FFF2-40B4-BE49-F238E27FC236}">
                    <a16:creationId xmlns:a16="http://schemas.microsoft.com/office/drawing/2014/main" id="{09DAC26F-5097-AD08-D681-1EFB50DF0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3" name="Freeform 611">
                <a:extLst>
                  <a:ext uri="{FF2B5EF4-FFF2-40B4-BE49-F238E27FC236}">
                    <a16:creationId xmlns:a16="http://schemas.microsoft.com/office/drawing/2014/main" id="{C297E54C-B82B-558E-CBCB-EEE3E893B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110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4" name="Freeform 612">
                <a:extLst>
                  <a:ext uri="{FF2B5EF4-FFF2-40B4-BE49-F238E27FC236}">
                    <a16:creationId xmlns:a16="http://schemas.microsoft.com/office/drawing/2014/main" id="{829BC942-0AD4-7C9B-07EC-1CC961D6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08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5" name="Freeform 613">
                <a:extLst>
                  <a:ext uri="{FF2B5EF4-FFF2-40B4-BE49-F238E27FC236}">
                    <a16:creationId xmlns:a16="http://schemas.microsoft.com/office/drawing/2014/main" id="{1E741F14-09D3-190A-B496-B43B642615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108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6" name="Freeform 614">
                <a:extLst>
                  <a:ext uri="{FF2B5EF4-FFF2-40B4-BE49-F238E27FC236}">
                    <a16:creationId xmlns:a16="http://schemas.microsoft.com/office/drawing/2014/main" id="{C2718047-0280-70EB-6E64-A7C17CCF3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9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7" name="Freeform 615">
                <a:extLst>
                  <a:ext uri="{FF2B5EF4-FFF2-40B4-BE49-F238E27FC236}">
                    <a16:creationId xmlns:a16="http://schemas.microsoft.com/office/drawing/2014/main" id="{40DCE2A6-EF12-4558-58FA-E678B1567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1" y="9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8" name="Freeform 616">
                <a:extLst>
                  <a:ext uri="{FF2B5EF4-FFF2-40B4-BE49-F238E27FC236}">
                    <a16:creationId xmlns:a16="http://schemas.microsoft.com/office/drawing/2014/main" id="{7A14219A-8C3A-C0FD-C664-47E79F600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06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9" name="Freeform 617">
                <a:extLst>
                  <a:ext uri="{FF2B5EF4-FFF2-40B4-BE49-F238E27FC236}">
                    <a16:creationId xmlns:a16="http://schemas.microsoft.com/office/drawing/2014/main" id="{66FD0E15-8073-FD43-19A8-FE7B714F1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0" name="Freeform 618">
                <a:extLst>
                  <a:ext uri="{FF2B5EF4-FFF2-40B4-BE49-F238E27FC236}">
                    <a16:creationId xmlns:a16="http://schemas.microsoft.com/office/drawing/2014/main" id="{4B51B90D-E77E-5740-1316-C38F995AD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106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1" name="Freeform 619">
                <a:extLst>
                  <a:ext uri="{FF2B5EF4-FFF2-40B4-BE49-F238E27FC236}">
                    <a16:creationId xmlns:a16="http://schemas.microsoft.com/office/drawing/2014/main" id="{D4570E81-0637-4CE2-86DA-8B2DE7859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6" y="105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2" name="Freeform 620">
                <a:extLst>
                  <a:ext uri="{FF2B5EF4-FFF2-40B4-BE49-F238E27FC236}">
                    <a16:creationId xmlns:a16="http://schemas.microsoft.com/office/drawing/2014/main" id="{BFABBD9D-0F67-4769-2E4D-DF001089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3" name="Freeform 621">
                <a:extLst>
                  <a:ext uri="{FF2B5EF4-FFF2-40B4-BE49-F238E27FC236}">
                    <a16:creationId xmlns:a16="http://schemas.microsoft.com/office/drawing/2014/main" id="{6BABCF2A-1E3A-29C1-8953-65B0079C7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4" name="Freeform 622">
                <a:extLst>
                  <a:ext uri="{FF2B5EF4-FFF2-40B4-BE49-F238E27FC236}">
                    <a16:creationId xmlns:a16="http://schemas.microsoft.com/office/drawing/2014/main" id="{B26CF717-E51E-49A4-1C08-F83E15AD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10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5" name="Freeform 623">
                <a:extLst>
                  <a:ext uri="{FF2B5EF4-FFF2-40B4-BE49-F238E27FC236}">
                    <a16:creationId xmlns:a16="http://schemas.microsoft.com/office/drawing/2014/main" id="{4D2A98F0-90C1-947F-ADC7-34058AAD0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9" y="102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6" name="Freeform 624">
                <a:extLst>
                  <a:ext uri="{FF2B5EF4-FFF2-40B4-BE49-F238E27FC236}">
                    <a16:creationId xmlns:a16="http://schemas.microsoft.com/office/drawing/2014/main" id="{8FFB04D7-3694-D19A-8F26-D2034AE05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12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7" name="Freeform 625">
                <a:extLst>
                  <a:ext uri="{FF2B5EF4-FFF2-40B4-BE49-F238E27FC236}">
                    <a16:creationId xmlns:a16="http://schemas.microsoft.com/office/drawing/2014/main" id="{417B4A47-84FB-568E-F5FC-03D26051F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5" y="119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8" name="Freeform 626">
                <a:extLst>
                  <a:ext uri="{FF2B5EF4-FFF2-40B4-BE49-F238E27FC236}">
                    <a16:creationId xmlns:a16="http://schemas.microsoft.com/office/drawing/2014/main" id="{CECFFB75-CA48-56E6-F7DC-4D40669D2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9" name="Freeform 627">
                <a:extLst>
                  <a:ext uri="{FF2B5EF4-FFF2-40B4-BE49-F238E27FC236}">
                    <a16:creationId xmlns:a16="http://schemas.microsoft.com/office/drawing/2014/main" id="{B6C7E2EA-4DCB-843A-9546-29B8BA228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5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0" name="Freeform 628">
                <a:extLst>
                  <a:ext uri="{FF2B5EF4-FFF2-40B4-BE49-F238E27FC236}">
                    <a16:creationId xmlns:a16="http://schemas.microsoft.com/office/drawing/2014/main" id="{91F697E1-F4AE-C3D8-E135-2537DC2B3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1" name="Freeform 629">
                <a:extLst>
                  <a:ext uri="{FF2B5EF4-FFF2-40B4-BE49-F238E27FC236}">
                    <a16:creationId xmlns:a16="http://schemas.microsoft.com/office/drawing/2014/main" id="{3B4CE077-5829-7C8C-F1C7-6F1D09BBB2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2" name="Freeform 630">
                <a:extLst>
                  <a:ext uri="{FF2B5EF4-FFF2-40B4-BE49-F238E27FC236}">
                    <a16:creationId xmlns:a16="http://schemas.microsoft.com/office/drawing/2014/main" id="{E0BBAE2A-C55A-8F68-6463-AB9F4B346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3" name="Freeform 631">
                <a:extLst>
                  <a:ext uri="{FF2B5EF4-FFF2-40B4-BE49-F238E27FC236}">
                    <a16:creationId xmlns:a16="http://schemas.microsoft.com/office/drawing/2014/main" id="{D6889598-08F7-8851-051A-7E6B1383D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9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4" name="Freeform 632">
                <a:extLst>
                  <a:ext uri="{FF2B5EF4-FFF2-40B4-BE49-F238E27FC236}">
                    <a16:creationId xmlns:a16="http://schemas.microsoft.com/office/drawing/2014/main" id="{F640B575-04D0-C4A8-0EDA-910F818FA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87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5" name="Freeform 633">
                <a:extLst>
                  <a:ext uri="{FF2B5EF4-FFF2-40B4-BE49-F238E27FC236}">
                    <a16:creationId xmlns:a16="http://schemas.microsoft.com/office/drawing/2014/main" id="{A54F3D4E-1150-9028-2A5E-1514E3C84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6" name="Freeform 634">
                <a:extLst>
                  <a:ext uri="{FF2B5EF4-FFF2-40B4-BE49-F238E27FC236}">
                    <a16:creationId xmlns:a16="http://schemas.microsoft.com/office/drawing/2014/main" id="{033EB4EC-CC5E-BEA7-0B85-95925DB34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7" name="Freeform 635">
                <a:extLst>
                  <a:ext uri="{FF2B5EF4-FFF2-40B4-BE49-F238E27FC236}">
                    <a16:creationId xmlns:a16="http://schemas.microsoft.com/office/drawing/2014/main" id="{F95873A8-7876-EE6B-DC81-D4DC710AB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8" name="Freeform 636">
                <a:extLst>
                  <a:ext uri="{FF2B5EF4-FFF2-40B4-BE49-F238E27FC236}">
                    <a16:creationId xmlns:a16="http://schemas.microsoft.com/office/drawing/2014/main" id="{460C37FA-3960-E184-F338-48E1FF45D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7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9" name="Freeform 637">
                <a:extLst>
                  <a:ext uri="{FF2B5EF4-FFF2-40B4-BE49-F238E27FC236}">
                    <a16:creationId xmlns:a16="http://schemas.microsoft.com/office/drawing/2014/main" id="{684AF40F-B145-A516-929A-64030C94E7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3" y="77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0" name="Freeform 638">
                <a:extLst>
                  <a:ext uri="{FF2B5EF4-FFF2-40B4-BE49-F238E27FC236}">
                    <a16:creationId xmlns:a16="http://schemas.microsoft.com/office/drawing/2014/main" id="{1CB4B352-3A16-1C17-D912-D91CC81C0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1" name="Freeform 639">
                <a:extLst>
                  <a:ext uri="{FF2B5EF4-FFF2-40B4-BE49-F238E27FC236}">
                    <a16:creationId xmlns:a16="http://schemas.microsoft.com/office/drawing/2014/main" id="{87F0C80D-3BDD-6DA4-8C3C-C16C7754F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" y="7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2" name="Freeform 640">
                <a:extLst>
                  <a:ext uri="{FF2B5EF4-FFF2-40B4-BE49-F238E27FC236}">
                    <a16:creationId xmlns:a16="http://schemas.microsoft.com/office/drawing/2014/main" id="{08BABBB2-85B7-455C-A13A-23FD5A2D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6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3" name="Freeform 641">
                <a:extLst>
                  <a:ext uri="{FF2B5EF4-FFF2-40B4-BE49-F238E27FC236}">
                    <a16:creationId xmlns:a16="http://schemas.microsoft.com/office/drawing/2014/main" id="{5405405D-F304-6A64-64E3-60AEA757EC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8" y="6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4" name="Freeform 642">
                <a:extLst>
                  <a:ext uri="{FF2B5EF4-FFF2-40B4-BE49-F238E27FC236}">
                    <a16:creationId xmlns:a16="http://schemas.microsoft.com/office/drawing/2014/main" id="{948731FC-91B7-A5DD-55DE-79F415614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52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5" name="Freeform 643">
                <a:extLst>
                  <a:ext uri="{FF2B5EF4-FFF2-40B4-BE49-F238E27FC236}">
                    <a16:creationId xmlns:a16="http://schemas.microsoft.com/office/drawing/2014/main" id="{587D9006-85EE-9059-251E-528829BAF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5" y="52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6" name="Freeform 644">
                <a:extLst>
                  <a:ext uri="{FF2B5EF4-FFF2-40B4-BE49-F238E27FC236}">
                    <a16:creationId xmlns:a16="http://schemas.microsoft.com/office/drawing/2014/main" id="{10A22887-B360-0E2A-F6D0-567584C07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76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7" name="Freeform 645">
                <a:extLst>
                  <a:ext uri="{FF2B5EF4-FFF2-40B4-BE49-F238E27FC236}">
                    <a16:creationId xmlns:a16="http://schemas.microsoft.com/office/drawing/2014/main" id="{3C7A4796-DF66-7417-7744-B2955CC59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5" y="76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8" name="Freeform 646">
                <a:extLst>
                  <a:ext uri="{FF2B5EF4-FFF2-40B4-BE49-F238E27FC236}">
                    <a16:creationId xmlns:a16="http://schemas.microsoft.com/office/drawing/2014/main" id="{FA3BD5E4-86DC-1F0A-E1CE-F622D4A60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64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9" name="Freeform 647">
                <a:extLst>
                  <a:ext uri="{FF2B5EF4-FFF2-40B4-BE49-F238E27FC236}">
                    <a16:creationId xmlns:a16="http://schemas.microsoft.com/office/drawing/2014/main" id="{906B4729-B455-247A-68FA-124D3AAC3D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" y="63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0" name="Freeform 648">
                <a:extLst>
                  <a:ext uri="{FF2B5EF4-FFF2-40B4-BE49-F238E27FC236}">
                    <a16:creationId xmlns:a16="http://schemas.microsoft.com/office/drawing/2014/main" id="{06E46247-ACAB-1895-6EEF-FDBC5D258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71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1" name="Freeform 649">
                <a:extLst>
                  <a:ext uri="{FF2B5EF4-FFF2-40B4-BE49-F238E27FC236}">
                    <a16:creationId xmlns:a16="http://schemas.microsoft.com/office/drawing/2014/main" id="{A48DFE30-4CE6-BDCE-B492-759F76569C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9" y="70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2" name="Freeform 650">
                <a:extLst>
                  <a:ext uri="{FF2B5EF4-FFF2-40B4-BE49-F238E27FC236}">
                    <a16:creationId xmlns:a16="http://schemas.microsoft.com/office/drawing/2014/main" id="{12C729DA-AFFF-8509-EDB8-C0088298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80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3" name="Freeform 651">
                <a:extLst>
                  <a:ext uri="{FF2B5EF4-FFF2-40B4-BE49-F238E27FC236}">
                    <a16:creationId xmlns:a16="http://schemas.microsoft.com/office/drawing/2014/main" id="{77788960-F97E-B9C4-DDE3-3C91213FB8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9" y="79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4" name="Freeform 652">
                <a:extLst>
                  <a:ext uri="{FF2B5EF4-FFF2-40B4-BE49-F238E27FC236}">
                    <a16:creationId xmlns:a16="http://schemas.microsoft.com/office/drawing/2014/main" id="{0D39252D-A530-2DD8-EE1D-745CEBA7B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6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5" name="Freeform 653">
                <a:extLst>
                  <a:ext uri="{FF2B5EF4-FFF2-40B4-BE49-F238E27FC236}">
                    <a16:creationId xmlns:a16="http://schemas.microsoft.com/office/drawing/2014/main" id="{5FCADCEA-B2BE-8046-496B-C6675CA8A2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6" name="Freeform 654">
                <a:extLst>
                  <a:ext uri="{FF2B5EF4-FFF2-40B4-BE49-F238E27FC236}">
                    <a16:creationId xmlns:a16="http://schemas.microsoft.com/office/drawing/2014/main" id="{EACFFC21-C08D-E190-EE05-A839A54DA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7" name="Freeform 655">
                <a:extLst>
                  <a:ext uri="{FF2B5EF4-FFF2-40B4-BE49-F238E27FC236}">
                    <a16:creationId xmlns:a16="http://schemas.microsoft.com/office/drawing/2014/main" id="{3BC6C360-8FFE-8C6F-7C05-C5351DD91E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6" y="48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8" name="Freeform 656">
                <a:extLst>
                  <a:ext uri="{FF2B5EF4-FFF2-40B4-BE49-F238E27FC236}">
                    <a16:creationId xmlns:a16="http://schemas.microsoft.com/office/drawing/2014/main" id="{189B6E51-0E48-B7A5-AD0E-0D1D33961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81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9" name="Freeform 657">
                <a:extLst>
                  <a:ext uri="{FF2B5EF4-FFF2-40B4-BE49-F238E27FC236}">
                    <a16:creationId xmlns:a16="http://schemas.microsoft.com/office/drawing/2014/main" id="{2472ACA0-3596-283D-B7FD-0C370AD08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7" y="8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0" name="Freeform 658">
                <a:extLst>
                  <a:ext uri="{FF2B5EF4-FFF2-40B4-BE49-F238E27FC236}">
                    <a16:creationId xmlns:a16="http://schemas.microsoft.com/office/drawing/2014/main" id="{43CB2883-6257-798C-CFDE-DE9784DE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6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1" name="Freeform 659">
                <a:extLst>
                  <a:ext uri="{FF2B5EF4-FFF2-40B4-BE49-F238E27FC236}">
                    <a16:creationId xmlns:a16="http://schemas.microsoft.com/office/drawing/2014/main" id="{640DAFB5-1E78-D1BC-4423-41BE78BACA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" y="69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2" name="Freeform 660">
                <a:extLst>
                  <a:ext uri="{FF2B5EF4-FFF2-40B4-BE49-F238E27FC236}">
                    <a16:creationId xmlns:a16="http://schemas.microsoft.com/office/drawing/2014/main" id="{3E7F8860-7F1C-1229-EBC5-28A21981F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3" name="Freeform 661">
                <a:extLst>
                  <a:ext uri="{FF2B5EF4-FFF2-40B4-BE49-F238E27FC236}">
                    <a16:creationId xmlns:a16="http://schemas.microsoft.com/office/drawing/2014/main" id="{00540819-FBB6-91E4-A2C4-CBE82CB8F0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" y="79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4" name="Freeform 662">
                <a:extLst>
                  <a:ext uri="{FF2B5EF4-FFF2-40B4-BE49-F238E27FC236}">
                    <a16:creationId xmlns:a16="http://schemas.microsoft.com/office/drawing/2014/main" id="{365EF1A9-6113-FC93-C770-0D36D1689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" y="5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5" name="Freeform 663">
                <a:extLst>
                  <a:ext uri="{FF2B5EF4-FFF2-40B4-BE49-F238E27FC236}">
                    <a16:creationId xmlns:a16="http://schemas.microsoft.com/office/drawing/2014/main" id="{E7B38839-5D3C-1321-9484-F89EA4DAEE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" y="58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6" name="Freeform 664">
                <a:extLst>
                  <a:ext uri="{FF2B5EF4-FFF2-40B4-BE49-F238E27FC236}">
                    <a16:creationId xmlns:a16="http://schemas.microsoft.com/office/drawing/2014/main" id="{2A6D83A5-D68D-40FE-BC0A-11053A27C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66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7" name="Freeform 665">
                <a:extLst>
                  <a:ext uri="{FF2B5EF4-FFF2-40B4-BE49-F238E27FC236}">
                    <a16:creationId xmlns:a16="http://schemas.microsoft.com/office/drawing/2014/main" id="{D0EE43C2-10D2-1AF3-2483-6E01871C3F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2" y="6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8" name="Freeform 666">
                <a:extLst>
                  <a:ext uri="{FF2B5EF4-FFF2-40B4-BE49-F238E27FC236}">
                    <a16:creationId xmlns:a16="http://schemas.microsoft.com/office/drawing/2014/main" id="{AF1056D5-062A-2647-4997-5E3A46A9C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" y="6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9" name="Freeform 667">
                <a:extLst>
                  <a:ext uri="{FF2B5EF4-FFF2-40B4-BE49-F238E27FC236}">
                    <a16:creationId xmlns:a16="http://schemas.microsoft.com/office/drawing/2014/main" id="{3598AC90-87C0-9ADB-519A-AF7214033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2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0" name="Freeform 668">
                <a:extLst>
                  <a:ext uri="{FF2B5EF4-FFF2-40B4-BE49-F238E27FC236}">
                    <a16:creationId xmlns:a16="http://schemas.microsoft.com/office/drawing/2014/main" id="{FAE98590-18AF-9F56-7E0F-D6919FB23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1" name="Freeform 669">
                <a:extLst>
                  <a:ext uri="{FF2B5EF4-FFF2-40B4-BE49-F238E27FC236}">
                    <a16:creationId xmlns:a16="http://schemas.microsoft.com/office/drawing/2014/main" id="{E36DD795-C582-EFF8-9594-E8AA1FB2B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2" name="Freeform 670">
                <a:extLst>
                  <a:ext uri="{FF2B5EF4-FFF2-40B4-BE49-F238E27FC236}">
                    <a16:creationId xmlns:a16="http://schemas.microsoft.com/office/drawing/2014/main" id="{BCC2628F-C953-E3C3-188C-7EE970D4A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9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3" name="Freeform 671">
                <a:extLst>
                  <a:ext uri="{FF2B5EF4-FFF2-40B4-BE49-F238E27FC236}">
                    <a16:creationId xmlns:a16="http://schemas.microsoft.com/office/drawing/2014/main" id="{8AF0413F-BB8C-110F-9F1D-58232B834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9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4" name="Freeform 672">
                <a:extLst>
                  <a:ext uri="{FF2B5EF4-FFF2-40B4-BE49-F238E27FC236}">
                    <a16:creationId xmlns:a16="http://schemas.microsoft.com/office/drawing/2014/main" id="{D7C4C6D5-E860-3680-BB76-EF27245A8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83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5" name="Freeform 673">
                <a:extLst>
                  <a:ext uri="{FF2B5EF4-FFF2-40B4-BE49-F238E27FC236}">
                    <a16:creationId xmlns:a16="http://schemas.microsoft.com/office/drawing/2014/main" id="{986A6C2B-F3B0-917E-7534-17E59CC4E4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3" y="83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6" name="Freeform 674">
                <a:extLst>
                  <a:ext uri="{FF2B5EF4-FFF2-40B4-BE49-F238E27FC236}">
                    <a16:creationId xmlns:a16="http://schemas.microsoft.com/office/drawing/2014/main" id="{662F81CF-5916-6225-3082-D2437BE1E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7" name="Freeform 675">
                <a:extLst>
                  <a:ext uri="{FF2B5EF4-FFF2-40B4-BE49-F238E27FC236}">
                    <a16:creationId xmlns:a16="http://schemas.microsoft.com/office/drawing/2014/main" id="{5E4ECD26-167D-39EE-A9ED-2499EA0E9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8" name="Freeform 676">
                <a:extLst>
                  <a:ext uri="{FF2B5EF4-FFF2-40B4-BE49-F238E27FC236}">
                    <a16:creationId xmlns:a16="http://schemas.microsoft.com/office/drawing/2014/main" id="{32F47D9F-9289-98F0-FD76-4C80C7EA6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81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9" name="Freeform 677">
                <a:extLst>
                  <a:ext uri="{FF2B5EF4-FFF2-40B4-BE49-F238E27FC236}">
                    <a16:creationId xmlns:a16="http://schemas.microsoft.com/office/drawing/2014/main" id="{8ED0703E-E759-205A-A265-F48DAAA5F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0" y="81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0" name="Freeform 678">
                <a:extLst>
                  <a:ext uri="{FF2B5EF4-FFF2-40B4-BE49-F238E27FC236}">
                    <a16:creationId xmlns:a16="http://schemas.microsoft.com/office/drawing/2014/main" id="{4E15464C-E3B1-F93D-2F52-6ADF6CB5C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6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1" name="Freeform 679">
                <a:extLst>
                  <a:ext uri="{FF2B5EF4-FFF2-40B4-BE49-F238E27FC236}">
                    <a16:creationId xmlns:a16="http://schemas.microsoft.com/office/drawing/2014/main" id="{FD6849D1-C1D0-FC13-FF43-47AE8944CE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6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2" name="Freeform 680">
                <a:extLst>
                  <a:ext uri="{FF2B5EF4-FFF2-40B4-BE49-F238E27FC236}">
                    <a16:creationId xmlns:a16="http://schemas.microsoft.com/office/drawing/2014/main" id="{46D0663C-263F-2DF8-7252-317D95F05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7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3" name="Freeform 681">
                <a:extLst>
                  <a:ext uri="{FF2B5EF4-FFF2-40B4-BE49-F238E27FC236}">
                    <a16:creationId xmlns:a16="http://schemas.microsoft.com/office/drawing/2014/main" id="{ECA6809B-ABD6-3DF2-AD6D-585698ED8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" y="79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4" name="Freeform 682">
                <a:extLst>
                  <a:ext uri="{FF2B5EF4-FFF2-40B4-BE49-F238E27FC236}">
                    <a16:creationId xmlns:a16="http://schemas.microsoft.com/office/drawing/2014/main" id="{F4D53E5E-D6B2-F6B9-F361-8B6CF286B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91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5" name="Freeform 683">
                <a:extLst>
                  <a:ext uri="{FF2B5EF4-FFF2-40B4-BE49-F238E27FC236}">
                    <a16:creationId xmlns:a16="http://schemas.microsoft.com/office/drawing/2014/main" id="{E6CCBA35-7BB8-232F-9228-9FB98B97F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90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6" name="Freeform 684">
                <a:extLst>
                  <a:ext uri="{FF2B5EF4-FFF2-40B4-BE49-F238E27FC236}">
                    <a16:creationId xmlns:a16="http://schemas.microsoft.com/office/drawing/2014/main" id="{6DC46F94-9C8E-9BC5-BB15-09E8F64E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7" name="Freeform 685">
                <a:extLst>
                  <a:ext uri="{FF2B5EF4-FFF2-40B4-BE49-F238E27FC236}">
                    <a16:creationId xmlns:a16="http://schemas.microsoft.com/office/drawing/2014/main" id="{A9B20873-981B-AD10-C81E-B3C5AAAC1A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3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8" name="Freeform 686">
                <a:extLst>
                  <a:ext uri="{FF2B5EF4-FFF2-40B4-BE49-F238E27FC236}">
                    <a16:creationId xmlns:a16="http://schemas.microsoft.com/office/drawing/2014/main" id="{0B8C6F6B-45A6-174C-F916-FB3B08D49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9" name="Freeform 687">
                <a:extLst>
                  <a:ext uri="{FF2B5EF4-FFF2-40B4-BE49-F238E27FC236}">
                    <a16:creationId xmlns:a16="http://schemas.microsoft.com/office/drawing/2014/main" id="{0B61CC52-A65D-99E5-FF69-D0BB175DB0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0" name="Freeform 688">
                <a:extLst>
                  <a:ext uri="{FF2B5EF4-FFF2-40B4-BE49-F238E27FC236}">
                    <a16:creationId xmlns:a16="http://schemas.microsoft.com/office/drawing/2014/main" id="{94D458F0-16F4-A91D-8BA8-1F5160416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1" name="Freeform 689">
                <a:extLst>
                  <a:ext uri="{FF2B5EF4-FFF2-40B4-BE49-F238E27FC236}">
                    <a16:creationId xmlns:a16="http://schemas.microsoft.com/office/drawing/2014/main" id="{E60F0CAC-A408-BF69-F47D-9C7D5BC24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2" name="Freeform 690">
                <a:extLst>
                  <a:ext uri="{FF2B5EF4-FFF2-40B4-BE49-F238E27FC236}">
                    <a16:creationId xmlns:a16="http://schemas.microsoft.com/office/drawing/2014/main" id="{85A4622D-2197-39A5-4AFE-1A1FAC37C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92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3" name="Freeform 691">
                <a:extLst>
                  <a:ext uri="{FF2B5EF4-FFF2-40B4-BE49-F238E27FC236}">
                    <a16:creationId xmlns:a16="http://schemas.microsoft.com/office/drawing/2014/main" id="{BB263E5B-D537-252B-CD29-3BA421E99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4" name="Freeform 692">
                <a:extLst>
                  <a:ext uri="{FF2B5EF4-FFF2-40B4-BE49-F238E27FC236}">
                    <a16:creationId xmlns:a16="http://schemas.microsoft.com/office/drawing/2014/main" id="{073BC809-D13F-56BE-95BB-491CB1085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5" name="Freeform 693">
                <a:extLst>
                  <a:ext uri="{FF2B5EF4-FFF2-40B4-BE49-F238E27FC236}">
                    <a16:creationId xmlns:a16="http://schemas.microsoft.com/office/drawing/2014/main" id="{74490470-C581-6843-B700-15219DF10B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6" name="Freeform 694">
                <a:extLst>
                  <a:ext uri="{FF2B5EF4-FFF2-40B4-BE49-F238E27FC236}">
                    <a16:creationId xmlns:a16="http://schemas.microsoft.com/office/drawing/2014/main" id="{F65D7BF2-69D1-0B08-A5D4-EFB73A29B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92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7" name="Freeform 695">
                <a:extLst>
                  <a:ext uri="{FF2B5EF4-FFF2-40B4-BE49-F238E27FC236}">
                    <a16:creationId xmlns:a16="http://schemas.microsoft.com/office/drawing/2014/main" id="{26C0ADEE-DA14-8A0A-10AE-88536C959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8" name="Freeform 696">
                <a:extLst>
                  <a:ext uri="{FF2B5EF4-FFF2-40B4-BE49-F238E27FC236}">
                    <a16:creationId xmlns:a16="http://schemas.microsoft.com/office/drawing/2014/main" id="{6AD8877E-378E-223E-C39F-948670633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9" name="Freeform 697">
                <a:extLst>
                  <a:ext uri="{FF2B5EF4-FFF2-40B4-BE49-F238E27FC236}">
                    <a16:creationId xmlns:a16="http://schemas.microsoft.com/office/drawing/2014/main" id="{4BC9461A-F211-5AAB-196B-A981CA96A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" y="85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0" name="Freeform 698">
                <a:extLst>
                  <a:ext uri="{FF2B5EF4-FFF2-40B4-BE49-F238E27FC236}">
                    <a16:creationId xmlns:a16="http://schemas.microsoft.com/office/drawing/2014/main" id="{8480B093-A843-E961-E765-8C379CF15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10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1" name="Freeform 699">
                <a:extLst>
                  <a:ext uri="{FF2B5EF4-FFF2-40B4-BE49-F238E27FC236}">
                    <a16:creationId xmlns:a16="http://schemas.microsoft.com/office/drawing/2014/main" id="{A6717914-F045-04B1-7110-677967E2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8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2" name="Freeform 700">
                <a:extLst>
                  <a:ext uri="{FF2B5EF4-FFF2-40B4-BE49-F238E27FC236}">
                    <a16:creationId xmlns:a16="http://schemas.microsoft.com/office/drawing/2014/main" id="{FC7608E4-1089-2DE7-9F42-64017CECA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7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3" name="Freeform 701">
                <a:extLst>
                  <a:ext uri="{FF2B5EF4-FFF2-40B4-BE49-F238E27FC236}">
                    <a16:creationId xmlns:a16="http://schemas.microsoft.com/office/drawing/2014/main" id="{5E1C3D59-192F-B939-95C0-EE00A23B07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0" y="7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4" name="Freeform 702">
                <a:extLst>
                  <a:ext uri="{FF2B5EF4-FFF2-40B4-BE49-F238E27FC236}">
                    <a16:creationId xmlns:a16="http://schemas.microsoft.com/office/drawing/2014/main" id="{32F84FC4-11E1-615B-1DF5-99D291310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8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5" name="Freeform 703">
                <a:extLst>
                  <a:ext uri="{FF2B5EF4-FFF2-40B4-BE49-F238E27FC236}">
                    <a16:creationId xmlns:a16="http://schemas.microsoft.com/office/drawing/2014/main" id="{D4930EAA-7C02-03F3-89D3-4BAA0958BE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834"/>
                <a:ext cx="118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6" name="Freeform 704">
                <a:extLst>
                  <a:ext uri="{FF2B5EF4-FFF2-40B4-BE49-F238E27FC236}">
                    <a16:creationId xmlns:a16="http://schemas.microsoft.com/office/drawing/2014/main" id="{902A988E-9E7F-94CB-A53C-0345F5B5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92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7" name="Freeform 705">
                <a:extLst>
                  <a:ext uri="{FF2B5EF4-FFF2-40B4-BE49-F238E27FC236}">
                    <a16:creationId xmlns:a16="http://schemas.microsoft.com/office/drawing/2014/main" id="{31D501D3-CD31-46DC-C4E8-0C996384A9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3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8" name="Freeform 706">
                <a:extLst>
                  <a:ext uri="{FF2B5EF4-FFF2-40B4-BE49-F238E27FC236}">
                    <a16:creationId xmlns:a16="http://schemas.microsoft.com/office/drawing/2014/main" id="{C011ACA8-1926-3277-9068-64D2C1AB4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9" name="Freeform 707">
                <a:extLst>
                  <a:ext uri="{FF2B5EF4-FFF2-40B4-BE49-F238E27FC236}">
                    <a16:creationId xmlns:a16="http://schemas.microsoft.com/office/drawing/2014/main" id="{79DCF03F-BAB3-2D18-6C02-469B23832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0" name="Freeform 708">
                <a:extLst>
                  <a:ext uri="{FF2B5EF4-FFF2-40B4-BE49-F238E27FC236}">
                    <a16:creationId xmlns:a16="http://schemas.microsoft.com/office/drawing/2014/main" id="{F8B4ADE2-7773-85EA-0A69-EE5369F01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1" name="Freeform 709">
                <a:extLst>
                  <a:ext uri="{FF2B5EF4-FFF2-40B4-BE49-F238E27FC236}">
                    <a16:creationId xmlns:a16="http://schemas.microsoft.com/office/drawing/2014/main" id="{EC54A1A6-EFF5-8BD4-55B6-0846C4C93F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2" name="Freeform 710">
                <a:extLst>
                  <a:ext uri="{FF2B5EF4-FFF2-40B4-BE49-F238E27FC236}">
                    <a16:creationId xmlns:a16="http://schemas.microsoft.com/office/drawing/2014/main" id="{B5F3929A-9985-8AB3-DA59-454DB3A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89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3" name="Freeform 711">
                <a:extLst>
                  <a:ext uri="{FF2B5EF4-FFF2-40B4-BE49-F238E27FC236}">
                    <a16:creationId xmlns:a16="http://schemas.microsoft.com/office/drawing/2014/main" id="{9802F452-2E6B-B1B5-CC34-9AF7FAD214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7" y="8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4" name="Freeform 712">
                <a:extLst>
                  <a:ext uri="{FF2B5EF4-FFF2-40B4-BE49-F238E27FC236}">
                    <a16:creationId xmlns:a16="http://schemas.microsoft.com/office/drawing/2014/main" id="{A2C748F3-BE3F-7018-9E39-DF32D066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73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5" name="Freeform 713">
                <a:extLst>
                  <a:ext uri="{FF2B5EF4-FFF2-40B4-BE49-F238E27FC236}">
                    <a16:creationId xmlns:a16="http://schemas.microsoft.com/office/drawing/2014/main" id="{E790290A-72DA-CC39-0EF8-664DC0038F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4" y="7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6" name="Freeform 714">
                <a:extLst>
                  <a:ext uri="{FF2B5EF4-FFF2-40B4-BE49-F238E27FC236}">
                    <a16:creationId xmlns:a16="http://schemas.microsoft.com/office/drawing/2014/main" id="{7ECB17BA-B0CD-18AD-DD83-1345B7075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7" name="Freeform 715">
                <a:extLst>
                  <a:ext uri="{FF2B5EF4-FFF2-40B4-BE49-F238E27FC236}">
                    <a16:creationId xmlns:a16="http://schemas.microsoft.com/office/drawing/2014/main" id="{B150A36B-B7D4-E1C7-B08D-F890580DD6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8" name="Freeform 716">
                <a:extLst>
                  <a:ext uri="{FF2B5EF4-FFF2-40B4-BE49-F238E27FC236}">
                    <a16:creationId xmlns:a16="http://schemas.microsoft.com/office/drawing/2014/main" id="{469F1C8C-F681-1351-1AE3-B41B2491A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9" name="Freeform 717">
                <a:extLst>
                  <a:ext uri="{FF2B5EF4-FFF2-40B4-BE49-F238E27FC236}">
                    <a16:creationId xmlns:a16="http://schemas.microsoft.com/office/drawing/2014/main" id="{E810DE78-D00E-1685-956E-DC13220EC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0" name="Freeform 718">
                <a:extLst>
                  <a:ext uri="{FF2B5EF4-FFF2-40B4-BE49-F238E27FC236}">
                    <a16:creationId xmlns:a16="http://schemas.microsoft.com/office/drawing/2014/main" id="{E9FC4097-8BA5-EE4C-052F-C485EA847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87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1" name="Freeform 719">
                <a:extLst>
                  <a:ext uri="{FF2B5EF4-FFF2-40B4-BE49-F238E27FC236}">
                    <a16:creationId xmlns:a16="http://schemas.microsoft.com/office/drawing/2014/main" id="{B0989648-2584-14BB-08CE-F244DDB9F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2" name="Freeform 720">
                <a:extLst>
                  <a:ext uri="{FF2B5EF4-FFF2-40B4-BE49-F238E27FC236}">
                    <a16:creationId xmlns:a16="http://schemas.microsoft.com/office/drawing/2014/main" id="{8BACC953-1FB2-7185-5C3E-1B33E47F5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3" name="Freeform 721">
                <a:extLst>
                  <a:ext uri="{FF2B5EF4-FFF2-40B4-BE49-F238E27FC236}">
                    <a16:creationId xmlns:a16="http://schemas.microsoft.com/office/drawing/2014/main" id="{F1865DAD-84CB-0FEB-134A-67BDC7E29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4" name="Freeform 722">
                <a:extLst>
                  <a:ext uri="{FF2B5EF4-FFF2-40B4-BE49-F238E27FC236}">
                    <a16:creationId xmlns:a16="http://schemas.microsoft.com/office/drawing/2014/main" id="{4B3401C8-E6A7-F0A2-8187-CA457CD42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10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5" name="Freeform 723">
                <a:extLst>
                  <a:ext uri="{FF2B5EF4-FFF2-40B4-BE49-F238E27FC236}">
                    <a16:creationId xmlns:a16="http://schemas.microsoft.com/office/drawing/2014/main" id="{664DE921-01BC-87A7-92FC-7BBE4ED69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104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6" name="Freeform 724">
                <a:extLst>
                  <a:ext uri="{FF2B5EF4-FFF2-40B4-BE49-F238E27FC236}">
                    <a16:creationId xmlns:a16="http://schemas.microsoft.com/office/drawing/2014/main" id="{B0A86DB4-82D1-9FA2-72C6-F3AE0DFC3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7" name="Freeform 725">
                <a:extLst>
                  <a:ext uri="{FF2B5EF4-FFF2-40B4-BE49-F238E27FC236}">
                    <a16:creationId xmlns:a16="http://schemas.microsoft.com/office/drawing/2014/main" id="{07C0DD14-BC46-C08C-6FBC-F03F31C1F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8" name="Freeform 726">
                <a:extLst>
                  <a:ext uri="{FF2B5EF4-FFF2-40B4-BE49-F238E27FC236}">
                    <a16:creationId xmlns:a16="http://schemas.microsoft.com/office/drawing/2014/main" id="{90366F35-C12D-52C0-616C-040A925FB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9" name="Freeform 727">
                <a:extLst>
                  <a:ext uri="{FF2B5EF4-FFF2-40B4-BE49-F238E27FC236}">
                    <a16:creationId xmlns:a16="http://schemas.microsoft.com/office/drawing/2014/main" id="{EB1C29B5-BF68-1BE8-9094-A56395B521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0" name="Freeform 728">
                <a:extLst>
                  <a:ext uri="{FF2B5EF4-FFF2-40B4-BE49-F238E27FC236}">
                    <a16:creationId xmlns:a16="http://schemas.microsoft.com/office/drawing/2014/main" id="{BA59A781-0A45-D7A7-F07D-446282E11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1" name="Freeform 729">
                <a:extLst>
                  <a:ext uri="{FF2B5EF4-FFF2-40B4-BE49-F238E27FC236}">
                    <a16:creationId xmlns:a16="http://schemas.microsoft.com/office/drawing/2014/main" id="{C78D78E7-FC4A-31CF-58B6-85643012F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2" name="Freeform 730">
                <a:extLst>
                  <a:ext uri="{FF2B5EF4-FFF2-40B4-BE49-F238E27FC236}">
                    <a16:creationId xmlns:a16="http://schemas.microsoft.com/office/drawing/2014/main" id="{9EEFF66F-1CCC-39DA-6936-A2CE11938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3" name="Freeform 731">
                <a:extLst>
                  <a:ext uri="{FF2B5EF4-FFF2-40B4-BE49-F238E27FC236}">
                    <a16:creationId xmlns:a16="http://schemas.microsoft.com/office/drawing/2014/main" id="{1AD7C3E3-AA2A-1508-D463-EE5B943A9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4" name="Freeform 732">
                <a:extLst>
                  <a:ext uri="{FF2B5EF4-FFF2-40B4-BE49-F238E27FC236}">
                    <a16:creationId xmlns:a16="http://schemas.microsoft.com/office/drawing/2014/main" id="{007F2849-D866-CA3A-F973-B79483AFE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90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5" name="Freeform 733">
                <a:extLst>
                  <a:ext uri="{FF2B5EF4-FFF2-40B4-BE49-F238E27FC236}">
                    <a16:creationId xmlns:a16="http://schemas.microsoft.com/office/drawing/2014/main" id="{294107B4-E70B-7EC8-8FDF-C013A13C77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6" name="Freeform 734">
                <a:extLst>
                  <a:ext uri="{FF2B5EF4-FFF2-40B4-BE49-F238E27FC236}">
                    <a16:creationId xmlns:a16="http://schemas.microsoft.com/office/drawing/2014/main" id="{53CC7932-05AA-6EF2-975D-38ADD3BE4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7" name="Freeform 735">
                <a:extLst>
                  <a:ext uri="{FF2B5EF4-FFF2-40B4-BE49-F238E27FC236}">
                    <a16:creationId xmlns:a16="http://schemas.microsoft.com/office/drawing/2014/main" id="{6578E2DC-9209-5D27-801B-ADA091B13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8" name="Freeform 736">
                <a:extLst>
                  <a:ext uri="{FF2B5EF4-FFF2-40B4-BE49-F238E27FC236}">
                    <a16:creationId xmlns:a16="http://schemas.microsoft.com/office/drawing/2014/main" id="{82B47EA5-D433-734E-9AC1-6FAAB3A17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9" name="Freeform 737">
                <a:extLst>
                  <a:ext uri="{FF2B5EF4-FFF2-40B4-BE49-F238E27FC236}">
                    <a16:creationId xmlns:a16="http://schemas.microsoft.com/office/drawing/2014/main" id="{B495D484-B2B1-A501-AE51-708B3FD5A8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5" y="79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0" name="Freeform 738">
                <a:extLst>
                  <a:ext uri="{FF2B5EF4-FFF2-40B4-BE49-F238E27FC236}">
                    <a16:creationId xmlns:a16="http://schemas.microsoft.com/office/drawing/2014/main" id="{73C1395E-9626-9181-2381-128FDB7D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8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1" name="Freeform 739">
                <a:extLst>
                  <a:ext uri="{FF2B5EF4-FFF2-40B4-BE49-F238E27FC236}">
                    <a16:creationId xmlns:a16="http://schemas.microsoft.com/office/drawing/2014/main" id="{19D024DD-4AD3-186D-6EC0-661A0745DF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2" name="Freeform 740">
                <a:extLst>
                  <a:ext uri="{FF2B5EF4-FFF2-40B4-BE49-F238E27FC236}">
                    <a16:creationId xmlns:a16="http://schemas.microsoft.com/office/drawing/2014/main" id="{5AF273AC-9565-7BB4-20CA-076F2585F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3" name="Freeform 741">
                <a:extLst>
                  <a:ext uri="{FF2B5EF4-FFF2-40B4-BE49-F238E27FC236}">
                    <a16:creationId xmlns:a16="http://schemas.microsoft.com/office/drawing/2014/main" id="{9159E14C-5F05-2B76-5A66-50AA3165CB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4" name="Freeform 742">
                <a:extLst>
                  <a:ext uri="{FF2B5EF4-FFF2-40B4-BE49-F238E27FC236}">
                    <a16:creationId xmlns:a16="http://schemas.microsoft.com/office/drawing/2014/main" id="{BDBF0B32-A5DD-24D4-D80F-BE488380A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" y="74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5" name="Freeform 743">
                <a:extLst>
                  <a:ext uri="{FF2B5EF4-FFF2-40B4-BE49-F238E27FC236}">
                    <a16:creationId xmlns:a16="http://schemas.microsoft.com/office/drawing/2014/main" id="{A9E9FE0E-1A3A-7025-3CCA-4213B12906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7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6" name="Freeform 744">
                <a:extLst>
                  <a:ext uri="{FF2B5EF4-FFF2-40B4-BE49-F238E27FC236}">
                    <a16:creationId xmlns:a16="http://schemas.microsoft.com/office/drawing/2014/main" id="{F901ABB0-75CA-EA0E-9728-FA3B1F104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81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7" name="Freeform 745">
                <a:extLst>
                  <a:ext uri="{FF2B5EF4-FFF2-40B4-BE49-F238E27FC236}">
                    <a16:creationId xmlns:a16="http://schemas.microsoft.com/office/drawing/2014/main" id="{542CB92A-C7CC-F100-0321-61F6B033B1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" y="80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8" name="Freeform 746">
                <a:extLst>
                  <a:ext uri="{FF2B5EF4-FFF2-40B4-BE49-F238E27FC236}">
                    <a16:creationId xmlns:a16="http://schemas.microsoft.com/office/drawing/2014/main" id="{4535FE94-9B43-5F97-41EF-A6A6DAE3C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110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9" name="Freeform 747">
                <a:extLst>
                  <a:ext uri="{FF2B5EF4-FFF2-40B4-BE49-F238E27FC236}">
                    <a16:creationId xmlns:a16="http://schemas.microsoft.com/office/drawing/2014/main" id="{E997FD7A-2062-D5F0-23F7-E770C3666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6" y="110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0" name="Freeform 748">
                <a:extLst>
                  <a:ext uri="{FF2B5EF4-FFF2-40B4-BE49-F238E27FC236}">
                    <a16:creationId xmlns:a16="http://schemas.microsoft.com/office/drawing/2014/main" id="{39861667-054D-6B3A-607A-8431C5A80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1" name="Freeform 749">
                <a:extLst>
                  <a:ext uri="{FF2B5EF4-FFF2-40B4-BE49-F238E27FC236}">
                    <a16:creationId xmlns:a16="http://schemas.microsoft.com/office/drawing/2014/main" id="{372125BE-CC11-B34D-F8D7-8D98356311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2" name="Freeform 750">
                <a:extLst>
                  <a:ext uri="{FF2B5EF4-FFF2-40B4-BE49-F238E27FC236}">
                    <a16:creationId xmlns:a16="http://schemas.microsoft.com/office/drawing/2014/main" id="{4C3C7EA8-318A-E3D1-215C-59B84AA0C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847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3" name="Freeform 751">
                <a:extLst>
                  <a:ext uri="{FF2B5EF4-FFF2-40B4-BE49-F238E27FC236}">
                    <a16:creationId xmlns:a16="http://schemas.microsoft.com/office/drawing/2014/main" id="{04690973-7EF7-5282-30A2-EB5023A27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" y="8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4" name="Freeform 752">
                <a:extLst>
                  <a:ext uri="{FF2B5EF4-FFF2-40B4-BE49-F238E27FC236}">
                    <a16:creationId xmlns:a16="http://schemas.microsoft.com/office/drawing/2014/main" id="{ABAD6F12-6AA3-6983-853D-F181FBC48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5" name="Freeform 753">
                <a:extLst>
                  <a:ext uri="{FF2B5EF4-FFF2-40B4-BE49-F238E27FC236}">
                    <a16:creationId xmlns:a16="http://schemas.microsoft.com/office/drawing/2014/main" id="{DCD17DE6-8B4E-CC68-CD2B-86A0329941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" y="102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6" name="Freeform 754">
                <a:extLst>
                  <a:ext uri="{FF2B5EF4-FFF2-40B4-BE49-F238E27FC236}">
                    <a16:creationId xmlns:a16="http://schemas.microsoft.com/office/drawing/2014/main" id="{EFDA81ED-5FBC-028D-E2C3-A8EDAF06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7" name="Freeform 755">
                <a:extLst>
                  <a:ext uri="{FF2B5EF4-FFF2-40B4-BE49-F238E27FC236}">
                    <a16:creationId xmlns:a16="http://schemas.microsoft.com/office/drawing/2014/main" id="{44D2CB6A-4F47-E511-284F-605885FDC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7" y="135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8" name="Freeform 756">
                <a:extLst>
                  <a:ext uri="{FF2B5EF4-FFF2-40B4-BE49-F238E27FC236}">
                    <a16:creationId xmlns:a16="http://schemas.microsoft.com/office/drawing/2014/main" id="{30A946BB-0581-94EA-FB1B-C0095CECC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13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9" name="Freeform 757">
                <a:extLst>
                  <a:ext uri="{FF2B5EF4-FFF2-40B4-BE49-F238E27FC236}">
                    <a16:creationId xmlns:a16="http://schemas.microsoft.com/office/drawing/2014/main" id="{A207EA6B-CCA7-4B59-23FB-382249E2B8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3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0" name="Freeform 758">
                <a:extLst>
                  <a:ext uri="{FF2B5EF4-FFF2-40B4-BE49-F238E27FC236}">
                    <a16:creationId xmlns:a16="http://schemas.microsoft.com/office/drawing/2014/main" id="{8C6F24AC-D652-2A52-D586-3CF93937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13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1" name="Freeform 759">
                <a:extLst>
                  <a:ext uri="{FF2B5EF4-FFF2-40B4-BE49-F238E27FC236}">
                    <a16:creationId xmlns:a16="http://schemas.microsoft.com/office/drawing/2014/main" id="{6A5F5AC7-FB7E-37FA-8C5C-0A6D1975EE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" y="11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2" name="Freeform 760">
                <a:extLst>
                  <a:ext uri="{FF2B5EF4-FFF2-40B4-BE49-F238E27FC236}">
                    <a16:creationId xmlns:a16="http://schemas.microsoft.com/office/drawing/2014/main" id="{1CF7DE43-E644-9036-654A-A154A0E10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3" name="Freeform 761">
                <a:extLst>
                  <a:ext uri="{FF2B5EF4-FFF2-40B4-BE49-F238E27FC236}">
                    <a16:creationId xmlns:a16="http://schemas.microsoft.com/office/drawing/2014/main" id="{A677AAF3-012A-7F53-DE9F-C3714D71B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8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4" name="Freeform 762">
                <a:extLst>
                  <a:ext uri="{FF2B5EF4-FFF2-40B4-BE49-F238E27FC236}">
                    <a16:creationId xmlns:a16="http://schemas.microsoft.com/office/drawing/2014/main" id="{64E41AE4-6003-C07E-8DA1-6CAAF548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85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5" name="Freeform 763">
                <a:extLst>
                  <a:ext uri="{FF2B5EF4-FFF2-40B4-BE49-F238E27FC236}">
                    <a16:creationId xmlns:a16="http://schemas.microsoft.com/office/drawing/2014/main" id="{6E2F3ADF-8DE0-9766-BBCC-52D8BED3E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7" y="84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6" name="Freeform 764">
                <a:extLst>
                  <a:ext uri="{FF2B5EF4-FFF2-40B4-BE49-F238E27FC236}">
                    <a16:creationId xmlns:a16="http://schemas.microsoft.com/office/drawing/2014/main" id="{88115E70-CCE4-E49A-02C1-3E89DE93E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7" name="Freeform 765">
                <a:extLst>
                  <a:ext uri="{FF2B5EF4-FFF2-40B4-BE49-F238E27FC236}">
                    <a16:creationId xmlns:a16="http://schemas.microsoft.com/office/drawing/2014/main" id="{46A0F062-AFDE-623F-B3FC-876558A51A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2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8" name="Freeform 766">
                <a:extLst>
                  <a:ext uri="{FF2B5EF4-FFF2-40B4-BE49-F238E27FC236}">
                    <a16:creationId xmlns:a16="http://schemas.microsoft.com/office/drawing/2014/main" id="{A98C53CF-0CC0-EEE5-FCEF-24C7A3F7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" y="97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9" name="Freeform 767">
                <a:extLst>
                  <a:ext uri="{FF2B5EF4-FFF2-40B4-BE49-F238E27FC236}">
                    <a16:creationId xmlns:a16="http://schemas.microsoft.com/office/drawing/2014/main" id="{B5681CFD-70C0-E9CC-E6A3-5B76A93C53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" y="9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0" name="Freeform 768">
                <a:extLst>
                  <a:ext uri="{FF2B5EF4-FFF2-40B4-BE49-F238E27FC236}">
                    <a16:creationId xmlns:a16="http://schemas.microsoft.com/office/drawing/2014/main" id="{07B970F5-6B38-20A4-8EF5-B6AF9F539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99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1" name="Freeform 769">
                <a:extLst>
                  <a:ext uri="{FF2B5EF4-FFF2-40B4-BE49-F238E27FC236}">
                    <a16:creationId xmlns:a16="http://schemas.microsoft.com/office/drawing/2014/main" id="{ECB48053-74EF-B3E0-31DD-88D554ED7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6" y="994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2" name="Freeform 770">
                <a:extLst>
                  <a:ext uri="{FF2B5EF4-FFF2-40B4-BE49-F238E27FC236}">
                    <a16:creationId xmlns:a16="http://schemas.microsoft.com/office/drawing/2014/main" id="{6341D1B6-AD04-9610-E04E-39BB307E3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5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3" name="Freeform 771">
                <a:extLst>
                  <a:ext uri="{FF2B5EF4-FFF2-40B4-BE49-F238E27FC236}">
                    <a16:creationId xmlns:a16="http://schemas.microsoft.com/office/drawing/2014/main" id="{2E63C0BA-686D-ABA9-5B6A-7DD97C16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5" y="15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4" name="Freeform 772">
                <a:extLst>
                  <a:ext uri="{FF2B5EF4-FFF2-40B4-BE49-F238E27FC236}">
                    <a16:creationId xmlns:a16="http://schemas.microsoft.com/office/drawing/2014/main" id="{93DA3FB0-337C-833E-8676-BD1D44FE9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4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5" name="Freeform 773">
                <a:extLst>
                  <a:ext uri="{FF2B5EF4-FFF2-40B4-BE49-F238E27FC236}">
                    <a16:creationId xmlns:a16="http://schemas.microsoft.com/office/drawing/2014/main" id="{36C63FF4-2AD6-18D0-E0CC-FE94D10EDC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9" y="139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6" name="Freeform 774">
                <a:extLst>
                  <a:ext uri="{FF2B5EF4-FFF2-40B4-BE49-F238E27FC236}">
                    <a16:creationId xmlns:a16="http://schemas.microsoft.com/office/drawing/2014/main" id="{7699E33D-8C83-750E-74F2-C5AB075AB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1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7" name="Freeform 775">
                <a:extLst>
                  <a:ext uri="{FF2B5EF4-FFF2-40B4-BE49-F238E27FC236}">
                    <a16:creationId xmlns:a16="http://schemas.microsoft.com/office/drawing/2014/main" id="{29517A38-3583-5B8C-8A76-A5CEB39A1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0" y="112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8" name="Freeform 776">
                <a:extLst>
                  <a:ext uri="{FF2B5EF4-FFF2-40B4-BE49-F238E27FC236}">
                    <a16:creationId xmlns:a16="http://schemas.microsoft.com/office/drawing/2014/main" id="{4065C28E-728D-ECE9-ADD5-7586A91C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9" name="Freeform 777">
                <a:extLst>
                  <a:ext uri="{FF2B5EF4-FFF2-40B4-BE49-F238E27FC236}">
                    <a16:creationId xmlns:a16="http://schemas.microsoft.com/office/drawing/2014/main" id="{93E9A186-D4B6-9206-0C95-47C726C49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5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0" name="Freeform 778">
                <a:extLst>
                  <a:ext uri="{FF2B5EF4-FFF2-40B4-BE49-F238E27FC236}">
                    <a16:creationId xmlns:a16="http://schemas.microsoft.com/office/drawing/2014/main" id="{4DAE8298-2259-53FE-BCBF-E260277C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15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1" name="Freeform 779">
                <a:extLst>
                  <a:ext uri="{FF2B5EF4-FFF2-40B4-BE49-F238E27FC236}">
                    <a16:creationId xmlns:a16="http://schemas.microsoft.com/office/drawing/2014/main" id="{A5D697B0-F032-FBE9-2E56-6B8BBABF03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5" y="114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2" name="Freeform 780">
                <a:extLst>
                  <a:ext uri="{FF2B5EF4-FFF2-40B4-BE49-F238E27FC236}">
                    <a16:creationId xmlns:a16="http://schemas.microsoft.com/office/drawing/2014/main" id="{B8F2D52B-BCAF-C87F-0842-FFA49446D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9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3" name="Freeform 781">
                <a:extLst>
                  <a:ext uri="{FF2B5EF4-FFF2-40B4-BE49-F238E27FC236}">
                    <a16:creationId xmlns:a16="http://schemas.microsoft.com/office/drawing/2014/main" id="{D3735AFC-12A5-C0DD-EB8C-9A4432F6D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4" y="9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4" name="Freeform 782">
                <a:extLst>
                  <a:ext uri="{FF2B5EF4-FFF2-40B4-BE49-F238E27FC236}">
                    <a16:creationId xmlns:a16="http://schemas.microsoft.com/office/drawing/2014/main" id="{3412714D-8E15-19D4-9FCE-39FEB1740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1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5" name="Freeform 783">
                <a:extLst>
                  <a:ext uri="{FF2B5EF4-FFF2-40B4-BE49-F238E27FC236}">
                    <a16:creationId xmlns:a16="http://schemas.microsoft.com/office/drawing/2014/main" id="{97BA34E2-0EF9-2FE0-EFFA-60B4B0C163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1" y="115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6" name="Freeform 784">
                <a:extLst>
                  <a:ext uri="{FF2B5EF4-FFF2-40B4-BE49-F238E27FC236}">
                    <a16:creationId xmlns:a16="http://schemas.microsoft.com/office/drawing/2014/main" id="{9F9007A6-AAED-78B2-74E5-299DB5265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7" name="Freeform 785">
                <a:extLst>
                  <a:ext uri="{FF2B5EF4-FFF2-40B4-BE49-F238E27FC236}">
                    <a16:creationId xmlns:a16="http://schemas.microsoft.com/office/drawing/2014/main" id="{C819F24A-E337-5914-BB60-00A41293B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8" name="Freeform 786">
                <a:extLst>
                  <a:ext uri="{FF2B5EF4-FFF2-40B4-BE49-F238E27FC236}">
                    <a16:creationId xmlns:a16="http://schemas.microsoft.com/office/drawing/2014/main" id="{1D738C31-80A2-C8CB-E2C1-744E3946C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9" name="Freeform 787">
                <a:extLst>
                  <a:ext uri="{FF2B5EF4-FFF2-40B4-BE49-F238E27FC236}">
                    <a16:creationId xmlns:a16="http://schemas.microsoft.com/office/drawing/2014/main" id="{1F860347-8868-82E1-18D9-A260125A50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0" name="Freeform 788">
                <a:extLst>
                  <a:ext uri="{FF2B5EF4-FFF2-40B4-BE49-F238E27FC236}">
                    <a16:creationId xmlns:a16="http://schemas.microsoft.com/office/drawing/2014/main" id="{C23E4EB7-9CDF-2FC9-3108-63BB05E6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9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1" name="Freeform 789">
                <a:extLst>
                  <a:ext uri="{FF2B5EF4-FFF2-40B4-BE49-F238E27FC236}">
                    <a16:creationId xmlns:a16="http://schemas.microsoft.com/office/drawing/2014/main" id="{71BAFC09-3072-571B-3874-A9FFE4357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9" y="93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2" name="Freeform 790">
                <a:extLst>
                  <a:ext uri="{FF2B5EF4-FFF2-40B4-BE49-F238E27FC236}">
                    <a16:creationId xmlns:a16="http://schemas.microsoft.com/office/drawing/2014/main" id="{BFBAFE7E-91AE-93C9-7280-6C352FDC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3" name="Freeform 791">
                <a:extLst>
                  <a:ext uri="{FF2B5EF4-FFF2-40B4-BE49-F238E27FC236}">
                    <a16:creationId xmlns:a16="http://schemas.microsoft.com/office/drawing/2014/main" id="{E8F2451A-7469-2839-A384-C4423A5D0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4" name="Freeform 792">
                <a:extLst>
                  <a:ext uri="{FF2B5EF4-FFF2-40B4-BE49-F238E27FC236}">
                    <a16:creationId xmlns:a16="http://schemas.microsoft.com/office/drawing/2014/main" id="{8996AE6F-03B5-CAE1-984F-DF89E29C0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5" name="Freeform 793">
                <a:extLst>
                  <a:ext uri="{FF2B5EF4-FFF2-40B4-BE49-F238E27FC236}">
                    <a16:creationId xmlns:a16="http://schemas.microsoft.com/office/drawing/2014/main" id="{985E2BC5-A7E5-91D8-63E0-7F13038CC4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6" name="Freeform 794">
                <a:extLst>
                  <a:ext uri="{FF2B5EF4-FFF2-40B4-BE49-F238E27FC236}">
                    <a16:creationId xmlns:a16="http://schemas.microsoft.com/office/drawing/2014/main" id="{63BD43A3-B455-6962-0935-791C59CB0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7" name="Freeform 795">
                <a:extLst>
                  <a:ext uri="{FF2B5EF4-FFF2-40B4-BE49-F238E27FC236}">
                    <a16:creationId xmlns:a16="http://schemas.microsoft.com/office/drawing/2014/main" id="{F9DCC9A7-9733-A4A5-6DA1-2BD4218BC0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8" name="Freeform 796">
                <a:extLst>
                  <a:ext uri="{FF2B5EF4-FFF2-40B4-BE49-F238E27FC236}">
                    <a16:creationId xmlns:a16="http://schemas.microsoft.com/office/drawing/2014/main" id="{6DF8EF11-CA29-3B36-90BC-734CD3F09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9" name="Freeform 797">
                <a:extLst>
                  <a:ext uri="{FF2B5EF4-FFF2-40B4-BE49-F238E27FC236}">
                    <a16:creationId xmlns:a16="http://schemas.microsoft.com/office/drawing/2014/main" id="{B5255BE7-3AC8-2A9A-D23C-472866186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02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0" name="Freeform 798">
                <a:extLst>
                  <a:ext uri="{FF2B5EF4-FFF2-40B4-BE49-F238E27FC236}">
                    <a16:creationId xmlns:a16="http://schemas.microsoft.com/office/drawing/2014/main" id="{72F9A9B7-9EDE-B946-6F59-A54B97506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1" name="Freeform 799">
                <a:extLst>
                  <a:ext uri="{FF2B5EF4-FFF2-40B4-BE49-F238E27FC236}">
                    <a16:creationId xmlns:a16="http://schemas.microsoft.com/office/drawing/2014/main" id="{CE55866C-33E7-26E2-2906-F06B5C1F3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2" name="Freeform 800">
                <a:extLst>
                  <a:ext uri="{FF2B5EF4-FFF2-40B4-BE49-F238E27FC236}">
                    <a16:creationId xmlns:a16="http://schemas.microsoft.com/office/drawing/2014/main" id="{3A23141A-F55D-52F6-2475-89E952097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3" name="Freeform 801">
                <a:extLst>
                  <a:ext uri="{FF2B5EF4-FFF2-40B4-BE49-F238E27FC236}">
                    <a16:creationId xmlns:a16="http://schemas.microsoft.com/office/drawing/2014/main" id="{83173AFF-1383-401A-141B-A6C10CEF4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4" name="Freeform 802">
                <a:extLst>
                  <a:ext uri="{FF2B5EF4-FFF2-40B4-BE49-F238E27FC236}">
                    <a16:creationId xmlns:a16="http://schemas.microsoft.com/office/drawing/2014/main" id="{15BE5F58-59E7-3152-0667-FC6D9E732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100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5" name="Freeform 803">
                <a:extLst>
                  <a:ext uri="{FF2B5EF4-FFF2-40B4-BE49-F238E27FC236}">
                    <a16:creationId xmlns:a16="http://schemas.microsoft.com/office/drawing/2014/main" id="{15C32A30-6D7B-1E69-3EDD-D5ECDDB34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" y="9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6" name="Freeform 804">
                <a:extLst>
                  <a:ext uri="{FF2B5EF4-FFF2-40B4-BE49-F238E27FC236}">
                    <a16:creationId xmlns:a16="http://schemas.microsoft.com/office/drawing/2014/main" id="{E889DEFB-3611-1479-26A4-6EB4825D0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100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7" name="Freeform 805">
                <a:extLst>
                  <a:ext uri="{FF2B5EF4-FFF2-40B4-BE49-F238E27FC236}">
                    <a16:creationId xmlns:a16="http://schemas.microsoft.com/office/drawing/2014/main" id="{E9536882-5EF1-3C18-9123-6EDF64DAE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4" y="100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8" name="Freeform 806">
                <a:extLst>
                  <a:ext uri="{FF2B5EF4-FFF2-40B4-BE49-F238E27FC236}">
                    <a16:creationId xmlns:a16="http://schemas.microsoft.com/office/drawing/2014/main" id="{BAB34CBD-7422-9A8A-CAA0-BDFFDD89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96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9" name="Freeform 807">
                <a:extLst>
                  <a:ext uri="{FF2B5EF4-FFF2-40B4-BE49-F238E27FC236}">
                    <a16:creationId xmlns:a16="http://schemas.microsoft.com/office/drawing/2014/main" id="{375E1BFB-4864-9313-F902-24EF9ED0E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9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0" name="Freeform 808">
                <a:extLst>
                  <a:ext uri="{FF2B5EF4-FFF2-40B4-BE49-F238E27FC236}">
                    <a16:creationId xmlns:a16="http://schemas.microsoft.com/office/drawing/2014/main" id="{D9D70006-E783-9D66-1611-A3F86FAC2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8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1330" name="Freeform 810">
              <a:extLst>
                <a:ext uri="{FF2B5EF4-FFF2-40B4-BE49-F238E27FC236}">
                  <a16:creationId xmlns:a16="http://schemas.microsoft.com/office/drawing/2014/main" id="{9CB8742C-E0B5-265D-CE77-D985F6B8B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1" name="Freeform 811">
              <a:extLst>
                <a:ext uri="{FF2B5EF4-FFF2-40B4-BE49-F238E27FC236}">
                  <a16:creationId xmlns:a16="http://schemas.microsoft.com/office/drawing/2014/main" id="{FA7D135D-2AB1-A3FA-E180-F9265520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14827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2" name="Freeform 812">
              <a:extLst>
                <a:ext uri="{FF2B5EF4-FFF2-40B4-BE49-F238E27FC236}">
                  <a16:creationId xmlns:a16="http://schemas.microsoft.com/office/drawing/2014/main" id="{7E3CE15B-F2AA-F9C2-1B45-C097FAFFD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3" name="Freeform 813">
              <a:extLst>
                <a:ext uri="{FF2B5EF4-FFF2-40B4-BE49-F238E27FC236}">
                  <a16:creationId xmlns:a16="http://schemas.microsoft.com/office/drawing/2014/main" id="{A93B53C6-C874-F075-CDA8-A53BBD5C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4" name="Freeform 814">
              <a:extLst>
                <a:ext uri="{FF2B5EF4-FFF2-40B4-BE49-F238E27FC236}">
                  <a16:creationId xmlns:a16="http://schemas.microsoft.com/office/drawing/2014/main" id="{238996F7-9019-5D88-AD37-EB7DFF48B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15589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5" name="Freeform 815">
              <a:extLst>
                <a:ext uri="{FF2B5EF4-FFF2-40B4-BE49-F238E27FC236}">
                  <a16:creationId xmlns:a16="http://schemas.microsoft.com/office/drawing/2014/main" id="{F1440511-16F4-A443-C95E-D018F87B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1603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6" name="Freeform 816">
              <a:extLst>
                <a:ext uri="{FF2B5EF4-FFF2-40B4-BE49-F238E27FC236}">
                  <a16:creationId xmlns:a16="http://schemas.microsoft.com/office/drawing/2014/main" id="{7C25750D-E703-B420-2D99-15ACB8945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7" name="Freeform 817">
              <a:extLst>
                <a:ext uri="{FF2B5EF4-FFF2-40B4-BE49-F238E27FC236}">
                  <a16:creationId xmlns:a16="http://schemas.microsoft.com/office/drawing/2014/main" id="{4F558E04-78B0-0BA3-6257-7AFFF6E4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14414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8" name="Freeform 818">
              <a:extLst>
                <a:ext uri="{FF2B5EF4-FFF2-40B4-BE49-F238E27FC236}">
                  <a16:creationId xmlns:a16="http://schemas.microsoft.com/office/drawing/2014/main" id="{FD7E2C5B-26C6-C8A7-4233-B2FA985A3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9" name="Freeform 819">
              <a:extLst>
                <a:ext uri="{FF2B5EF4-FFF2-40B4-BE49-F238E27FC236}">
                  <a16:creationId xmlns:a16="http://schemas.microsoft.com/office/drawing/2014/main" id="{2F329319-BF10-E021-E992-5E182DB4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" y="15113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0" name="Freeform 820">
              <a:extLst>
                <a:ext uri="{FF2B5EF4-FFF2-40B4-BE49-F238E27FC236}">
                  <a16:creationId xmlns:a16="http://schemas.microsoft.com/office/drawing/2014/main" id="{9C5037E1-2BC8-9F01-6100-DC3B59636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1" name="Freeform 821">
              <a:extLst>
                <a:ext uri="{FF2B5EF4-FFF2-40B4-BE49-F238E27FC236}">
                  <a16:creationId xmlns:a16="http://schemas.microsoft.com/office/drawing/2014/main" id="{9DA59AF6-21C1-803B-D064-216FAF08D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2" name="Freeform 822">
              <a:extLst>
                <a:ext uri="{FF2B5EF4-FFF2-40B4-BE49-F238E27FC236}">
                  <a16:creationId xmlns:a16="http://schemas.microsoft.com/office/drawing/2014/main" id="{A8BBC934-7B1C-0289-6FD8-E42E730E9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15081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3" name="Freeform 823">
              <a:extLst>
                <a:ext uri="{FF2B5EF4-FFF2-40B4-BE49-F238E27FC236}">
                  <a16:creationId xmlns:a16="http://schemas.microsoft.com/office/drawing/2014/main" id="{C1C394F6-CADC-22A5-3CE9-23CF12ED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1428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4" name="Freeform 824">
              <a:extLst>
                <a:ext uri="{FF2B5EF4-FFF2-40B4-BE49-F238E27FC236}">
                  <a16:creationId xmlns:a16="http://schemas.microsoft.com/office/drawing/2014/main" id="{43AC2085-026A-919E-78F3-471A1DB13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5" name="Freeform 825">
              <a:extLst>
                <a:ext uri="{FF2B5EF4-FFF2-40B4-BE49-F238E27FC236}">
                  <a16:creationId xmlns:a16="http://schemas.microsoft.com/office/drawing/2014/main" id="{BF24045F-8AF3-9960-292F-9B51EDE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6" name="Freeform 826">
              <a:extLst>
                <a:ext uri="{FF2B5EF4-FFF2-40B4-BE49-F238E27FC236}">
                  <a16:creationId xmlns:a16="http://schemas.microsoft.com/office/drawing/2014/main" id="{C21FA5FF-826B-9CDF-E8F6-AA739F679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325" y="14478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7" name="Freeform 827">
              <a:extLst>
                <a:ext uri="{FF2B5EF4-FFF2-40B4-BE49-F238E27FC236}">
                  <a16:creationId xmlns:a16="http://schemas.microsoft.com/office/drawing/2014/main" id="{910C400A-E75C-B525-8F67-FAC99653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450" y="16129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8" name="Freeform 828">
              <a:extLst>
                <a:ext uri="{FF2B5EF4-FFF2-40B4-BE49-F238E27FC236}">
                  <a16:creationId xmlns:a16="http://schemas.microsoft.com/office/drawing/2014/main" id="{59B575F3-210B-0EF4-E390-E35AB5E19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4513" y="16049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9" name="Freeform 829">
              <a:extLst>
                <a:ext uri="{FF2B5EF4-FFF2-40B4-BE49-F238E27FC236}">
                  <a16:creationId xmlns:a16="http://schemas.microsoft.com/office/drawing/2014/main" id="{BA5115DC-EA85-02FE-DFF0-C8103C2E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0" name="Freeform 830">
              <a:extLst>
                <a:ext uri="{FF2B5EF4-FFF2-40B4-BE49-F238E27FC236}">
                  <a16:creationId xmlns:a16="http://schemas.microsoft.com/office/drawing/2014/main" id="{DB000E61-6A03-ADB2-40EF-0637506BC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5150" y="1609725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1" name="Freeform 831">
              <a:extLst>
                <a:ext uri="{FF2B5EF4-FFF2-40B4-BE49-F238E27FC236}">
                  <a16:creationId xmlns:a16="http://schemas.microsoft.com/office/drawing/2014/main" id="{1E8D50D0-DFD9-8A44-40C3-94FE196B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47002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2" name="Freeform 832">
              <a:extLst>
                <a:ext uri="{FF2B5EF4-FFF2-40B4-BE49-F238E27FC236}">
                  <a16:creationId xmlns:a16="http://schemas.microsoft.com/office/drawing/2014/main" id="{7DD36355-BB01-AA59-9400-70E77E469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3" name="Freeform 833">
              <a:extLst>
                <a:ext uri="{FF2B5EF4-FFF2-40B4-BE49-F238E27FC236}">
                  <a16:creationId xmlns:a16="http://schemas.microsoft.com/office/drawing/2014/main" id="{795EA48E-C1DF-9654-55EF-FC60F76C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4" name="Freeform 834">
              <a:extLst>
                <a:ext uri="{FF2B5EF4-FFF2-40B4-BE49-F238E27FC236}">
                  <a16:creationId xmlns:a16="http://schemas.microsoft.com/office/drawing/2014/main" id="{7C4AF634-5402-97E8-4636-48FEFD3B3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200" y="1536700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5" name="Freeform 835">
              <a:extLst>
                <a:ext uri="{FF2B5EF4-FFF2-40B4-BE49-F238E27FC236}">
                  <a16:creationId xmlns:a16="http://schemas.microsoft.com/office/drawing/2014/main" id="{97964CA5-409A-A303-34C6-3DB1A586C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6" name="Freeform 836">
              <a:extLst>
                <a:ext uri="{FF2B5EF4-FFF2-40B4-BE49-F238E27FC236}">
                  <a16:creationId xmlns:a16="http://schemas.microsoft.com/office/drawing/2014/main" id="{CC03AB2A-0813-4ED8-3EBF-27CBB164A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4825" y="15779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7" name="Freeform 837">
              <a:extLst>
                <a:ext uri="{FF2B5EF4-FFF2-40B4-BE49-F238E27FC236}">
                  <a16:creationId xmlns:a16="http://schemas.microsoft.com/office/drawing/2014/main" id="{447BC1B8-9CFD-FF9F-4559-A0684D0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8" name="Freeform 838">
              <a:extLst>
                <a:ext uri="{FF2B5EF4-FFF2-40B4-BE49-F238E27FC236}">
                  <a16:creationId xmlns:a16="http://schemas.microsoft.com/office/drawing/2014/main" id="{20A71A5E-FA01-1959-11D6-403ADC697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350" y="1517650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9" name="Freeform 839">
              <a:extLst>
                <a:ext uri="{FF2B5EF4-FFF2-40B4-BE49-F238E27FC236}">
                  <a16:creationId xmlns:a16="http://schemas.microsoft.com/office/drawing/2014/main" id="{7B1931E6-5EAE-EEEB-DA49-6E2DCAF21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0" name="Freeform 840">
              <a:extLst>
                <a:ext uri="{FF2B5EF4-FFF2-40B4-BE49-F238E27FC236}">
                  <a16:creationId xmlns:a16="http://schemas.microsoft.com/office/drawing/2014/main" id="{FD653849-8140-1737-4E89-08362CF4C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1" name="Freeform 841">
              <a:extLst>
                <a:ext uri="{FF2B5EF4-FFF2-40B4-BE49-F238E27FC236}">
                  <a16:creationId xmlns:a16="http://schemas.microsoft.com/office/drawing/2014/main" id="{9A73E26B-0CBE-6905-DF28-DBC9A5A32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2" name="Freeform 842">
              <a:extLst>
                <a:ext uri="{FF2B5EF4-FFF2-40B4-BE49-F238E27FC236}">
                  <a16:creationId xmlns:a16="http://schemas.microsoft.com/office/drawing/2014/main" id="{EFE3CFDA-CD2D-BB36-8E28-26E5B5AB5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3" name="Freeform 843">
              <a:extLst>
                <a:ext uri="{FF2B5EF4-FFF2-40B4-BE49-F238E27FC236}">
                  <a16:creationId xmlns:a16="http://schemas.microsoft.com/office/drawing/2014/main" id="{A06EB9C2-8AC4-E41E-2AF3-EE736F0F3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4" name="Freeform 844">
              <a:extLst>
                <a:ext uri="{FF2B5EF4-FFF2-40B4-BE49-F238E27FC236}">
                  <a16:creationId xmlns:a16="http://schemas.microsoft.com/office/drawing/2014/main" id="{7A42F8E7-745E-7FDD-2743-35528A091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15779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5" name="Freeform 845">
              <a:extLst>
                <a:ext uri="{FF2B5EF4-FFF2-40B4-BE49-F238E27FC236}">
                  <a16:creationId xmlns:a16="http://schemas.microsoft.com/office/drawing/2014/main" id="{765AB5B7-3973-55CA-9165-0A26C7DA3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6" name="Freeform 846">
              <a:extLst>
                <a:ext uri="{FF2B5EF4-FFF2-40B4-BE49-F238E27FC236}">
                  <a16:creationId xmlns:a16="http://schemas.microsoft.com/office/drawing/2014/main" id="{D793C2A1-387C-23F3-EBCB-08550E130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7" name="Freeform 847">
              <a:extLst>
                <a:ext uri="{FF2B5EF4-FFF2-40B4-BE49-F238E27FC236}">
                  <a16:creationId xmlns:a16="http://schemas.microsoft.com/office/drawing/2014/main" id="{D9E33919-7632-2E91-A732-81018FA6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1552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8" name="Freeform 848">
              <a:extLst>
                <a:ext uri="{FF2B5EF4-FFF2-40B4-BE49-F238E27FC236}">
                  <a16:creationId xmlns:a16="http://schemas.microsoft.com/office/drawing/2014/main" id="{DE6F3007-BF1E-C6DA-8B2C-C377835A6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9" name="Freeform 849">
              <a:extLst>
                <a:ext uri="{FF2B5EF4-FFF2-40B4-BE49-F238E27FC236}">
                  <a16:creationId xmlns:a16="http://schemas.microsoft.com/office/drawing/2014/main" id="{9976F845-F848-FA25-E532-C0192A41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450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0" name="Freeform 850">
              <a:extLst>
                <a:ext uri="{FF2B5EF4-FFF2-40B4-BE49-F238E27FC236}">
                  <a16:creationId xmlns:a16="http://schemas.microsoft.com/office/drawing/2014/main" id="{9CF19A84-205F-6B3C-B432-D7AF761F3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10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1" name="Freeform 851">
              <a:extLst>
                <a:ext uri="{FF2B5EF4-FFF2-40B4-BE49-F238E27FC236}">
                  <a16:creationId xmlns:a16="http://schemas.microsoft.com/office/drawing/2014/main" id="{BF98399F-E3A2-7452-7EB6-FC0BAEB38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2" name="Freeform 852">
              <a:extLst>
                <a:ext uri="{FF2B5EF4-FFF2-40B4-BE49-F238E27FC236}">
                  <a16:creationId xmlns:a16="http://schemas.microsoft.com/office/drawing/2014/main" id="{AC080EAF-A01F-FCD1-D3D5-3CEA6D36D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3" name="Freeform 853">
              <a:extLst>
                <a:ext uri="{FF2B5EF4-FFF2-40B4-BE49-F238E27FC236}">
                  <a16:creationId xmlns:a16="http://schemas.microsoft.com/office/drawing/2014/main" id="{B1A6A190-A328-7F9D-D9BB-29E0AD8E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0" y="15113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4" name="Freeform 854">
              <a:extLst>
                <a:ext uri="{FF2B5EF4-FFF2-40B4-BE49-F238E27FC236}">
                  <a16:creationId xmlns:a16="http://schemas.microsoft.com/office/drawing/2014/main" id="{4C8EA2C6-14D9-3957-AA47-3B043A267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5" name="Freeform 855">
              <a:extLst>
                <a:ext uri="{FF2B5EF4-FFF2-40B4-BE49-F238E27FC236}">
                  <a16:creationId xmlns:a16="http://schemas.microsoft.com/office/drawing/2014/main" id="{E16C3190-0F6E-BA8D-9403-7790E1EB9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6" name="Freeform 856">
              <a:extLst>
                <a:ext uri="{FF2B5EF4-FFF2-40B4-BE49-F238E27FC236}">
                  <a16:creationId xmlns:a16="http://schemas.microsoft.com/office/drawing/2014/main" id="{0A78015D-CCA6-EA82-5A1F-00CAE375A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7" name="Freeform 857">
              <a:extLst>
                <a:ext uri="{FF2B5EF4-FFF2-40B4-BE49-F238E27FC236}">
                  <a16:creationId xmlns:a16="http://schemas.microsoft.com/office/drawing/2014/main" id="{E62AACD5-5DDE-08F6-F1AF-C270C835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147002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8" name="Freeform 858">
              <a:extLst>
                <a:ext uri="{FF2B5EF4-FFF2-40B4-BE49-F238E27FC236}">
                  <a16:creationId xmlns:a16="http://schemas.microsoft.com/office/drawing/2014/main" id="{B4E75DA1-6C4A-BD3A-7834-8AE7B8FEC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9" name="Freeform 859">
              <a:extLst>
                <a:ext uri="{FF2B5EF4-FFF2-40B4-BE49-F238E27FC236}">
                  <a16:creationId xmlns:a16="http://schemas.microsoft.com/office/drawing/2014/main" id="{1E0F18C8-39D3-54B8-F574-55E106BE7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0" name="Freeform 860">
              <a:extLst>
                <a:ext uri="{FF2B5EF4-FFF2-40B4-BE49-F238E27FC236}">
                  <a16:creationId xmlns:a16="http://schemas.microsoft.com/office/drawing/2014/main" id="{7565AD9F-E9EA-F4D9-1BCD-CCB5A23C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1" name="Freeform 861">
              <a:extLst>
                <a:ext uri="{FF2B5EF4-FFF2-40B4-BE49-F238E27FC236}">
                  <a16:creationId xmlns:a16="http://schemas.microsoft.com/office/drawing/2014/main" id="{0C409CCC-34BA-4899-7876-75CE9178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5" y="15017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2" name="Freeform 862">
              <a:extLst>
                <a:ext uri="{FF2B5EF4-FFF2-40B4-BE49-F238E27FC236}">
                  <a16:creationId xmlns:a16="http://schemas.microsoft.com/office/drawing/2014/main" id="{9BEED3AE-5394-D9AF-50F3-93C95A46F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3" name="Freeform 863">
              <a:extLst>
                <a:ext uri="{FF2B5EF4-FFF2-40B4-BE49-F238E27FC236}">
                  <a16:creationId xmlns:a16="http://schemas.microsoft.com/office/drawing/2014/main" id="{F431A91C-9079-5F94-2025-ADBE10A5B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1682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4" name="Freeform 864">
              <a:extLst>
                <a:ext uri="{FF2B5EF4-FFF2-40B4-BE49-F238E27FC236}">
                  <a16:creationId xmlns:a16="http://schemas.microsoft.com/office/drawing/2014/main" id="{B6FC5F15-90B0-A515-2C5B-70F4E475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238" y="1674813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5" name="Freeform 865">
              <a:extLst>
                <a:ext uri="{FF2B5EF4-FFF2-40B4-BE49-F238E27FC236}">
                  <a16:creationId xmlns:a16="http://schemas.microsoft.com/office/drawing/2014/main" id="{45A3E1FE-598B-5DEB-FAFB-E0B60638C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6" name="Freeform 866">
              <a:extLst>
                <a:ext uri="{FF2B5EF4-FFF2-40B4-BE49-F238E27FC236}">
                  <a16:creationId xmlns:a16="http://schemas.microsoft.com/office/drawing/2014/main" id="{CF43B152-9154-647D-60F5-C726208EB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125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7" name="Freeform 867">
              <a:extLst>
                <a:ext uri="{FF2B5EF4-FFF2-40B4-BE49-F238E27FC236}">
                  <a16:creationId xmlns:a16="http://schemas.microsoft.com/office/drawing/2014/main" id="{E42D05F7-5743-1058-F33B-224BD25B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16446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8" name="Freeform 868">
              <a:extLst>
                <a:ext uri="{FF2B5EF4-FFF2-40B4-BE49-F238E27FC236}">
                  <a16:creationId xmlns:a16="http://schemas.microsoft.com/office/drawing/2014/main" id="{87F4EA29-2FCD-17F7-8514-CA98084F3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900" y="1638300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9" name="Freeform 869">
              <a:extLst>
                <a:ext uri="{FF2B5EF4-FFF2-40B4-BE49-F238E27FC236}">
                  <a16:creationId xmlns:a16="http://schemas.microsoft.com/office/drawing/2014/main" id="{58E3E49C-2D9C-B397-4F31-788DC9393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1946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0" name="Freeform 870">
              <a:extLst>
                <a:ext uri="{FF2B5EF4-FFF2-40B4-BE49-F238E27FC236}">
                  <a16:creationId xmlns:a16="http://schemas.microsoft.com/office/drawing/2014/main" id="{A84508EE-A85E-57CA-CF15-A321D8DAD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19383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1" name="Freeform 871">
              <a:extLst>
                <a:ext uri="{FF2B5EF4-FFF2-40B4-BE49-F238E27FC236}">
                  <a16:creationId xmlns:a16="http://schemas.microsoft.com/office/drawing/2014/main" id="{5655BFCB-4998-BC76-6008-92B89DA7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1784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2" name="Freeform 872">
              <a:extLst>
                <a:ext uri="{FF2B5EF4-FFF2-40B4-BE49-F238E27FC236}">
                  <a16:creationId xmlns:a16="http://schemas.microsoft.com/office/drawing/2014/main" id="{D4F53AC9-0957-DA07-574B-36D3A8AC2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0075" y="17764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3" name="Freeform 873">
              <a:extLst>
                <a:ext uri="{FF2B5EF4-FFF2-40B4-BE49-F238E27FC236}">
                  <a16:creationId xmlns:a16="http://schemas.microsoft.com/office/drawing/2014/main" id="{979A23E3-204B-31E6-1218-293D80E86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18351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4" name="Freeform 874">
              <a:extLst>
                <a:ext uri="{FF2B5EF4-FFF2-40B4-BE49-F238E27FC236}">
                  <a16:creationId xmlns:a16="http://schemas.microsoft.com/office/drawing/2014/main" id="{38C012AA-6387-8CEC-81C4-459863B4E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1827213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5" name="Freeform 875">
              <a:extLst>
                <a:ext uri="{FF2B5EF4-FFF2-40B4-BE49-F238E27FC236}">
                  <a16:creationId xmlns:a16="http://schemas.microsoft.com/office/drawing/2014/main" id="{66225975-0FAC-4728-A0C4-FC8E972B6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6" name="Freeform 876">
              <a:extLst>
                <a:ext uri="{FF2B5EF4-FFF2-40B4-BE49-F238E27FC236}">
                  <a16:creationId xmlns:a16="http://schemas.microsoft.com/office/drawing/2014/main" id="{6A2ABB9F-54B7-B899-3238-AF2196487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88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7" name="Freeform 877">
              <a:extLst>
                <a:ext uri="{FF2B5EF4-FFF2-40B4-BE49-F238E27FC236}">
                  <a16:creationId xmlns:a16="http://schemas.microsoft.com/office/drawing/2014/main" id="{155E6558-F9AB-E353-5E1D-9456BDA0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5" y="18303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8" name="Freeform 878">
              <a:extLst>
                <a:ext uri="{FF2B5EF4-FFF2-40B4-BE49-F238E27FC236}">
                  <a16:creationId xmlns:a16="http://schemas.microsoft.com/office/drawing/2014/main" id="{5219EABD-8133-2F38-76CC-542B835D8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838" y="18240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9" name="Freeform 879">
              <a:extLst>
                <a:ext uri="{FF2B5EF4-FFF2-40B4-BE49-F238E27FC236}">
                  <a16:creationId xmlns:a16="http://schemas.microsoft.com/office/drawing/2014/main" id="{2CE34743-62DE-CE10-7249-266DFA76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0" name="Freeform 880">
              <a:extLst>
                <a:ext uri="{FF2B5EF4-FFF2-40B4-BE49-F238E27FC236}">
                  <a16:creationId xmlns:a16="http://schemas.microsoft.com/office/drawing/2014/main" id="{99D580BF-143D-8533-1B13-22266028E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1" name="Freeform 881">
              <a:extLst>
                <a:ext uri="{FF2B5EF4-FFF2-40B4-BE49-F238E27FC236}">
                  <a16:creationId xmlns:a16="http://schemas.microsoft.com/office/drawing/2014/main" id="{642993E7-6728-0287-26C8-4D7A6CF2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17478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2" name="Freeform 882">
              <a:extLst>
                <a:ext uri="{FF2B5EF4-FFF2-40B4-BE49-F238E27FC236}">
                  <a16:creationId xmlns:a16="http://schemas.microsoft.com/office/drawing/2014/main" id="{467431FF-F371-D4A0-A150-40B27D73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7225" y="1739900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3" name="Freeform 883">
              <a:extLst>
                <a:ext uri="{FF2B5EF4-FFF2-40B4-BE49-F238E27FC236}">
                  <a16:creationId xmlns:a16="http://schemas.microsoft.com/office/drawing/2014/main" id="{F7D2E75D-5B24-245B-58F2-57CEC2831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17287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4" name="Freeform 884">
              <a:extLst>
                <a:ext uri="{FF2B5EF4-FFF2-40B4-BE49-F238E27FC236}">
                  <a16:creationId xmlns:a16="http://schemas.microsoft.com/office/drawing/2014/main" id="{2678E574-FBAD-8C33-ACC5-3E65AA31E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3888" y="172085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5" name="Freeform 885">
              <a:extLst>
                <a:ext uri="{FF2B5EF4-FFF2-40B4-BE49-F238E27FC236}">
                  <a16:creationId xmlns:a16="http://schemas.microsoft.com/office/drawing/2014/main" id="{2352FE7A-7774-F7B1-622B-C644EFA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6" name="Freeform 886">
              <a:extLst>
                <a:ext uri="{FF2B5EF4-FFF2-40B4-BE49-F238E27FC236}">
                  <a16:creationId xmlns:a16="http://schemas.microsoft.com/office/drawing/2014/main" id="{BEC431B1-E473-FF76-E33A-6DEADD880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9588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7" name="Freeform 887">
              <a:extLst>
                <a:ext uri="{FF2B5EF4-FFF2-40B4-BE49-F238E27FC236}">
                  <a16:creationId xmlns:a16="http://schemas.microsoft.com/office/drawing/2014/main" id="{02579A26-5516-247B-F7BC-312B56CF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16589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8" name="Freeform 888">
              <a:extLst>
                <a:ext uri="{FF2B5EF4-FFF2-40B4-BE49-F238E27FC236}">
                  <a16:creationId xmlns:a16="http://schemas.microsoft.com/office/drawing/2014/main" id="{D76CEBC5-5A73-6882-636E-BD69D37FC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50" y="165258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9" name="Freeform 889">
              <a:extLst>
                <a:ext uri="{FF2B5EF4-FFF2-40B4-BE49-F238E27FC236}">
                  <a16:creationId xmlns:a16="http://schemas.microsoft.com/office/drawing/2014/main" id="{F69F0AB2-0A2F-D5ED-FA77-A0F3EBD7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0" name="Freeform 890">
              <a:extLst>
                <a:ext uri="{FF2B5EF4-FFF2-40B4-BE49-F238E27FC236}">
                  <a16:creationId xmlns:a16="http://schemas.microsoft.com/office/drawing/2014/main" id="{9502347B-90CE-3407-1D53-631229EEA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1" name="Freeform 891">
              <a:extLst>
                <a:ext uri="{FF2B5EF4-FFF2-40B4-BE49-F238E27FC236}">
                  <a16:creationId xmlns:a16="http://schemas.microsoft.com/office/drawing/2014/main" id="{7AA82B67-7573-1701-F324-7B6A6554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5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2" name="Freeform 892">
              <a:extLst>
                <a:ext uri="{FF2B5EF4-FFF2-40B4-BE49-F238E27FC236}">
                  <a16:creationId xmlns:a16="http://schemas.microsoft.com/office/drawing/2014/main" id="{A4DBCA53-3730-2535-CED6-CED4D53CD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2138" y="16795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3" name="Freeform 893">
              <a:extLst>
                <a:ext uri="{FF2B5EF4-FFF2-40B4-BE49-F238E27FC236}">
                  <a16:creationId xmlns:a16="http://schemas.microsoft.com/office/drawing/2014/main" id="{C99B2C7B-CA30-7D8F-C8D3-CC2EBD7F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4" name="Freeform 894">
              <a:extLst>
                <a:ext uri="{FF2B5EF4-FFF2-40B4-BE49-F238E27FC236}">
                  <a16:creationId xmlns:a16="http://schemas.microsoft.com/office/drawing/2014/main" id="{5CD60D5A-49AF-79FE-AE31-74697B713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900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5" name="Freeform 895">
              <a:extLst>
                <a:ext uri="{FF2B5EF4-FFF2-40B4-BE49-F238E27FC236}">
                  <a16:creationId xmlns:a16="http://schemas.microsoft.com/office/drawing/2014/main" id="{ACC336C5-8628-2684-5F0A-B1AF41522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1487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6" name="Freeform 896">
              <a:extLst>
                <a:ext uri="{FF2B5EF4-FFF2-40B4-BE49-F238E27FC236}">
                  <a16:creationId xmlns:a16="http://schemas.microsoft.com/office/drawing/2014/main" id="{6102B401-57E4-E8B9-31D6-90691CB12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425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7" name="Freeform 897">
              <a:extLst>
                <a:ext uri="{FF2B5EF4-FFF2-40B4-BE49-F238E27FC236}">
                  <a16:creationId xmlns:a16="http://schemas.microsoft.com/office/drawing/2014/main" id="{5941BA66-3DA1-581C-1619-C0489C4A1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8" name="Freeform 898">
              <a:extLst>
                <a:ext uri="{FF2B5EF4-FFF2-40B4-BE49-F238E27FC236}">
                  <a16:creationId xmlns:a16="http://schemas.microsoft.com/office/drawing/2014/main" id="{F2C50CDA-DD32-7B2B-9900-48CF34E08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338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9" name="Freeform 899">
              <a:extLst>
                <a:ext uri="{FF2B5EF4-FFF2-40B4-BE49-F238E27FC236}">
                  <a16:creationId xmlns:a16="http://schemas.microsoft.com/office/drawing/2014/main" id="{6FF67026-94DF-45F4-5288-4BC542A6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6732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0" name="Freeform 900">
              <a:extLst>
                <a:ext uri="{FF2B5EF4-FFF2-40B4-BE49-F238E27FC236}">
                  <a16:creationId xmlns:a16="http://schemas.microsoft.com/office/drawing/2014/main" id="{97B70BE6-A3D9-0470-0A3E-D18786481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16652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1" name="Freeform 901">
              <a:extLst>
                <a:ext uri="{FF2B5EF4-FFF2-40B4-BE49-F238E27FC236}">
                  <a16:creationId xmlns:a16="http://schemas.microsoft.com/office/drawing/2014/main" id="{AC428139-F539-C887-E472-DFB325DC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8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2" name="Freeform 902">
              <a:extLst>
                <a:ext uri="{FF2B5EF4-FFF2-40B4-BE49-F238E27FC236}">
                  <a16:creationId xmlns:a16="http://schemas.microsoft.com/office/drawing/2014/main" id="{B42E6DD6-0D0F-F89F-8BBC-A8EE40345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4350" y="16430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3" name="Freeform 903">
              <a:extLst>
                <a:ext uri="{FF2B5EF4-FFF2-40B4-BE49-F238E27FC236}">
                  <a16:creationId xmlns:a16="http://schemas.microsoft.com/office/drawing/2014/main" id="{41DECC28-7194-DDF3-FF31-C91E5D2E3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4" name="Freeform 904">
              <a:extLst>
                <a:ext uri="{FF2B5EF4-FFF2-40B4-BE49-F238E27FC236}">
                  <a16:creationId xmlns:a16="http://schemas.microsoft.com/office/drawing/2014/main" id="{93599943-4B6B-432F-417D-C08CB05D3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850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5" name="Freeform 905">
              <a:extLst>
                <a:ext uri="{FF2B5EF4-FFF2-40B4-BE49-F238E27FC236}">
                  <a16:creationId xmlns:a16="http://schemas.microsoft.com/office/drawing/2014/main" id="{382D7E42-21A8-0514-D142-C1CF2CBE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1751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6" name="Freeform 906">
              <a:extLst>
                <a:ext uri="{FF2B5EF4-FFF2-40B4-BE49-F238E27FC236}">
                  <a16:creationId xmlns:a16="http://schemas.microsoft.com/office/drawing/2014/main" id="{6CB869E6-2805-95F7-5E6B-846D9F8BE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125" y="1744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7" name="Freeform 907">
              <a:extLst>
                <a:ext uri="{FF2B5EF4-FFF2-40B4-BE49-F238E27FC236}">
                  <a16:creationId xmlns:a16="http://schemas.microsoft.com/office/drawing/2014/main" id="{4F94F370-E886-1791-E515-4C91E57D6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8" name="Freeform 908">
              <a:extLst>
                <a:ext uri="{FF2B5EF4-FFF2-40B4-BE49-F238E27FC236}">
                  <a16:creationId xmlns:a16="http://schemas.microsoft.com/office/drawing/2014/main" id="{E80B9122-ECD2-E748-441E-D7BF77E72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6588" y="16938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9" name="Freeform 909">
              <a:extLst>
                <a:ext uri="{FF2B5EF4-FFF2-40B4-BE49-F238E27FC236}">
                  <a16:creationId xmlns:a16="http://schemas.microsoft.com/office/drawing/2014/main" id="{0C70DB27-9F48-0ED8-2A52-12B213B9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0" name="Freeform 910">
              <a:extLst>
                <a:ext uri="{FF2B5EF4-FFF2-40B4-BE49-F238E27FC236}">
                  <a16:creationId xmlns:a16="http://schemas.microsoft.com/office/drawing/2014/main" id="{EA1EF023-965E-909E-CC43-D02445B04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7050" y="1489075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1" name="Freeform 911">
              <a:extLst>
                <a:ext uri="{FF2B5EF4-FFF2-40B4-BE49-F238E27FC236}">
                  <a16:creationId xmlns:a16="http://schemas.microsoft.com/office/drawing/2014/main" id="{30F92C35-E4B0-4EF4-6672-767E26E5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5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2" name="Freeform 912">
              <a:extLst>
                <a:ext uri="{FF2B5EF4-FFF2-40B4-BE49-F238E27FC236}">
                  <a16:creationId xmlns:a16="http://schemas.microsoft.com/office/drawing/2014/main" id="{2B6FCB30-871C-42E9-ACA3-692374F7E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3" name="Freeform 913">
              <a:extLst>
                <a:ext uri="{FF2B5EF4-FFF2-40B4-BE49-F238E27FC236}">
                  <a16:creationId xmlns:a16="http://schemas.microsoft.com/office/drawing/2014/main" id="{FF6D214C-6900-D943-F5D2-8F9F685D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4" name="Freeform 914">
              <a:extLst>
                <a:ext uri="{FF2B5EF4-FFF2-40B4-BE49-F238E27FC236}">
                  <a16:creationId xmlns:a16="http://schemas.microsoft.com/office/drawing/2014/main" id="{7349FA24-3243-1B9B-484D-A17FFE0CF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5" name="Freeform 915">
              <a:extLst>
                <a:ext uri="{FF2B5EF4-FFF2-40B4-BE49-F238E27FC236}">
                  <a16:creationId xmlns:a16="http://schemas.microsoft.com/office/drawing/2014/main" id="{A546AABC-9F8F-BD9B-ABC5-EC6A77ECC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6" name="Freeform 916">
              <a:extLst>
                <a:ext uri="{FF2B5EF4-FFF2-40B4-BE49-F238E27FC236}">
                  <a16:creationId xmlns:a16="http://schemas.microsoft.com/office/drawing/2014/main" id="{D9B7A4B9-A6EB-7967-53A2-269798EAD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7" name="Freeform 917">
              <a:extLst>
                <a:ext uri="{FF2B5EF4-FFF2-40B4-BE49-F238E27FC236}">
                  <a16:creationId xmlns:a16="http://schemas.microsoft.com/office/drawing/2014/main" id="{5A70AD45-C3C4-CA68-E58E-AD1DD8AD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530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8" name="Freeform 918">
              <a:extLst>
                <a:ext uri="{FF2B5EF4-FFF2-40B4-BE49-F238E27FC236}">
                  <a16:creationId xmlns:a16="http://schemas.microsoft.com/office/drawing/2014/main" id="{7F56C1C1-A0C2-A294-48DA-BB6BEC20D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9" name="Freeform 919">
              <a:extLst>
                <a:ext uri="{FF2B5EF4-FFF2-40B4-BE49-F238E27FC236}">
                  <a16:creationId xmlns:a16="http://schemas.microsoft.com/office/drawing/2014/main" id="{54960478-DABC-8032-87B8-A2D244A8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0" name="Freeform 920">
              <a:extLst>
                <a:ext uri="{FF2B5EF4-FFF2-40B4-BE49-F238E27FC236}">
                  <a16:creationId xmlns:a16="http://schemas.microsoft.com/office/drawing/2014/main" id="{02762417-868B-CFD3-BA9C-E926B594D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14065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1" name="Freeform 921">
              <a:extLst>
                <a:ext uri="{FF2B5EF4-FFF2-40B4-BE49-F238E27FC236}">
                  <a16:creationId xmlns:a16="http://schemas.microsoft.com/office/drawing/2014/main" id="{4A24BDE3-4A10-20B1-2660-980A54401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8" y="14319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2" name="Freeform 922">
              <a:extLst>
                <a:ext uri="{FF2B5EF4-FFF2-40B4-BE49-F238E27FC236}">
                  <a16:creationId xmlns:a16="http://schemas.microsoft.com/office/drawing/2014/main" id="{30A57597-93B7-CB8A-3E2C-F0BBA4AC3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3" name="Freeform 923">
              <a:extLst>
                <a:ext uri="{FF2B5EF4-FFF2-40B4-BE49-F238E27FC236}">
                  <a16:creationId xmlns:a16="http://schemas.microsoft.com/office/drawing/2014/main" id="{8AFE44DF-A6EB-5874-9A86-706211FDE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1320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4" name="Freeform 924">
              <a:extLst>
                <a:ext uri="{FF2B5EF4-FFF2-40B4-BE49-F238E27FC236}">
                  <a16:creationId xmlns:a16="http://schemas.microsoft.com/office/drawing/2014/main" id="{339ABA9C-299A-6D81-6B06-4EA6626A7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2763" y="1314450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5" name="Freeform 925">
              <a:extLst>
                <a:ext uri="{FF2B5EF4-FFF2-40B4-BE49-F238E27FC236}">
                  <a16:creationId xmlns:a16="http://schemas.microsoft.com/office/drawing/2014/main" id="{F15A5A56-165C-BA19-32CA-7A0F5A38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14509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6" name="Freeform 926">
              <a:extLst>
                <a:ext uri="{FF2B5EF4-FFF2-40B4-BE49-F238E27FC236}">
                  <a16:creationId xmlns:a16="http://schemas.microsoft.com/office/drawing/2014/main" id="{09C81D10-6360-F8B8-E1B7-FEB538B5E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7" name="Freeform 927">
              <a:extLst>
                <a:ext uri="{FF2B5EF4-FFF2-40B4-BE49-F238E27FC236}">
                  <a16:creationId xmlns:a16="http://schemas.microsoft.com/office/drawing/2014/main" id="{B9A09D61-8DF1-C094-7DCE-83EBDEBD2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213" y="511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8" name="Freeform 928">
              <a:extLst>
                <a:ext uri="{FF2B5EF4-FFF2-40B4-BE49-F238E27FC236}">
                  <a16:creationId xmlns:a16="http://schemas.microsoft.com/office/drawing/2014/main" id="{F9064253-2285-21CF-7126-E7B8DE0DB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2275" y="5032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9" name="Freeform 929">
              <a:extLst>
                <a:ext uri="{FF2B5EF4-FFF2-40B4-BE49-F238E27FC236}">
                  <a16:creationId xmlns:a16="http://schemas.microsoft.com/office/drawing/2014/main" id="{D954933B-96DE-2CF3-A9B1-86643CE5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963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0" name="Freeform 930">
              <a:extLst>
                <a:ext uri="{FF2B5EF4-FFF2-40B4-BE49-F238E27FC236}">
                  <a16:creationId xmlns:a16="http://schemas.microsoft.com/office/drawing/2014/main" id="{F6CD6A6D-2A49-5357-E9EB-ABEBB5D43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6875" y="957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1" name="Freeform 931">
              <a:extLst>
                <a:ext uri="{FF2B5EF4-FFF2-40B4-BE49-F238E27FC236}">
                  <a16:creationId xmlns:a16="http://schemas.microsoft.com/office/drawing/2014/main" id="{B5B6D378-C38A-CC15-944E-7B5B532D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8636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2" name="Freeform 932">
              <a:extLst>
                <a:ext uri="{FF2B5EF4-FFF2-40B4-BE49-F238E27FC236}">
                  <a16:creationId xmlns:a16="http://schemas.microsoft.com/office/drawing/2014/main" id="{8D46CF56-6957-7B5B-1D3E-8C6A943FA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0" y="855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3" name="Freeform 933">
              <a:extLst>
                <a:ext uri="{FF2B5EF4-FFF2-40B4-BE49-F238E27FC236}">
                  <a16:creationId xmlns:a16="http://schemas.microsoft.com/office/drawing/2014/main" id="{99689D29-93EA-F06D-5C24-8F19A8EFF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0" y="8572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4" name="Freeform 934">
              <a:extLst>
                <a:ext uri="{FF2B5EF4-FFF2-40B4-BE49-F238E27FC236}">
                  <a16:creationId xmlns:a16="http://schemas.microsoft.com/office/drawing/2014/main" id="{6E818143-B5A7-E5E9-522B-830D646DD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8963" y="85090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5" name="Freeform 935">
              <a:extLst>
                <a:ext uri="{FF2B5EF4-FFF2-40B4-BE49-F238E27FC236}">
                  <a16:creationId xmlns:a16="http://schemas.microsoft.com/office/drawing/2014/main" id="{101AE519-B829-BE0C-BFDD-D02D8B66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8493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6" name="Freeform 936">
              <a:extLst>
                <a:ext uri="{FF2B5EF4-FFF2-40B4-BE49-F238E27FC236}">
                  <a16:creationId xmlns:a16="http://schemas.microsoft.com/office/drawing/2014/main" id="{80306BC2-434A-C797-8E17-F415E9ABE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2100" y="8413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7" name="Freeform 937">
              <a:extLst>
                <a:ext uri="{FF2B5EF4-FFF2-40B4-BE49-F238E27FC236}">
                  <a16:creationId xmlns:a16="http://schemas.microsoft.com/office/drawing/2014/main" id="{D1C2A15D-574C-98FD-AD4C-93A42B14E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9080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8" name="Freeform 938">
              <a:extLst>
                <a:ext uri="{FF2B5EF4-FFF2-40B4-BE49-F238E27FC236}">
                  <a16:creationId xmlns:a16="http://schemas.microsoft.com/office/drawing/2014/main" id="{D3313DEF-3B5E-C95C-4D09-910B0A161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213" y="901700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9" name="Freeform 939">
              <a:extLst>
                <a:ext uri="{FF2B5EF4-FFF2-40B4-BE49-F238E27FC236}">
                  <a16:creationId xmlns:a16="http://schemas.microsoft.com/office/drawing/2014/main" id="{2A187413-D861-D26E-697A-036E7377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7842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0" name="Freeform 940">
              <a:extLst>
                <a:ext uri="{FF2B5EF4-FFF2-40B4-BE49-F238E27FC236}">
                  <a16:creationId xmlns:a16="http://schemas.microsoft.com/office/drawing/2014/main" id="{8C2948A6-6ED1-54AE-DFB5-A9EE0EEBA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3550" y="776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1" name="Freeform 941">
              <a:extLst>
                <a:ext uri="{FF2B5EF4-FFF2-40B4-BE49-F238E27FC236}">
                  <a16:creationId xmlns:a16="http://schemas.microsoft.com/office/drawing/2014/main" id="{36E105A5-2BF5-CA38-89CD-BC508B83C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863" y="7699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2" name="Freeform 942">
              <a:extLst>
                <a:ext uri="{FF2B5EF4-FFF2-40B4-BE49-F238E27FC236}">
                  <a16:creationId xmlns:a16="http://schemas.microsoft.com/office/drawing/2014/main" id="{89772B41-6EAD-91F3-C981-835EFDA2B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8925" y="7620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3" name="Freeform 943">
              <a:extLst>
                <a:ext uri="{FF2B5EF4-FFF2-40B4-BE49-F238E27FC236}">
                  <a16:creationId xmlns:a16="http://schemas.microsoft.com/office/drawing/2014/main" id="{0C75466D-5187-7DFD-8A37-C1A3C72D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950" y="7429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4" name="Freeform 944">
              <a:extLst>
                <a:ext uri="{FF2B5EF4-FFF2-40B4-BE49-F238E27FC236}">
                  <a16:creationId xmlns:a16="http://schemas.microsoft.com/office/drawing/2014/main" id="{5DFD6F99-A79F-CCF5-3D9C-0487CE207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013" y="7350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5" name="Freeform 945">
              <a:extLst>
                <a:ext uri="{FF2B5EF4-FFF2-40B4-BE49-F238E27FC236}">
                  <a16:creationId xmlns:a16="http://schemas.microsoft.com/office/drawing/2014/main" id="{1278162F-BC7A-283B-240B-646FF7C9C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106680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6" name="Freeform 946">
              <a:extLst>
                <a:ext uri="{FF2B5EF4-FFF2-40B4-BE49-F238E27FC236}">
                  <a16:creationId xmlns:a16="http://schemas.microsoft.com/office/drawing/2014/main" id="{006AAD30-E02C-EF88-DFB9-9DA87A624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9588" y="10588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7" name="Freeform 947">
              <a:extLst>
                <a:ext uri="{FF2B5EF4-FFF2-40B4-BE49-F238E27FC236}">
                  <a16:creationId xmlns:a16="http://schemas.microsoft.com/office/drawing/2014/main" id="{C677BF21-4803-34DB-271E-4602D39F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917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8" name="Freeform 948">
              <a:extLst>
                <a:ext uri="{FF2B5EF4-FFF2-40B4-BE49-F238E27FC236}">
                  <a16:creationId xmlns:a16="http://schemas.microsoft.com/office/drawing/2014/main" id="{6CAAF6E1-DD37-3CAB-0336-1AFD93A54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50" y="911225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9" name="Freeform 949">
              <a:extLst>
                <a:ext uri="{FF2B5EF4-FFF2-40B4-BE49-F238E27FC236}">
                  <a16:creationId xmlns:a16="http://schemas.microsoft.com/office/drawing/2014/main" id="{FABA4A9C-1B97-57E6-830F-5CFEAC078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725" y="7556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70" name="Freeform 950">
              <a:extLst>
                <a:ext uri="{FF2B5EF4-FFF2-40B4-BE49-F238E27FC236}">
                  <a16:creationId xmlns:a16="http://schemas.microsoft.com/office/drawing/2014/main" id="{65A68325-DC6C-1DBA-355E-661AD6A7A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4788" y="7493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cxnSp>
        <p:nvCxnSpPr>
          <p:cNvPr id="2637" name="Connettore 1 2636">
            <a:extLst>
              <a:ext uri="{FF2B5EF4-FFF2-40B4-BE49-F238E27FC236}">
                <a16:creationId xmlns:a16="http://schemas.microsoft.com/office/drawing/2014/main" id="{1CDA81C1-BFBB-36C3-452F-86CB78DE523B}"/>
              </a:ext>
            </a:extLst>
          </p:cNvPr>
          <p:cNvCxnSpPr/>
          <p:nvPr/>
        </p:nvCxnSpPr>
        <p:spPr>
          <a:xfrm>
            <a:off x="1391920" y="1062695"/>
            <a:ext cx="873443" cy="2448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8" name="Connettore 1 2637">
            <a:extLst>
              <a:ext uri="{FF2B5EF4-FFF2-40B4-BE49-F238E27FC236}">
                <a16:creationId xmlns:a16="http://schemas.microsoft.com/office/drawing/2014/main" id="{F5F88CA8-9AF0-2045-C234-9C9B4099E958}"/>
              </a:ext>
            </a:extLst>
          </p:cNvPr>
          <p:cNvCxnSpPr/>
          <p:nvPr/>
        </p:nvCxnSpPr>
        <p:spPr>
          <a:xfrm>
            <a:off x="2265363" y="3531575"/>
            <a:ext cx="2824797" cy="251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2" name="Connettore 1 2641">
            <a:extLst>
              <a:ext uri="{FF2B5EF4-FFF2-40B4-BE49-F238E27FC236}">
                <a16:creationId xmlns:a16="http://schemas.microsoft.com/office/drawing/2014/main" id="{6366F4E1-B89B-9DEF-BB67-BE03F1705109}"/>
              </a:ext>
            </a:extLst>
          </p:cNvPr>
          <p:cNvCxnSpPr/>
          <p:nvPr/>
        </p:nvCxnSpPr>
        <p:spPr>
          <a:xfrm>
            <a:off x="1615440" y="971255"/>
            <a:ext cx="6705600" cy="3667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2" name="Ovale 2631">
            <a:extLst>
              <a:ext uri="{FF2B5EF4-FFF2-40B4-BE49-F238E27FC236}">
                <a16:creationId xmlns:a16="http://schemas.microsoft.com/office/drawing/2014/main" id="{AEC976DF-02F3-F91A-AB9F-A2486BA204DF}"/>
              </a:ext>
            </a:extLst>
          </p:cNvPr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2633" name="Ovale 2632">
            <a:extLst>
              <a:ext uri="{FF2B5EF4-FFF2-40B4-BE49-F238E27FC236}">
                <a16:creationId xmlns:a16="http://schemas.microsoft.com/office/drawing/2014/main" id="{7449D9E0-6061-B626-DCC7-3C92D63D53FF}"/>
              </a:ext>
            </a:extLst>
          </p:cNvPr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634" name="Ovale 2633">
            <a:extLst>
              <a:ext uri="{FF2B5EF4-FFF2-40B4-BE49-F238E27FC236}">
                <a16:creationId xmlns:a16="http://schemas.microsoft.com/office/drawing/2014/main" id="{BFE000A9-D83C-87B9-36C4-D53D391BB0A6}"/>
              </a:ext>
            </a:extLst>
          </p:cNvPr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2630" name="Ovale 2629">
            <a:extLst>
              <a:ext uri="{FF2B5EF4-FFF2-40B4-BE49-F238E27FC236}">
                <a16:creationId xmlns:a16="http://schemas.microsoft.com/office/drawing/2014/main" id="{19F243BE-628E-9552-CFFB-0C05B1747B19}"/>
              </a:ext>
            </a:extLst>
          </p:cNvPr>
          <p:cNvSpPr/>
          <p:nvPr/>
        </p:nvSpPr>
        <p:spPr>
          <a:xfrm>
            <a:off x="2045970" y="2320088"/>
            <a:ext cx="1325880" cy="1152544"/>
          </a:xfrm>
          <a:prstGeom prst="ellipse">
            <a:avLst/>
          </a:prstGeom>
          <a:solidFill>
            <a:srgbClr val="00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31" name="CasellaDiTesto 2630">
            <a:extLst>
              <a:ext uri="{FF2B5EF4-FFF2-40B4-BE49-F238E27FC236}">
                <a16:creationId xmlns:a16="http://schemas.microsoft.com/office/drawing/2014/main" id="{02E061A2-BCB0-48AF-098E-290401FBF4E1}"/>
              </a:ext>
            </a:extLst>
          </p:cNvPr>
          <p:cNvSpPr txBox="1"/>
          <p:nvPr/>
        </p:nvSpPr>
        <p:spPr>
          <a:xfrm>
            <a:off x="2333554" y="2702583"/>
            <a:ext cx="76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Calibri" pitchFamily="34" charset="0"/>
              </a:rPr>
              <a:t>FOZO</a:t>
            </a:r>
          </a:p>
        </p:txBody>
      </p:sp>
      <p:grpSp>
        <p:nvGrpSpPr>
          <p:cNvPr id="2616" name="Gruppo 2640">
            <a:extLst>
              <a:ext uri="{FF2B5EF4-FFF2-40B4-BE49-F238E27FC236}">
                <a16:creationId xmlns:a16="http://schemas.microsoft.com/office/drawing/2014/main" id="{2A15A3E4-5CDD-A55D-D4A0-7018F57C7A6C}"/>
              </a:ext>
            </a:extLst>
          </p:cNvPr>
          <p:cNvGrpSpPr/>
          <p:nvPr/>
        </p:nvGrpSpPr>
        <p:grpSpPr>
          <a:xfrm>
            <a:off x="5202621" y="866589"/>
            <a:ext cx="3294993" cy="1934955"/>
            <a:chOff x="5112114" y="335280"/>
            <a:chExt cx="3385606" cy="1934955"/>
          </a:xfrm>
        </p:grpSpPr>
        <p:sp>
          <p:nvSpPr>
            <p:cNvPr id="2636" name="Rettangolo 2635">
              <a:extLst>
                <a:ext uri="{FF2B5EF4-FFF2-40B4-BE49-F238E27FC236}">
                  <a16:creationId xmlns:a16="http://schemas.microsoft.com/office/drawing/2014/main" id="{8BC4D77A-BE22-265F-CCDE-B94AAC0902A5}"/>
                </a:ext>
              </a:extLst>
            </p:cNvPr>
            <p:cNvSpPr/>
            <p:nvPr/>
          </p:nvSpPr>
          <p:spPr>
            <a:xfrm>
              <a:off x="5112115" y="335280"/>
              <a:ext cx="3381645" cy="1934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39" name="CasellaDiTesto 2638">
              <a:extLst>
                <a:ext uri="{FF2B5EF4-FFF2-40B4-BE49-F238E27FC236}">
                  <a16:creationId xmlns:a16="http://schemas.microsoft.com/office/drawing/2014/main" id="{79F56271-E3CD-9658-E02F-A4F2C1F271B8}"/>
                </a:ext>
              </a:extLst>
            </p:cNvPr>
            <p:cNvSpPr txBox="1"/>
            <p:nvPr/>
          </p:nvSpPr>
          <p:spPr>
            <a:xfrm>
              <a:off x="5112114" y="472648"/>
              <a:ext cx="338560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tx1"/>
                  </a:solidFill>
                  <a:latin typeface="Calibri" pitchFamily="34" charset="0"/>
                </a:rPr>
                <a:t>More than half of OIB plot in the same isotopically depleted field of MORB.</a:t>
              </a:r>
            </a:p>
          </p:txBody>
        </p:sp>
      </p:grpSp>
      <p:sp>
        <p:nvSpPr>
          <p:cNvPr id="2643" name="CasellaDiTesto 2642">
            <a:extLst>
              <a:ext uri="{FF2B5EF4-FFF2-40B4-BE49-F238E27FC236}">
                <a16:creationId xmlns:a16="http://schemas.microsoft.com/office/drawing/2014/main" id="{A474E091-5CB7-AA8D-1598-F1624E5C9BD5}"/>
              </a:ext>
            </a:extLst>
          </p:cNvPr>
          <p:cNvSpPr txBox="1"/>
          <p:nvPr/>
        </p:nvSpPr>
        <p:spPr>
          <a:xfrm>
            <a:off x="1511819" y="4320947"/>
            <a:ext cx="9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ChUR</a:t>
            </a:r>
          </a:p>
        </p:txBody>
      </p:sp>
      <p:sp>
        <p:nvSpPr>
          <p:cNvPr id="2645" name="Stella a 5 punte 2644">
            <a:extLst>
              <a:ext uri="{FF2B5EF4-FFF2-40B4-BE49-F238E27FC236}">
                <a16:creationId xmlns:a16="http://schemas.microsoft.com/office/drawing/2014/main" id="{337BE841-BB15-2AA3-5B18-03C492D8406A}"/>
              </a:ext>
            </a:extLst>
          </p:cNvPr>
          <p:cNvSpPr/>
          <p:nvPr/>
        </p:nvSpPr>
        <p:spPr>
          <a:xfrm>
            <a:off x="4236720" y="4204167"/>
            <a:ext cx="360000" cy="360000"/>
          </a:xfrm>
          <a:prstGeom prst="star5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2647" name="CasellaDiTesto 2646">
            <a:extLst>
              <a:ext uri="{FF2B5EF4-FFF2-40B4-BE49-F238E27FC236}">
                <a16:creationId xmlns:a16="http://schemas.microsoft.com/office/drawing/2014/main" id="{548A52EE-FA8B-30BC-2439-6A8050D08689}"/>
              </a:ext>
            </a:extLst>
          </p:cNvPr>
          <p:cNvSpPr txBox="1"/>
          <p:nvPr/>
        </p:nvSpPr>
        <p:spPr>
          <a:xfrm>
            <a:off x="3153102" y="933771"/>
            <a:ext cx="129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FOcal</a:t>
            </a:r>
            <a:r>
              <a:rPr lang="it-IT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ZOne</a:t>
            </a:r>
            <a:endParaRPr lang="it-IT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48" name="CasellaDiTesto 2647">
            <a:extLst>
              <a:ext uri="{FF2B5EF4-FFF2-40B4-BE49-F238E27FC236}">
                <a16:creationId xmlns:a16="http://schemas.microsoft.com/office/drawing/2014/main" id="{686008E3-B6E4-8060-0A8B-F80294E29A80}"/>
              </a:ext>
            </a:extLst>
          </p:cNvPr>
          <p:cNvSpPr txBox="1"/>
          <p:nvPr/>
        </p:nvSpPr>
        <p:spPr>
          <a:xfrm rot="16200000">
            <a:off x="4185367" y="1732748"/>
            <a:ext cx="8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BSE</a:t>
            </a:r>
          </a:p>
        </p:txBody>
      </p:sp>
      <p:grpSp>
        <p:nvGrpSpPr>
          <p:cNvPr id="2617" name="Gruppo 2648">
            <a:extLst>
              <a:ext uri="{FF2B5EF4-FFF2-40B4-BE49-F238E27FC236}">
                <a16:creationId xmlns:a16="http://schemas.microsoft.com/office/drawing/2014/main" id="{144ADE60-960F-D5DE-751A-502CCD140E47}"/>
              </a:ext>
            </a:extLst>
          </p:cNvPr>
          <p:cNvGrpSpPr/>
          <p:nvPr/>
        </p:nvGrpSpPr>
        <p:grpSpPr>
          <a:xfrm>
            <a:off x="1538620" y="4742719"/>
            <a:ext cx="2025755" cy="369332"/>
            <a:chOff x="1550884" y="4318000"/>
            <a:chExt cx="2025755" cy="369332"/>
          </a:xfrm>
        </p:grpSpPr>
        <p:sp>
          <p:nvSpPr>
            <p:cNvPr id="2650" name="Rettangolo 2649">
              <a:extLst>
                <a:ext uri="{FF2B5EF4-FFF2-40B4-BE49-F238E27FC236}">
                  <a16:creationId xmlns:a16="http://schemas.microsoft.com/office/drawing/2014/main" id="{13B9EBFD-3A9B-D356-E080-627543D3D0DB}"/>
                </a:ext>
              </a:extLst>
            </p:cNvPr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51" name="CasellaDiTesto 2650">
              <a:extLst>
                <a:ext uri="{FF2B5EF4-FFF2-40B4-BE49-F238E27FC236}">
                  <a16:creationId xmlns:a16="http://schemas.microsoft.com/office/drawing/2014/main" id="{A527FC64-E62A-CC55-FD7A-D6C6E2A65B69}"/>
                </a:ext>
              </a:extLst>
            </p:cNvPr>
            <p:cNvSpPr txBox="1"/>
            <p:nvPr/>
          </p:nvSpPr>
          <p:spPr>
            <a:xfrm>
              <a:off x="2024547" y="4318000"/>
              <a:ext cx="155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Atlantic MORB</a:t>
              </a:r>
            </a:p>
          </p:txBody>
        </p:sp>
      </p:grpSp>
      <p:grpSp>
        <p:nvGrpSpPr>
          <p:cNvPr id="2618" name="Gruppo 2651">
            <a:extLst>
              <a:ext uri="{FF2B5EF4-FFF2-40B4-BE49-F238E27FC236}">
                <a16:creationId xmlns:a16="http://schemas.microsoft.com/office/drawing/2014/main" id="{F0BE09B8-4E63-9590-73C8-51E27A0B3E7E}"/>
              </a:ext>
            </a:extLst>
          </p:cNvPr>
          <p:cNvGrpSpPr/>
          <p:nvPr/>
        </p:nvGrpSpPr>
        <p:grpSpPr>
          <a:xfrm>
            <a:off x="1538620" y="5138959"/>
            <a:ext cx="1876644" cy="369332"/>
            <a:chOff x="1550884" y="4318000"/>
            <a:chExt cx="1876644" cy="369332"/>
          </a:xfrm>
        </p:grpSpPr>
        <p:sp>
          <p:nvSpPr>
            <p:cNvPr id="2653" name="Rettangolo 2652">
              <a:extLst>
                <a:ext uri="{FF2B5EF4-FFF2-40B4-BE49-F238E27FC236}">
                  <a16:creationId xmlns:a16="http://schemas.microsoft.com/office/drawing/2014/main" id="{A285A3C2-CD25-7D97-F861-CEB47D169753}"/>
                </a:ext>
              </a:extLst>
            </p:cNvPr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54" name="CasellaDiTesto 2653">
              <a:extLst>
                <a:ext uri="{FF2B5EF4-FFF2-40B4-BE49-F238E27FC236}">
                  <a16:creationId xmlns:a16="http://schemas.microsoft.com/office/drawing/2014/main" id="{5E5D46C7-4BE4-F197-9D21-3147094720C0}"/>
                </a:ext>
              </a:extLst>
            </p:cNvPr>
            <p:cNvSpPr txBox="1"/>
            <p:nvPr/>
          </p:nvSpPr>
          <p:spPr>
            <a:xfrm>
              <a:off x="2003741" y="4318000"/>
              <a:ext cx="1423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Indian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grpSp>
        <p:nvGrpSpPr>
          <p:cNvPr id="2619" name="Gruppo 2654">
            <a:extLst>
              <a:ext uri="{FF2B5EF4-FFF2-40B4-BE49-F238E27FC236}">
                <a16:creationId xmlns:a16="http://schemas.microsoft.com/office/drawing/2014/main" id="{BE2DDC96-F789-DD1E-27C8-5324CC0DABDB}"/>
              </a:ext>
            </a:extLst>
          </p:cNvPr>
          <p:cNvGrpSpPr/>
          <p:nvPr/>
        </p:nvGrpSpPr>
        <p:grpSpPr>
          <a:xfrm>
            <a:off x="1538620" y="5545666"/>
            <a:ext cx="1915052" cy="369332"/>
            <a:chOff x="1550884" y="4318000"/>
            <a:chExt cx="1915052" cy="369332"/>
          </a:xfrm>
        </p:grpSpPr>
        <p:sp>
          <p:nvSpPr>
            <p:cNvPr id="2656" name="Rettangolo 2655">
              <a:extLst>
                <a:ext uri="{FF2B5EF4-FFF2-40B4-BE49-F238E27FC236}">
                  <a16:creationId xmlns:a16="http://schemas.microsoft.com/office/drawing/2014/main" id="{D2D46918-140D-9F51-99FD-3FBDFC2E3A91}"/>
                </a:ext>
              </a:extLst>
            </p:cNvPr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57" name="CasellaDiTesto 2656">
              <a:extLst>
                <a:ext uri="{FF2B5EF4-FFF2-40B4-BE49-F238E27FC236}">
                  <a16:creationId xmlns:a16="http://schemas.microsoft.com/office/drawing/2014/main" id="{18A8A8AD-E4F8-E9CA-1130-81337B7433B2}"/>
                </a:ext>
              </a:extLst>
            </p:cNvPr>
            <p:cNvSpPr txBox="1"/>
            <p:nvPr/>
          </p:nvSpPr>
          <p:spPr>
            <a:xfrm>
              <a:off x="2032659" y="4318000"/>
              <a:ext cx="143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Pacific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sp>
        <p:nvSpPr>
          <p:cNvPr id="2658" name="CasellaDiTesto 2657">
            <a:extLst>
              <a:ext uri="{FF2B5EF4-FFF2-40B4-BE49-F238E27FC236}">
                <a16:creationId xmlns:a16="http://schemas.microsoft.com/office/drawing/2014/main" id="{84CFC168-72C8-7402-F974-9C3EE270962F}"/>
              </a:ext>
            </a:extLst>
          </p:cNvPr>
          <p:cNvSpPr txBox="1"/>
          <p:nvPr/>
        </p:nvSpPr>
        <p:spPr>
          <a:xfrm>
            <a:off x="1387963" y="3765369"/>
            <a:ext cx="17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St. Helena,</a:t>
            </a:r>
          </a:p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Cook-Austral</a:t>
            </a:r>
          </a:p>
        </p:txBody>
      </p:sp>
      <p:sp>
        <p:nvSpPr>
          <p:cNvPr id="2659" name="CasellaDiTesto 2658">
            <a:extLst>
              <a:ext uri="{FF2B5EF4-FFF2-40B4-BE49-F238E27FC236}">
                <a16:creationId xmlns:a16="http://schemas.microsoft.com/office/drawing/2014/main" id="{820D3B0E-DABD-FD5B-AC1C-71ACFD9E5243}"/>
              </a:ext>
            </a:extLst>
          </p:cNvPr>
          <p:cNvSpPr txBox="1"/>
          <p:nvPr/>
        </p:nvSpPr>
        <p:spPr>
          <a:xfrm>
            <a:off x="2034953" y="841247"/>
            <a:ext cx="12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Madeira</a:t>
            </a:r>
          </a:p>
        </p:txBody>
      </p:sp>
      <p:sp>
        <p:nvSpPr>
          <p:cNvPr id="2660" name="CasellaDiTesto 2659">
            <a:extLst>
              <a:ext uri="{FF2B5EF4-FFF2-40B4-BE49-F238E27FC236}">
                <a16:creationId xmlns:a16="http://schemas.microsoft.com/office/drawing/2014/main" id="{00327C21-59C3-1F36-B946-C1BB54092ABC}"/>
              </a:ext>
            </a:extLst>
          </p:cNvPr>
          <p:cNvSpPr txBox="1"/>
          <p:nvPr/>
        </p:nvSpPr>
        <p:spPr>
          <a:xfrm>
            <a:off x="5700661" y="5673993"/>
            <a:ext cx="23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Pitcairn, Walvis Ridge</a:t>
            </a:r>
          </a:p>
        </p:txBody>
      </p:sp>
      <p:sp>
        <p:nvSpPr>
          <p:cNvPr id="2661" name="CasellaDiTesto 2660">
            <a:extLst>
              <a:ext uri="{FF2B5EF4-FFF2-40B4-BE49-F238E27FC236}">
                <a16:creationId xmlns:a16="http://schemas.microsoft.com/office/drawing/2014/main" id="{E721A327-58E2-F561-729F-3349205C5152}"/>
              </a:ext>
            </a:extLst>
          </p:cNvPr>
          <p:cNvSpPr txBox="1"/>
          <p:nvPr/>
        </p:nvSpPr>
        <p:spPr>
          <a:xfrm>
            <a:off x="6747641" y="3350873"/>
            <a:ext cx="18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Samoa, </a:t>
            </a:r>
          </a:p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Society Islands</a:t>
            </a:r>
          </a:p>
        </p:txBody>
      </p:sp>
      <p:sp>
        <p:nvSpPr>
          <p:cNvPr id="2644" name="Ovale 2643">
            <a:extLst>
              <a:ext uri="{FF2B5EF4-FFF2-40B4-BE49-F238E27FC236}">
                <a16:creationId xmlns:a16="http://schemas.microsoft.com/office/drawing/2014/main" id="{AF2AE0E9-C27F-3DCE-CF62-BD3394CB6901}"/>
              </a:ext>
            </a:extLst>
          </p:cNvPr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91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Immagine 2620">
            <a:extLst>
              <a:ext uri="{FF2B5EF4-FFF2-40B4-BE49-F238E27FC236}">
                <a16:creationId xmlns:a16="http://schemas.microsoft.com/office/drawing/2014/main" id="{D757F250-90E0-1056-1175-0881610F3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911"/>
            <a:ext cx="9144000" cy="6896911"/>
          </a:xfrm>
          <a:prstGeom prst="rect">
            <a:avLst/>
          </a:prstGeom>
        </p:spPr>
      </p:pic>
      <p:sp>
        <p:nvSpPr>
          <p:cNvPr id="2622" name="CasellaDiTesto 2621">
            <a:extLst>
              <a:ext uri="{FF2B5EF4-FFF2-40B4-BE49-F238E27FC236}">
                <a16:creationId xmlns:a16="http://schemas.microsoft.com/office/drawing/2014/main" id="{6EB60893-36A1-8C68-4F52-82D8DC338506}"/>
              </a:ext>
            </a:extLst>
          </p:cNvPr>
          <p:cNvSpPr txBox="1"/>
          <p:nvPr/>
        </p:nvSpPr>
        <p:spPr>
          <a:xfrm>
            <a:off x="0" y="6275169"/>
            <a:ext cx="326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Harðardòtter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Jackson, 2025 (Chem. Geol., 672, 122505)</a:t>
            </a:r>
          </a:p>
        </p:txBody>
      </p:sp>
      <p:cxnSp>
        <p:nvCxnSpPr>
          <p:cNvPr id="2624" name="Connettore diritto 2623">
            <a:extLst>
              <a:ext uri="{FF2B5EF4-FFF2-40B4-BE49-F238E27FC236}">
                <a16:creationId xmlns:a16="http://schemas.microsoft.com/office/drawing/2014/main" id="{38AE9216-F92A-FBBD-8BF0-0B6A09D6C01C}"/>
              </a:ext>
            </a:extLst>
          </p:cNvPr>
          <p:cNvCxnSpPr>
            <a:cxnSpLocks/>
          </p:cNvCxnSpPr>
          <p:nvPr/>
        </p:nvCxnSpPr>
        <p:spPr bwMode="auto">
          <a:xfrm flipH="1">
            <a:off x="1943100" y="495300"/>
            <a:ext cx="203200" cy="2082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6" name="Connettore diritto 2625">
            <a:extLst>
              <a:ext uri="{FF2B5EF4-FFF2-40B4-BE49-F238E27FC236}">
                <a16:creationId xmlns:a16="http://schemas.microsoft.com/office/drawing/2014/main" id="{8C874DF4-9789-763D-ED72-3A84ABD98666}"/>
              </a:ext>
            </a:extLst>
          </p:cNvPr>
          <p:cNvCxnSpPr>
            <a:cxnSpLocks/>
          </p:cNvCxnSpPr>
          <p:nvPr/>
        </p:nvCxnSpPr>
        <p:spPr bwMode="auto">
          <a:xfrm>
            <a:off x="2070100" y="2933700"/>
            <a:ext cx="1524000" cy="26289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9" name="Connettore diritto 2628">
            <a:extLst>
              <a:ext uri="{FF2B5EF4-FFF2-40B4-BE49-F238E27FC236}">
                <a16:creationId xmlns:a16="http://schemas.microsoft.com/office/drawing/2014/main" id="{F2EA9957-9198-43D9-C5B5-E1DA64562F19}"/>
              </a:ext>
            </a:extLst>
          </p:cNvPr>
          <p:cNvCxnSpPr>
            <a:cxnSpLocks/>
          </p:cNvCxnSpPr>
          <p:nvPr/>
        </p:nvCxnSpPr>
        <p:spPr bwMode="auto">
          <a:xfrm flipH="1">
            <a:off x="4343400" y="5270500"/>
            <a:ext cx="3606800" cy="317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1" name="Connettore diritto 2640">
            <a:extLst>
              <a:ext uri="{FF2B5EF4-FFF2-40B4-BE49-F238E27FC236}">
                <a16:creationId xmlns:a16="http://schemas.microsoft.com/office/drawing/2014/main" id="{6080762E-5C14-236E-7B89-0A4D2244B40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81300" y="698500"/>
            <a:ext cx="5588000" cy="4038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55" name="CasellaDiTesto 2654">
            <a:extLst>
              <a:ext uri="{FF2B5EF4-FFF2-40B4-BE49-F238E27FC236}">
                <a16:creationId xmlns:a16="http://schemas.microsoft.com/office/drawing/2014/main" id="{9E57DBC9-41FB-D7DE-D1E5-9A9EE48635DB}"/>
              </a:ext>
            </a:extLst>
          </p:cNvPr>
          <p:cNvSpPr txBox="1"/>
          <p:nvPr/>
        </p:nvSpPr>
        <p:spPr>
          <a:xfrm>
            <a:off x="4000500" y="3949700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EM-2</a:t>
            </a:r>
            <a:endParaRPr lang="en-GB" sz="20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62" name="Connettore diritto 2661">
            <a:extLst>
              <a:ext uri="{FF2B5EF4-FFF2-40B4-BE49-F238E27FC236}">
                <a16:creationId xmlns:a16="http://schemas.microsoft.com/office/drawing/2014/main" id="{7693D251-3093-BCBD-749C-2A27F46CF136}"/>
              </a:ext>
            </a:extLst>
          </p:cNvPr>
          <p:cNvCxnSpPr>
            <a:cxnSpLocks/>
            <a:stCxn id="2655" idx="2"/>
          </p:cNvCxnSpPr>
          <p:nvPr/>
        </p:nvCxnSpPr>
        <p:spPr bwMode="auto">
          <a:xfrm flipH="1">
            <a:off x="4000500" y="4349810"/>
            <a:ext cx="412750" cy="10476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64" name="Connettore diritto 2663">
            <a:extLst>
              <a:ext uri="{FF2B5EF4-FFF2-40B4-BE49-F238E27FC236}">
                <a16:creationId xmlns:a16="http://schemas.microsoft.com/office/drawing/2014/main" id="{3683B60E-A878-64EA-7CD5-8DC2407C4671}"/>
              </a:ext>
            </a:extLst>
          </p:cNvPr>
          <p:cNvCxnSpPr>
            <a:cxnSpLocks/>
          </p:cNvCxnSpPr>
          <p:nvPr/>
        </p:nvCxnSpPr>
        <p:spPr bwMode="auto">
          <a:xfrm>
            <a:off x="2552700" y="673100"/>
            <a:ext cx="2006600" cy="3086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68" name="CasellaDiTesto 2667">
            <a:extLst>
              <a:ext uri="{FF2B5EF4-FFF2-40B4-BE49-F238E27FC236}">
                <a16:creationId xmlns:a16="http://schemas.microsoft.com/office/drawing/2014/main" id="{8A36AA06-08EE-4318-F32C-A52CCDA4EC84}"/>
              </a:ext>
            </a:extLst>
          </p:cNvPr>
          <p:cNvSpPr txBox="1"/>
          <p:nvPr/>
        </p:nvSpPr>
        <p:spPr>
          <a:xfrm>
            <a:off x="4292600" y="4229100"/>
            <a:ext cx="26289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i="1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(Isotopic topology of EM-2 mantle end-member of the previous article)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5" grpId="0"/>
      <p:bldP spid="266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31774" y="867124"/>
            <a:ext cx="407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7C80"/>
                </a:solidFill>
                <a:latin typeface="Calibri" pitchFamily="34" charset="0"/>
              </a:rPr>
              <a:t>HIMU</a:t>
            </a:r>
            <a:endParaRPr lang="en-GB" sz="4400" b="1" dirty="0">
              <a:solidFill>
                <a:srgbClr val="FF7C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(St. Helena, Cook-Austral)</a:t>
            </a:r>
          </a:p>
          <a:p>
            <a:r>
              <a:rPr lang="en-GB" sz="5400" b="1" dirty="0">
                <a:solidFill>
                  <a:srgbClr val="FFFF00"/>
                </a:solidFill>
                <a:latin typeface="Calibri" pitchFamily="34" charset="0"/>
              </a:rPr>
              <a:t>EMI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(Pitcairn, Walvis Ridge)</a:t>
            </a:r>
          </a:p>
          <a:p>
            <a:r>
              <a:rPr lang="en-GB" sz="5400" b="1" dirty="0">
                <a:solidFill>
                  <a:srgbClr val="FF0000"/>
                </a:solidFill>
                <a:latin typeface="Calibri" pitchFamily="34" charset="0"/>
              </a:rPr>
              <a:t>EMII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(Samoa, Society Islands)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1775" y="4540965"/>
            <a:ext cx="399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Calibri" pitchFamily="34" charset="0"/>
              </a:rPr>
              <a:t>DMM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(N Atlantic)</a:t>
            </a:r>
            <a:endParaRPr lang="en-GB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43376" y="2073713"/>
            <a:ext cx="5000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“Mantle plumes can be divided into several genera, </a:t>
            </a:r>
          </a:p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EMI, EMII and HIMU...”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15253" y="4704373"/>
            <a:ext cx="52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Hypothetical (depleted) composition of the Upper Mantle.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-1" y="7107"/>
            <a:ext cx="914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Focus on the four extreme compositions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87799" y="3519203"/>
            <a:ext cx="495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(White, 2015,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Geochem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Perspect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., 4, 95-251)</a:t>
            </a:r>
            <a:endParaRPr lang="en-GB" sz="3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3543300" y="933450"/>
            <a:ext cx="762000" cy="3629025"/>
          </a:xfrm>
          <a:prstGeom prst="righ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7" grpId="0"/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9FC3FF-F460-73BF-FB61-2723E94ABB36}"/>
              </a:ext>
            </a:extLst>
          </p:cNvPr>
          <p:cNvSpPr txBox="1"/>
          <p:nvPr/>
        </p:nvSpPr>
        <p:spPr>
          <a:xfrm>
            <a:off x="3815253" y="4704373"/>
            <a:ext cx="52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Hypothetical (depleted) composition of the Upper Mantle.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16C66D-C282-3C8B-F22F-B34DC14C1F63}"/>
              </a:ext>
            </a:extLst>
          </p:cNvPr>
          <p:cNvSpPr txBox="1"/>
          <p:nvPr/>
        </p:nvSpPr>
        <p:spPr>
          <a:xfrm>
            <a:off x="4143376" y="2073713"/>
            <a:ext cx="5000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“Mantle plumes can be divided into several genera, </a:t>
            </a:r>
          </a:p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EMI, EMII and HIMU...”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31774" y="867124"/>
            <a:ext cx="407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7C80"/>
                </a:solidFill>
                <a:latin typeface="Calibri" pitchFamily="34" charset="0"/>
              </a:rPr>
              <a:t>HIMU</a:t>
            </a:r>
            <a:endParaRPr lang="en-GB" sz="4400" b="1" dirty="0">
              <a:solidFill>
                <a:srgbClr val="FF7C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(St. Helena, Cook-Austral)</a:t>
            </a:r>
          </a:p>
          <a:p>
            <a:r>
              <a:rPr lang="en-GB" sz="5400" b="1" dirty="0">
                <a:solidFill>
                  <a:srgbClr val="FFFF00"/>
                </a:solidFill>
                <a:latin typeface="Calibri" pitchFamily="34" charset="0"/>
              </a:rPr>
              <a:t>EMI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(Pitcairn, Walvis Ridge)</a:t>
            </a:r>
          </a:p>
          <a:p>
            <a:r>
              <a:rPr lang="en-GB" sz="5400" b="1" dirty="0">
                <a:solidFill>
                  <a:srgbClr val="FF0000"/>
                </a:solidFill>
                <a:latin typeface="Calibri" pitchFamily="34" charset="0"/>
              </a:rPr>
              <a:t>EMII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(Samoa, Society Islands)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1775" y="4540965"/>
            <a:ext cx="399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Calibri" pitchFamily="34" charset="0"/>
              </a:rPr>
              <a:t>DMM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(N Atlantic)</a:t>
            </a:r>
            <a:endParaRPr lang="en-GB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87799" y="3519203"/>
            <a:ext cx="495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(White, 2015,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Geochem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Perspect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., 4, 95-251)</a:t>
            </a:r>
            <a:endParaRPr lang="en-GB" sz="3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6574" y="5859138"/>
            <a:ext cx="334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FF00"/>
                </a:solidFill>
                <a:latin typeface="Calibri" pitchFamily="34" charset="0"/>
              </a:rPr>
              <a:t>FOZO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86225" y="1606320"/>
            <a:ext cx="505777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These are the most extreme OIB isotopic compositions, but      </a:t>
            </a:r>
            <a:r>
              <a:rPr lang="en-GB" sz="2800" i="1" u="sng" dirty="0">
                <a:solidFill>
                  <a:schemeClr val="bg1"/>
                </a:solidFill>
                <a:latin typeface="Calibri" pitchFamily="34" charset="0"/>
              </a:rPr>
              <a:t>pure terms are extremely rare</a:t>
            </a:r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023000" y="4635396"/>
            <a:ext cx="4943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Extreme DMM is not the most common isotopic composition.</a:t>
            </a:r>
          </a:p>
          <a:p>
            <a:pPr algn="ctr"/>
            <a:endParaRPr lang="en-GB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03687" y="5839153"/>
            <a:ext cx="491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Also known as </a:t>
            </a:r>
            <a:r>
              <a:rPr lang="en-GB" sz="2400" i="1" dirty="0" err="1">
                <a:solidFill>
                  <a:schemeClr val="bg1"/>
                </a:solidFill>
                <a:latin typeface="Calibri" pitchFamily="34" charset="0"/>
              </a:rPr>
              <a:t>PREvalent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Calibri" pitchFamily="34" charset="0"/>
              </a:rPr>
              <a:t>MAntle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 (PREMA) composition.</a:t>
            </a: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3543300" y="933450"/>
            <a:ext cx="762000" cy="3629025"/>
          </a:xfrm>
          <a:prstGeom prst="righ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-1" y="7107"/>
            <a:ext cx="914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Focus on the four extreme compositions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6" grpId="0" animBg="1"/>
      <p:bldP spid="1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171950" y="4660795"/>
            <a:ext cx="431482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B0F0"/>
                </a:solidFill>
                <a:latin typeface="Calibri" pitchFamily="34" charset="0"/>
              </a:rPr>
              <a:t>Fundamental ingredient in the OIB recipe too.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505200" y="5739552"/>
            <a:ext cx="56388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FF00"/>
                </a:solidFill>
                <a:latin typeface="Calibri" pitchFamily="34" charset="0"/>
              </a:rPr>
              <a:t>Common in oceanic and continental mid-plate basaltic magmas.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114800" y="1136409"/>
            <a:ext cx="442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7C80"/>
                </a:solidFill>
                <a:latin typeface="Calibri" pitchFamily="34" charset="0"/>
              </a:rPr>
              <a:t>Cook-Austral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No age track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(small scale sub-continental Convection).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114800" y="2307879"/>
            <a:ext cx="442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Pitcairn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Isotopic composition far away from primitive mantle.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14800" y="3495110"/>
            <a:ext cx="442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libri" pitchFamily="34" charset="0"/>
              </a:rPr>
              <a:t>Society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Isotopic composition very close to subducted sediments.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31775" y="4540965"/>
            <a:ext cx="399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Calibri" pitchFamily="34" charset="0"/>
              </a:rPr>
              <a:t>DMM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(N Atlantic)</a:t>
            </a:r>
            <a:endParaRPr lang="en-GB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6574" y="5859138"/>
            <a:ext cx="334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FF00"/>
                </a:solidFill>
                <a:latin typeface="Calibri" pitchFamily="34" charset="0"/>
              </a:rPr>
              <a:t>FOZO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31774" y="867124"/>
            <a:ext cx="407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7C80"/>
                </a:solidFill>
                <a:latin typeface="Calibri" pitchFamily="34" charset="0"/>
              </a:rPr>
              <a:t>HIMU</a:t>
            </a:r>
            <a:endParaRPr lang="en-GB" sz="4400" b="1" dirty="0">
              <a:solidFill>
                <a:srgbClr val="FF7C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(St. Helena, Cook-Austral)</a:t>
            </a:r>
          </a:p>
          <a:p>
            <a:r>
              <a:rPr lang="en-GB" sz="5400" b="1" dirty="0">
                <a:solidFill>
                  <a:srgbClr val="FFFF00"/>
                </a:solidFill>
                <a:latin typeface="Calibri" pitchFamily="34" charset="0"/>
              </a:rPr>
              <a:t>EMI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(Pitcairn, Walvis Ridge)</a:t>
            </a:r>
          </a:p>
          <a:p>
            <a:r>
              <a:rPr lang="en-GB" sz="5400" b="1" dirty="0">
                <a:solidFill>
                  <a:srgbClr val="FF0000"/>
                </a:solidFill>
                <a:latin typeface="Calibri" pitchFamily="34" charset="0"/>
              </a:rPr>
              <a:t>EMII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(Samoa, Society Islands)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-1" y="7107"/>
            <a:ext cx="914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Focus on the four extreme compositions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1" grpId="0"/>
      <p:bldP spid="12" grpId="0"/>
      <p:bldP spid="1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76227" name="Text Box 3"/>
          <p:cNvSpPr txBox="1">
            <a:spLocks noChangeArrowheads="1"/>
          </p:cNvSpPr>
          <p:nvPr/>
        </p:nvSpPr>
        <p:spPr bwMode="auto">
          <a:xfrm>
            <a:off x="371475" y="610800"/>
            <a:ext cx="8343900" cy="637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 resume:</a:t>
            </a:r>
          </a:p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possible to distinguish at least three very different geochemical end-members in </a:t>
            </a: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oceanic basalts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Very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very 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Mildly radiogenic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(resembling lower continental crust)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(resembling upper continental crust)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 much different from MORB in terms of         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6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6|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6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31362</TotalTime>
  <Words>9780</Words>
  <Application>Microsoft Office PowerPoint</Application>
  <PresentationFormat>Presentazione su schermo (4:3)</PresentationFormat>
  <Paragraphs>1260</Paragraphs>
  <Slides>111</Slides>
  <Notes>111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111</vt:i4>
      </vt:variant>
    </vt:vector>
  </HeadingPairs>
  <TitlesOfParts>
    <vt:vector size="118" baseType="lpstr">
      <vt:lpstr>MS PGothic</vt:lpstr>
      <vt:lpstr>Arial</vt:lpstr>
      <vt:lpstr>Calibri</vt:lpstr>
      <vt:lpstr>Comic Sans MS</vt:lpstr>
      <vt:lpstr>Symbol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activity in the Circum-Mediterranean area during the Cenozoic  Michele Lustrino  Dipartimento di Scienze della Terra Università degli Studi di Roma La Sapienza</dc:title>
  <dc:creator>.</dc:creator>
  <cp:lastModifiedBy>Michele Lustrino</cp:lastModifiedBy>
  <cp:revision>1175</cp:revision>
  <dcterms:created xsi:type="dcterms:W3CDTF">2002-09-09T09:17:52Z</dcterms:created>
  <dcterms:modified xsi:type="dcterms:W3CDTF">2025-05-06T08:30:03Z</dcterms:modified>
</cp:coreProperties>
</file>