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3" r:id="rId2"/>
    <p:sldId id="410" r:id="rId3"/>
    <p:sldId id="577" r:id="rId4"/>
    <p:sldId id="610" r:id="rId5"/>
    <p:sldId id="611" r:id="rId6"/>
    <p:sldId id="612" r:id="rId7"/>
    <p:sldId id="579" r:id="rId8"/>
    <p:sldId id="584" r:id="rId9"/>
    <p:sldId id="550" r:id="rId10"/>
    <p:sldId id="548" r:id="rId11"/>
    <p:sldId id="614" r:id="rId12"/>
    <p:sldId id="613" r:id="rId13"/>
    <p:sldId id="603" r:id="rId14"/>
    <p:sldId id="615" r:id="rId15"/>
    <p:sldId id="616" r:id="rId16"/>
    <p:sldId id="617" r:id="rId17"/>
    <p:sldId id="618" r:id="rId18"/>
    <p:sldId id="619" r:id="rId19"/>
    <p:sldId id="620" r:id="rId20"/>
    <p:sldId id="621" r:id="rId21"/>
    <p:sldId id="622" r:id="rId22"/>
    <p:sldId id="623" r:id="rId23"/>
    <p:sldId id="624" r:id="rId24"/>
    <p:sldId id="625" r:id="rId25"/>
    <p:sldId id="626" r:id="rId26"/>
    <p:sldId id="547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2334"/>
    <a:srgbClr val="0270C0"/>
    <a:srgbClr val="E8E8E8"/>
    <a:srgbClr val="FEE3F5"/>
    <a:srgbClr val="8ED973"/>
    <a:srgbClr val="A02A93"/>
    <a:srgbClr val="C8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2"/>
    <p:restoredTop sz="95975"/>
  </p:normalViewPr>
  <p:slideViewPr>
    <p:cSldViewPr snapToGrid="0">
      <p:cViewPr varScale="1">
        <p:scale>
          <a:sx n="132" d="100"/>
          <a:sy n="132" d="100"/>
        </p:scale>
        <p:origin x="18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AE8C6-F38F-8640-888C-673DCE6B5817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1384F8B-30CD-144A-8A27-8F041240D629}">
      <dgm:prSet phldrT="[Testo]"/>
      <dgm:spPr/>
      <dgm:t>
        <a:bodyPr/>
        <a:lstStyle/>
        <a:p>
          <a:r>
            <a:rPr lang="it-IT" dirty="0"/>
            <a:t>A breve termine</a:t>
          </a:r>
        </a:p>
      </dgm:t>
    </dgm:pt>
    <dgm:pt modelId="{18152C3B-4469-D64B-A7E1-57C4CC91A457}" type="parTrans" cxnId="{57546E27-576C-D349-95B1-9155A103F185}">
      <dgm:prSet/>
      <dgm:spPr/>
      <dgm:t>
        <a:bodyPr/>
        <a:lstStyle/>
        <a:p>
          <a:endParaRPr lang="it-IT"/>
        </a:p>
      </dgm:t>
    </dgm:pt>
    <dgm:pt modelId="{B92902DC-D7A7-3548-8B36-923AA57A06FE}" type="sibTrans" cxnId="{57546E27-576C-D349-95B1-9155A103F185}">
      <dgm:prSet/>
      <dgm:spPr/>
      <dgm:t>
        <a:bodyPr/>
        <a:lstStyle/>
        <a:p>
          <a:endParaRPr lang="it-IT"/>
        </a:p>
      </dgm:t>
    </dgm:pt>
    <dgm:pt modelId="{88466DEA-B3D1-CA4F-91DA-B62A0A2D80FF}">
      <dgm:prSet phldrT="[Testo]"/>
      <dgm:spPr/>
      <dgm:t>
        <a:bodyPr/>
        <a:lstStyle/>
        <a:p>
          <a:pPr>
            <a:buNone/>
          </a:pPr>
          <a:r>
            <a:rPr lang="it-IT" dirty="0"/>
            <a:t>Il cortisolo aiuta ad aumentare la disponibilità di glucosio, orientare l’attenzione e sopprimere le funzioni corporee non essenziali per dare priorità ai bisogni di sopravvivenza immediati</a:t>
          </a:r>
        </a:p>
      </dgm:t>
    </dgm:pt>
    <dgm:pt modelId="{A63BE838-2502-FA42-AD4A-6316E6374E78}" type="parTrans" cxnId="{6FDF29B5-9C00-1D41-A8C7-9C511A41E2FD}">
      <dgm:prSet/>
      <dgm:spPr/>
      <dgm:t>
        <a:bodyPr/>
        <a:lstStyle/>
        <a:p>
          <a:endParaRPr lang="it-IT"/>
        </a:p>
      </dgm:t>
    </dgm:pt>
    <dgm:pt modelId="{6E0F0C8C-65C5-9344-888E-5C833DF6956D}" type="sibTrans" cxnId="{6FDF29B5-9C00-1D41-A8C7-9C511A41E2FD}">
      <dgm:prSet/>
      <dgm:spPr/>
      <dgm:t>
        <a:bodyPr/>
        <a:lstStyle/>
        <a:p>
          <a:endParaRPr lang="it-IT"/>
        </a:p>
      </dgm:t>
    </dgm:pt>
    <dgm:pt modelId="{71BC154F-A32E-0A41-A761-A5E280ABE5B2}">
      <dgm:prSet phldrT="[Testo]"/>
      <dgm:spPr/>
      <dgm:t>
        <a:bodyPr/>
        <a:lstStyle/>
        <a:p>
          <a:r>
            <a:rPr lang="it-IT" dirty="0"/>
            <a:t>A lungo termine</a:t>
          </a:r>
        </a:p>
      </dgm:t>
    </dgm:pt>
    <dgm:pt modelId="{7D9123F7-2CC4-F94F-9D38-92D58DBDA905}" type="parTrans" cxnId="{12364AD5-2F9B-AB43-BBDC-33E8E0F10A54}">
      <dgm:prSet/>
      <dgm:spPr/>
      <dgm:t>
        <a:bodyPr/>
        <a:lstStyle/>
        <a:p>
          <a:endParaRPr lang="it-IT"/>
        </a:p>
      </dgm:t>
    </dgm:pt>
    <dgm:pt modelId="{7959F488-892C-A447-BAB7-DA4C1415D826}" type="sibTrans" cxnId="{12364AD5-2F9B-AB43-BBDC-33E8E0F10A54}">
      <dgm:prSet/>
      <dgm:spPr/>
      <dgm:t>
        <a:bodyPr/>
        <a:lstStyle/>
        <a:p>
          <a:endParaRPr lang="it-IT"/>
        </a:p>
      </dgm:t>
    </dgm:pt>
    <dgm:pt modelId="{83D6E90C-DE18-054F-A5B6-E430D21D87E8}">
      <dgm:prSet phldrT="[Testo]"/>
      <dgm:spPr/>
      <dgm:t>
        <a:bodyPr/>
        <a:lstStyle/>
        <a:p>
          <a:r>
            <a:rPr lang="it-IT" dirty="0"/>
            <a:t>Possono esserci esiti disadattivi e minare il benessere psicofisico dell’individuo</a:t>
          </a:r>
        </a:p>
      </dgm:t>
    </dgm:pt>
    <dgm:pt modelId="{FF3E7667-59CB-3A4D-94AB-E58E156D686E}" type="parTrans" cxnId="{F4C0E9B6-7057-0B49-B467-D55EBA1022B2}">
      <dgm:prSet/>
      <dgm:spPr/>
      <dgm:t>
        <a:bodyPr/>
        <a:lstStyle/>
        <a:p>
          <a:endParaRPr lang="it-IT"/>
        </a:p>
      </dgm:t>
    </dgm:pt>
    <dgm:pt modelId="{F0DDF0BC-9158-E24C-88A9-EA765A815DB0}" type="sibTrans" cxnId="{F4C0E9B6-7057-0B49-B467-D55EBA1022B2}">
      <dgm:prSet/>
      <dgm:spPr/>
      <dgm:t>
        <a:bodyPr/>
        <a:lstStyle/>
        <a:p>
          <a:endParaRPr lang="it-IT"/>
        </a:p>
      </dgm:t>
    </dgm:pt>
    <dgm:pt modelId="{1047BEF9-C440-8E45-B2B3-62836914A817}" type="pres">
      <dgm:prSet presAssocID="{DEFAE8C6-F38F-8640-888C-673DCE6B5817}" presName="Name0" presStyleCnt="0">
        <dgm:presLayoutVars>
          <dgm:dir/>
          <dgm:animLvl val="lvl"/>
          <dgm:resizeHandles val="exact"/>
        </dgm:presLayoutVars>
      </dgm:prSet>
      <dgm:spPr/>
    </dgm:pt>
    <dgm:pt modelId="{1A7061FF-D150-7743-8B90-8E47D321FF05}" type="pres">
      <dgm:prSet presAssocID="{71BC154F-A32E-0A41-A761-A5E280ABE5B2}" presName="boxAndChildren" presStyleCnt="0"/>
      <dgm:spPr/>
    </dgm:pt>
    <dgm:pt modelId="{019322F4-20EC-DA40-B006-E327A4B670A6}" type="pres">
      <dgm:prSet presAssocID="{71BC154F-A32E-0A41-A761-A5E280ABE5B2}" presName="parentTextBox" presStyleLbl="node1" presStyleIdx="0" presStyleCnt="2"/>
      <dgm:spPr/>
    </dgm:pt>
    <dgm:pt modelId="{8FEE196D-0EBA-3E40-95CF-7D4D065DE04D}" type="pres">
      <dgm:prSet presAssocID="{71BC154F-A32E-0A41-A761-A5E280ABE5B2}" presName="entireBox" presStyleLbl="node1" presStyleIdx="0" presStyleCnt="2"/>
      <dgm:spPr/>
    </dgm:pt>
    <dgm:pt modelId="{25DFA17B-BB64-414F-9706-134D505BBBBE}" type="pres">
      <dgm:prSet presAssocID="{71BC154F-A32E-0A41-A761-A5E280ABE5B2}" presName="descendantBox" presStyleCnt="0"/>
      <dgm:spPr/>
    </dgm:pt>
    <dgm:pt modelId="{DAE09A61-E56A-D84B-AB95-17F498FE48E7}" type="pres">
      <dgm:prSet presAssocID="{83D6E90C-DE18-054F-A5B6-E430D21D87E8}" presName="childTextBox" presStyleLbl="fgAccFollowNode1" presStyleIdx="0" presStyleCnt="2">
        <dgm:presLayoutVars>
          <dgm:bulletEnabled val="1"/>
        </dgm:presLayoutVars>
      </dgm:prSet>
      <dgm:spPr/>
    </dgm:pt>
    <dgm:pt modelId="{DC50C351-10FC-BA4F-8B45-ACDE5C150518}" type="pres">
      <dgm:prSet presAssocID="{B92902DC-D7A7-3548-8B36-923AA57A06FE}" presName="sp" presStyleCnt="0"/>
      <dgm:spPr/>
    </dgm:pt>
    <dgm:pt modelId="{50F8EDA9-CCA2-1245-90EC-B3130CAA090F}" type="pres">
      <dgm:prSet presAssocID="{F1384F8B-30CD-144A-8A27-8F041240D629}" presName="arrowAndChildren" presStyleCnt="0"/>
      <dgm:spPr/>
    </dgm:pt>
    <dgm:pt modelId="{6868CDDA-0CA6-2B4C-8252-37BCEBB436B1}" type="pres">
      <dgm:prSet presAssocID="{F1384F8B-30CD-144A-8A27-8F041240D629}" presName="parentTextArrow" presStyleLbl="node1" presStyleIdx="0" presStyleCnt="2"/>
      <dgm:spPr/>
    </dgm:pt>
    <dgm:pt modelId="{0FC5513F-C7AA-2D4E-89EC-A14DFFB80F42}" type="pres">
      <dgm:prSet presAssocID="{F1384F8B-30CD-144A-8A27-8F041240D629}" presName="arrow" presStyleLbl="node1" presStyleIdx="1" presStyleCnt="2" custLinFactNeighborX="1427" custLinFactNeighborY="-8203"/>
      <dgm:spPr/>
    </dgm:pt>
    <dgm:pt modelId="{349C1122-683F-9447-97C2-BF30DA8BA7AE}" type="pres">
      <dgm:prSet presAssocID="{F1384F8B-30CD-144A-8A27-8F041240D629}" presName="descendantArrow" presStyleCnt="0"/>
      <dgm:spPr/>
    </dgm:pt>
    <dgm:pt modelId="{4FC6A646-62DC-6640-A299-B79BB4C074BF}" type="pres">
      <dgm:prSet presAssocID="{88466DEA-B3D1-CA4F-91DA-B62A0A2D80FF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DA15680C-A7E7-3648-98E9-58630723DDC8}" type="presOf" srcId="{F1384F8B-30CD-144A-8A27-8F041240D629}" destId="{0FC5513F-C7AA-2D4E-89EC-A14DFFB80F42}" srcOrd="1" destOrd="0" presId="urn:microsoft.com/office/officeart/2005/8/layout/process4"/>
    <dgm:cxn modelId="{57546E27-576C-D349-95B1-9155A103F185}" srcId="{DEFAE8C6-F38F-8640-888C-673DCE6B5817}" destId="{F1384F8B-30CD-144A-8A27-8F041240D629}" srcOrd="0" destOrd="0" parTransId="{18152C3B-4469-D64B-A7E1-57C4CC91A457}" sibTransId="{B92902DC-D7A7-3548-8B36-923AA57A06FE}"/>
    <dgm:cxn modelId="{A081115D-A102-9644-B9A4-CB09B63479E2}" type="presOf" srcId="{71BC154F-A32E-0A41-A761-A5E280ABE5B2}" destId="{8FEE196D-0EBA-3E40-95CF-7D4D065DE04D}" srcOrd="1" destOrd="0" presId="urn:microsoft.com/office/officeart/2005/8/layout/process4"/>
    <dgm:cxn modelId="{E2F0F572-AFF7-0842-A1A4-2DC592603573}" type="presOf" srcId="{88466DEA-B3D1-CA4F-91DA-B62A0A2D80FF}" destId="{4FC6A646-62DC-6640-A299-B79BB4C074BF}" srcOrd="0" destOrd="0" presId="urn:microsoft.com/office/officeart/2005/8/layout/process4"/>
    <dgm:cxn modelId="{FF43B397-1A73-A04C-AFE9-A3F931AFEB17}" type="presOf" srcId="{F1384F8B-30CD-144A-8A27-8F041240D629}" destId="{6868CDDA-0CA6-2B4C-8252-37BCEBB436B1}" srcOrd="0" destOrd="0" presId="urn:microsoft.com/office/officeart/2005/8/layout/process4"/>
    <dgm:cxn modelId="{6FDF29B5-9C00-1D41-A8C7-9C511A41E2FD}" srcId="{F1384F8B-30CD-144A-8A27-8F041240D629}" destId="{88466DEA-B3D1-CA4F-91DA-B62A0A2D80FF}" srcOrd="0" destOrd="0" parTransId="{A63BE838-2502-FA42-AD4A-6316E6374E78}" sibTransId="{6E0F0C8C-65C5-9344-888E-5C833DF6956D}"/>
    <dgm:cxn modelId="{F4C0E9B6-7057-0B49-B467-D55EBA1022B2}" srcId="{71BC154F-A32E-0A41-A761-A5E280ABE5B2}" destId="{83D6E90C-DE18-054F-A5B6-E430D21D87E8}" srcOrd="0" destOrd="0" parTransId="{FF3E7667-59CB-3A4D-94AB-E58E156D686E}" sibTransId="{F0DDF0BC-9158-E24C-88A9-EA765A815DB0}"/>
    <dgm:cxn modelId="{12364AD5-2F9B-AB43-BBDC-33E8E0F10A54}" srcId="{DEFAE8C6-F38F-8640-888C-673DCE6B5817}" destId="{71BC154F-A32E-0A41-A761-A5E280ABE5B2}" srcOrd="1" destOrd="0" parTransId="{7D9123F7-2CC4-F94F-9D38-92D58DBDA905}" sibTransId="{7959F488-892C-A447-BAB7-DA4C1415D826}"/>
    <dgm:cxn modelId="{15CB48D8-F17B-1145-A1EC-84BDB5869AFB}" type="presOf" srcId="{83D6E90C-DE18-054F-A5B6-E430D21D87E8}" destId="{DAE09A61-E56A-D84B-AB95-17F498FE48E7}" srcOrd="0" destOrd="0" presId="urn:microsoft.com/office/officeart/2005/8/layout/process4"/>
    <dgm:cxn modelId="{87F215DF-E8D7-DF41-9B8E-3681DDC08266}" type="presOf" srcId="{DEFAE8C6-F38F-8640-888C-673DCE6B5817}" destId="{1047BEF9-C440-8E45-B2B3-62836914A817}" srcOrd="0" destOrd="0" presId="urn:microsoft.com/office/officeart/2005/8/layout/process4"/>
    <dgm:cxn modelId="{231EFBF4-3EAE-EC42-BE72-93CA68D0C021}" type="presOf" srcId="{71BC154F-A32E-0A41-A761-A5E280ABE5B2}" destId="{019322F4-20EC-DA40-B006-E327A4B670A6}" srcOrd="0" destOrd="0" presId="urn:microsoft.com/office/officeart/2005/8/layout/process4"/>
    <dgm:cxn modelId="{DB7BAACE-0453-C74A-8116-B859BC90EBA2}" type="presParOf" srcId="{1047BEF9-C440-8E45-B2B3-62836914A817}" destId="{1A7061FF-D150-7743-8B90-8E47D321FF05}" srcOrd="0" destOrd="0" presId="urn:microsoft.com/office/officeart/2005/8/layout/process4"/>
    <dgm:cxn modelId="{E7DD5FB0-4188-384D-ADD0-C729B94EDC11}" type="presParOf" srcId="{1A7061FF-D150-7743-8B90-8E47D321FF05}" destId="{019322F4-20EC-DA40-B006-E327A4B670A6}" srcOrd="0" destOrd="0" presId="urn:microsoft.com/office/officeart/2005/8/layout/process4"/>
    <dgm:cxn modelId="{7D355637-E4C0-9546-A1B2-CA8943DECDFC}" type="presParOf" srcId="{1A7061FF-D150-7743-8B90-8E47D321FF05}" destId="{8FEE196D-0EBA-3E40-95CF-7D4D065DE04D}" srcOrd="1" destOrd="0" presId="urn:microsoft.com/office/officeart/2005/8/layout/process4"/>
    <dgm:cxn modelId="{8ED62C6C-48D8-804E-BFB8-B13E4C721C17}" type="presParOf" srcId="{1A7061FF-D150-7743-8B90-8E47D321FF05}" destId="{25DFA17B-BB64-414F-9706-134D505BBBBE}" srcOrd="2" destOrd="0" presId="urn:microsoft.com/office/officeart/2005/8/layout/process4"/>
    <dgm:cxn modelId="{1BE82B2F-9AC1-1D4D-BF5E-86E2E63EFDED}" type="presParOf" srcId="{25DFA17B-BB64-414F-9706-134D505BBBBE}" destId="{DAE09A61-E56A-D84B-AB95-17F498FE48E7}" srcOrd="0" destOrd="0" presId="urn:microsoft.com/office/officeart/2005/8/layout/process4"/>
    <dgm:cxn modelId="{6D4A88D4-8F8A-2040-8B18-91B83BF41939}" type="presParOf" srcId="{1047BEF9-C440-8E45-B2B3-62836914A817}" destId="{DC50C351-10FC-BA4F-8B45-ACDE5C150518}" srcOrd="1" destOrd="0" presId="urn:microsoft.com/office/officeart/2005/8/layout/process4"/>
    <dgm:cxn modelId="{88596111-50FB-F742-BC97-6816617B9731}" type="presParOf" srcId="{1047BEF9-C440-8E45-B2B3-62836914A817}" destId="{50F8EDA9-CCA2-1245-90EC-B3130CAA090F}" srcOrd="2" destOrd="0" presId="urn:microsoft.com/office/officeart/2005/8/layout/process4"/>
    <dgm:cxn modelId="{ECDEF043-4C98-9445-8D5B-17D984E40FE8}" type="presParOf" srcId="{50F8EDA9-CCA2-1245-90EC-B3130CAA090F}" destId="{6868CDDA-0CA6-2B4C-8252-37BCEBB436B1}" srcOrd="0" destOrd="0" presId="urn:microsoft.com/office/officeart/2005/8/layout/process4"/>
    <dgm:cxn modelId="{2834E7DF-FC19-9743-9B94-01B71A51D251}" type="presParOf" srcId="{50F8EDA9-CCA2-1245-90EC-B3130CAA090F}" destId="{0FC5513F-C7AA-2D4E-89EC-A14DFFB80F42}" srcOrd="1" destOrd="0" presId="urn:microsoft.com/office/officeart/2005/8/layout/process4"/>
    <dgm:cxn modelId="{E54056D1-D365-E74F-A047-62F6E29E6411}" type="presParOf" srcId="{50F8EDA9-CCA2-1245-90EC-B3130CAA090F}" destId="{349C1122-683F-9447-97C2-BF30DA8BA7AE}" srcOrd="2" destOrd="0" presId="urn:microsoft.com/office/officeart/2005/8/layout/process4"/>
    <dgm:cxn modelId="{373DA230-F137-BA4C-A766-33CE506032E9}" type="presParOf" srcId="{349C1122-683F-9447-97C2-BF30DA8BA7AE}" destId="{4FC6A646-62DC-6640-A299-B79BB4C074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62D603A-B0F3-0745-99F2-5E0BDCD2910B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7A497C8-2086-C349-BBD2-1AEE4D0F3108}">
      <dgm:prSet phldrT="[Testo]"/>
      <dgm:spPr/>
      <dgm:t>
        <a:bodyPr/>
        <a:lstStyle/>
        <a:p>
          <a:pPr>
            <a:buNone/>
          </a:pPr>
          <a:r>
            <a:rPr lang="it-IT" dirty="0"/>
            <a:t>Sbilanciamento tra un elevato impegno e una scarsa gratificazione</a:t>
          </a:r>
        </a:p>
      </dgm:t>
    </dgm:pt>
    <dgm:pt modelId="{0A2C2183-3AD7-1040-9804-79A2F50653D0}" type="parTrans" cxnId="{0B0E0C90-C9BB-4C47-B1A2-1521C4F96C4D}">
      <dgm:prSet/>
      <dgm:spPr/>
      <dgm:t>
        <a:bodyPr/>
        <a:lstStyle/>
        <a:p>
          <a:endParaRPr lang="it-IT"/>
        </a:p>
      </dgm:t>
    </dgm:pt>
    <dgm:pt modelId="{79780EFF-ECF0-F34A-87F4-BEE82C46EA75}" type="sibTrans" cxnId="{0B0E0C90-C9BB-4C47-B1A2-1521C4F96C4D}">
      <dgm:prSet/>
      <dgm:spPr/>
      <dgm:t>
        <a:bodyPr/>
        <a:lstStyle/>
        <a:p>
          <a:endParaRPr lang="it-IT"/>
        </a:p>
      </dgm:t>
    </dgm:pt>
    <dgm:pt modelId="{2405E347-5A43-F542-AB59-B3D8120E3E93}">
      <dgm:prSet phldrT="[Testo]" custT="1"/>
      <dgm:spPr/>
      <dgm:t>
        <a:bodyPr/>
        <a:lstStyle/>
        <a:p>
          <a:r>
            <a:rPr lang="it-IT" sz="1500" dirty="0"/>
            <a:t>Aumento di pressione sistolica, sia a casa che sul luogo di lavoro </a:t>
          </a:r>
          <a:r>
            <a:rPr lang="it-IT" sz="1100" dirty="0"/>
            <a:t>(</a:t>
          </a:r>
          <a:r>
            <a:rPr lang="it-IT" sz="1100" dirty="0" err="1"/>
            <a:t>Vrijkotte</a:t>
          </a:r>
          <a:r>
            <a:rPr lang="it-IT" sz="1100" dirty="0"/>
            <a:t> et al., 2000)</a:t>
          </a:r>
          <a:endParaRPr lang="it-IT" sz="1500" dirty="0"/>
        </a:p>
      </dgm:t>
    </dgm:pt>
    <dgm:pt modelId="{EABD39F4-35D8-DD48-918F-F04862636F3D}" type="parTrans" cxnId="{42B52A66-38FB-694F-AC40-F4693AB815AF}">
      <dgm:prSet/>
      <dgm:spPr/>
      <dgm:t>
        <a:bodyPr/>
        <a:lstStyle/>
        <a:p>
          <a:endParaRPr lang="it-IT"/>
        </a:p>
      </dgm:t>
    </dgm:pt>
    <dgm:pt modelId="{0D130045-7AB6-3941-883E-83DFE82B3E75}" type="sibTrans" cxnId="{42B52A66-38FB-694F-AC40-F4693AB815AF}">
      <dgm:prSet/>
      <dgm:spPr/>
      <dgm:t>
        <a:bodyPr/>
        <a:lstStyle/>
        <a:p>
          <a:endParaRPr lang="it-IT"/>
        </a:p>
      </dgm:t>
    </dgm:pt>
    <dgm:pt modelId="{4D3A28B0-68E6-3942-AA6D-E7890467C3C2}">
      <dgm:prSet phldrT="[Testo]" custT="1"/>
      <dgm:spPr/>
      <dgm:t>
        <a:bodyPr/>
        <a:lstStyle/>
        <a:p>
          <a:r>
            <a:rPr lang="it-IT" sz="1500" dirty="0"/>
            <a:t>Insorgenza di eventi coronarici avversi o fattori di rischio a essi legati come l’ipertensione arteriosa </a:t>
          </a:r>
          <a:r>
            <a:rPr lang="it-IT" sz="1200" dirty="0"/>
            <a:t>(</a:t>
          </a:r>
          <a:r>
            <a:rPr lang="it-IT" sz="1200" dirty="0" err="1"/>
            <a:t>Siegrist</a:t>
          </a:r>
          <a:r>
            <a:rPr lang="it-IT" sz="1200" dirty="0"/>
            <a:t>, Peter, 1994)</a:t>
          </a:r>
          <a:endParaRPr lang="it-IT" sz="1500" dirty="0"/>
        </a:p>
      </dgm:t>
    </dgm:pt>
    <dgm:pt modelId="{006BB6BE-3252-C14E-98F9-0F6493A2921D}" type="parTrans" cxnId="{B7E4EFCE-66AB-EB4E-B764-09717D3DC7EE}">
      <dgm:prSet/>
      <dgm:spPr/>
      <dgm:t>
        <a:bodyPr/>
        <a:lstStyle/>
        <a:p>
          <a:endParaRPr lang="it-IT"/>
        </a:p>
      </dgm:t>
    </dgm:pt>
    <dgm:pt modelId="{1D2E23AA-D41E-C34A-8366-89E64B08E3EA}" type="sibTrans" cxnId="{B7E4EFCE-66AB-EB4E-B764-09717D3DC7EE}">
      <dgm:prSet/>
      <dgm:spPr/>
      <dgm:t>
        <a:bodyPr/>
        <a:lstStyle/>
        <a:p>
          <a:endParaRPr lang="it-IT"/>
        </a:p>
      </dgm:t>
    </dgm:pt>
    <dgm:pt modelId="{0073ADDF-02B2-D248-9C6F-B4D874FA3855}">
      <dgm:prSet phldrT="[Testo]"/>
      <dgm:spPr/>
      <dgm:t>
        <a:bodyPr/>
        <a:lstStyle/>
        <a:p>
          <a:pPr>
            <a:buNone/>
          </a:pPr>
          <a:r>
            <a:rPr lang="it-IT" dirty="0"/>
            <a:t>Caratteristiche ambiente </a:t>
          </a:r>
          <a:r>
            <a:rPr lang="it-IT"/>
            <a:t>di lavoro</a:t>
          </a:r>
          <a:endParaRPr lang="it-IT" dirty="0"/>
        </a:p>
      </dgm:t>
    </dgm:pt>
    <dgm:pt modelId="{65B01DBD-781D-0C45-B3F1-83E073AE0160}" type="parTrans" cxnId="{A07DC9EC-DABA-2746-B95C-56C6FD8AA965}">
      <dgm:prSet/>
      <dgm:spPr/>
      <dgm:t>
        <a:bodyPr/>
        <a:lstStyle/>
        <a:p>
          <a:endParaRPr lang="it-IT"/>
        </a:p>
      </dgm:t>
    </dgm:pt>
    <dgm:pt modelId="{4BD29DA1-00AF-6D4D-AA36-E4B185F02A56}" type="sibTrans" cxnId="{A07DC9EC-DABA-2746-B95C-56C6FD8AA965}">
      <dgm:prSet/>
      <dgm:spPr/>
      <dgm:t>
        <a:bodyPr/>
        <a:lstStyle/>
        <a:p>
          <a:endParaRPr lang="it-IT"/>
        </a:p>
      </dgm:t>
    </dgm:pt>
    <dgm:pt modelId="{C6F8B20F-61AC-1346-8843-9208BED06262}" type="pres">
      <dgm:prSet presAssocID="{762D603A-B0F3-0745-99F2-5E0BDCD2910B}" presName="linearFlow" presStyleCnt="0">
        <dgm:presLayoutVars>
          <dgm:resizeHandles val="exact"/>
        </dgm:presLayoutVars>
      </dgm:prSet>
      <dgm:spPr/>
    </dgm:pt>
    <dgm:pt modelId="{929CBC0D-A8BB-B842-9E79-008DC8552773}" type="pres">
      <dgm:prSet presAssocID="{0073ADDF-02B2-D248-9C6F-B4D874FA3855}" presName="node" presStyleLbl="node1" presStyleIdx="0" presStyleCnt="4" custScaleX="132117">
        <dgm:presLayoutVars>
          <dgm:bulletEnabled val="1"/>
        </dgm:presLayoutVars>
      </dgm:prSet>
      <dgm:spPr/>
    </dgm:pt>
    <dgm:pt modelId="{9F95955F-B71E-6944-AF70-0B99E283D632}" type="pres">
      <dgm:prSet presAssocID="{4BD29DA1-00AF-6D4D-AA36-E4B185F02A56}" presName="sibTrans" presStyleLbl="sibTrans2D1" presStyleIdx="0" presStyleCnt="3"/>
      <dgm:spPr/>
    </dgm:pt>
    <dgm:pt modelId="{D4D0C011-1E0C-874D-B59B-9CA2DBA0F6AE}" type="pres">
      <dgm:prSet presAssocID="{4BD29DA1-00AF-6D4D-AA36-E4B185F02A56}" presName="connectorText" presStyleLbl="sibTrans2D1" presStyleIdx="0" presStyleCnt="3"/>
      <dgm:spPr/>
    </dgm:pt>
    <dgm:pt modelId="{0379C273-40F7-294C-8592-C6C915DFA4D0}" type="pres">
      <dgm:prSet presAssocID="{07A497C8-2086-C349-BBD2-1AEE4D0F3108}" presName="node" presStyleLbl="node1" presStyleIdx="1" presStyleCnt="4" custScaleX="131304">
        <dgm:presLayoutVars>
          <dgm:bulletEnabled val="1"/>
        </dgm:presLayoutVars>
      </dgm:prSet>
      <dgm:spPr/>
    </dgm:pt>
    <dgm:pt modelId="{AAAF590B-46CC-304A-8403-B50817539166}" type="pres">
      <dgm:prSet presAssocID="{79780EFF-ECF0-F34A-87F4-BEE82C46EA75}" presName="sibTrans" presStyleLbl="sibTrans2D1" presStyleIdx="1" presStyleCnt="3"/>
      <dgm:spPr/>
    </dgm:pt>
    <dgm:pt modelId="{6BF76F80-F523-8543-8DD8-06E833E397F1}" type="pres">
      <dgm:prSet presAssocID="{79780EFF-ECF0-F34A-87F4-BEE82C46EA75}" presName="connectorText" presStyleLbl="sibTrans2D1" presStyleIdx="1" presStyleCnt="3"/>
      <dgm:spPr/>
    </dgm:pt>
    <dgm:pt modelId="{0ADD4C3E-6938-ED40-8089-2F461B58283C}" type="pres">
      <dgm:prSet presAssocID="{2405E347-5A43-F542-AB59-B3D8120E3E93}" presName="node" presStyleLbl="node1" presStyleIdx="2" presStyleCnt="4" custScaleX="133743">
        <dgm:presLayoutVars>
          <dgm:bulletEnabled val="1"/>
        </dgm:presLayoutVars>
      </dgm:prSet>
      <dgm:spPr/>
    </dgm:pt>
    <dgm:pt modelId="{FE10C542-006E-8D41-B802-7084C34B1C87}" type="pres">
      <dgm:prSet presAssocID="{0D130045-7AB6-3941-883E-83DFE82B3E75}" presName="sibTrans" presStyleLbl="sibTrans2D1" presStyleIdx="2" presStyleCnt="3"/>
      <dgm:spPr/>
    </dgm:pt>
    <dgm:pt modelId="{91B2035F-DF85-554C-87CF-BBEEAF6EB04C}" type="pres">
      <dgm:prSet presAssocID="{0D130045-7AB6-3941-883E-83DFE82B3E75}" presName="connectorText" presStyleLbl="sibTrans2D1" presStyleIdx="2" presStyleCnt="3"/>
      <dgm:spPr/>
    </dgm:pt>
    <dgm:pt modelId="{6FB08760-2177-4848-BB56-84AEEABEE147}" type="pres">
      <dgm:prSet presAssocID="{4D3A28B0-68E6-3942-AA6D-E7890467C3C2}" presName="node" presStyleLbl="node1" presStyleIdx="3" presStyleCnt="4" custScaleX="133743">
        <dgm:presLayoutVars>
          <dgm:bulletEnabled val="1"/>
        </dgm:presLayoutVars>
      </dgm:prSet>
      <dgm:spPr/>
    </dgm:pt>
  </dgm:ptLst>
  <dgm:cxnLst>
    <dgm:cxn modelId="{90383A20-3876-F34D-A0BD-0750889C10FE}" type="presOf" srcId="{4BD29DA1-00AF-6D4D-AA36-E4B185F02A56}" destId="{D4D0C011-1E0C-874D-B59B-9CA2DBA0F6AE}" srcOrd="1" destOrd="0" presId="urn:microsoft.com/office/officeart/2005/8/layout/process2"/>
    <dgm:cxn modelId="{8B107F65-6D78-DE42-8B48-4CA7CDDF7515}" type="presOf" srcId="{4BD29DA1-00AF-6D4D-AA36-E4B185F02A56}" destId="{9F95955F-B71E-6944-AF70-0B99E283D632}" srcOrd="0" destOrd="0" presId="urn:microsoft.com/office/officeart/2005/8/layout/process2"/>
    <dgm:cxn modelId="{42B52A66-38FB-694F-AC40-F4693AB815AF}" srcId="{762D603A-B0F3-0745-99F2-5E0BDCD2910B}" destId="{2405E347-5A43-F542-AB59-B3D8120E3E93}" srcOrd="2" destOrd="0" parTransId="{EABD39F4-35D8-DD48-918F-F04862636F3D}" sibTransId="{0D130045-7AB6-3941-883E-83DFE82B3E75}"/>
    <dgm:cxn modelId="{7C073D70-E1E1-5540-8500-93CA047F8BBC}" type="presOf" srcId="{0D130045-7AB6-3941-883E-83DFE82B3E75}" destId="{FE10C542-006E-8D41-B802-7084C34B1C87}" srcOrd="0" destOrd="0" presId="urn:microsoft.com/office/officeart/2005/8/layout/process2"/>
    <dgm:cxn modelId="{807ED270-A903-D44D-B70F-0C14EA4D43FC}" type="presOf" srcId="{0D130045-7AB6-3941-883E-83DFE82B3E75}" destId="{91B2035F-DF85-554C-87CF-BBEEAF6EB04C}" srcOrd="1" destOrd="0" presId="urn:microsoft.com/office/officeart/2005/8/layout/process2"/>
    <dgm:cxn modelId="{8C13F27A-EA06-CC4A-AF38-A7279F17E87F}" type="presOf" srcId="{79780EFF-ECF0-F34A-87F4-BEE82C46EA75}" destId="{6BF76F80-F523-8543-8DD8-06E833E397F1}" srcOrd="1" destOrd="0" presId="urn:microsoft.com/office/officeart/2005/8/layout/process2"/>
    <dgm:cxn modelId="{4CBA4182-75CA-974A-A32E-EAE93E3F40DC}" type="presOf" srcId="{0073ADDF-02B2-D248-9C6F-B4D874FA3855}" destId="{929CBC0D-A8BB-B842-9E79-008DC8552773}" srcOrd="0" destOrd="0" presId="urn:microsoft.com/office/officeart/2005/8/layout/process2"/>
    <dgm:cxn modelId="{32ACA58D-DD80-434D-9FFC-F7FB13C7A860}" type="presOf" srcId="{79780EFF-ECF0-F34A-87F4-BEE82C46EA75}" destId="{AAAF590B-46CC-304A-8403-B50817539166}" srcOrd="0" destOrd="0" presId="urn:microsoft.com/office/officeart/2005/8/layout/process2"/>
    <dgm:cxn modelId="{0B0E0C90-C9BB-4C47-B1A2-1521C4F96C4D}" srcId="{762D603A-B0F3-0745-99F2-5E0BDCD2910B}" destId="{07A497C8-2086-C349-BBD2-1AEE4D0F3108}" srcOrd="1" destOrd="0" parTransId="{0A2C2183-3AD7-1040-9804-79A2F50653D0}" sibTransId="{79780EFF-ECF0-F34A-87F4-BEE82C46EA75}"/>
    <dgm:cxn modelId="{EF3652B3-BDDE-3C4E-AE77-A4605B2DE9CD}" type="presOf" srcId="{07A497C8-2086-C349-BBD2-1AEE4D0F3108}" destId="{0379C273-40F7-294C-8592-C6C915DFA4D0}" srcOrd="0" destOrd="0" presId="urn:microsoft.com/office/officeart/2005/8/layout/process2"/>
    <dgm:cxn modelId="{FA304FBA-44CB-A048-838E-4B96F368D4F1}" type="presOf" srcId="{4D3A28B0-68E6-3942-AA6D-E7890467C3C2}" destId="{6FB08760-2177-4848-BB56-84AEEABEE147}" srcOrd="0" destOrd="0" presId="urn:microsoft.com/office/officeart/2005/8/layout/process2"/>
    <dgm:cxn modelId="{4AFB3FC6-3E4F-AE4A-89D2-341986502B5B}" type="presOf" srcId="{2405E347-5A43-F542-AB59-B3D8120E3E93}" destId="{0ADD4C3E-6938-ED40-8089-2F461B58283C}" srcOrd="0" destOrd="0" presId="urn:microsoft.com/office/officeart/2005/8/layout/process2"/>
    <dgm:cxn modelId="{B7E4EFCE-66AB-EB4E-B764-09717D3DC7EE}" srcId="{762D603A-B0F3-0745-99F2-5E0BDCD2910B}" destId="{4D3A28B0-68E6-3942-AA6D-E7890467C3C2}" srcOrd="3" destOrd="0" parTransId="{006BB6BE-3252-C14E-98F9-0F6493A2921D}" sibTransId="{1D2E23AA-D41E-C34A-8366-89E64B08E3EA}"/>
    <dgm:cxn modelId="{9C557DE0-7FD8-8B48-9945-BCA15EEE327C}" type="presOf" srcId="{762D603A-B0F3-0745-99F2-5E0BDCD2910B}" destId="{C6F8B20F-61AC-1346-8843-9208BED06262}" srcOrd="0" destOrd="0" presId="urn:microsoft.com/office/officeart/2005/8/layout/process2"/>
    <dgm:cxn modelId="{A07DC9EC-DABA-2746-B95C-56C6FD8AA965}" srcId="{762D603A-B0F3-0745-99F2-5E0BDCD2910B}" destId="{0073ADDF-02B2-D248-9C6F-B4D874FA3855}" srcOrd="0" destOrd="0" parTransId="{65B01DBD-781D-0C45-B3F1-83E073AE0160}" sibTransId="{4BD29DA1-00AF-6D4D-AA36-E4B185F02A56}"/>
    <dgm:cxn modelId="{D4563000-8CBF-B143-9453-6925920EA463}" type="presParOf" srcId="{C6F8B20F-61AC-1346-8843-9208BED06262}" destId="{929CBC0D-A8BB-B842-9E79-008DC8552773}" srcOrd="0" destOrd="0" presId="urn:microsoft.com/office/officeart/2005/8/layout/process2"/>
    <dgm:cxn modelId="{70E3EC4E-C94E-9B48-B774-D1B66A8F0DBA}" type="presParOf" srcId="{C6F8B20F-61AC-1346-8843-9208BED06262}" destId="{9F95955F-B71E-6944-AF70-0B99E283D632}" srcOrd="1" destOrd="0" presId="urn:microsoft.com/office/officeart/2005/8/layout/process2"/>
    <dgm:cxn modelId="{34E59923-14F7-D34D-9950-8337F20DD311}" type="presParOf" srcId="{9F95955F-B71E-6944-AF70-0B99E283D632}" destId="{D4D0C011-1E0C-874D-B59B-9CA2DBA0F6AE}" srcOrd="0" destOrd="0" presId="urn:microsoft.com/office/officeart/2005/8/layout/process2"/>
    <dgm:cxn modelId="{BF883303-528D-8942-8129-1C08C89338E5}" type="presParOf" srcId="{C6F8B20F-61AC-1346-8843-9208BED06262}" destId="{0379C273-40F7-294C-8592-C6C915DFA4D0}" srcOrd="2" destOrd="0" presId="urn:microsoft.com/office/officeart/2005/8/layout/process2"/>
    <dgm:cxn modelId="{BF26B070-E008-DF49-B083-1A7B83F91F1F}" type="presParOf" srcId="{C6F8B20F-61AC-1346-8843-9208BED06262}" destId="{AAAF590B-46CC-304A-8403-B50817539166}" srcOrd="3" destOrd="0" presId="urn:microsoft.com/office/officeart/2005/8/layout/process2"/>
    <dgm:cxn modelId="{825D10A9-10BB-B34F-AA92-56373DFD23D1}" type="presParOf" srcId="{AAAF590B-46CC-304A-8403-B50817539166}" destId="{6BF76F80-F523-8543-8DD8-06E833E397F1}" srcOrd="0" destOrd="0" presId="urn:microsoft.com/office/officeart/2005/8/layout/process2"/>
    <dgm:cxn modelId="{8A8DEF71-9B9C-824C-9880-63CDAAEEAF89}" type="presParOf" srcId="{C6F8B20F-61AC-1346-8843-9208BED06262}" destId="{0ADD4C3E-6938-ED40-8089-2F461B58283C}" srcOrd="4" destOrd="0" presId="urn:microsoft.com/office/officeart/2005/8/layout/process2"/>
    <dgm:cxn modelId="{31DEC189-5BF1-664F-B639-7B84253F5CCB}" type="presParOf" srcId="{C6F8B20F-61AC-1346-8843-9208BED06262}" destId="{FE10C542-006E-8D41-B802-7084C34B1C87}" srcOrd="5" destOrd="0" presId="urn:microsoft.com/office/officeart/2005/8/layout/process2"/>
    <dgm:cxn modelId="{F8D5509B-98C6-AE4C-8544-D2CA3EC60C98}" type="presParOf" srcId="{FE10C542-006E-8D41-B802-7084C34B1C87}" destId="{91B2035F-DF85-554C-87CF-BBEEAF6EB04C}" srcOrd="0" destOrd="0" presId="urn:microsoft.com/office/officeart/2005/8/layout/process2"/>
    <dgm:cxn modelId="{3003A419-A9E8-254D-B48D-B331367A50E1}" type="presParOf" srcId="{C6F8B20F-61AC-1346-8843-9208BED06262}" destId="{6FB08760-2177-4848-BB56-84AEEABEE14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2D603A-B0F3-0745-99F2-5E0BDCD2910B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7A497C8-2086-C349-BBD2-1AEE4D0F3108}">
      <dgm:prSet phldrT="[Testo]"/>
      <dgm:spPr/>
      <dgm:t>
        <a:bodyPr/>
        <a:lstStyle/>
        <a:p>
          <a:pPr>
            <a:buNone/>
          </a:pPr>
          <a:r>
            <a:rPr lang="it-IT" dirty="0"/>
            <a:t>Combinazione di una posizione lavorativa elevata e utilizzo strategie di coping che richiedono cospicui sforzi</a:t>
          </a:r>
        </a:p>
      </dgm:t>
    </dgm:pt>
    <dgm:pt modelId="{0A2C2183-3AD7-1040-9804-79A2F50653D0}" type="parTrans" cxnId="{0B0E0C90-C9BB-4C47-B1A2-1521C4F96C4D}">
      <dgm:prSet/>
      <dgm:spPr/>
      <dgm:t>
        <a:bodyPr/>
        <a:lstStyle/>
        <a:p>
          <a:endParaRPr lang="it-IT"/>
        </a:p>
      </dgm:t>
    </dgm:pt>
    <dgm:pt modelId="{79780EFF-ECF0-F34A-87F4-BEE82C46EA75}" type="sibTrans" cxnId="{0B0E0C90-C9BB-4C47-B1A2-1521C4F96C4D}">
      <dgm:prSet/>
      <dgm:spPr/>
      <dgm:t>
        <a:bodyPr/>
        <a:lstStyle/>
        <a:p>
          <a:endParaRPr lang="it-IT"/>
        </a:p>
      </dgm:t>
    </dgm:pt>
    <dgm:pt modelId="{2405E347-5A43-F542-AB59-B3D8120E3E93}">
      <dgm:prSet phldrT="[Testo]" custT="1"/>
      <dgm:spPr/>
      <dgm:t>
        <a:bodyPr/>
        <a:lstStyle/>
        <a:p>
          <a:r>
            <a:rPr lang="it-IT" sz="1800" dirty="0"/>
            <a:t>Associazione con maggiori livelli di pressione arteriosa</a:t>
          </a:r>
          <a:r>
            <a:rPr lang="it-IT" sz="1200" dirty="0"/>
            <a:t> (Light et al., 1995)</a:t>
          </a:r>
          <a:endParaRPr lang="it-IT" sz="1800" dirty="0"/>
        </a:p>
      </dgm:t>
    </dgm:pt>
    <dgm:pt modelId="{EABD39F4-35D8-DD48-918F-F04862636F3D}" type="parTrans" cxnId="{42B52A66-38FB-694F-AC40-F4693AB815AF}">
      <dgm:prSet/>
      <dgm:spPr/>
      <dgm:t>
        <a:bodyPr/>
        <a:lstStyle/>
        <a:p>
          <a:endParaRPr lang="it-IT"/>
        </a:p>
      </dgm:t>
    </dgm:pt>
    <dgm:pt modelId="{0D130045-7AB6-3941-883E-83DFE82B3E75}" type="sibTrans" cxnId="{42B52A66-38FB-694F-AC40-F4693AB815AF}">
      <dgm:prSet/>
      <dgm:spPr/>
      <dgm:t>
        <a:bodyPr/>
        <a:lstStyle/>
        <a:p>
          <a:endParaRPr lang="it-IT"/>
        </a:p>
      </dgm:t>
    </dgm:pt>
    <dgm:pt modelId="{0073ADDF-02B2-D248-9C6F-B4D874FA3855}">
      <dgm:prSet phldrT="[Testo]"/>
      <dgm:spPr/>
      <dgm:t>
        <a:bodyPr/>
        <a:lstStyle/>
        <a:p>
          <a:pPr>
            <a:buNone/>
          </a:pPr>
          <a:r>
            <a:rPr lang="it-IT" dirty="0"/>
            <a:t>Caratteristiche individuali nella risposta</a:t>
          </a:r>
        </a:p>
      </dgm:t>
    </dgm:pt>
    <dgm:pt modelId="{65B01DBD-781D-0C45-B3F1-83E073AE0160}" type="parTrans" cxnId="{A07DC9EC-DABA-2746-B95C-56C6FD8AA965}">
      <dgm:prSet/>
      <dgm:spPr/>
      <dgm:t>
        <a:bodyPr/>
        <a:lstStyle/>
        <a:p>
          <a:endParaRPr lang="it-IT"/>
        </a:p>
      </dgm:t>
    </dgm:pt>
    <dgm:pt modelId="{4BD29DA1-00AF-6D4D-AA36-E4B185F02A56}" type="sibTrans" cxnId="{A07DC9EC-DABA-2746-B95C-56C6FD8AA965}">
      <dgm:prSet/>
      <dgm:spPr/>
      <dgm:t>
        <a:bodyPr/>
        <a:lstStyle/>
        <a:p>
          <a:endParaRPr lang="it-IT"/>
        </a:p>
      </dgm:t>
    </dgm:pt>
    <dgm:pt modelId="{C6F8B20F-61AC-1346-8843-9208BED06262}" type="pres">
      <dgm:prSet presAssocID="{762D603A-B0F3-0745-99F2-5E0BDCD2910B}" presName="linearFlow" presStyleCnt="0">
        <dgm:presLayoutVars>
          <dgm:resizeHandles val="exact"/>
        </dgm:presLayoutVars>
      </dgm:prSet>
      <dgm:spPr/>
    </dgm:pt>
    <dgm:pt modelId="{929CBC0D-A8BB-B842-9E79-008DC8552773}" type="pres">
      <dgm:prSet presAssocID="{0073ADDF-02B2-D248-9C6F-B4D874FA3855}" presName="node" presStyleLbl="node1" presStyleIdx="0" presStyleCnt="3" custScaleX="132117">
        <dgm:presLayoutVars>
          <dgm:bulletEnabled val="1"/>
        </dgm:presLayoutVars>
      </dgm:prSet>
      <dgm:spPr/>
    </dgm:pt>
    <dgm:pt modelId="{9F95955F-B71E-6944-AF70-0B99E283D632}" type="pres">
      <dgm:prSet presAssocID="{4BD29DA1-00AF-6D4D-AA36-E4B185F02A56}" presName="sibTrans" presStyleLbl="sibTrans2D1" presStyleIdx="0" presStyleCnt="2"/>
      <dgm:spPr/>
    </dgm:pt>
    <dgm:pt modelId="{D4D0C011-1E0C-874D-B59B-9CA2DBA0F6AE}" type="pres">
      <dgm:prSet presAssocID="{4BD29DA1-00AF-6D4D-AA36-E4B185F02A56}" presName="connectorText" presStyleLbl="sibTrans2D1" presStyleIdx="0" presStyleCnt="2"/>
      <dgm:spPr/>
    </dgm:pt>
    <dgm:pt modelId="{0379C273-40F7-294C-8592-C6C915DFA4D0}" type="pres">
      <dgm:prSet presAssocID="{07A497C8-2086-C349-BBD2-1AEE4D0F3108}" presName="node" presStyleLbl="node1" presStyleIdx="1" presStyleCnt="3" custScaleX="131304">
        <dgm:presLayoutVars>
          <dgm:bulletEnabled val="1"/>
        </dgm:presLayoutVars>
      </dgm:prSet>
      <dgm:spPr/>
    </dgm:pt>
    <dgm:pt modelId="{AAAF590B-46CC-304A-8403-B50817539166}" type="pres">
      <dgm:prSet presAssocID="{79780EFF-ECF0-F34A-87F4-BEE82C46EA75}" presName="sibTrans" presStyleLbl="sibTrans2D1" presStyleIdx="1" presStyleCnt="2"/>
      <dgm:spPr/>
    </dgm:pt>
    <dgm:pt modelId="{6BF76F80-F523-8543-8DD8-06E833E397F1}" type="pres">
      <dgm:prSet presAssocID="{79780EFF-ECF0-F34A-87F4-BEE82C46EA75}" presName="connectorText" presStyleLbl="sibTrans2D1" presStyleIdx="1" presStyleCnt="2"/>
      <dgm:spPr/>
    </dgm:pt>
    <dgm:pt modelId="{0ADD4C3E-6938-ED40-8089-2F461B58283C}" type="pres">
      <dgm:prSet presAssocID="{2405E347-5A43-F542-AB59-B3D8120E3E93}" presName="node" presStyleLbl="node1" presStyleIdx="2" presStyleCnt="3" custScaleX="133743">
        <dgm:presLayoutVars>
          <dgm:bulletEnabled val="1"/>
        </dgm:presLayoutVars>
      </dgm:prSet>
      <dgm:spPr/>
    </dgm:pt>
  </dgm:ptLst>
  <dgm:cxnLst>
    <dgm:cxn modelId="{90383A20-3876-F34D-A0BD-0750889C10FE}" type="presOf" srcId="{4BD29DA1-00AF-6D4D-AA36-E4B185F02A56}" destId="{D4D0C011-1E0C-874D-B59B-9CA2DBA0F6AE}" srcOrd="1" destOrd="0" presId="urn:microsoft.com/office/officeart/2005/8/layout/process2"/>
    <dgm:cxn modelId="{8B107F65-6D78-DE42-8B48-4CA7CDDF7515}" type="presOf" srcId="{4BD29DA1-00AF-6D4D-AA36-E4B185F02A56}" destId="{9F95955F-B71E-6944-AF70-0B99E283D632}" srcOrd="0" destOrd="0" presId="urn:microsoft.com/office/officeart/2005/8/layout/process2"/>
    <dgm:cxn modelId="{42B52A66-38FB-694F-AC40-F4693AB815AF}" srcId="{762D603A-B0F3-0745-99F2-5E0BDCD2910B}" destId="{2405E347-5A43-F542-AB59-B3D8120E3E93}" srcOrd="2" destOrd="0" parTransId="{EABD39F4-35D8-DD48-918F-F04862636F3D}" sibTransId="{0D130045-7AB6-3941-883E-83DFE82B3E75}"/>
    <dgm:cxn modelId="{8C13F27A-EA06-CC4A-AF38-A7279F17E87F}" type="presOf" srcId="{79780EFF-ECF0-F34A-87F4-BEE82C46EA75}" destId="{6BF76F80-F523-8543-8DD8-06E833E397F1}" srcOrd="1" destOrd="0" presId="urn:microsoft.com/office/officeart/2005/8/layout/process2"/>
    <dgm:cxn modelId="{4CBA4182-75CA-974A-A32E-EAE93E3F40DC}" type="presOf" srcId="{0073ADDF-02B2-D248-9C6F-B4D874FA3855}" destId="{929CBC0D-A8BB-B842-9E79-008DC8552773}" srcOrd="0" destOrd="0" presId="urn:microsoft.com/office/officeart/2005/8/layout/process2"/>
    <dgm:cxn modelId="{32ACA58D-DD80-434D-9FFC-F7FB13C7A860}" type="presOf" srcId="{79780EFF-ECF0-F34A-87F4-BEE82C46EA75}" destId="{AAAF590B-46CC-304A-8403-B50817539166}" srcOrd="0" destOrd="0" presId="urn:microsoft.com/office/officeart/2005/8/layout/process2"/>
    <dgm:cxn modelId="{0B0E0C90-C9BB-4C47-B1A2-1521C4F96C4D}" srcId="{762D603A-B0F3-0745-99F2-5E0BDCD2910B}" destId="{07A497C8-2086-C349-BBD2-1AEE4D0F3108}" srcOrd="1" destOrd="0" parTransId="{0A2C2183-3AD7-1040-9804-79A2F50653D0}" sibTransId="{79780EFF-ECF0-F34A-87F4-BEE82C46EA75}"/>
    <dgm:cxn modelId="{EF3652B3-BDDE-3C4E-AE77-A4605B2DE9CD}" type="presOf" srcId="{07A497C8-2086-C349-BBD2-1AEE4D0F3108}" destId="{0379C273-40F7-294C-8592-C6C915DFA4D0}" srcOrd="0" destOrd="0" presId="urn:microsoft.com/office/officeart/2005/8/layout/process2"/>
    <dgm:cxn modelId="{4AFB3FC6-3E4F-AE4A-89D2-341986502B5B}" type="presOf" srcId="{2405E347-5A43-F542-AB59-B3D8120E3E93}" destId="{0ADD4C3E-6938-ED40-8089-2F461B58283C}" srcOrd="0" destOrd="0" presId="urn:microsoft.com/office/officeart/2005/8/layout/process2"/>
    <dgm:cxn modelId="{9C557DE0-7FD8-8B48-9945-BCA15EEE327C}" type="presOf" srcId="{762D603A-B0F3-0745-99F2-5E0BDCD2910B}" destId="{C6F8B20F-61AC-1346-8843-9208BED06262}" srcOrd="0" destOrd="0" presId="urn:microsoft.com/office/officeart/2005/8/layout/process2"/>
    <dgm:cxn modelId="{A07DC9EC-DABA-2746-B95C-56C6FD8AA965}" srcId="{762D603A-B0F3-0745-99F2-5E0BDCD2910B}" destId="{0073ADDF-02B2-D248-9C6F-B4D874FA3855}" srcOrd="0" destOrd="0" parTransId="{65B01DBD-781D-0C45-B3F1-83E073AE0160}" sibTransId="{4BD29DA1-00AF-6D4D-AA36-E4B185F02A56}"/>
    <dgm:cxn modelId="{D4563000-8CBF-B143-9453-6925920EA463}" type="presParOf" srcId="{C6F8B20F-61AC-1346-8843-9208BED06262}" destId="{929CBC0D-A8BB-B842-9E79-008DC8552773}" srcOrd="0" destOrd="0" presId="urn:microsoft.com/office/officeart/2005/8/layout/process2"/>
    <dgm:cxn modelId="{70E3EC4E-C94E-9B48-B774-D1B66A8F0DBA}" type="presParOf" srcId="{C6F8B20F-61AC-1346-8843-9208BED06262}" destId="{9F95955F-B71E-6944-AF70-0B99E283D632}" srcOrd="1" destOrd="0" presId="urn:microsoft.com/office/officeart/2005/8/layout/process2"/>
    <dgm:cxn modelId="{34E59923-14F7-D34D-9950-8337F20DD311}" type="presParOf" srcId="{9F95955F-B71E-6944-AF70-0B99E283D632}" destId="{D4D0C011-1E0C-874D-B59B-9CA2DBA0F6AE}" srcOrd="0" destOrd="0" presId="urn:microsoft.com/office/officeart/2005/8/layout/process2"/>
    <dgm:cxn modelId="{BF883303-528D-8942-8129-1C08C89338E5}" type="presParOf" srcId="{C6F8B20F-61AC-1346-8843-9208BED06262}" destId="{0379C273-40F7-294C-8592-C6C915DFA4D0}" srcOrd="2" destOrd="0" presId="urn:microsoft.com/office/officeart/2005/8/layout/process2"/>
    <dgm:cxn modelId="{BF26B070-E008-DF49-B083-1A7B83F91F1F}" type="presParOf" srcId="{C6F8B20F-61AC-1346-8843-9208BED06262}" destId="{AAAF590B-46CC-304A-8403-B50817539166}" srcOrd="3" destOrd="0" presId="urn:microsoft.com/office/officeart/2005/8/layout/process2"/>
    <dgm:cxn modelId="{825D10A9-10BB-B34F-AA92-56373DFD23D1}" type="presParOf" srcId="{AAAF590B-46CC-304A-8403-B50817539166}" destId="{6BF76F80-F523-8543-8DD8-06E833E397F1}" srcOrd="0" destOrd="0" presId="urn:microsoft.com/office/officeart/2005/8/layout/process2"/>
    <dgm:cxn modelId="{8A8DEF71-9B9C-824C-9880-63CDAAEEAF89}" type="presParOf" srcId="{C6F8B20F-61AC-1346-8843-9208BED06262}" destId="{0ADD4C3E-6938-ED40-8089-2F461B58283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903071-F1D4-9D4D-B3C7-540BC4C91D79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C301C73-0866-E145-AFA3-9CFFB222D400}">
      <dgm:prSet phldrT="[Testo]"/>
      <dgm:spPr/>
      <dgm:t>
        <a:bodyPr/>
        <a:lstStyle/>
        <a:p>
          <a:r>
            <a:rPr lang="it-IT" dirty="0"/>
            <a:t>Infiammazione come un evento locale e temporaneo</a:t>
          </a:r>
        </a:p>
      </dgm:t>
    </dgm:pt>
    <dgm:pt modelId="{05CC731E-FC12-0842-99DB-F352B29CD835}" type="parTrans" cxnId="{43826459-68CC-274C-B62C-CDBB1BC558C0}">
      <dgm:prSet/>
      <dgm:spPr/>
      <dgm:t>
        <a:bodyPr/>
        <a:lstStyle/>
        <a:p>
          <a:endParaRPr lang="it-IT"/>
        </a:p>
      </dgm:t>
    </dgm:pt>
    <dgm:pt modelId="{F2AC43C8-6D40-9E47-8B45-39AAB5D7049A}" type="sibTrans" cxnId="{43826459-68CC-274C-B62C-CDBB1BC558C0}">
      <dgm:prSet/>
      <dgm:spPr/>
      <dgm:t>
        <a:bodyPr/>
        <a:lstStyle/>
        <a:p>
          <a:endParaRPr lang="it-IT"/>
        </a:p>
      </dgm:t>
    </dgm:pt>
    <dgm:pt modelId="{E1B0D657-D907-814C-AB8E-71E3954BA3FC}">
      <dgm:prSet phldrT="[Testo]"/>
      <dgm:spPr/>
      <dgm:t>
        <a:bodyPr/>
        <a:lstStyle/>
        <a:p>
          <a:pPr>
            <a:buNone/>
          </a:pPr>
          <a:r>
            <a:rPr lang="it-IT" dirty="0"/>
            <a:t>Omeostasi immunitaria e fisiologica ripristinata appena lo stressor scompare</a:t>
          </a:r>
        </a:p>
      </dgm:t>
    </dgm:pt>
    <dgm:pt modelId="{BC2C1DA8-EC5A-A842-8B1F-8B2223C7CAAF}" type="parTrans" cxnId="{1ABC6A2C-89F9-A040-B3EA-47BFDEFD7EBE}">
      <dgm:prSet/>
      <dgm:spPr/>
      <dgm:t>
        <a:bodyPr/>
        <a:lstStyle/>
        <a:p>
          <a:endParaRPr lang="it-IT"/>
        </a:p>
      </dgm:t>
    </dgm:pt>
    <dgm:pt modelId="{1D378E72-9660-C942-B353-661B1ADB07A0}" type="sibTrans" cxnId="{1ABC6A2C-89F9-A040-B3EA-47BFDEFD7EBE}">
      <dgm:prSet/>
      <dgm:spPr/>
      <dgm:t>
        <a:bodyPr/>
        <a:lstStyle/>
        <a:p>
          <a:endParaRPr lang="it-IT"/>
        </a:p>
      </dgm:t>
    </dgm:pt>
    <dgm:pt modelId="{B1C6C5A6-193F-4C4E-A9D7-42B51EBDC181}">
      <dgm:prSet phldrT="[Testo]"/>
      <dgm:spPr/>
      <dgm:t>
        <a:bodyPr/>
        <a:lstStyle/>
        <a:p>
          <a:r>
            <a:rPr lang="it-IT" dirty="0"/>
            <a:t>Prolungata esposizione a fonti di stress</a:t>
          </a:r>
        </a:p>
      </dgm:t>
    </dgm:pt>
    <dgm:pt modelId="{F83124AF-5D11-E842-8E99-B66D90C08850}" type="parTrans" cxnId="{D8B71F8F-C9AF-734F-ACB8-92A772B02244}">
      <dgm:prSet/>
      <dgm:spPr/>
      <dgm:t>
        <a:bodyPr/>
        <a:lstStyle/>
        <a:p>
          <a:endParaRPr lang="it-IT"/>
        </a:p>
      </dgm:t>
    </dgm:pt>
    <dgm:pt modelId="{B8B0C7DE-6372-8842-8C6A-FFC352143F15}" type="sibTrans" cxnId="{D8B71F8F-C9AF-734F-ACB8-92A772B02244}">
      <dgm:prSet/>
      <dgm:spPr/>
      <dgm:t>
        <a:bodyPr/>
        <a:lstStyle/>
        <a:p>
          <a:endParaRPr lang="it-IT"/>
        </a:p>
      </dgm:t>
    </dgm:pt>
    <dgm:pt modelId="{97ADEC83-2E0C-124A-A50C-B9D6E7553A75}">
      <dgm:prSet phldrT="[Tes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dirty="0"/>
            <a:t>Attività citochinica proinfiammatoria continua ed eccessiva o infiammazione cronica</a:t>
          </a:r>
        </a:p>
      </dgm:t>
    </dgm:pt>
    <dgm:pt modelId="{776B4A60-A18C-864C-A0C3-DE7829D05C5B}" type="parTrans" cxnId="{B8C1BBA4-06F4-2B43-A9D3-8F6CF6820E57}">
      <dgm:prSet/>
      <dgm:spPr/>
      <dgm:t>
        <a:bodyPr/>
        <a:lstStyle/>
        <a:p>
          <a:endParaRPr lang="it-IT"/>
        </a:p>
      </dgm:t>
    </dgm:pt>
    <dgm:pt modelId="{FA137721-9EEE-3C45-9218-6603500B6DDB}" type="sibTrans" cxnId="{B8C1BBA4-06F4-2B43-A9D3-8F6CF6820E57}">
      <dgm:prSet/>
      <dgm:spPr/>
      <dgm:t>
        <a:bodyPr/>
        <a:lstStyle/>
        <a:p>
          <a:endParaRPr lang="it-IT"/>
        </a:p>
      </dgm:t>
    </dgm:pt>
    <dgm:pt modelId="{E87AF332-2422-0C45-BC5D-70C793AB00D1}">
      <dgm:prSet phldrT="[Tes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it-IT" dirty="0"/>
            <a:t>Maggiore vulnerabilità a infezioni e malattie alla base del collegamento tra stress lavoro correlato e sintomi somatici </a:t>
          </a:r>
          <a:r>
            <a:rPr lang="it-IT" dirty="0">
              <a:sym typeface="Wingdings" pitchFamily="2" charset="2"/>
            </a:rPr>
            <a:t></a:t>
          </a:r>
          <a:r>
            <a:rPr lang="it-IT" dirty="0"/>
            <a:t>immunosoppressione da stress</a:t>
          </a:r>
        </a:p>
      </dgm:t>
    </dgm:pt>
    <dgm:pt modelId="{DAED5D81-4F5C-D04E-B8DE-1320E9D79318}" type="parTrans" cxnId="{C8DA937A-7CA3-1646-AC83-A8677224340E}">
      <dgm:prSet/>
      <dgm:spPr/>
      <dgm:t>
        <a:bodyPr/>
        <a:lstStyle/>
        <a:p>
          <a:endParaRPr lang="it-IT"/>
        </a:p>
      </dgm:t>
    </dgm:pt>
    <dgm:pt modelId="{3FD93D7D-4BED-6A4E-B916-52D0B8DEC0F3}" type="sibTrans" cxnId="{C8DA937A-7CA3-1646-AC83-A8677224340E}">
      <dgm:prSet/>
      <dgm:spPr/>
      <dgm:t>
        <a:bodyPr/>
        <a:lstStyle/>
        <a:p>
          <a:endParaRPr lang="it-IT"/>
        </a:p>
      </dgm:t>
    </dgm:pt>
    <dgm:pt modelId="{5AC74C8E-53C9-4447-AC7F-6FDCC1E66E1F}" type="pres">
      <dgm:prSet presAssocID="{73903071-F1D4-9D4D-B3C7-540BC4C91D79}" presName="linear" presStyleCnt="0">
        <dgm:presLayoutVars>
          <dgm:animLvl val="lvl"/>
          <dgm:resizeHandles val="exact"/>
        </dgm:presLayoutVars>
      </dgm:prSet>
      <dgm:spPr/>
    </dgm:pt>
    <dgm:pt modelId="{E331B7C5-D63D-2543-9D54-E9A53486F8B7}" type="pres">
      <dgm:prSet presAssocID="{5C301C73-0866-E145-AFA3-9CFFB222D40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5BD0F3B-F5D9-CB4D-A67D-FCED49A70C9A}" type="pres">
      <dgm:prSet presAssocID="{5C301C73-0866-E145-AFA3-9CFFB222D400}" presName="childText" presStyleLbl="revTx" presStyleIdx="0" presStyleCnt="2">
        <dgm:presLayoutVars>
          <dgm:bulletEnabled val="1"/>
        </dgm:presLayoutVars>
      </dgm:prSet>
      <dgm:spPr/>
    </dgm:pt>
    <dgm:pt modelId="{CAAF44B6-9E42-5D4B-ACBD-6D8B511D87AA}" type="pres">
      <dgm:prSet presAssocID="{B1C6C5A6-193F-4C4E-A9D7-42B51EBDC18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7AFFA58-5964-EB41-831C-3C43EBDDF68E}" type="pres">
      <dgm:prSet presAssocID="{B1C6C5A6-193F-4C4E-A9D7-42B51EBDC18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6EF9D07-810B-004D-82B0-D40ECDC0BC59}" type="presOf" srcId="{97ADEC83-2E0C-124A-A50C-B9D6E7553A75}" destId="{F7AFFA58-5964-EB41-831C-3C43EBDDF68E}" srcOrd="0" destOrd="0" presId="urn:microsoft.com/office/officeart/2005/8/layout/vList2"/>
    <dgm:cxn modelId="{1ABC6A2C-89F9-A040-B3EA-47BFDEFD7EBE}" srcId="{5C301C73-0866-E145-AFA3-9CFFB222D400}" destId="{E1B0D657-D907-814C-AB8E-71E3954BA3FC}" srcOrd="0" destOrd="0" parTransId="{BC2C1DA8-EC5A-A842-8B1F-8B2223C7CAAF}" sibTransId="{1D378E72-9660-C942-B353-661B1ADB07A0}"/>
    <dgm:cxn modelId="{FB75CD2D-3EB7-1746-9F2A-5D07310B7F24}" type="presOf" srcId="{E87AF332-2422-0C45-BC5D-70C793AB00D1}" destId="{F7AFFA58-5964-EB41-831C-3C43EBDDF68E}" srcOrd="0" destOrd="1" presId="urn:microsoft.com/office/officeart/2005/8/layout/vList2"/>
    <dgm:cxn modelId="{8CB56B30-ECF1-0E4D-A9F3-09CDACC59A7E}" type="presOf" srcId="{5C301C73-0866-E145-AFA3-9CFFB222D400}" destId="{E331B7C5-D63D-2543-9D54-E9A53486F8B7}" srcOrd="0" destOrd="0" presId="urn:microsoft.com/office/officeart/2005/8/layout/vList2"/>
    <dgm:cxn modelId="{96BD6A36-121B-3047-AF36-8B75CA8DFB4D}" type="presOf" srcId="{E1B0D657-D907-814C-AB8E-71E3954BA3FC}" destId="{F5BD0F3B-F5D9-CB4D-A67D-FCED49A70C9A}" srcOrd="0" destOrd="0" presId="urn:microsoft.com/office/officeart/2005/8/layout/vList2"/>
    <dgm:cxn modelId="{43826459-68CC-274C-B62C-CDBB1BC558C0}" srcId="{73903071-F1D4-9D4D-B3C7-540BC4C91D79}" destId="{5C301C73-0866-E145-AFA3-9CFFB222D400}" srcOrd="0" destOrd="0" parTransId="{05CC731E-FC12-0842-99DB-F352B29CD835}" sibTransId="{F2AC43C8-6D40-9E47-8B45-39AAB5D7049A}"/>
    <dgm:cxn modelId="{C8DA937A-7CA3-1646-AC83-A8677224340E}" srcId="{B1C6C5A6-193F-4C4E-A9D7-42B51EBDC181}" destId="{E87AF332-2422-0C45-BC5D-70C793AB00D1}" srcOrd="1" destOrd="0" parTransId="{DAED5D81-4F5C-D04E-B8DE-1320E9D79318}" sibTransId="{3FD93D7D-4BED-6A4E-B916-52D0B8DEC0F3}"/>
    <dgm:cxn modelId="{A4E3A282-5F2A-974C-9B18-51B874FF5419}" type="presOf" srcId="{B1C6C5A6-193F-4C4E-A9D7-42B51EBDC181}" destId="{CAAF44B6-9E42-5D4B-ACBD-6D8B511D87AA}" srcOrd="0" destOrd="0" presId="urn:microsoft.com/office/officeart/2005/8/layout/vList2"/>
    <dgm:cxn modelId="{D8B71F8F-C9AF-734F-ACB8-92A772B02244}" srcId="{73903071-F1D4-9D4D-B3C7-540BC4C91D79}" destId="{B1C6C5A6-193F-4C4E-A9D7-42B51EBDC181}" srcOrd="1" destOrd="0" parTransId="{F83124AF-5D11-E842-8E99-B66D90C08850}" sibTransId="{B8B0C7DE-6372-8842-8C6A-FFC352143F15}"/>
    <dgm:cxn modelId="{F39E76A0-ED0E-D443-9AD3-5DA7768BB38B}" type="presOf" srcId="{73903071-F1D4-9D4D-B3C7-540BC4C91D79}" destId="{5AC74C8E-53C9-4447-AC7F-6FDCC1E66E1F}" srcOrd="0" destOrd="0" presId="urn:microsoft.com/office/officeart/2005/8/layout/vList2"/>
    <dgm:cxn modelId="{B8C1BBA4-06F4-2B43-A9D3-8F6CF6820E57}" srcId="{B1C6C5A6-193F-4C4E-A9D7-42B51EBDC181}" destId="{97ADEC83-2E0C-124A-A50C-B9D6E7553A75}" srcOrd="0" destOrd="0" parTransId="{776B4A60-A18C-864C-A0C3-DE7829D05C5B}" sibTransId="{FA137721-9EEE-3C45-9218-6603500B6DDB}"/>
    <dgm:cxn modelId="{912495DB-773D-574E-99DA-661C7A1D4CD7}" type="presParOf" srcId="{5AC74C8E-53C9-4447-AC7F-6FDCC1E66E1F}" destId="{E331B7C5-D63D-2543-9D54-E9A53486F8B7}" srcOrd="0" destOrd="0" presId="urn:microsoft.com/office/officeart/2005/8/layout/vList2"/>
    <dgm:cxn modelId="{70861E92-0872-AC46-AED0-095BA6AA2FC3}" type="presParOf" srcId="{5AC74C8E-53C9-4447-AC7F-6FDCC1E66E1F}" destId="{F5BD0F3B-F5D9-CB4D-A67D-FCED49A70C9A}" srcOrd="1" destOrd="0" presId="urn:microsoft.com/office/officeart/2005/8/layout/vList2"/>
    <dgm:cxn modelId="{7D4C6968-E512-EE45-8DD4-101932C30545}" type="presParOf" srcId="{5AC74C8E-53C9-4447-AC7F-6FDCC1E66E1F}" destId="{CAAF44B6-9E42-5D4B-ACBD-6D8B511D87AA}" srcOrd="2" destOrd="0" presId="urn:microsoft.com/office/officeart/2005/8/layout/vList2"/>
    <dgm:cxn modelId="{EC887FFB-F2B3-3C4E-AF32-EC1AD41D6DB7}" type="presParOf" srcId="{5AC74C8E-53C9-4447-AC7F-6FDCC1E66E1F}" destId="{F7AFFA58-5964-EB41-831C-3C43EBDDF68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030C751-9F66-BB44-9A37-B8AD4C0E2254}" type="doc">
      <dgm:prSet loTypeId="urn:microsoft.com/office/officeart/2005/8/layout/default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0FD12C-D3C9-8B4F-BC96-2A18FD287EAB}">
      <dgm:prSet phldrT="[Testo]" custT="1"/>
      <dgm:spPr/>
      <dgm:t>
        <a:bodyPr/>
        <a:lstStyle/>
        <a:p>
          <a:r>
            <a:rPr lang="it-IT" sz="2400" dirty="0"/>
            <a:t>Legato alle richieste lavorative, allo squilibrio tra sforzo e gratificazione e alla giustizia organizzativa </a:t>
          </a:r>
          <a:endParaRPr lang="it-IT" sz="2400" b="1" dirty="0"/>
        </a:p>
      </dgm:t>
    </dgm:pt>
    <dgm:pt modelId="{688102DD-C09D-494B-8CD7-FD42D16CB83F}" type="parTrans" cxnId="{BDEB5125-1493-2141-BA7A-03F05DC5D847}">
      <dgm:prSet/>
      <dgm:spPr/>
      <dgm:t>
        <a:bodyPr/>
        <a:lstStyle/>
        <a:p>
          <a:endParaRPr lang="it-IT" sz="2400"/>
        </a:p>
      </dgm:t>
    </dgm:pt>
    <dgm:pt modelId="{4F1A04EE-B582-8A4C-A35C-001C81BDD85A}" type="sibTrans" cxnId="{BDEB5125-1493-2141-BA7A-03F05DC5D847}">
      <dgm:prSet/>
      <dgm:spPr/>
      <dgm:t>
        <a:bodyPr/>
        <a:lstStyle/>
        <a:p>
          <a:endParaRPr lang="it-IT" sz="2400"/>
        </a:p>
      </dgm:t>
    </dgm:pt>
    <dgm:pt modelId="{07464BBE-8E9D-984B-89AB-F2C100C0D26C}">
      <dgm:prSet phldrT="[Testo]" custT="1"/>
      <dgm:spPr/>
      <dgm:t>
        <a:bodyPr/>
        <a:lstStyle/>
        <a:p>
          <a:r>
            <a:rPr lang="it-IT" sz="2400" dirty="0"/>
            <a:t>Maggiore vulnerabilità allo sviluppo di episodi depressivi</a:t>
          </a:r>
        </a:p>
      </dgm:t>
    </dgm:pt>
    <dgm:pt modelId="{A600A47A-4879-7F44-AB83-34F9F8F950E3}" type="parTrans" cxnId="{AB96F4DE-72C9-7D44-BE6C-E8E66BECAC81}">
      <dgm:prSet/>
      <dgm:spPr/>
      <dgm:t>
        <a:bodyPr/>
        <a:lstStyle/>
        <a:p>
          <a:endParaRPr lang="it-IT" sz="2400"/>
        </a:p>
      </dgm:t>
    </dgm:pt>
    <dgm:pt modelId="{70000A7B-27CA-9944-996C-2594CE8D3778}" type="sibTrans" cxnId="{AB96F4DE-72C9-7D44-BE6C-E8E66BECAC81}">
      <dgm:prSet/>
      <dgm:spPr/>
      <dgm:t>
        <a:bodyPr/>
        <a:lstStyle/>
        <a:p>
          <a:endParaRPr lang="it-IT" sz="2400"/>
        </a:p>
      </dgm:t>
    </dgm:pt>
    <dgm:pt modelId="{F6C3AA71-367B-2A42-BF8D-FA12A80954C8}">
      <dgm:prSet phldrT="[Testo]" custT="1"/>
      <dgm:spPr/>
      <dgm:t>
        <a:bodyPr/>
        <a:lstStyle/>
        <a:p>
          <a:r>
            <a:rPr lang="it-IT" sz="2400" dirty="0"/>
            <a:t>Responsabile dell’ immunosoppressione e dell’aumentato rischio di ammalarsi</a:t>
          </a:r>
        </a:p>
      </dgm:t>
    </dgm:pt>
    <dgm:pt modelId="{D956998C-6327-0E41-93A8-C5BB53C4F9FA}" type="parTrans" cxnId="{2585DA94-BAA5-1E4F-BD7E-D5E67199DCF2}">
      <dgm:prSet/>
      <dgm:spPr/>
      <dgm:t>
        <a:bodyPr/>
        <a:lstStyle/>
        <a:p>
          <a:endParaRPr lang="it-IT" sz="2400"/>
        </a:p>
      </dgm:t>
    </dgm:pt>
    <dgm:pt modelId="{F05B7A23-3E90-FC4A-BD89-1664E01EC165}" type="sibTrans" cxnId="{2585DA94-BAA5-1E4F-BD7E-D5E67199DCF2}">
      <dgm:prSet/>
      <dgm:spPr/>
      <dgm:t>
        <a:bodyPr/>
        <a:lstStyle/>
        <a:p>
          <a:endParaRPr lang="it-IT" sz="2400"/>
        </a:p>
      </dgm:t>
    </dgm:pt>
    <dgm:pt modelId="{606957B7-593E-1042-AD6A-9FB29D5BE3DD}">
      <dgm:prSet phldrT="[Testo]" custT="1"/>
      <dgm:spPr/>
      <dgm:t>
        <a:bodyPr/>
        <a:lstStyle/>
        <a:p>
          <a:r>
            <a:rPr lang="it-IT" sz="2400" dirty="0"/>
            <a:t>Le risorse  lavorative fungono da fattore protettivo nella relazione tra richiesta lavorativa e citochine proinfiammatori</a:t>
          </a:r>
          <a:endParaRPr lang="it-IT" sz="2400" b="1" dirty="0"/>
        </a:p>
      </dgm:t>
    </dgm:pt>
    <dgm:pt modelId="{97343C40-1C4E-2749-A5F1-83FD54225D8C}" type="parTrans" cxnId="{EA367EFE-5085-A845-ACA5-79C37DD7880B}">
      <dgm:prSet/>
      <dgm:spPr/>
      <dgm:t>
        <a:bodyPr/>
        <a:lstStyle/>
        <a:p>
          <a:endParaRPr lang="it-IT" sz="2400"/>
        </a:p>
      </dgm:t>
    </dgm:pt>
    <dgm:pt modelId="{1492F3F8-0A99-4F41-B9EA-799D3340086F}" type="sibTrans" cxnId="{EA367EFE-5085-A845-ACA5-79C37DD7880B}">
      <dgm:prSet/>
      <dgm:spPr/>
      <dgm:t>
        <a:bodyPr/>
        <a:lstStyle/>
        <a:p>
          <a:endParaRPr lang="it-IT" sz="2400"/>
        </a:p>
      </dgm:t>
    </dgm:pt>
    <dgm:pt modelId="{79BE4149-070E-3C45-9792-5B4242453FCE}" type="pres">
      <dgm:prSet presAssocID="{B030C751-9F66-BB44-9A37-B8AD4C0E2254}" presName="diagram" presStyleCnt="0">
        <dgm:presLayoutVars>
          <dgm:dir/>
          <dgm:resizeHandles val="exact"/>
        </dgm:presLayoutVars>
      </dgm:prSet>
      <dgm:spPr/>
    </dgm:pt>
    <dgm:pt modelId="{ABBDA9AE-124D-7343-A20A-44D4178717DE}" type="pres">
      <dgm:prSet presAssocID="{F6C3AA71-367B-2A42-BF8D-FA12A80954C8}" presName="node" presStyleLbl="node1" presStyleIdx="0" presStyleCnt="4">
        <dgm:presLayoutVars>
          <dgm:bulletEnabled val="1"/>
        </dgm:presLayoutVars>
      </dgm:prSet>
      <dgm:spPr/>
    </dgm:pt>
    <dgm:pt modelId="{39E3B392-FD6E-0249-AD47-F501BEC74298}" type="pres">
      <dgm:prSet presAssocID="{F05B7A23-3E90-FC4A-BD89-1664E01EC165}" presName="sibTrans" presStyleCnt="0"/>
      <dgm:spPr/>
    </dgm:pt>
    <dgm:pt modelId="{36635549-8B00-2649-A619-229FF9EC539C}" type="pres">
      <dgm:prSet presAssocID="{07464BBE-8E9D-984B-89AB-F2C100C0D26C}" presName="node" presStyleLbl="node1" presStyleIdx="1" presStyleCnt="4">
        <dgm:presLayoutVars>
          <dgm:bulletEnabled val="1"/>
        </dgm:presLayoutVars>
      </dgm:prSet>
      <dgm:spPr/>
    </dgm:pt>
    <dgm:pt modelId="{5E97B367-7C60-9F40-8241-2DBD18C7EFFB}" type="pres">
      <dgm:prSet presAssocID="{70000A7B-27CA-9944-996C-2594CE8D3778}" presName="sibTrans" presStyleCnt="0"/>
      <dgm:spPr/>
    </dgm:pt>
    <dgm:pt modelId="{4AFD09B3-D3AD-B743-971F-89FE3111CAF4}" type="pres">
      <dgm:prSet presAssocID="{AD0FD12C-D3C9-8B4F-BC96-2A18FD287EAB}" presName="node" presStyleLbl="node1" presStyleIdx="2" presStyleCnt="4" custLinFactNeighborX="1141" custLinFactNeighborY="-108">
        <dgm:presLayoutVars>
          <dgm:bulletEnabled val="1"/>
        </dgm:presLayoutVars>
      </dgm:prSet>
      <dgm:spPr/>
    </dgm:pt>
    <dgm:pt modelId="{89D0D3EE-FD27-1344-A645-29EFF4DCD6A9}" type="pres">
      <dgm:prSet presAssocID="{4F1A04EE-B582-8A4C-A35C-001C81BDD85A}" presName="sibTrans" presStyleCnt="0"/>
      <dgm:spPr/>
    </dgm:pt>
    <dgm:pt modelId="{D337FA3B-730E-1140-A468-1573AEC986C0}" type="pres">
      <dgm:prSet presAssocID="{606957B7-593E-1042-AD6A-9FB29D5BE3DD}" presName="node" presStyleLbl="node1" presStyleIdx="3" presStyleCnt="4">
        <dgm:presLayoutVars>
          <dgm:bulletEnabled val="1"/>
        </dgm:presLayoutVars>
      </dgm:prSet>
      <dgm:spPr/>
    </dgm:pt>
  </dgm:ptLst>
  <dgm:cxnLst>
    <dgm:cxn modelId="{2303E221-8069-DB45-8339-FD29948691E1}" type="presOf" srcId="{AD0FD12C-D3C9-8B4F-BC96-2A18FD287EAB}" destId="{4AFD09B3-D3AD-B743-971F-89FE3111CAF4}" srcOrd="0" destOrd="0" presId="urn:microsoft.com/office/officeart/2005/8/layout/default"/>
    <dgm:cxn modelId="{BDEB5125-1493-2141-BA7A-03F05DC5D847}" srcId="{B030C751-9F66-BB44-9A37-B8AD4C0E2254}" destId="{AD0FD12C-D3C9-8B4F-BC96-2A18FD287EAB}" srcOrd="2" destOrd="0" parTransId="{688102DD-C09D-494B-8CD7-FD42D16CB83F}" sibTransId="{4F1A04EE-B582-8A4C-A35C-001C81BDD85A}"/>
    <dgm:cxn modelId="{90AD913D-96E2-444A-838B-A0737E01A1F8}" type="presOf" srcId="{B030C751-9F66-BB44-9A37-B8AD4C0E2254}" destId="{79BE4149-070E-3C45-9792-5B4242453FCE}" srcOrd="0" destOrd="0" presId="urn:microsoft.com/office/officeart/2005/8/layout/default"/>
    <dgm:cxn modelId="{2585DA94-BAA5-1E4F-BD7E-D5E67199DCF2}" srcId="{B030C751-9F66-BB44-9A37-B8AD4C0E2254}" destId="{F6C3AA71-367B-2A42-BF8D-FA12A80954C8}" srcOrd="0" destOrd="0" parTransId="{D956998C-6327-0E41-93A8-C5BB53C4F9FA}" sibTransId="{F05B7A23-3E90-FC4A-BD89-1664E01EC165}"/>
    <dgm:cxn modelId="{EF3EFFB8-1509-8A4D-9687-60BD2106475D}" type="presOf" srcId="{606957B7-593E-1042-AD6A-9FB29D5BE3DD}" destId="{D337FA3B-730E-1140-A468-1573AEC986C0}" srcOrd="0" destOrd="0" presId="urn:microsoft.com/office/officeart/2005/8/layout/default"/>
    <dgm:cxn modelId="{BB0FDDBD-711E-BE4A-9EAF-17037359D06D}" type="presOf" srcId="{F6C3AA71-367B-2A42-BF8D-FA12A80954C8}" destId="{ABBDA9AE-124D-7343-A20A-44D4178717DE}" srcOrd="0" destOrd="0" presId="urn:microsoft.com/office/officeart/2005/8/layout/default"/>
    <dgm:cxn modelId="{AB96F4DE-72C9-7D44-BE6C-E8E66BECAC81}" srcId="{B030C751-9F66-BB44-9A37-B8AD4C0E2254}" destId="{07464BBE-8E9D-984B-89AB-F2C100C0D26C}" srcOrd="1" destOrd="0" parTransId="{A600A47A-4879-7F44-AB83-34F9F8F950E3}" sibTransId="{70000A7B-27CA-9944-996C-2594CE8D3778}"/>
    <dgm:cxn modelId="{AA8FD9E8-D281-E44A-9795-17916865838E}" type="presOf" srcId="{07464BBE-8E9D-984B-89AB-F2C100C0D26C}" destId="{36635549-8B00-2649-A619-229FF9EC539C}" srcOrd="0" destOrd="0" presId="urn:microsoft.com/office/officeart/2005/8/layout/default"/>
    <dgm:cxn modelId="{EA367EFE-5085-A845-ACA5-79C37DD7880B}" srcId="{B030C751-9F66-BB44-9A37-B8AD4C0E2254}" destId="{606957B7-593E-1042-AD6A-9FB29D5BE3DD}" srcOrd="3" destOrd="0" parTransId="{97343C40-1C4E-2749-A5F1-83FD54225D8C}" sibTransId="{1492F3F8-0A99-4F41-B9EA-799D3340086F}"/>
    <dgm:cxn modelId="{4DA55646-D606-9F42-A723-D8EC0EC896F8}" type="presParOf" srcId="{79BE4149-070E-3C45-9792-5B4242453FCE}" destId="{ABBDA9AE-124D-7343-A20A-44D4178717DE}" srcOrd="0" destOrd="0" presId="urn:microsoft.com/office/officeart/2005/8/layout/default"/>
    <dgm:cxn modelId="{5B047F4F-6A0D-D548-B121-D7F53544005D}" type="presParOf" srcId="{79BE4149-070E-3C45-9792-5B4242453FCE}" destId="{39E3B392-FD6E-0249-AD47-F501BEC74298}" srcOrd="1" destOrd="0" presId="urn:microsoft.com/office/officeart/2005/8/layout/default"/>
    <dgm:cxn modelId="{7DABF98D-5424-4847-BF8B-7FD5DEB94623}" type="presParOf" srcId="{79BE4149-070E-3C45-9792-5B4242453FCE}" destId="{36635549-8B00-2649-A619-229FF9EC539C}" srcOrd="2" destOrd="0" presId="urn:microsoft.com/office/officeart/2005/8/layout/default"/>
    <dgm:cxn modelId="{7820BFAA-9D8B-DB44-9B65-F51A70F4CDE9}" type="presParOf" srcId="{79BE4149-070E-3C45-9792-5B4242453FCE}" destId="{5E97B367-7C60-9F40-8241-2DBD18C7EFFB}" srcOrd="3" destOrd="0" presId="urn:microsoft.com/office/officeart/2005/8/layout/default"/>
    <dgm:cxn modelId="{AC73A5E1-B24B-794F-ABA9-7A62FB5CD248}" type="presParOf" srcId="{79BE4149-070E-3C45-9792-5B4242453FCE}" destId="{4AFD09B3-D3AD-B743-971F-89FE3111CAF4}" srcOrd="4" destOrd="0" presId="urn:microsoft.com/office/officeart/2005/8/layout/default"/>
    <dgm:cxn modelId="{7AB4F5B0-FAB4-AD40-B473-16E6BAA22B04}" type="presParOf" srcId="{79BE4149-070E-3C45-9792-5B4242453FCE}" destId="{89D0D3EE-FD27-1344-A645-29EFF4DCD6A9}" srcOrd="5" destOrd="0" presId="urn:microsoft.com/office/officeart/2005/8/layout/default"/>
    <dgm:cxn modelId="{18FEB3AE-DC59-9E44-8943-41192BD7071A}" type="presParOf" srcId="{79BE4149-070E-3C45-9792-5B4242453FCE}" destId="{D337FA3B-730E-1140-A468-1573AEC986C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8FF3394-433D-044A-89C6-0D5B03050DF2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5274D8E0-915A-B540-8B21-F1755727E113}">
      <dgm:prSet phldrT="[Testo]" custT="1"/>
      <dgm:spPr/>
      <dgm:t>
        <a:bodyPr/>
        <a:lstStyle/>
        <a:p>
          <a:r>
            <a:rPr lang="it-IT" sz="2000" dirty="0"/>
            <a:t>Dieta ricca di omega-3 </a:t>
          </a:r>
        </a:p>
      </dgm:t>
    </dgm:pt>
    <dgm:pt modelId="{653C0AD5-EA08-8545-9FD1-38E556DD57D2}" type="parTrans" cxnId="{1FA1ADDF-461A-E643-A916-05FC8662A6AE}">
      <dgm:prSet/>
      <dgm:spPr/>
      <dgm:t>
        <a:bodyPr/>
        <a:lstStyle/>
        <a:p>
          <a:endParaRPr lang="it-IT"/>
        </a:p>
      </dgm:t>
    </dgm:pt>
    <dgm:pt modelId="{D8DCC561-DA4D-0F4D-A0E1-83953B3B1CD0}" type="sibTrans" cxnId="{1FA1ADDF-461A-E643-A916-05FC8662A6AE}">
      <dgm:prSet/>
      <dgm:spPr/>
      <dgm:t>
        <a:bodyPr/>
        <a:lstStyle/>
        <a:p>
          <a:endParaRPr lang="it-IT"/>
        </a:p>
      </dgm:t>
    </dgm:pt>
    <dgm:pt modelId="{DC4F1527-D774-A541-8B4E-F390E8BEDEA0}">
      <dgm:prSet phldrT="[Testo]" custT="1"/>
      <dgm:spPr/>
      <dgm:t>
        <a:bodyPr/>
        <a:lstStyle/>
        <a:p>
          <a:r>
            <a:rPr lang="it-IT" sz="2000" dirty="0"/>
            <a:t>Attività fisica</a:t>
          </a:r>
        </a:p>
      </dgm:t>
    </dgm:pt>
    <dgm:pt modelId="{4FC5C1D2-8AD8-8246-B531-F089070B5530}" type="parTrans" cxnId="{A2B0130A-2319-6945-A225-74E4B2A1D01E}">
      <dgm:prSet/>
      <dgm:spPr/>
      <dgm:t>
        <a:bodyPr/>
        <a:lstStyle/>
        <a:p>
          <a:endParaRPr lang="it-IT"/>
        </a:p>
      </dgm:t>
    </dgm:pt>
    <dgm:pt modelId="{3A52629C-269D-EF44-9B85-609DB5781DB7}" type="sibTrans" cxnId="{A2B0130A-2319-6945-A225-74E4B2A1D01E}">
      <dgm:prSet/>
      <dgm:spPr/>
      <dgm:t>
        <a:bodyPr/>
        <a:lstStyle/>
        <a:p>
          <a:endParaRPr lang="it-IT"/>
        </a:p>
      </dgm:t>
    </dgm:pt>
    <dgm:pt modelId="{7E5B5711-31D1-EA4E-831A-8A63869F79EC}">
      <dgm:prSet phldrT="[Testo]" custT="1"/>
      <dgm:spPr/>
      <dgm:t>
        <a:bodyPr/>
        <a:lstStyle/>
        <a:p>
          <a:r>
            <a:rPr lang="it-IT" sz="1600" dirty="0" err="1"/>
            <a:t>Coupling</a:t>
          </a:r>
          <a:r>
            <a:rPr lang="it-IT" sz="1600" dirty="0"/>
            <a:t> cardio-respiratorio</a:t>
          </a:r>
        </a:p>
      </dgm:t>
    </dgm:pt>
    <dgm:pt modelId="{0FC44671-A6ED-F34E-A96C-AB9C68A6BFFF}" type="parTrans" cxnId="{8CB2D624-F40D-804C-86EC-7AB92C1353D9}">
      <dgm:prSet/>
      <dgm:spPr/>
      <dgm:t>
        <a:bodyPr/>
        <a:lstStyle/>
        <a:p>
          <a:endParaRPr lang="it-IT"/>
        </a:p>
      </dgm:t>
    </dgm:pt>
    <dgm:pt modelId="{CB933995-452A-AB40-BCD9-91D2D38C0682}" type="sibTrans" cxnId="{8CB2D624-F40D-804C-86EC-7AB92C1353D9}">
      <dgm:prSet/>
      <dgm:spPr/>
      <dgm:t>
        <a:bodyPr/>
        <a:lstStyle/>
        <a:p>
          <a:endParaRPr lang="it-IT"/>
        </a:p>
      </dgm:t>
    </dgm:pt>
    <dgm:pt modelId="{F6EB13B6-6212-4F45-9EF1-C578C5AE1C04}">
      <dgm:prSet phldrT="[Testo]" custT="1"/>
      <dgm:spPr/>
      <dgm:t>
        <a:bodyPr/>
        <a:lstStyle/>
        <a:p>
          <a:r>
            <a:rPr lang="it-IT" sz="1600" dirty="0"/>
            <a:t>Mindfulness</a:t>
          </a:r>
        </a:p>
      </dgm:t>
    </dgm:pt>
    <dgm:pt modelId="{C0AD1411-32EE-0141-A7DA-AC960F71E434}" type="parTrans" cxnId="{05CA8BA6-B5B6-1A48-A3C2-F742F3C252B0}">
      <dgm:prSet/>
      <dgm:spPr/>
      <dgm:t>
        <a:bodyPr/>
        <a:lstStyle/>
        <a:p>
          <a:endParaRPr lang="it-IT"/>
        </a:p>
      </dgm:t>
    </dgm:pt>
    <dgm:pt modelId="{04E1A451-9A0F-D44B-A84F-BA533CA8254D}" type="sibTrans" cxnId="{05CA8BA6-B5B6-1A48-A3C2-F742F3C252B0}">
      <dgm:prSet/>
      <dgm:spPr/>
      <dgm:t>
        <a:bodyPr/>
        <a:lstStyle/>
        <a:p>
          <a:endParaRPr lang="it-IT"/>
        </a:p>
      </dgm:t>
    </dgm:pt>
    <dgm:pt modelId="{5F44EB18-DAC1-4A42-A23F-EB73763C6E15}">
      <dgm:prSet phldrT="[Testo]" custT="1"/>
      <dgm:spPr/>
      <dgm:t>
        <a:bodyPr/>
        <a:lstStyle/>
        <a:p>
          <a:r>
            <a:rPr lang="it-IT" sz="1500" dirty="0"/>
            <a:t>Biofeedback</a:t>
          </a:r>
        </a:p>
      </dgm:t>
    </dgm:pt>
    <dgm:pt modelId="{83D98158-9C27-CC47-B4E9-FBD25A92252B}" type="parTrans" cxnId="{E6176CFC-5787-FE4D-AA71-868939E9BFEE}">
      <dgm:prSet/>
      <dgm:spPr/>
      <dgm:t>
        <a:bodyPr/>
        <a:lstStyle/>
        <a:p>
          <a:endParaRPr lang="it-IT"/>
        </a:p>
      </dgm:t>
    </dgm:pt>
    <dgm:pt modelId="{3275CC32-5401-0946-A81D-1575C4E434D5}" type="sibTrans" cxnId="{E6176CFC-5787-FE4D-AA71-868939E9BFEE}">
      <dgm:prSet/>
      <dgm:spPr/>
      <dgm:t>
        <a:bodyPr/>
        <a:lstStyle/>
        <a:p>
          <a:endParaRPr lang="it-IT"/>
        </a:p>
      </dgm:t>
    </dgm:pt>
    <dgm:pt modelId="{CA867A0A-8087-8441-B02C-9A2A3D4B1312}">
      <dgm:prSet phldrT="[Testo]" custT="1"/>
      <dgm:spPr/>
      <dgm:t>
        <a:bodyPr/>
        <a:lstStyle/>
        <a:p>
          <a:r>
            <a:rPr lang="it-IT" sz="1200" dirty="0" err="1"/>
            <a:t>Transcutaneous</a:t>
          </a:r>
          <a:r>
            <a:rPr lang="it-IT" sz="1200" dirty="0"/>
            <a:t> </a:t>
          </a:r>
          <a:r>
            <a:rPr lang="it-IT" sz="1200" dirty="0" err="1"/>
            <a:t>Vagus</a:t>
          </a:r>
          <a:r>
            <a:rPr lang="it-IT" sz="1200" dirty="0"/>
            <a:t> </a:t>
          </a:r>
          <a:r>
            <a:rPr lang="it-IT" sz="1200" dirty="0" err="1"/>
            <a:t>Nerve</a:t>
          </a:r>
          <a:r>
            <a:rPr lang="it-IT" sz="1200" dirty="0"/>
            <a:t> </a:t>
          </a:r>
          <a:r>
            <a:rPr lang="it-IT" sz="1200" dirty="0" err="1"/>
            <a:t>Stimulation</a:t>
          </a:r>
          <a:endParaRPr lang="it-IT" sz="1200" dirty="0"/>
        </a:p>
      </dgm:t>
    </dgm:pt>
    <dgm:pt modelId="{15CD94FD-27AE-C540-A772-DD2E54F1D311}" type="parTrans" cxnId="{67E9CB51-295B-F842-B818-9BB8C0B95837}">
      <dgm:prSet/>
      <dgm:spPr/>
      <dgm:t>
        <a:bodyPr/>
        <a:lstStyle/>
        <a:p>
          <a:endParaRPr lang="it-IT"/>
        </a:p>
      </dgm:t>
    </dgm:pt>
    <dgm:pt modelId="{06EC48C9-CE87-8A4B-9111-57634C5ABB1F}" type="sibTrans" cxnId="{67E9CB51-295B-F842-B818-9BB8C0B95837}">
      <dgm:prSet/>
      <dgm:spPr/>
      <dgm:t>
        <a:bodyPr/>
        <a:lstStyle/>
        <a:p>
          <a:endParaRPr lang="it-IT"/>
        </a:p>
      </dgm:t>
    </dgm:pt>
    <dgm:pt modelId="{87060EBC-9B33-F841-8787-A3115B9CFF02}" type="pres">
      <dgm:prSet presAssocID="{F8FF3394-433D-044A-89C6-0D5B03050DF2}" presName="Name0" presStyleCnt="0">
        <dgm:presLayoutVars>
          <dgm:dir/>
          <dgm:resizeHandles val="exact"/>
        </dgm:presLayoutVars>
      </dgm:prSet>
      <dgm:spPr/>
    </dgm:pt>
    <dgm:pt modelId="{4A478E0F-81F2-B14F-9C80-9E9228022885}" type="pres">
      <dgm:prSet presAssocID="{F8FF3394-433D-044A-89C6-0D5B03050DF2}" presName="bkgdShp" presStyleLbl="alignAccFollowNode1" presStyleIdx="0" presStyleCnt="1"/>
      <dgm:spPr/>
    </dgm:pt>
    <dgm:pt modelId="{F45B1AF5-E024-D148-A3A2-E1455DDDEE3E}" type="pres">
      <dgm:prSet presAssocID="{F8FF3394-433D-044A-89C6-0D5B03050DF2}" presName="linComp" presStyleCnt="0"/>
      <dgm:spPr/>
    </dgm:pt>
    <dgm:pt modelId="{33F0FC05-8167-EA40-8FCF-A5AA8477A323}" type="pres">
      <dgm:prSet presAssocID="{5274D8E0-915A-B540-8B21-F1755727E113}" presName="compNode" presStyleCnt="0"/>
      <dgm:spPr/>
    </dgm:pt>
    <dgm:pt modelId="{A2814395-6374-A84F-95CC-85524865FC2A}" type="pres">
      <dgm:prSet presAssocID="{5274D8E0-915A-B540-8B21-F1755727E113}" presName="node" presStyleLbl="node1" presStyleIdx="0" presStyleCnt="6">
        <dgm:presLayoutVars>
          <dgm:bulletEnabled val="1"/>
        </dgm:presLayoutVars>
      </dgm:prSet>
      <dgm:spPr/>
    </dgm:pt>
    <dgm:pt modelId="{AF12B168-2ADB-0A4D-87FF-45F5884F94A3}" type="pres">
      <dgm:prSet presAssocID="{5274D8E0-915A-B540-8B21-F1755727E113}" presName="invisiNode" presStyleLbl="node1" presStyleIdx="0" presStyleCnt="6"/>
      <dgm:spPr/>
    </dgm:pt>
    <dgm:pt modelId="{60F7F3C4-461E-4E4E-A2F9-758D44751C7E}" type="pres">
      <dgm:prSet presAssocID="{5274D8E0-915A-B540-8B21-F1755727E113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DC74325E-84E1-A64C-8AA1-8C7157AD5A1E}" type="pres">
      <dgm:prSet presAssocID="{D8DCC561-DA4D-0F4D-A0E1-83953B3B1CD0}" presName="sibTrans" presStyleLbl="sibTrans2D1" presStyleIdx="0" presStyleCnt="0"/>
      <dgm:spPr/>
    </dgm:pt>
    <dgm:pt modelId="{513FB4E6-53AC-874F-92F9-1A209FA0E21B}" type="pres">
      <dgm:prSet presAssocID="{DC4F1527-D774-A541-8B4E-F390E8BEDEA0}" presName="compNode" presStyleCnt="0"/>
      <dgm:spPr/>
    </dgm:pt>
    <dgm:pt modelId="{D4FE0C94-7CE9-5A41-8086-4BC09445262D}" type="pres">
      <dgm:prSet presAssocID="{DC4F1527-D774-A541-8B4E-F390E8BEDEA0}" presName="node" presStyleLbl="node1" presStyleIdx="1" presStyleCnt="6">
        <dgm:presLayoutVars>
          <dgm:bulletEnabled val="1"/>
        </dgm:presLayoutVars>
      </dgm:prSet>
      <dgm:spPr/>
    </dgm:pt>
    <dgm:pt modelId="{9BB6C5AB-4BF4-4C42-A516-37523CFBD866}" type="pres">
      <dgm:prSet presAssocID="{DC4F1527-D774-A541-8B4E-F390E8BEDEA0}" presName="invisiNode" presStyleLbl="node1" presStyleIdx="1" presStyleCnt="6"/>
      <dgm:spPr/>
    </dgm:pt>
    <dgm:pt modelId="{0692E211-EBEF-3B41-B587-14DCDFF64DA7}" type="pres">
      <dgm:prSet presAssocID="{DC4F1527-D774-A541-8B4E-F390E8BEDEA0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FBD53B2-D77E-A346-8E7B-1DDE83620C20}" type="pres">
      <dgm:prSet presAssocID="{3A52629C-269D-EF44-9B85-609DB5781DB7}" presName="sibTrans" presStyleLbl="sibTrans2D1" presStyleIdx="0" presStyleCnt="0"/>
      <dgm:spPr/>
    </dgm:pt>
    <dgm:pt modelId="{38787351-F514-1C4F-B4C5-1C6644A6E084}" type="pres">
      <dgm:prSet presAssocID="{7E5B5711-31D1-EA4E-831A-8A63869F79EC}" presName="compNode" presStyleCnt="0"/>
      <dgm:spPr/>
    </dgm:pt>
    <dgm:pt modelId="{466120B6-9BC1-744F-A8CB-1F5E576DC32B}" type="pres">
      <dgm:prSet presAssocID="{7E5B5711-31D1-EA4E-831A-8A63869F79EC}" presName="node" presStyleLbl="node1" presStyleIdx="2" presStyleCnt="6">
        <dgm:presLayoutVars>
          <dgm:bulletEnabled val="1"/>
        </dgm:presLayoutVars>
      </dgm:prSet>
      <dgm:spPr/>
    </dgm:pt>
    <dgm:pt modelId="{D425D90E-AFFD-0A4A-9AC2-EDE1AB588C5D}" type="pres">
      <dgm:prSet presAssocID="{7E5B5711-31D1-EA4E-831A-8A63869F79EC}" presName="invisiNode" presStyleLbl="node1" presStyleIdx="2" presStyleCnt="6"/>
      <dgm:spPr/>
    </dgm:pt>
    <dgm:pt modelId="{041FA2E1-B381-5A42-A285-D8D0F2AB4CA5}" type="pres">
      <dgm:prSet presAssocID="{7E5B5711-31D1-EA4E-831A-8A63869F79EC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41B0B7F7-53D6-4F47-9FB9-BF9D10466FEF}" type="pres">
      <dgm:prSet presAssocID="{CB933995-452A-AB40-BCD9-91D2D38C0682}" presName="sibTrans" presStyleLbl="sibTrans2D1" presStyleIdx="0" presStyleCnt="0"/>
      <dgm:spPr/>
    </dgm:pt>
    <dgm:pt modelId="{81600FA5-C28A-4E46-96D8-B519BEE8F7DA}" type="pres">
      <dgm:prSet presAssocID="{F6EB13B6-6212-4F45-9EF1-C578C5AE1C04}" presName="compNode" presStyleCnt="0"/>
      <dgm:spPr/>
    </dgm:pt>
    <dgm:pt modelId="{AA692EE6-9A5A-6343-8B00-17E8A72CA9AF}" type="pres">
      <dgm:prSet presAssocID="{F6EB13B6-6212-4F45-9EF1-C578C5AE1C04}" presName="node" presStyleLbl="node1" presStyleIdx="3" presStyleCnt="6">
        <dgm:presLayoutVars>
          <dgm:bulletEnabled val="1"/>
        </dgm:presLayoutVars>
      </dgm:prSet>
      <dgm:spPr/>
    </dgm:pt>
    <dgm:pt modelId="{C16B343F-D831-F44D-B3DA-3AC3C3D5C1A8}" type="pres">
      <dgm:prSet presAssocID="{F6EB13B6-6212-4F45-9EF1-C578C5AE1C04}" presName="invisiNode" presStyleLbl="node1" presStyleIdx="3" presStyleCnt="6"/>
      <dgm:spPr/>
    </dgm:pt>
    <dgm:pt modelId="{34DFFE69-3741-DF47-8384-4CF0784D6E79}" type="pres">
      <dgm:prSet presAssocID="{F6EB13B6-6212-4F45-9EF1-C578C5AE1C04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</dgm:pt>
    <dgm:pt modelId="{515BEF8B-F49F-564B-89BE-C2C89F0B297B}" type="pres">
      <dgm:prSet presAssocID="{04E1A451-9A0F-D44B-A84F-BA533CA8254D}" presName="sibTrans" presStyleLbl="sibTrans2D1" presStyleIdx="0" presStyleCnt="0"/>
      <dgm:spPr/>
    </dgm:pt>
    <dgm:pt modelId="{FC631B64-1398-5F4F-8DDC-04FEE9519049}" type="pres">
      <dgm:prSet presAssocID="{CA867A0A-8087-8441-B02C-9A2A3D4B1312}" presName="compNode" presStyleCnt="0"/>
      <dgm:spPr/>
    </dgm:pt>
    <dgm:pt modelId="{994D65D3-9CDB-034B-BD23-9563E34B71AB}" type="pres">
      <dgm:prSet presAssocID="{CA867A0A-8087-8441-B02C-9A2A3D4B1312}" presName="node" presStyleLbl="node1" presStyleIdx="4" presStyleCnt="6">
        <dgm:presLayoutVars>
          <dgm:bulletEnabled val="1"/>
        </dgm:presLayoutVars>
      </dgm:prSet>
      <dgm:spPr/>
    </dgm:pt>
    <dgm:pt modelId="{58BF3EEE-6C8D-B049-9F05-9CB9AD117E65}" type="pres">
      <dgm:prSet presAssocID="{CA867A0A-8087-8441-B02C-9A2A3D4B1312}" presName="invisiNode" presStyleLbl="node1" presStyleIdx="4" presStyleCnt="6"/>
      <dgm:spPr/>
    </dgm:pt>
    <dgm:pt modelId="{225CB072-A3CD-2A49-9CF5-6C9404DAD055}" type="pres">
      <dgm:prSet presAssocID="{CA867A0A-8087-8441-B02C-9A2A3D4B1312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EB26E18-6AD1-F640-8E19-6407667C0CBA}" type="pres">
      <dgm:prSet presAssocID="{06EC48C9-CE87-8A4B-9111-57634C5ABB1F}" presName="sibTrans" presStyleLbl="sibTrans2D1" presStyleIdx="0" presStyleCnt="0"/>
      <dgm:spPr/>
    </dgm:pt>
    <dgm:pt modelId="{8B543624-2B67-084F-B01F-6613A4264978}" type="pres">
      <dgm:prSet presAssocID="{5F44EB18-DAC1-4A42-A23F-EB73763C6E15}" presName="compNode" presStyleCnt="0"/>
      <dgm:spPr/>
    </dgm:pt>
    <dgm:pt modelId="{CE01A73D-2086-1348-AB28-CFDC263AF88F}" type="pres">
      <dgm:prSet presAssocID="{5F44EB18-DAC1-4A42-A23F-EB73763C6E15}" presName="node" presStyleLbl="node1" presStyleIdx="5" presStyleCnt="6">
        <dgm:presLayoutVars>
          <dgm:bulletEnabled val="1"/>
        </dgm:presLayoutVars>
      </dgm:prSet>
      <dgm:spPr/>
    </dgm:pt>
    <dgm:pt modelId="{98F99ED8-3543-AE4D-B606-D74692CAE338}" type="pres">
      <dgm:prSet presAssocID="{5F44EB18-DAC1-4A42-A23F-EB73763C6E15}" presName="invisiNode" presStyleLbl="node1" presStyleIdx="5" presStyleCnt="6"/>
      <dgm:spPr/>
    </dgm:pt>
    <dgm:pt modelId="{338BD99C-0194-5546-8DB4-FD575199F12C}" type="pres">
      <dgm:prSet presAssocID="{5F44EB18-DAC1-4A42-A23F-EB73763C6E15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A2B0130A-2319-6945-A225-74E4B2A1D01E}" srcId="{F8FF3394-433D-044A-89C6-0D5B03050DF2}" destId="{DC4F1527-D774-A541-8B4E-F390E8BEDEA0}" srcOrd="1" destOrd="0" parTransId="{4FC5C1D2-8AD8-8246-B531-F089070B5530}" sibTransId="{3A52629C-269D-EF44-9B85-609DB5781DB7}"/>
    <dgm:cxn modelId="{82679520-10C6-9D4E-8C58-B1E3148C35C9}" type="presOf" srcId="{5274D8E0-915A-B540-8B21-F1755727E113}" destId="{A2814395-6374-A84F-95CC-85524865FC2A}" srcOrd="0" destOrd="0" presId="urn:microsoft.com/office/officeart/2005/8/layout/pList2"/>
    <dgm:cxn modelId="{8CB2D624-F40D-804C-86EC-7AB92C1353D9}" srcId="{F8FF3394-433D-044A-89C6-0D5B03050DF2}" destId="{7E5B5711-31D1-EA4E-831A-8A63869F79EC}" srcOrd="2" destOrd="0" parTransId="{0FC44671-A6ED-F34E-A96C-AB9C68A6BFFF}" sibTransId="{CB933995-452A-AB40-BCD9-91D2D38C0682}"/>
    <dgm:cxn modelId="{12A76337-0962-8149-95E9-58B28F1E7F51}" type="presOf" srcId="{CB933995-452A-AB40-BCD9-91D2D38C0682}" destId="{41B0B7F7-53D6-4F47-9FB9-BF9D10466FEF}" srcOrd="0" destOrd="0" presId="urn:microsoft.com/office/officeart/2005/8/layout/pList2"/>
    <dgm:cxn modelId="{99B4D83C-574E-A44D-80FB-93BA517DDDA0}" type="presOf" srcId="{3A52629C-269D-EF44-9B85-609DB5781DB7}" destId="{7FBD53B2-D77E-A346-8E7B-1DDE83620C20}" srcOrd="0" destOrd="0" presId="urn:microsoft.com/office/officeart/2005/8/layout/pList2"/>
    <dgm:cxn modelId="{54D54F3D-844F-C540-940D-6C626CF8E71F}" type="presOf" srcId="{D8DCC561-DA4D-0F4D-A0E1-83953B3B1CD0}" destId="{DC74325E-84E1-A64C-8AA1-8C7157AD5A1E}" srcOrd="0" destOrd="0" presId="urn:microsoft.com/office/officeart/2005/8/layout/pList2"/>
    <dgm:cxn modelId="{638FC34F-8442-E94B-ACED-56501EB81558}" type="presOf" srcId="{04E1A451-9A0F-D44B-A84F-BA533CA8254D}" destId="{515BEF8B-F49F-564B-89BE-C2C89F0B297B}" srcOrd="0" destOrd="0" presId="urn:microsoft.com/office/officeart/2005/8/layout/pList2"/>
    <dgm:cxn modelId="{67E9CB51-295B-F842-B818-9BB8C0B95837}" srcId="{F8FF3394-433D-044A-89C6-0D5B03050DF2}" destId="{CA867A0A-8087-8441-B02C-9A2A3D4B1312}" srcOrd="4" destOrd="0" parTransId="{15CD94FD-27AE-C540-A772-DD2E54F1D311}" sibTransId="{06EC48C9-CE87-8A4B-9111-57634C5ABB1F}"/>
    <dgm:cxn modelId="{C243C55E-AD73-F645-A6AB-483976A154B2}" type="presOf" srcId="{F8FF3394-433D-044A-89C6-0D5B03050DF2}" destId="{87060EBC-9B33-F841-8787-A3115B9CFF02}" srcOrd="0" destOrd="0" presId="urn:microsoft.com/office/officeart/2005/8/layout/pList2"/>
    <dgm:cxn modelId="{B9D08E6C-8EC9-8041-A8A5-5CF34D7B8C40}" type="presOf" srcId="{DC4F1527-D774-A541-8B4E-F390E8BEDEA0}" destId="{D4FE0C94-7CE9-5A41-8086-4BC09445262D}" srcOrd="0" destOrd="0" presId="urn:microsoft.com/office/officeart/2005/8/layout/pList2"/>
    <dgm:cxn modelId="{8A9B1F84-6873-3E4C-9734-8528481A6951}" type="presOf" srcId="{F6EB13B6-6212-4F45-9EF1-C578C5AE1C04}" destId="{AA692EE6-9A5A-6343-8B00-17E8A72CA9AF}" srcOrd="0" destOrd="0" presId="urn:microsoft.com/office/officeart/2005/8/layout/pList2"/>
    <dgm:cxn modelId="{DFEAD886-EA1B-8E4B-A0E8-B0B8588BEF8F}" type="presOf" srcId="{5F44EB18-DAC1-4A42-A23F-EB73763C6E15}" destId="{CE01A73D-2086-1348-AB28-CFDC263AF88F}" srcOrd="0" destOrd="0" presId="urn:microsoft.com/office/officeart/2005/8/layout/pList2"/>
    <dgm:cxn modelId="{6942F198-2D1C-FF47-8C9D-F31FDC72C89E}" type="presOf" srcId="{06EC48C9-CE87-8A4B-9111-57634C5ABB1F}" destId="{4EB26E18-6AD1-F640-8E19-6407667C0CBA}" srcOrd="0" destOrd="0" presId="urn:microsoft.com/office/officeart/2005/8/layout/pList2"/>
    <dgm:cxn modelId="{05CA8BA6-B5B6-1A48-A3C2-F742F3C252B0}" srcId="{F8FF3394-433D-044A-89C6-0D5B03050DF2}" destId="{F6EB13B6-6212-4F45-9EF1-C578C5AE1C04}" srcOrd="3" destOrd="0" parTransId="{C0AD1411-32EE-0141-A7DA-AC960F71E434}" sibTransId="{04E1A451-9A0F-D44B-A84F-BA533CA8254D}"/>
    <dgm:cxn modelId="{CE8F1FCE-CFDE-EC40-B9DA-C50B25FFF2E1}" type="presOf" srcId="{7E5B5711-31D1-EA4E-831A-8A63869F79EC}" destId="{466120B6-9BC1-744F-A8CB-1F5E576DC32B}" srcOrd="0" destOrd="0" presId="urn:microsoft.com/office/officeart/2005/8/layout/pList2"/>
    <dgm:cxn modelId="{1FA1ADDF-461A-E643-A916-05FC8662A6AE}" srcId="{F8FF3394-433D-044A-89C6-0D5B03050DF2}" destId="{5274D8E0-915A-B540-8B21-F1755727E113}" srcOrd="0" destOrd="0" parTransId="{653C0AD5-EA08-8545-9FD1-38E556DD57D2}" sibTransId="{D8DCC561-DA4D-0F4D-A0E1-83953B3B1CD0}"/>
    <dgm:cxn modelId="{ECB3CEEF-A927-AC42-8010-EEA2F2614EE1}" type="presOf" srcId="{CA867A0A-8087-8441-B02C-9A2A3D4B1312}" destId="{994D65D3-9CDB-034B-BD23-9563E34B71AB}" srcOrd="0" destOrd="0" presId="urn:microsoft.com/office/officeart/2005/8/layout/pList2"/>
    <dgm:cxn modelId="{E6176CFC-5787-FE4D-AA71-868939E9BFEE}" srcId="{F8FF3394-433D-044A-89C6-0D5B03050DF2}" destId="{5F44EB18-DAC1-4A42-A23F-EB73763C6E15}" srcOrd="5" destOrd="0" parTransId="{83D98158-9C27-CC47-B4E9-FBD25A92252B}" sibTransId="{3275CC32-5401-0946-A81D-1575C4E434D5}"/>
    <dgm:cxn modelId="{16C42107-8277-CE4A-8FB3-B3EDFB9C7FA1}" type="presParOf" srcId="{87060EBC-9B33-F841-8787-A3115B9CFF02}" destId="{4A478E0F-81F2-B14F-9C80-9E9228022885}" srcOrd="0" destOrd="0" presId="urn:microsoft.com/office/officeart/2005/8/layout/pList2"/>
    <dgm:cxn modelId="{80201AEA-BFFE-E140-93BA-D63F8E7AB268}" type="presParOf" srcId="{87060EBC-9B33-F841-8787-A3115B9CFF02}" destId="{F45B1AF5-E024-D148-A3A2-E1455DDDEE3E}" srcOrd="1" destOrd="0" presId="urn:microsoft.com/office/officeart/2005/8/layout/pList2"/>
    <dgm:cxn modelId="{46759154-2EAE-504D-9750-96163D3470E0}" type="presParOf" srcId="{F45B1AF5-E024-D148-A3A2-E1455DDDEE3E}" destId="{33F0FC05-8167-EA40-8FCF-A5AA8477A323}" srcOrd="0" destOrd="0" presId="urn:microsoft.com/office/officeart/2005/8/layout/pList2"/>
    <dgm:cxn modelId="{51455617-D148-0941-A586-FBDA370CB473}" type="presParOf" srcId="{33F0FC05-8167-EA40-8FCF-A5AA8477A323}" destId="{A2814395-6374-A84F-95CC-85524865FC2A}" srcOrd="0" destOrd="0" presId="urn:microsoft.com/office/officeart/2005/8/layout/pList2"/>
    <dgm:cxn modelId="{01FCFC71-FEE1-434C-B79C-57A7839D819D}" type="presParOf" srcId="{33F0FC05-8167-EA40-8FCF-A5AA8477A323}" destId="{AF12B168-2ADB-0A4D-87FF-45F5884F94A3}" srcOrd="1" destOrd="0" presId="urn:microsoft.com/office/officeart/2005/8/layout/pList2"/>
    <dgm:cxn modelId="{4D4DB490-B9BF-C143-AA22-50BF7062B42A}" type="presParOf" srcId="{33F0FC05-8167-EA40-8FCF-A5AA8477A323}" destId="{60F7F3C4-461E-4E4E-A2F9-758D44751C7E}" srcOrd="2" destOrd="0" presId="urn:microsoft.com/office/officeart/2005/8/layout/pList2"/>
    <dgm:cxn modelId="{E9998D22-8F0F-5F42-BB86-E1324C1B71FB}" type="presParOf" srcId="{F45B1AF5-E024-D148-A3A2-E1455DDDEE3E}" destId="{DC74325E-84E1-A64C-8AA1-8C7157AD5A1E}" srcOrd="1" destOrd="0" presId="urn:microsoft.com/office/officeart/2005/8/layout/pList2"/>
    <dgm:cxn modelId="{26B60F7C-130C-3F4D-961D-4128BA31901E}" type="presParOf" srcId="{F45B1AF5-E024-D148-A3A2-E1455DDDEE3E}" destId="{513FB4E6-53AC-874F-92F9-1A209FA0E21B}" srcOrd="2" destOrd="0" presId="urn:microsoft.com/office/officeart/2005/8/layout/pList2"/>
    <dgm:cxn modelId="{596E4802-E088-4446-AC3B-A5AB99EC884B}" type="presParOf" srcId="{513FB4E6-53AC-874F-92F9-1A209FA0E21B}" destId="{D4FE0C94-7CE9-5A41-8086-4BC09445262D}" srcOrd="0" destOrd="0" presId="urn:microsoft.com/office/officeart/2005/8/layout/pList2"/>
    <dgm:cxn modelId="{BE9DD9AC-5E3B-1146-B191-4C041A193A99}" type="presParOf" srcId="{513FB4E6-53AC-874F-92F9-1A209FA0E21B}" destId="{9BB6C5AB-4BF4-4C42-A516-37523CFBD866}" srcOrd="1" destOrd="0" presId="urn:microsoft.com/office/officeart/2005/8/layout/pList2"/>
    <dgm:cxn modelId="{B7B6428A-14E9-C141-B508-2D6647F13EF2}" type="presParOf" srcId="{513FB4E6-53AC-874F-92F9-1A209FA0E21B}" destId="{0692E211-EBEF-3B41-B587-14DCDFF64DA7}" srcOrd="2" destOrd="0" presId="urn:microsoft.com/office/officeart/2005/8/layout/pList2"/>
    <dgm:cxn modelId="{1AD5A8D0-BA29-BF48-BDE4-1C20F9DEEC2E}" type="presParOf" srcId="{F45B1AF5-E024-D148-A3A2-E1455DDDEE3E}" destId="{7FBD53B2-D77E-A346-8E7B-1DDE83620C20}" srcOrd="3" destOrd="0" presId="urn:microsoft.com/office/officeart/2005/8/layout/pList2"/>
    <dgm:cxn modelId="{ABDC016B-A5B3-4F4D-A375-B1916C05CCCD}" type="presParOf" srcId="{F45B1AF5-E024-D148-A3A2-E1455DDDEE3E}" destId="{38787351-F514-1C4F-B4C5-1C6644A6E084}" srcOrd="4" destOrd="0" presId="urn:microsoft.com/office/officeart/2005/8/layout/pList2"/>
    <dgm:cxn modelId="{AA8A4492-49C6-E746-BF53-387799E6A2C8}" type="presParOf" srcId="{38787351-F514-1C4F-B4C5-1C6644A6E084}" destId="{466120B6-9BC1-744F-A8CB-1F5E576DC32B}" srcOrd="0" destOrd="0" presId="urn:microsoft.com/office/officeart/2005/8/layout/pList2"/>
    <dgm:cxn modelId="{E923BC42-9806-CF4D-B8C8-31FF1B57EF71}" type="presParOf" srcId="{38787351-F514-1C4F-B4C5-1C6644A6E084}" destId="{D425D90E-AFFD-0A4A-9AC2-EDE1AB588C5D}" srcOrd="1" destOrd="0" presId="urn:microsoft.com/office/officeart/2005/8/layout/pList2"/>
    <dgm:cxn modelId="{F23C93EB-B22B-D246-8A60-30BBE19672EE}" type="presParOf" srcId="{38787351-F514-1C4F-B4C5-1C6644A6E084}" destId="{041FA2E1-B381-5A42-A285-D8D0F2AB4CA5}" srcOrd="2" destOrd="0" presId="urn:microsoft.com/office/officeart/2005/8/layout/pList2"/>
    <dgm:cxn modelId="{B61E56F4-3C23-5443-B451-35C4366DA4D2}" type="presParOf" srcId="{F45B1AF5-E024-D148-A3A2-E1455DDDEE3E}" destId="{41B0B7F7-53D6-4F47-9FB9-BF9D10466FEF}" srcOrd="5" destOrd="0" presId="urn:microsoft.com/office/officeart/2005/8/layout/pList2"/>
    <dgm:cxn modelId="{E99FC43A-D7A9-B045-B1A4-ED50A377409D}" type="presParOf" srcId="{F45B1AF5-E024-D148-A3A2-E1455DDDEE3E}" destId="{81600FA5-C28A-4E46-96D8-B519BEE8F7DA}" srcOrd="6" destOrd="0" presId="urn:microsoft.com/office/officeart/2005/8/layout/pList2"/>
    <dgm:cxn modelId="{3F0B9FD5-BF17-7F4B-866F-9AD241AE0FDF}" type="presParOf" srcId="{81600FA5-C28A-4E46-96D8-B519BEE8F7DA}" destId="{AA692EE6-9A5A-6343-8B00-17E8A72CA9AF}" srcOrd="0" destOrd="0" presId="urn:microsoft.com/office/officeart/2005/8/layout/pList2"/>
    <dgm:cxn modelId="{4CB1FD8F-9AB7-864D-9601-689F1062D4F0}" type="presParOf" srcId="{81600FA5-C28A-4E46-96D8-B519BEE8F7DA}" destId="{C16B343F-D831-F44D-B3DA-3AC3C3D5C1A8}" srcOrd="1" destOrd="0" presId="urn:microsoft.com/office/officeart/2005/8/layout/pList2"/>
    <dgm:cxn modelId="{8872CE38-66C2-B748-981B-80571C696E88}" type="presParOf" srcId="{81600FA5-C28A-4E46-96D8-B519BEE8F7DA}" destId="{34DFFE69-3741-DF47-8384-4CF0784D6E79}" srcOrd="2" destOrd="0" presId="urn:microsoft.com/office/officeart/2005/8/layout/pList2"/>
    <dgm:cxn modelId="{5FD6D520-3475-A545-B5B5-8093B2253F9E}" type="presParOf" srcId="{F45B1AF5-E024-D148-A3A2-E1455DDDEE3E}" destId="{515BEF8B-F49F-564B-89BE-C2C89F0B297B}" srcOrd="7" destOrd="0" presId="urn:microsoft.com/office/officeart/2005/8/layout/pList2"/>
    <dgm:cxn modelId="{3AD575B3-C8D0-1346-B71F-538351C344A1}" type="presParOf" srcId="{F45B1AF5-E024-D148-A3A2-E1455DDDEE3E}" destId="{FC631B64-1398-5F4F-8DDC-04FEE9519049}" srcOrd="8" destOrd="0" presId="urn:microsoft.com/office/officeart/2005/8/layout/pList2"/>
    <dgm:cxn modelId="{C304ED79-28D5-C846-A095-6E60CDF7F525}" type="presParOf" srcId="{FC631B64-1398-5F4F-8DDC-04FEE9519049}" destId="{994D65D3-9CDB-034B-BD23-9563E34B71AB}" srcOrd="0" destOrd="0" presId="urn:microsoft.com/office/officeart/2005/8/layout/pList2"/>
    <dgm:cxn modelId="{E3E4FF0D-E903-BD41-B56A-69F2C7EEFCDA}" type="presParOf" srcId="{FC631B64-1398-5F4F-8DDC-04FEE9519049}" destId="{58BF3EEE-6C8D-B049-9F05-9CB9AD117E65}" srcOrd="1" destOrd="0" presId="urn:microsoft.com/office/officeart/2005/8/layout/pList2"/>
    <dgm:cxn modelId="{755D4D6D-D1D8-1841-841C-98B4DC6D20F3}" type="presParOf" srcId="{FC631B64-1398-5F4F-8DDC-04FEE9519049}" destId="{225CB072-A3CD-2A49-9CF5-6C9404DAD055}" srcOrd="2" destOrd="0" presId="urn:microsoft.com/office/officeart/2005/8/layout/pList2"/>
    <dgm:cxn modelId="{DCCC4D3C-86A3-804F-92A6-9D2EE5D93FAA}" type="presParOf" srcId="{F45B1AF5-E024-D148-A3A2-E1455DDDEE3E}" destId="{4EB26E18-6AD1-F640-8E19-6407667C0CBA}" srcOrd="9" destOrd="0" presId="urn:microsoft.com/office/officeart/2005/8/layout/pList2"/>
    <dgm:cxn modelId="{90DD3FD5-067B-1543-8046-B1B7B6A3D0AA}" type="presParOf" srcId="{F45B1AF5-E024-D148-A3A2-E1455DDDEE3E}" destId="{8B543624-2B67-084F-B01F-6613A4264978}" srcOrd="10" destOrd="0" presId="urn:microsoft.com/office/officeart/2005/8/layout/pList2"/>
    <dgm:cxn modelId="{B16078F9-D12C-A948-B091-092D7F97A177}" type="presParOf" srcId="{8B543624-2B67-084F-B01F-6613A4264978}" destId="{CE01A73D-2086-1348-AB28-CFDC263AF88F}" srcOrd="0" destOrd="0" presId="urn:microsoft.com/office/officeart/2005/8/layout/pList2"/>
    <dgm:cxn modelId="{938496C4-6AEF-4544-8ECB-BBA647480BF9}" type="presParOf" srcId="{8B543624-2B67-084F-B01F-6613A4264978}" destId="{98F99ED8-3543-AE4D-B606-D74692CAE338}" srcOrd="1" destOrd="0" presId="urn:microsoft.com/office/officeart/2005/8/layout/pList2"/>
    <dgm:cxn modelId="{98E477A0-04DC-584E-B8A7-E8D93292107F}" type="presParOf" srcId="{8B543624-2B67-084F-B01F-6613A4264978}" destId="{338BD99C-0194-5546-8DB4-FD575199F12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D097380-24AD-CB44-9B1F-BEA94A4D361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8A81E67E-F7AA-C647-A42C-E9EACC7EEDBB}">
      <dgm:prSet phldrT="[Testo]"/>
      <dgm:spPr/>
      <dgm:t>
        <a:bodyPr/>
        <a:lstStyle/>
        <a:p>
          <a:r>
            <a:rPr lang="it-IT" dirty="0"/>
            <a:t>Si riceve un feedback visivo o uditivo sull’attività fisiologica registrata</a:t>
          </a:r>
        </a:p>
      </dgm:t>
    </dgm:pt>
    <dgm:pt modelId="{EF557EDD-1331-D843-B439-AFE7FB75ECDF}" type="parTrans" cxnId="{34028199-450C-3645-A1D8-CC74F659C961}">
      <dgm:prSet/>
      <dgm:spPr/>
      <dgm:t>
        <a:bodyPr/>
        <a:lstStyle/>
        <a:p>
          <a:endParaRPr lang="it-IT"/>
        </a:p>
      </dgm:t>
    </dgm:pt>
    <dgm:pt modelId="{D12BA2F9-1F16-E946-BFC2-D5AE515A3687}" type="sibTrans" cxnId="{34028199-450C-3645-A1D8-CC74F659C961}">
      <dgm:prSet/>
      <dgm:spPr/>
      <dgm:t>
        <a:bodyPr/>
        <a:lstStyle/>
        <a:p>
          <a:endParaRPr lang="it-IT"/>
        </a:p>
      </dgm:t>
    </dgm:pt>
    <dgm:pt modelId="{3B7D0255-B443-6A48-8E29-3133F8508E2F}">
      <dgm:prSet phldrT="[Testo]"/>
      <dgm:spPr/>
      <dgm:t>
        <a:bodyPr/>
        <a:lstStyle/>
        <a:p>
          <a:r>
            <a:rPr lang="it-IT" dirty="0"/>
            <a:t>Attraverso il condizionamento operante, si apprende gradualmente a modificare la funzione nella direzione desiderata</a:t>
          </a:r>
        </a:p>
      </dgm:t>
    </dgm:pt>
    <dgm:pt modelId="{849FD95D-A92D-6142-91D9-299E3A03BBD4}" type="parTrans" cxnId="{E9D61105-CBA7-2241-998F-6ED6724D4C60}">
      <dgm:prSet/>
      <dgm:spPr/>
      <dgm:t>
        <a:bodyPr/>
        <a:lstStyle/>
        <a:p>
          <a:endParaRPr lang="it-IT"/>
        </a:p>
      </dgm:t>
    </dgm:pt>
    <dgm:pt modelId="{69BB4CE2-DB36-3443-BE6D-389C5506704A}" type="sibTrans" cxnId="{E9D61105-CBA7-2241-998F-6ED6724D4C60}">
      <dgm:prSet/>
      <dgm:spPr/>
      <dgm:t>
        <a:bodyPr/>
        <a:lstStyle/>
        <a:p>
          <a:endParaRPr lang="it-IT"/>
        </a:p>
      </dgm:t>
    </dgm:pt>
    <dgm:pt modelId="{047DC9F6-806F-1B4D-A408-657E0F2B5BE0}">
      <dgm:prSet phldrT="[Testo]"/>
      <dgm:spPr/>
      <dgm:t>
        <a:bodyPr/>
        <a:lstStyle/>
        <a:p>
          <a:r>
            <a:rPr lang="it-IT" dirty="0"/>
            <a:t>Ogni progresso può essere rinforzato positivamente mediante la visualizzazione di un video o una musica piacevole</a:t>
          </a:r>
        </a:p>
      </dgm:t>
    </dgm:pt>
    <dgm:pt modelId="{B6312C46-2787-C443-816D-E724DB44954A}" type="parTrans" cxnId="{E2F050B6-892C-E24F-8F14-ABED6EF22D4C}">
      <dgm:prSet/>
      <dgm:spPr/>
      <dgm:t>
        <a:bodyPr/>
        <a:lstStyle/>
        <a:p>
          <a:endParaRPr lang="it-IT"/>
        </a:p>
      </dgm:t>
    </dgm:pt>
    <dgm:pt modelId="{6A6583AE-54AE-754D-A5CB-46DF31088D00}" type="sibTrans" cxnId="{E2F050B6-892C-E24F-8F14-ABED6EF22D4C}">
      <dgm:prSet/>
      <dgm:spPr/>
      <dgm:t>
        <a:bodyPr/>
        <a:lstStyle/>
        <a:p>
          <a:endParaRPr lang="it-IT"/>
        </a:p>
      </dgm:t>
    </dgm:pt>
    <dgm:pt modelId="{A4BD6B5F-CE9F-114A-883C-DD24CA805EC9}" type="pres">
      <dgm:prSet presAssocID="{1D097380-24AD-CB44-9B1F-BEA94A4D3614}" presName="Name0" presStyleCnt="0">
        <dgm:presLayoutVars>
          <dgm:dir/>
          <dgm:resizeHandles val="exact"/>
        </dgm:presLayoutVars>
      </dgm:prSet>
      <dgm:spPr/>
    </dgm:pt>
    <dgm:pt modelId="{C2CAA2F0-B56E-534E-9988-4759F8E9C6F0}" type="pres">
      <dgm:prSet presAssocID="{8A81E67E-F7AA-C647-A42C-E9EACC7EEDBB}" presName="node" presStyleLbl="node1" presStyleIdx="0" presStyleCnt="3">
        <dgm:presLayoutVars>
          <dgm:bulletEnabled val="1"/>
        </dgm:presLayoutVars>
      </dgm:prSet>
      <dgm:spPr/>
    </dgm:pt>
    <dgm:pt modelId="{26A66CC6-6599-D843-9E90-6B1A3E455987}" type="pres">
      <dgm:prSet presAssocID="{D12BA2F9-1F16-E946-BFC2-D5AE515A3687}" presName="sibTrans" presStyleLbl="sibTrans2D1" presStyleIdx="0" presStyleCnt="2"/>
      <dgm:spPr/>
    </dgm:pt>
    <dgm:pt modelId="{5A4DD5C9-C998-0546-B54B-40650FC0F8B6}" type="pres">
      <dgm:prSet presAssocID="{D12BA2F9-1F16-E946-BFC2-D5AE515A3687}" presName="connectorText" presStyleLbl="sibTrans2D1" presStyleIdx="0" presStyleCnt="2"/>
      <dgm:spPr/>
    </dgm:pt>
    <dgm:pt modelId="{44BAA496-E196-124F-9E4B-3C2D02EB56EE}" type="pres">
      <dgm:prSet presAssocID="{3B7D0255-B443-6A48-8E29-3133F8508E2F}" presName="node" presStyleLbl="node1" presStyleIdx="1" presStyleCnt="3">
        <dgm:presLayoutVars>
          <dgm:bulletEnabled val="1"/>
        </dgm:presLayoutVars>
      </dgm:prSet>
      <dgm:spPr/>
    </dgm:pt>
    <dgm:pt modelId="{283494F9-CFF3-7944-BB0C-14C2FA86697F}" type="pres">
      <dgm:prSet presAssocID="{69BB4CE2-DB36-3443-BE6D-389C5506704A}" presName="sibTrans" presStyleLbl="sibTrans2D1" presStyleIdx="1" presStyleCnt="2"/>
      <dgm:spPr/>
    </dgm:pt>
    <dgm:pt modelId="{ADDE4F2F-23C4-BF4B-8FFC-861616ED6E36}" type="pres">
      <dgm:prSet presAssocID="{69BB4CE2-DB36-3443-BE6D-389C5506704A}" presName="connectorText" presStyleLbl="sibTrans2D1" presStyleIdx="1" presStyleCnt="2"/>
      <dgm:spPr/>
    </dgm:pt>
    <dgm:pt modelId="{AA5DCFF8-9782-9042-B49D-9D0B35EE4DBF}" type="pres">
      <dgm:prSet presAssocID="{047DC9F6-806F-1B4D-A408-657E0F2B5BE0}" presName="node" presStyleLbl="node1" presStyleIdx="2" presStyleCnt="3">
        <dgm:presLayoutVars>
          <dgm:bulletEnabled val="1"/>
        </dgm:presLayoutVars>
      </dgm:prSet>
      <dgm:spPr/>
    </dgm:pt>
  </dgm:ptLst>
  <dgm:cxnLst>
    <dgm:cxn modelId="{198A5403-B8A5-D243-9A48-E2D3CF7F0238}" type="presOf" srcId="{69BB4CE2-DB36-3443-BE6D-389C5506704A}" destId="{283494F9-CFF3-7944-BB0C-14C2FA86697F}" srcOrd="0" destOrd="0" presId="urn:microsoft.com/office/officeart/2005/8/layout/process1"/>
    <dgm:cxn modelId="{E9D61105-CBA7-2241-998F-6ED6724D4C60}" srcId="{1D097380-24AD-CB44-9B1F-BEA94A4D3614}" destId="{3B7D0255-B443-6A48-8E29-3133F8508E2F}" srcOrd="1" destOrd="0" parTransId="{849FD95D-A92D-6142-91D9-299E3A03BBD4}" sibTransId="{69BB4CE2-DB36-3443-BE6D-389C5506704A}"/>
    <dgm:cxn modelId="{1C4ACF18-BC6F-734E-9AB9-54B51DE8AFEE}" type="presOf" srcId="{3B7D0255-B443-6A48-8E29-3133F8508E2F}" destId="{44BAA496-E196-124F-9E4B-3C2D02EB56EE}" srcOrd="0" destOrd="0" presId="urn:microsoft.com/office/officeart/2005/8/layout/process1"/>
    <dgm:cxn modelId="{FCF9D422-4E6D-2440-80EC-A6E3D80EC262}" type="presOf" srcId="{69BB4CE2-DB36-3443-BE6D-389C5506704A}" destId="{ADDE4F2F-23C4-BF4B-8FFC-861616ED6E36}" srcOrd="1" destOrd="0" presId="urn:microsoft.com/office/officeart/2005/8/layout/process1"/>
    <dgm:cxn modelId="{F0FA3C43-E84A-0540-B89E-6FCBB2AE03E3}" type="presOf" srcId="{047DC9F6-806F-1B4D-A408-657E0F2B5BE0}" destId="{AA5DCFF8-9782-9042-B49D-9D0B35EE4DBF}" srcOrd="0" destOrd="0" presId="urn:microsoft.com/office/officeart/2005/8/layout/process1"/>
    <dgm:cxn modelId="{B9E96F70-31CA-9349-B3D0-E850C61E9141}" type="presOf" srcId="{D12BA2F9-1F16-E946-BFC2-D5AE515A3687}" destId="{26A66CC6-6599-D843-9E90-6B1A3E455987}" srcOrd="0" destOrd="0" presId="urn:microsoft.com/office/officeart/2005/8/layout/process1"/>
    <dgm:cxn modelId="{34028199-450C-3645-A1D8-CC74F659C961}" srcId="{1D097380-24AD-CB44-9B1F-BEA94A4D3614}" destId="{8A81E67E-F7AA-C647-A42C-E9EACC7EEDBB}" srcOrd="0" destOrd="0" parTransId="{EF557EDD-1331-D843-B439-AFE7FB75ECDF}" sibTransId="{D12BA2F9-1F16-E946-BFC2-D5AE515A3687}"/>
    <dgm:cxn modelId="{5A8129A8-BCC9-2043-A040-6E3A215BF672}" type="presOf" srcId="{1D097380-24AD-CB44-9B1F-BEA94A4D3614}" destId="{A4BD6B5F-CE9F-114A-883C-DD24CA805EC9}" srcOrd="0" destOrd="0" presId="urn:microsoft.com/office/officeart/2005/8/layout/process1"/>
    <dgm:cxn modelId="{3CC80EB0-8360-564F-A5E8-5F410834D959}" type="presOf" srcId="{D12BA2F9-1F16-E946-BFC2-D5AE515A3687}" destId="{5A4DD5C9-C998-0546-B54B-40650FC0F8B6}" srcOrd="1" destOrd="0" presId="urn:microsoft.com/office/officeart/2005/8/layout/process1"/>
    <dgm:cxn modelId="{E2F050B6-892C-E24F-8F14-ABED6EF22D4C}" srcId="{1D097380-24AD-CB44-9B1F-BEA94A4D3614}" destId="{047DC9F6-806F-1B4D-A408-657E0F2B5BE0}" srcOrd="2" destOrd="0" parTransId="{B6312C46-2787-C443-816D-E724DB44954A}" sibTransId="{6A6583AE-54AE-754D-A5CB-46DF31088D00}"/>
    <dgm:cxn modelId="{0160FCBB-63A7-4745-A4FA-D870758A50CA}" type="presOf" srcId="{8A81E67E-F7AA-C647-A42C-E9EACC7EEDBB}" destId="{C2CAA2F0-B56E-534E-9988-4759F8E9C6F0}" srcOrd="0" destOrd="0" presId="urn:microsoft.com/office/officeart/2005/8/layout/process1"/>
    <dgm:cxn modelId="{733E58F3-BE06-2044-A500-153A76149B51}" type="presParOf" srcId="{A4BD6B5F-CE9F-114A-883C-DD24CA805EC9}" destId="{C2CAA2F0-B56E-534E-9988-4759F8E9C6F0}" srcOrd="0" destOrd="0" presId="urn:microsoft.com/office/officeart/2005/8/layout/process1"/>
    <dgm:cxn modelId="{BC0E7B23-DC45-3049-87F7-A7E8346B7F21}" type="presParOf" srcId="{A4BD6B5F-CE9F-114A-883C-DD24CA805EC9}" destId="{26A66CC6-6599-D843-9E90-6B1A3E455987}" srcOrd="1" destOrd="0" presId="urn:microsoft.com/office/officeart/2005/8/layout/process1"/>
    <dgm:cxn modelId="{75E308A6-F8A5-2049-9219-1F7A9A2AA416}" type="presParOf" srcId="{26A66CC6-6599-D843-9E90-6B1A3E455987}" destId="{5A4DD5C9-C998-0546-B54B-40650FC0F8B6}" srcOrd="0" destOrd="0" presId="urn:microsoft.com/office/officeart/2005/8/layout/process1"/>
    <dgm:cxn modelId="{1751CEF8-DCD2-7941-991E-0A54BA29D498}" type="presParOf" srcId="{A4BD6B5F-CE9F-114A-883C-DD24CA805EC9}" destId="{44BAA496-E196-124F-9E4B-3C2D02EB56EE}" srcOrd="2" destOrd="0" presId="urn:microsoft.com/office/officeart/2005/8/layout/process1"/>
    <dgm:cxn modelId="{00C5B418-60B8-FC45-A9F6-5738BAC50DE1}" type="presParOf" srcId="{A4BD6B5F-CE9F-114A-883C-DD24CA805EC9}" destId="{283494F9-CFF3-7944-BB0C-14C2FA86697F}" srcOrd="3" destOrd="0" presId="urn:microsoft.com/office/officeart/2005/8/layout/process1"/>
    <dgm:cxn modelId="{0026D3E3-B2D8-D843-A39B-0F3CF3876F24}" type="presParOf" srcId="{283494F9-CFF3-7944-BB0C-14C2FA86697F}" destId="{ADDE4F2F-23C4-BF4B-8FFC-861616ED6E36}" srcOrd="0" destOrd="0" presId="urn:microsoft.com/office/officeart/2005/8/layout/process1"/>
    <dgm:cxn modelId="{91BA66D1-7893-D148-AF72-828268036683}" type="presParOf" srcId="{A4BD6B5F-CE9F-114A-883C-DD24CA805EC9}" destId="{AA5DCFF8-9782-9042-B49D-9D0B35EE4DB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030C751-9F66-BB44-9A37-B8AD4C0E2254}" type="doc">
      <dgm:prSet loTypeId="urn:microsoft.com/office/officeart/2005/8/layout/default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0FD12C-D3C9-8B4F-BC96-2A18FD287EAB}">
      <dgm:prSet phldrT="[Testo]" custT="1"/>
      <dgm:spPr/>
      <dgm:t>
        <a:bodyPr/>
        <a:lstStyle/>
        <a:p>
          <a:r>
            <a:rPr lang="it-IT" sz="2400" dirty="0"/>
            <a:t>Aumento delle emozioni positive</a:t>
          </a:r>
          <a:endParaRPr lang="it-IT" sz="2400" b="1" dirty="0"/>
        </a:p>
      </dgm:t>
    </dgm:pt>
    <dgm:pt modelId="{688102DD-C09D-494B-8CD7-FD42D16CB83F}" type="parTrans" cxnId="{BDEB5125-1493-2141-BA7A-03F05DC5D847}">
      <dgm:prSet/>
      <dgm:spPr/>
      <dgm:t>
        <a:bodyPr/>
        <a:lstStyle/>
        <a:p>
          <a:endParaRPr lang="it-IT" sz="2400"/>
        </a:p>
      </dgm:t>
    </dgm:pt>
    <dgm:pt modelId="{4F1A04EE-B582-8A4C-A35C-001C81BDD85A}" type="sibTrans" cxnId="{BDEB5125-1493-2141-BA7A-03F05DC5D847}">
      <dgm:prSet/>
      <dgm:spPr/>
      <dgm:t>
        <a:bodyPr/>
        <a:lstStyle/>
        <a:p>
          <a:endParaRPr lang="it-IT" sz="2400"/>
        </a:p>
      </dgm:t>
    </dgm:pt>
    <dgm:pt modelId="{07464BBE-8E9D-984B-89AB-F2C100C0D26C}">
      <dgm:prSet phldrT="[Testo]" custT="1"/>
      <dgm:spPr/>
      <dgm:t>
        <a:bodyPr/>
        <a:lstStyle/>
        <a:p>
          <a:r>
            <a:rPr lang="it-IT" sz="2400" dirty="0"/>
            <a:t>Riduzione della sintomatologia </a:t>
          </a:r>
        </a:p>
      </dgm:t>
    </dgm:pt>
    <dgm:pt modelId="{A600A47A-4879-7F44-AB83-34F9F8F950E3}" type="parTrans" cxnId="{AB96F4DE-72C9-7D44-BE6C-E8E66BECAC81}">
      <dgm:prSet/>
      <dgm:spPr/>
      <dgm:t>
        <a:bodyPr/>
        <a:lstStyle/>
        <a:p>
          <a:endParaRPr lang="it-IT" sz="2400"/>
        </a:p>
      </dgm:t>
    </dgm:pt>
    <dgm:pt modelId="{70000A7B-27CA-9944-996C-2594CE8D3778}" type="sibTrans" cxnId="{AB96F4DE-72C9-7D44-BE6C-E8E66BECAC81}">
      <dgm:prSet/>
      <dgm:spPr/>
      <dgm:t>
        <a:bodyPr/>
        <a:lstStyle/>
        <a:p>
          <a:endParaRPr lang="it-IT" sz="2400"/>
        </a:p>
      </dgm:t>
    </dgm:pt>
    <dgm:pt modelId="{F6C3AA71-367B-2A42-BF8D-FA12A80954C8}">
      <dgm:prSet phldrT="[Testo]" custT="1"/>
      <dgm:spPr/>
      <dgm:t>
        <a:bodyPr/>
        <a:lstStyle/>
        <a:p>
          <a:r>
            <a:rPr lang="it-IT" sz="2400" dirty="0"/>
            <a:t>Riduzione dello stress e dell’ansia autoriferiti</a:t>
          </a:r>
        </a:p>
      </dgm:t>
    </dgm:pt>
    <dgm:pt modelId="{D956998C-6327-0E41-93A8-C5BB53C4F9FA}" type="parTrans" cxnId="{2585DA94-BAA5-1E4F-BD7E-D5E67199DCF2}">
      <dgm:prSet/>
      <dgm:spPr/>
      <dgm:t>
        <a:bodyPr/>
        <a:lstStyle/>
        <a:p>
          <a:endParaRPr lang="it-IT" sz="2400"/>
        </a:p>
      </dgm:t>
    </dgm:pt>
    <dgm:pt modelId="{F05B7A23-3E90-FC4A-BD89-1664E01EC165}" type="sibTrans" cxnId="{2585DA94-BAA5-1E4F-BD7E-D5E67199DCF2}">
      <dgm:prSet/>
      <dgm:spPr/>
      <dgm:t>
        <a:bodyPr/>
        <a:lstStyle/>
        <a:p>
          <a:endParaRPr lang="it-IT" sz="2400"/>
        </a:p>
      </dgm:t>
    </dgm:pt>
    <dgm:pt modelId="{606957B7-593E-1042-AD6A-9FB29D5BE3DD}">
      <dgm:prSet phldrT="[Testo]" custT="1"/>
      <dgm:spPr/>
      <dgm:t>
        <a:bodyPr/>
        <a:lstStyle/>
        <a:p>
          <a:r>
            <a:rPr lang="it-IT" sz="2400" dirty="0"/>
            <a:t>Miglioramento prestazioni</a:t>
          </a:r>
          <a:endParaRPr lang="it-IT" sz="2400" b="1" dirty="0"/>
        </a:p>
      </dgm:t>
    </dgm:pt>
    <dgm:pt modelId="{97343C40-1C4E-2749-A5F1-83FD54225D8C}" type="parTrans" cxnId="{EA367EFE-5085-A845-ACA5-79C37DD7880B}">
      <dgm:prSet/>
      <dgm:spPr/>
      <dgm:t>
        <a:bodyPr/>
        <a:lstStyle/>
        <a:p>
          <a:endParaRPr lang="it-IT" sz="2400"/>
        </a:p>
      </dgm:t>
    </dgm:pt>
    <dgm:pt modelId="{1492F3F8-0A99-4F41-B9EA-799D3340086F}" type="sibTrans" cxnId="{EA367EFE-5085-A845-ACA5-79C37DD7880B}">
      <dgm:prSet/>
      <dgm:spPr/>
      <dgm:t>
        <a:bodyPr/>
        <a:lstStyle/>
        <a:p>
          <a:endParaRPr lang="it-IT" sz="2400"/>
        </a:p>
      </dgm:t>
    </dgm:pt>
    <dgm:pt modelId="{F1EB5E24-941E-7346-B7DE-4C8B73802E02}">
      <dgm:prSet phldrT="[Testo]" custT="1"/>
      <dgm:spPr/>
      <dgm:t>
        <a:bodyPr/>
        <a:lstStyle/>
        <a:p>
          <a:r>
            <a:rPr lang="it-IT" sz="2400" dirty="0"/>
            <a:t>Miglioramento nelle strategie di regolazione emotiva</a:t>
          </a:r>
          <a:endParaRPr lang="it-IT" sz="2400" b="1" dirty="0"/>
        </a:p>
      </dgm:t>
    </dgm:pt>
    <dgm:pt modelId="{4ECAFBAA-155B-184F-A36E-E5C4314DDA18}" type="parTrans" cxnId="{52A242C8-0797-6746-9897-21C202492DAF}">
      <dgm:prSet/>
      <dgm:spPr/>
      <dgm:t>
        <a:bodyPr/>
        <a:lstStyle/>
        <a:p>
          <a:endParaRPr lang="it-IT"/>
        </a:p>
      </dgm:t>
    </dgm:pt>
    <dgm:pt modelId="{A5BA6E15-A868-F840-A1D8-4C9C809BE240}" type="sibTrans" cxnId="{52A242C8-0797-6746-9897-21C202492DAF}">
      <dgm:prSet/>
      <dgm:spPr/>
      <dgm:t>
        <a:bodyPr/>
        <a:lstStyle/>
        <a:p>
          <a:endParaRPr lang="it-IT"/>
        </a:p>
      </dgm:t>
    </dgm:pt>
    <dgm:pt modelId="{3733B364-9983-7C40-8BA8-AEFBA46E96B5}">
      <dgm:prSet phldrT="[Testo]" custT="1"/>
      <dgm:spPr/>
      <dgm:t>
        <a:bodyPr/>
        <a:lstStyle/>
        <a:p>
          <a:pPr>
            <a:buNone/>
          </a:pPr>
          <a:r>
            <a:rPr lang="it-IT" sz="2400" dirty="0"/>
            <a:t>Miglioramento livelli di attenzione e memoria</a:t>
          </a:r>
          <a:endParaRPr lang="it-IT" sz="2400" b="1" dirty="0"/>
        </a:p>
      </dgm:t>
    </dgm:pt>
    <dgm:pt modelId="{C15D95A3-DBE6-F544-A741-1426DC906C35}" type="parTrans" cxnId="{AAC44E72-D770-3644-8076-67933B5A3D5F}">
      <dgm:prSet/>
      <dgm:spPr/>
      <dgm:t>
        <a:bodyPr/>
        <a:lstStyle/>
        <a:p>
          <a:endParaRPr lang="it-IT"/>
        </a:p>
      </dgm:t>
    </dgm:pt>
    <dgm:pt modelId="{95927848-75F1-6344-B937-36FE01EE49BA}" type="sibTrans" cxnId="{AAC44E72-D770-3644-8076-67933B5A3D5F}">
      <dgm:prSet/>
      <dgm:spPr/>
      <dgm:t>
        <a:bodyPr/>
        <a:lstStyle/>
        <a:p>
          <a:endParaRPr lang="it-IT"/>
        </a:p>
      </dgm:t>
    </dgm:pt>
    <dgm:pt modelId="{79BE4149-070E-3C45-9792-5B4242453FCE}" type="pres">
      <dgm:prSet presAssocID="{B030C751-9F66-BB44-9A37-B8AD4C0E2254}" presName="diagram" presStyleCnt="0">
        <dgm:presLayoutVars>
          <dgm:dir/>
          <dgm:resizeHandles val="exact"/>
        </dgm:presLayoutVars>
      </dgm:prSet>
      <dgm:spPr/>
    </dgm:pt>
    <dgm:pt modelId="{ABBDA9AE-124D-7343-A20A-44D4178717DE}" type="pres">
      <dgm:prSet presAssocID="{F6C3AA71-367B-2A42-BF8D-FA12A80954C8}" presName="node" presStyleLbl="node1" presStyleIdx="0" presStyleCnt="6">
        <dgm:presLayoutVars>
          <dgm:bulletEnabled val="1"/>
        </dgm:presLayoutVars>
      </dgm:prSet>
      <dgm:spPr/>
    </dgm:pt>
    <dgm:pt modelId="{39E3B392-FD6E-0249-AD47-F501BEC74298}" type="pres">
      <dgm:prSet presAssocID="{F05B7A23-3E90-FC4A-BD89-1664E01EC165}" presName="sibTrans" presStyleCnt="0"/>
      <dgm:spPr/>
    </dgm:pt>
    <dgm:pt modelId="{36635549-8B00-2649-A619-229FF9EC539C}" type="pres">
      <dgm:prSet presAssocID="{07464BBE-8E9D-984B-89AB-F2C100C0D26C}" presName="node" presStyleLbl="node1" presStyleIdx="1" presStyleCnt="6">
        <dgm:presLayoutVars>
          <dgm:bulletEnabled val="1"/>
        </dgm:presLayoutVars>
      </dgm:prSet>
      <dgm:spPr/>
    </dgm:pt>
    <dgm:pt modelId="{5E97B367-7C60-9F40-8241-2DBD18C7EFFB}" type="pres">
      <dgm:prSet presAssocID="{70000A7B-27CA-9944-996C-2594CE8D3778}" presName="sibTrans" presStyleCnt="0"/>
      <dgm:spPr/>
    </dgm:pt>
    <dgm:pt modelId="{4AFD09B3-D3AD-B743-971F-89FE3111CAF4}" type="pres">
      <dgm:prSet presAssocID="{AD0FD12C-D3C9-8B4F-BC96-2A18FD287EAB}" presName="node" presStyleLbl="node1" presStyleIdx="2" presStyleCnt="6" custLinFactNeighborX="1141" custLinFactNeighborY="-108">
        <dgm:presLayoutVars>
          <dgm:bulletEnabled val="1"/>
        </dgm:presLayoutVars>
      </dgm:prSet>
      <dgm:spPr/>
    </dgm:pt>
    <dgm:pt modelId="{89D0D3EE-FD27-1344-A645-29EFF4DCD6A9}" type="pres">
      <dgm:prSet presAssocID="{4F1A04EE-B582-8A4C-A35C-001C81BDD85A}" presName="sibTrans" presStyleCnt="0"/>
      <dgm:spPr/>
    </dgm:pt>
    <dgm:pt modelId="{D337FA3B-730E-1140-A468-1573AEC986C0}" type="pres">
      <dgm:prSet presAssocID="{606957B7-593E-1042-AD6A-9FB29D5BE3DD}" presName="node" presStyleLbl="node1" presStyleIdx="3" presStyleCnt="6">
        <dgm:presLayoutVars>
          <dgm:bulletEnabled val="1"/>
        </dgm:presLayoutVars>
      </dgm:prSet>
      <dgm:spPr/>
    </dgm:pt>
    <dgm:pt modelId="{74E9A541-215B-5642-9619-BDDE8336345C}" type="pres">
      <dgm:prSet presAssocID="{1492F3F8-0A99-4F41-B9EA-799D3340086F}" presName="sibTrans" presStyleCnt="0"/>
      <dgm:spPr/>
    </dgm:pt>
    <dgm:pt modelId="{0E1548D9-C010-2646-B8CD-B32CF9BBB391}" type="pres">
      <dgm:prSet presAssocID="{F1EB5E24-941E-7346-B7DE-4C8B73802E02}" presName="node" presStyleLbl="node1" presStyleIdx="4" presStyleCnt="6">
        <dgm:presLayoutVars>
          <dgm:bulletEnabled val="1"/>
        </dgm:presLayoutVars>
      </dgm:prSet>
      <dgm:spPr/>
    </dgm:pt>
    <dgm:pt modelId="{4E2BBB3A-0A58-634B-A94C-19CF5DF586A9}" type="pres">
      <dgm:prSet presAssocID="{A5BA6E15-A868-F840-A1D8-4C9C809BE240}" presName="sibTrans" presStyleCnt="0"/>
      <dgm:spPr/>
    </dgm:pt>
    <dgm:pt modelId="{B0ED8C5A-DCF9-1F47-A4BE-496DCDBBE464}" type="pres">
      <dgm:prSet presAssocID="{3733B364-9983-7C40-8BA8-AEFBA46E96B5}" presName="node" presStyleLbl="node1" presStyleIdx="5" presStyleCnt="6">
        <dgm:presLayoutVars>
          <dgm:bulletEnabled val="1"/>
        </dgm:presLayoutVars>
      </dgm:prSet>
      <dgm:spPr/>
    </dgm:pt>
  </dgm:ptLst>
  <dgm:cxnLst>
    <dgm:cxn modelId="{2303E221-8069-DB45-8339-FD29948691E1}" type="presOf" srcId="{AD0FD12C-D3C9-8B4F-BC96-2A18FD287EAB}" destId="{4AFD09B3-D3AD-B743-971F-89FE3111CAF4}" srcOrd="0" destOrd="0" presId="urn:microsoft.com/office/officeart/2005/8/layout/default"/>
    <dgm:cxn modelId="{BDEB5125-1493-2141-BA7A-03F05DC5D847}" srcId="{B030C751-9F66-BB44-9A37-B8AD4C0E2254}" destId="{AD0FD12C-D3C9-8B4F-BC96-2A18FD287EAB}" srcOrd="2" destOrd="0" parTransId="{688102DD-C09D-494B-8CD7-FD42D16CB83F}" sibTransId="{4F1A04EE-B582-8A4C-A35C-001C81BDD85A}"/>
    <dgm:cxn modelId="{0BC7182C-869B-F84B-878D-52F29114A36D}" type="presOf" srcId="{F1EB5E24-941E-7346-B7DE-4C8B73802E02}" destId="{0E1548D9-C010-2646-B8CD-B32CF9BBB391}" srcOrd="0" destOrd="0" presId="urn:microsoft.com/office/officeart/2005/8/layout/default"/>
    <dgm:cxn modelId="{90AD913D-96E2-444A-838B-A0737E01A1F8}" type="presOf" srcId="{B030C751-9F66-BB44-9A37-B8AD4C0E2254}" destId="{79BE4149-070E-3C45-9792-5B4242453FCE}" srcOrd="0" destOrd="0" presId="urn:microsoft.com/office/officeart/2005/8/layout/default"/>
    <dgm:cxn modelId="{AAC44E72-D770-3644-8076-67933B5A3D5F}" srcId="{B030C751-9F66-BB44-9A37-B8AD4C0E2254}" destId="{3733B364-9983-7C40-8BA8-AEFBA46E96B5}" srcOrd="5" destOrd="0" parTransId="{C15D95A3-DBE6-F544-A741-1426DC906C35}" sibTransId="{95927848-75F1-6344-B937-36FE01EE49BA}"/>
    <dgm:cxn modelId="{2585DA94-BAA5-1E4F-BD7E-D5E67199DCF2}" srcId="{B030C751-9F66-BB44-9A37-B8AD4C0E2254}" destId="{F6C3AA71-367B-2A42-BF8D-FA12A80954C8}" srcOrd="0" destOrd="0" parTransId="{D956998C-6327-0E41-93A8-C5BB53C4F9FA}" sibTransId="{F05B7A23-3E90-FC4A-BD89-1664E01EC165}"/>
    <dgm:cxn modelId="{EF3EFFB8-1509-8A4D-9687-60BD2106475D}" type="presOf" srcId="{606957B7-593E-1042-AD6A-9FB29D5BE3DD}" destId="{D337FA3B-730E-1140-A468-1573AEC986C0}" srcOrd="0" destOrd="0" presId="urn:microsoft.com/office/officeart/2005/8/layout/default"/>
    <dgm:cxn modelId="{BB0FDDBD-711E-BE4A-9EAF-17037359D06D}" type="presOf" srcId="{F6C3AA71-367B-2A42-BF8D-FA12A80954C8}" destId="{ABBDA9AE-124D-7343-A20A-44D4178717DE}" srcOrd="0" destOrd="0" presId="urn:microsoft.com/office/officeart/2005/8/layout/default"/>
    <dgm:cxn modelId="{52A242C8-0797-6746-9897-21C202492DAF}" srcId="{B030C751-9F66-BB44-9A37-B8AD4C0E2254}" destId="{F1EB5E24-941E-7346-B7DE-4C8B73802E02}" srcOrd="4" destOrd="0" parTransId="{4ECAFBAA-155B-184F-A36E-E5C4314DDA18}" sibTransId="{A5BA6E15-A868-F840-A1D8-4C9C809BE240}"/>
    <dgm:cxn modelId="{AB96F4DE-72C9-7D44-BE6C-E8E66BECAC81}" srcId="{B030C751-9F66-BB44-9A37-B8AD4C0E2254}" destId="{07464BBE-8E9D-984B-89AB-F2C100C0D26C}" srcOrd="1" destOrd="0" parTransId="{A600A47A-4879-7F44-AB83-34F9F8F950E3}" sibTransId="{70000A7B-27CA-9944-996C-2594CE8D3778}"/>
    <dgm:cxn modelId="{AA8FD9E8-D281-E44A-9795-17916865838E}" type="presOf" srcId="{07464BBE-8E9D-984B-89AB-F2C100C0D26C}" destId="{36635549-8B00-2649-A619-229FF9EC539C}" srcOrd="0" destOrd="0" presId="urn:microsoft.com/office/officeart/2005/8/layout/default"/>
    <dgm:cxn modelId="{A98D68EA-7584-6D43-A2F8-63FA1EF9DC95}" type="presOf" srcId="{3733B364-9983-7C40-8BA8-AEFBA46E96B5}" destId="{B0ED8C5A-DCF9-1F47-A4BE-496DCDBBE464}" srcOrd="0" destOrd="0" presId="urn:microsoft.com/office/officeart/2005/8/layout/default"/>
    <dgm:cxn modelId="{EA367EFE-5085-A845-ACA5-79C37DD7880B}" srcId="{B030C751-9F66-BB44-9A37-B8AD4C0E2254}" destId="{606957B7-593E-1042-AD6A-9FB29D5BE3DD}" srcOrd="3" destOrd="0" parTransId="{97343C40-1C4E-2749-A5F1-83FD54225D8C}" sibTransId="{1492F3F8-0A99-4F41-B9EA-799D3340086F}"/>
    <dgm:cxn modelId="{4DA55646-D606-9F42-A723-D8EC0EC896F8}" type="presParOf" srcId="{79BE4149-070E-3C45-9792-5B4242453FCE}" destId="{ABBDA9AE-124D-7343-A20A-44D4178717DE}" srcOrd="0" destOrd="0" presId="urn:microsoft.com/office/officeart/2005/8/layout/default"/>
    <dgm:cxn modelId="{5B047F4F-6A0D-D548-B121-D7F53544005D}" type="presParOf" srcId="{79BE4149-070E-3C45-9792-5B4242453FCE}" destId="{39E3B392-FD6E-0249-AD47-F501BEC74298}" srcOrd="1" destOrd="0" presId="urn:microsoft.com/office/officeart/2005/8/layout/default"/>
    <dgm:cxn modelId="{7DABF98D-5424-4847-BF8B-7FD5DEB94623}" type="presParOf" srcId="{79BE4149-070E-3C45-9792-5B4242453FCE}" destId="{36635549-8B00-2649-A619-229FF9EC539C}" srcOrd="2" destOrd="0" presId="urn:microsoft.com/office/officeart/2005/8/layout/default"/>
    <dgm:cxn modelId="{7820BFAA-9D8B-DB44-9B65-F51A70F4CDE9}" type="presParOf" srcId="{79BE4149-070E-3C45-9792-5B4242453FCE}" destId="{5E97B367-7C60-9F40-8241-2DBD18C7EFFB}" srcOrd="3" destOrd="0" presId="urn:microsoft.com/office/officeart/2005/8/layout/default"/>
    <dgm:cxn modelId="{AC73A5E1-B24B-794F-ABA9-7A62FB5CD248}" type="presParOf" srcId="{79BE4149-070E-3C45-9792-5B4242453FCE}" destId="{4AFD09B3-D3AD-B743-971F-89FE3111CAF4}" srcOrd="4" destOrd="0" presId="urn:microsoft.com/office/officeart/2005/8/layout/default"/>
    <dgm:cxn modelId="{7AB4F5B0-FAB4-AD40-B473-16E6BAA22B04}" type="presParOf" srcId="{79BE4149-070E-3C45-9792-5B4242453FCE}" destId="{89D0D3EE-FD27-1344-A645-29EFF4DCD6A9}" srcOrd="5" destOrd="0" presId="urn:microsoft.com/office/officeart/2005/8/layout/default"/>
    <dgm:cxn modelId="{18FEB3AE-DC59-9E44-8943-41192BD7071A}" type="presParOf" srcId="{79BE4149-070E-3C45-9792-5B4242453FCE}" destId="{D337FA3B-730E-1140-A468-1573AEC986C0}" srcOrd="6" destOrd="0" presId="urn:microsoft.com/office/officeart/2005/8/layout/default"/>
    <dgm:cxn modelId="{49F719B6-1C14-AE43-A77E-F911AA26D7A8}" type="presParOf" srcId="{79BE4149-070E-3C45-9792-5B4242453FCE}" destId="{74E9A541-215B-5642-9619-BDDE8336345C}" srcOrd="7" destOrd="0" presId="urn:microsoft.com/office/officeart/2005/8/layout/default"/>
    <dgm:cxn modelId="{39C8022E-6543-AC44-8B9A-0B9BB4E380CA}" type="presParOf" srcId="{79BE4149-070E-3C45-9792-5B4242453FCE}" destId="{0E1548D9-C010-2646-B8CD-B32CF9BBB391}" srcOrd="8" destOrd="0" presId="urn:microsoft.com/office/officeart/2005/8/layout/default"/>
    <dgm:cxn modelId="{52C46690-5314-8344-90F4-E0D624EECF64}" type="presParOf" srcId="{79BE4149-070E-3C45-9792-5B4242453FCE}" destId="{4E2BBB3A-0A58-634B-A94C-19CF5DF586A9}" srcOrd="9" destOrd="0" presId="urn:microsoft.com/office/officeart/2005/8/layout/default"/>
    <dgm:cxn modelId="{8D3590C7-9F18-A340-B4A7-52095790EFC4}" type="presParOf" srcId="{79BE4149-070E-3C45-9792-5B4242453FCE}" destId="{B0ED8C5A-DCF9-1F47-A4BE-496DCDBBE46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3D3AE9-2268-8B48-81C5-6EA52CB89F9E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45037BB-35F3-0342-8CBD-F37D306A11C6}">
      <dgm:prSet phldrT="[Testo]"/>
      <dgm:spPr/>
      <dgm:t>
        <a:bodyPr/>
        <a:lstStyle/>
        <a:p>
          <a:r>
            <a:rPr lang="it-IT" dirty="0"/>
            <a:t>Risposta di cortisolo al risveglio</a:t>
          </a:r>
        </a:p>
      </dgm:t>
    </dgm:pt>
    <dgm:pt modelId="{8674183E-6ADA-AB42-97C1-CA50DCAD699F}" type="parTrans" cxnId="{94BE8675-915C-1646-BDBC-6A93C3C4BB09}">
      <dgm:prSet/>
      <dgm:spPr/>
      <dgm:t>
        <a:bodyPr/>
        <a:lstStyle/>
        <a:p>
          <a:endParaRPr lang="it-IT"/>
        </a:p>
      </dgm:t>
    </dgm:pt>
    <dgm:pt modelId="{86D435BF-E1F9-4648-ACD4-74EDDB5958EB}" type="sibTrans" cxnId="{94BE8675-915C-1646-BDBC-6A93C3C4BB09}">
      <dgm:prSet/>
      <dgm:spPr/>
      <dgm:t>
        <a:bodyPr/>
        <a:lstStyle/>
        <a:p>
          <a:endParaRPr lang="it-IT"/>
        </a:p>
      </dgm:t>
    </dgm:pt>
    <dgm:pt modelId="{B2183671-D27A-084E-A8B9-C9FF7A785AC7}">
      <dgm:prSet phldrT="[Testo]"/>
      <dgm:spPr/>
      <dgm:t>
        <a:bodyPr/>
        <a:lstStyle/>
        <a:p>
          <a:pPr>
            <a:buNone/>
          </a:pPr>
          <a:r>
            <a:rPr lang="it-IT" dirty="0"/>
            <a:t>Rapido aumento dei livelli di cortisolo osservato entro la prima ora dopo il risveglio</a:t>
          </a:r>
        </a:p>
      </dgm:t>
    </dgm:pt>
    <dgm:pt modelId="{3518C107-A94D-B64C-80C7-0B21BDB3AF07}" type="parTrans" cxnId="{E44401CB-BE5F-4341-BC72-C501E3C4DEFF}">
      <dgm:prSet/>
      <dgm:spPr/>
      <dgm:t>
        <a:bodyPr/>
        <a:lstStyle/>
        <a:p>
          <a:endParaRPr lang="it-IT"/>
        </a:p>
      </dgm:t>
    </dgm:pt>
    <dgm:pt modelId="{FBA8DDD4-B9E9-C947-91FA-B4754088B207}" type="sibTrans" cxnId="{E44401CB-BE5F-4341-BC72-C501E3C4DEFF}">
      <dgm:prSet/>
      <dgm:spPr/>
      <dgm:t>
        <a:bodyPr/>
        <a:lstStyle/>
        <a:p>
          <a:endParaRPr lang="it-IT"/>
        </a:p>
      </dgm:t>
    </dgm:pt>
    <dgm:pt modelId="{E1E11F54-91AC-EC4F-8438-1CB356ED5549}">
      <dgm:prSet phldrT="[Testo]"/>
      <dgm:spPr/>
      <dgm:t>
        <a:bodyPr/>
        <a:lstStyle/>
        <a:p>
          <a:r>
            <a:rPr lang="it-IT" dirty="0"/>
            <a:t>Curva del cortisolo diurno</a:t>
          </a:r>
        </a:p>
      </dgm:t>
    </dgm:pt>
    <dgm:pt modelId="{8BB7BA05-2769-A548-A359-8814A93780DF}" type="parTrans" cxnId="{3750B2EE-C057-AA41-AE1F-BCEEBADDC0B7}">
      <dgm:prSet/>
      <dgm:spPr/>
      <dgm:t>
        <a:bodyPr/>
        <a:lstStyle/>
        <a:p>
          <a:endParaRPr lang="it-IT"/>
        </a:p>
      </dgm:t>
    </dgm:pt>
    <dgm:pt modelId="{42E8E1F9-6DD3-D347-B1C7-FD8AE83D5287}" type="sibTrans" cxnId="{3750B2EE-C057-AA41-AE1F-BCEEBADDC0B7}">
      <dgm:prSet/>
      <dgm:spPr/>
      <dgm:t>
        <a:bodyPr/>
        <a:lstStyle/>
        <a:p>
          <a:endParaRPr lang="it-IT"/>
        </a:p>
      </dgm:t>
    </dgm:pt>
    <dgm:pt modelId="{A0D211F0-864B-6A45-9EED-81BA2148620B}">
      <dgm:prSet phldrT="[Testo]"/>
      <dgm:spPr/>
      <dgm:t>
        <a:bodyPr/>
        <a:lstStyle/>
        <a:p>
          <a:pPr>
            <a:buNone/>
          </a:pPr>
          <a:r>
            <a:rPr lang="it-IT" dirty="0"/>
            <a:t>Appiattita nelle persone con minori livelli di benessere psicologico</a:t>
          </a:r>
        </a:p>
      </dgm:t>
    </dgm:pt>
    <dgm:pt modelId="{16F1FAD1-093C-494A-9FCD-B64442A1A7D3}" type="parTrans" cxnId="{72C52806-5519-514E-B0E2-30BDADED6F84}">
      <dgm:prSet/>
      <dgm:spPr/>
      <dgm:t>
        <a:bodyPr/>
        <a:lstStyle/>
        <a:p>
          <a:endParaRPr lang="it-IT"/>
        </a:p>
      </dgm:t>
    </dgm:pt>
    <dgm:pt modelId="{C6B2D94A-5E54-6744-8A1B-78B8CDA37D74}" type="sibTrans" cxnId="{72C52806-5519-514E-B0E2-30BDADED6F84}">
      <dgm:prSet/>
      <dgm:spPr/>
      <dgm:t>
        <a:bodyPr/>
        <a:lstStyle/>
        <a:p>
          <a:endParaRPr lang="it-IT"/>
        </a:p>
      </dgm:t>
    </dgm:pt>
    <dgm:pt modelId="{CC31CA5A-7399-DF44-8202-72A62F9ADCBA}">
      <dgm:prSet phldrT="[Testo]"/>
      <dgm:spPr/>
      <dgm:t>
        <a:bodyPr/>
        <a:lstStyle/>
        <a:p>
          <a:pPr>
            <a:buNone/>
          </a:pPr>
          <a:r>
            <a:rPr lang="it-IT" dirty="0"/>
            <a:t>Ampiezza influenzata da fattori come lo stress percepito e il benessere psicologico</a:t>
          </a:r>
        </a:p>
      </dgm:t>
    </dgm:pt>
    <dgm:pt modelId="{FC0CCAD0-DB65-A64C-A409-8C673B53015C}" type="parTrans" cxnId="{A77E23E8-FE4A-D24E-8A39-E86FCF5CD17D}">
      <dgm:prSet/>
      <dgm:spPr/>
      <dgm:t>
        <a:bodyPr/>
        <a:lstStyle/>
        <a:p>
          <a:endParaRPr lang="it-IT"/>
        </a:p>
      </dgm:t>
    </dgm:pt>
    <dgm:pt modelId="{CF975838-D68F-B348-9C6E-D5974964FED6}" type="sibTrans" cxnId="{A77E23E8-FE4A-D24E-8A39-E86FCF5CD17D}">
      <dgm:prSet/>
      <dgm:spPr/>
      <dgm:t>
        <a:bodyPr/>
        <a:lstStyle/>
        <a:p>
          <a:endParaRPr lang="it-IT"/>
        </a:p>
      </dgm:t>
    </dgm:pt>
    <dgm:pt modelId="{C75829B8-181C-8B44-B7A1-215E7DABEE60}">
      <dgm:prSet phldrT="[Testo]"/>
      <dgm:spPr/>
      <dgm:t>
        <a:bodyPr/>
        <a:lstStyle/>
        <a:p>
          <a:pPr>
            <a:buNone/>
          </a:pPr>
          <a:r>
            <a:rPr lang="it-IT" dirty="0"/>
            <a:t>Area sotto la curva</a:t>
          </a:r>
        </a:p>
      </dgm:t>
    </dgm:pt>
    <dgm:pt modelId="{CE8D7D25-115E-DC41-9FD3-B04FE812D245}" type="parTrans" cxnId="{A67B1E9A-D9F2-6944-877E-C647BD8A5788}">
      <dgm:prSet/>
      <dgm:spPr/>
      <dgm:t>
        <a:bodyPr/>
        <a:lstStyle/>
        <a:p>
          <a:endParaRPr lang="it-IT"/>
        </a:p>
      </dgm:t>
    </dgm:pt>
    <dgm:pt modelId="{521BC2CE-3390-B842-88D7-2BADF6385220}" type="sibTrans" cxnId="{A67B1E9A-D9F2-6944-877E-C647BD8A5788}">
      <dgm:prSet/>
      <dgm:spPr/>
      <dgm:t>
        <a:bodyPr/>
        <a:lstStyle/>
        <a:p>
          <a:endParaRPr lang="it-IT"/>
        </a:p>
      </dgm:t>
    </dgm:pt>
    <dgm:pt modelId="{7D22133E-6E69-5F4B-9FAF-5E176F09B11F}">
      <dgm:prSet phldrT="[Testo]"/>
      <dgm:spPr/>
      <dgm:t>
        <a:bodyPr/>
        <a:lstStyle/>
        <a:p>
          <a:pPr>
            <a:buNone/>
          </a:pPr>
          <a:r>
            <a:rPr lang="it-IT" dirty="0"/>
            <a:t>Fornisce una stima complessiva dell’esposizione allo stress durante il periodo considerato e può essere calcolata per specifici momenti della giornata (per esempio, mattino, pomeriggio, sera) o per l’intera giornata</a:t>
          </a:r>
        </a:p>
      </dgm:t>
    </dgm:pt>
    <dgm:pt modelId="{513F0C27-7311-B149-AFBB-707812FBB3C1}" type="parTrans" cxnId="{99E0E0B6-B3D4-9545-8F6A-83D27C763328}">
      <dgm:prSet/>
      <dgm:spPr/>
      <dgm:t>
        <a:bodyPr/>
        <a:lstStyle/>
        <a:p>
          <a:endParaRPr lang="it-IT"/>
        </a:p>
      </dgm:t>
    </dgm:pt>
    <dgm:pt modelId="{31FC0976-4D1A-724F-A2B9-8433686C5576}" type="sibTrans" cxnId="{99E0E0B6-B3D4-9545-8F6A-83D27C763328}">
      <dgm:prSet/>
      <dgm:spPr/>
      <dgm:t>
        <a:bodyPr/>
        <a:lstStyle/>
        <a:p>
          <a:endParaRPr lang="it-IT"/>
        </a:p>
      </dgm:t>
    </dgm:pt>
    <dgm:pt modelId="{EC505F8C-B295-9048-B050-891BF2800C93}">
      <dgm:prSet phldrT="[Testo]"/>
      <dgm:spPr/>
      <dgm:t>
        <a:bodyPr/>
        <a:lstStyle/>
        <a:p>
          <a:pPr>
            <a:buNone/>
          </a:pPr>
          <a:r>
            <a:rPr lang="it-IT" dirty="0"/>
            <a:t>Misurazione tramite capelli</a:t>
          </a:r>
        </a:p>
      </dgm:t>
    </dgm:pt>
    <dgm:pt modelId="{D575441B-0592-014C-B6FA-8C8A5133AB63}" type="parTrans" cxnId="{16B8918E-1493-0148-9E1A-108FCFB00D4E}">
      <dgm:prSet/>
      <dgm:spPr/>
      <dgm:t>
        <a:bodyPr/>
        <a:lstStyle/>
        <a:p>
          <a:endParaRPr lang="it-IT"/>
        </a:p>
      </dgm:t>
    </dgm:pt>
    <dgm:pt modelId="{2EBEC922-12C7-1A40-8E1B-C6895685B550}" type="sibTrans" cxnId="{16B8918E-1493-0148-9E1A-108FCFB00D4E}">
      <dgm:prSet/>
      <dgm:spPr/>
      <dgm:t>
        <a:bodyPr/>
        <a:lstStyle/>
        <a:p>
          <a:endParaRPr lang="it-IT"/>
        </a:p>
      </dgm:t>
    </dgm:pt>
    <dgm:pt modelId="{AB0423A3-F6E0-374F-97D4-708AD28B2FC1}">
      <dgm:prSet phldrT="[Testo]"/>
      <dgm:spPr/>
      <dgm:t>
        <a:bodyPr/>
        <a:lstStyle/>
        <a:p>
          <a:pPr>
            <a:buNone/>
          </a:pPr>
          <a:r>
            <a:rPr lang="it-IT" dirty="0"/>
            <a:t>Indicatore di stress cronico</a:t>
          </a:r>
        </a:p>
      </dgm:t>
    </dgm:pt>
    <dgm:pt modelId="{7212F3F5-E397-394A-AEFB-72555DC87695}" type="parTrans" cxnId="{57BA8777-2ACE-3C46-9A10-D0A6F6876D07}">
      <dgm:prSet/>
      <dgm:spPr/>
      <dgm:t>
        <a:bodyPr/>
        <a:lstStyle/>
        <a:p>
          <a:endParaRPr lang="it-IT"/>
        </a:p>
      </dgm:t>
    </dgm:pt>
    <dgm:pt modelId="{D1EB9E4F-E38D-4F41-BC86-6BD27B574A46}" type="sibTrans" cxnId="{57BA8777-2ACE-3C46-9A10-D0A6F6876D07}">
      <dgm:prSet/>
      <dgm:spPr/>
      <dgm:t>
        <a:bodyPr/>
        <a:lstStyle/>
        <a:p>
          <a:endParaRPr lang="it-IT"/>
        </a:p>
      </dgm:t>
    </dgm:pt>
    <dgm:pt modelId="{2BC90401-23D2-AD4C-882E-86C49D581DD6}" type="pres">
      <dgm:prSet presAssocID="{1A3D3AE9-2268-8B48-81C5-6EA52CB89F9E}" presName="linear" presStyleCnt="0">
        <dgm:presLayoutVars>
          <dgm:animLvl val="lvl"/>
          <dgm:resizeHandles val="exact"/>
        </dgm:presLayoutVars>
      </dgm:prSet>
      <dgm:spPr/>
    </dgm:pt>
    <dgm:pt modelId="{BB08AC09-1916-C041-B1AA-085E398D622B}" type="pres">
      <dgm:prSet presAssocID="{E45037BB-35F3-0342-8CBD-F37D306A11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6216599-6116-624F-96BD-63B29F6727BF}" type="pres">
      <dgm:prSet presAssocID="{E45037BB-35F3-0342-8CBD-F37D306A11C6}" presName="childText" presStyleLbl="revTx" presStyleIdx="0" presStyleCnt="4">
        <dgm:presLayoutVars>
          <dgm:bulletEnabled val="1"/>
        </dgm:presLayoutVars>
      </dgm:prSet>
      <dgm:spPr/>
    </dgm:pt>
    <dgm:pt modelId="{9EA9A326-884F-AC4C-914C-A3BE1AE87851}" type="pres">
      <dgm:prSet presAssocID="{E1E11F54-91AC-EC4F-8438-1CB356ED554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3851252-B33D-A548-9A19-D6F1F3D48353}" type="pres">
      <dgm:prSet presAssocID="{E1E11F54-91AC-EC4F-8438-1CB356ED5549}" presName="childText" presStyleLbl="revTx" presStyleIdx="1" presStyleCnt="4">
        <dgm:presLayoutVars>
          <dgm:bulletEnabled val="1"/>
        </dgm:presLayoutVars>
      </dgm:prSet>
      <dgm:spPr/>
    </dgm:pt>
    <dgm:pt modelId="{C20BC83A-264F-6149-9A73-3916757137F2}" type="pres">
      <dgm:prSet presAssocID="{C75829B8-181C-8B44-B7A1-215E7DABEE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ACE8B0A-6BAF-084C-9DD4-D0FD7E0E6725}" type="pres">
      <dgm:prSet presAssocID="{C75829B8-181C-8B44-B7A1-215E7DABEE60}" presName="childText" presStyleLbl="revTx" presStyleIdx="2" presStyleCnt="4">
        <dgm:presLayoutVars>
          <dgm:bulletEnabled val="1"/>
        </dgm:presLayoutVars>
      </dgm:prSet>
      <dgm:spPr/>
    </dgm:pt>
    <dgm:pt modelId="{A7DE7AEE-5740-E840-A31A-EB3CCDA89608}" type="pres">
      <dgm:prSet presAssocID="{EC505F8C-B295-9048-B050-891BF2800C9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A0444DF-73A9-AD4B-A1B8-6F13DF41C0E3}" type="pres">
      <dgm:prSet presAssocID="{EC505F8C-B295-9048-B050-891BF2800C93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72C52806-5519-514E-B0E2-30BDADED6F84}" srcId="{E1E11F54-91AC-EC4F-8438-1CB356ED5549}" destId="{A0D211F0-864B-6A45-9EED-81BA2148620B}" srcOrd="0" destOrd="0" parTransId="{16F1FAD1-093C-494A-9FCD-B64442A1A7D3}" sibTransId="{C6B2D94A-5E54-6744-8A1B-78B8CDA37D74}"/>
    <dgm:cxn modelId="{D492970B-AEBD-2B4F-9481-CBC09CB841B6}" type="presOf" srcId="{AB0423A3-F6E0-374F-97D4-708AD28B2FC1}" destId="{5A0444DF-73A9-AD4B-A1B8-6F13DF41C0E3}" srcOrd="0" destOrd="0" presId="urn:microsoft.com/office/officeart/2005/8/layout/vList2"/>
    <dgm:cxn modelId="{8CD7813D-BFC6-9940-9CCC-8987E382648D}" type="presOf" srcId="{B2183671-D27A-084E-A8B9-C9FF7A785AC7}" destId="{16216599-6116-624F-96BD-63B29F6727BF}" srcOrd="0" destOrd="0" presId="urn:microsoft.com/office/officeart/2005/8/layout/vList2"/>
    <dgm:cxn modelId="{139FFD45-7C2E-7D42-8648-9CCCAA9FC4E9}" type="presOf" srcId="{A0D211F0-864B-6A45-9EED-81BA2148620B}" destId="{13851252-B33D-A548-9A19-D6F1F3D48353}" srcOrd="0" destOrd="0" presId="urn:microsoft.com/office/officeart/2005/8/layout/vList2"/>
    <dgm:cxn modelId="{A60AFD6C-3399-F74E-B355-E01A7B48C67C}" type="presOf" srcId="{1A3D3AE9-2268-8B48-81C5-6EA52CB89F9E}" destId="{2BC90401-23D2-AD4C-882E-86C49D581DD6}" srcOrd="0" destOrd="0" presId="urn:microsoft.com/office/officeart/2005/8/layout/vList2"/>
    <dgm:cxn modelId="{58D4AC70-B12D-A943-9BD6-BD81163822E4}" type="presOf" srcId="{EC505F8C-B295-9048-B050-891BF2800C93}" destId="{A7DE7AEE-5740-E840-A31A-EB3CCDA89608}" srcOrd="0" destOrd="0" presId="urn:microsoft.com/office/officeart/2005/8/layout/vList2"/>
    <dgm:cxn modelId="{94BE8675-915C-1646-BDBC-6A93C3C4BB09}" srcId="{1A3D3AE9-2268-8B48-81C5-6EA52CB89F9E}" destId="{E45037BB-35F3-0342-8CBD-F37D306A11C6}" srcOrd="0" destOrd="0" parTransId="{8674183E-6ADA-AB42-97C1-CA50DCAD699F}" sibTransId="{86D435BF-E1F9-4648-ACD4-74EDDB5958EB}"/>
    <dgm:cxn modelId="{57BA8777-2ACE-3C46-9A10-D0A6F6876D07}" srcId="{EC505F8C-B295-9048-B050-891BF2800C93}" destId="{AB0423A3-F6E0-374F-97D4-708AD28B2FC1}" srcOrd="0" destOrd="0" parTransId="{7212F3F5-E397-394A-AEFB-72555DC87695}" sibTransId="{D1EB9E4F-E38D-4F41-BC86-6BD27B574A46}"/>
    <dgm:cxn modelId="{63E0F580-A135-D34C-A826-2844C21C78D0}" type="presOf" srcId="{7D22133E-6E69-5F4B-9FAF-5E176F09B11F}" destId="{AACE8B0A-6BAF-084C-9DD4-D0FD7E0E6725}" srcOrd="0" destOrd="0" presId="urn:microsoft.com/office/officeart/2005/8/layout/vList2"/>
    <dgm:cxn modelId="{16B8918E-1493-0148-9E1A-108FCFB00D4E}" srcId="{1A3D3AE9-2268-8B48-81C5-6EA52CB89F9E}" destId="{EC505F8C-B295-9048-B050-891BF2800C93}" srcOrd="3" destOrd="0" parTransId="{D575441B-0592-014C-B6FA-8C8A5133AB63}" sibTransId="{2EBEC922-12C7-1A40-8E1B-C6895685B550}"/>
    <dgm:cxn modelId="{A67B1E9A-D9F2-6944-877E-C647BD8A5788}" srcId="{1A3D3AE9-2268-8B48-81C5-6EA52CB89F9E}" destId="{C75829B8-181C-8B44-B7A1-215E7DABEE60}" srcOrd="2" destOrd="0" parTransId="{CE8D7D25-115E-DC41-9FD3-B04FE812D245}" sibTransId="{521BC2CE-3390-B842-88D7-2BADF6385220}"/>
    <dgm:cxn modelId="{423CEDA8-805D-B943-9145-0FB79A07DE8C}" type="presOf" srcId="{C75829B8-181C-8B44-B7A1-215E7DABEE60}" destId="{C20BC83A-264F-6149-9A73-3916757137F2}" srcOrd="0" destOrd="0" presId="urn:microsoft.com/office/officeart/2005/8/layout/vList2"/>
    <dgm:cxn modelId="{468DBEB4-E411-2146-882F-A78C5821871A}" type="presOf" srcId="{CC31CA5A-7399-DF44-8202-72A62F9ADCBA}" destId="{16216599-6116-624F-96BD-63B29F6727BF}" srcOrd="0" destOrd="1" presId="urn:microsoft.com/office/officeart/2005/8/layout/vList2"/>
    <dgm:cxn modelId="{99E0E0B6-B3D4-9545-8F6A-83D27C763328}" srcId="{C75829B8-181C-8B44-B7A1-215E7DABEE60}" destId="{7D22133E-6E69-5F4B-9FAF-5E176F09B11F}" srcOrd="0" destOrd="0" parTransId="{513F0C27-7311-B149-AFBB-707812FBB3C1}" sibTransId="{31FC0976-4D1A-724F-A2B9-8433686C5576}"/>
    <dgm:cxn modelId="{EA16CFBC-50E0-3F47-BDB1-8957E5C23419}" type="presOf" srcId="{E45037BB-35F3-0342-8CBD-F37D306A11C6}" destId="{BB08AC09-1916-C041-B1AA-085E398D622B}" srcOrd="0" destOrd="0" presId="urn:microsoft.com/office/officeart/2005/8/layout/vList2"/>
    <dgm:cxn modelId="{E44401CB-BE5F-4341-BC72-C501E3C4DEFF}" srcId="{E45037BB-35F3-0342-8CBD-F37D306A11C6}" destId="{B2183671-D27A-084E-A8B9-C9FF7A785AC7}" srcOrd="0" destOrd="0" parTransId="{3518C107-A94D-B64C-80C7-0B21BDB3AF07}" sibTransId="{FBA8DDD4-B9E9-C947-91FA-B4754088B207}"/>
    <dgm:cxn modelId="{886E56DA-CB19-A840-BF4A-9B8911888052}" type="presOf" srcId="{E1E11F54-91AC-EC4F-8438-1CB356ED5549}" destId="{9EA9A326-884F-AC4C-914C-A3BE1AE87851}" srcOrd="0" destOrd="0" presId="urn:microsoft.com/office/officeart/2005/8/layout/vList2"/>
    <dgm:cxn modelId="{A77E23E8-FE4A-D24E-8A39-E86FCF5CD17D}" srcId="{E45037BB-35F3-0342-8CBD-F37D306A11C6}" destId="{CC31CA5A-7399-DF44-8202-72A62F9ADCBA}" srcOrd="1" destOrd="0" parTransId="{FC0CCAD0-DB65-A64C-A409-8C673B53015C}" sibTransId="{CF975838-D68F-B348-9C6E-D5974964FED6}"/>
    <dgm:cxn modelId="{3750B2EE-C057-AA41-AE1F-BCEEBADDC0B7}" srcId="{1A3D3AE9-2268-8B48-81C5-6EA52CB89F9E}" destId="{E1E11F54-91AC-EC4F-8438-1CB356ED5549}" srcOrd="1" destOrd="0" parTransId="{8BB7BA05-2769-A548-A359-8814A93780DF}" sibTransId="{42E8E1F9-6DD3-D347-B1C7-FD8AE83D5287}"/>
    <dgm:cxn modelId="{8BC0036F-A2B4-BF4D-B1B6-721171FB3459}" type="presParOf" srcId="{2BC90401-23D2-AD4C-882E-86C49D581DD6}" destId="{BB08AC09-1916-C041-B1AA-085E398D622B}" srcOrd="0" destOrd="0" presId="urn:microsoft.com/office/officeart/2005/8/layout/vList2"/>
    <dgm:cxn modelId="{F44D845E-4362-BE45-AFD0-530800266496}" type="presParOf" srcId="{2BC90401-23D2-AD4C-882E-86C49D581DD6}" destId="{16216599-6116-624F-96BD-63B29F6727BF}" srcOrd="1" destOrd="0" presId="urn:microsoft.com/office/officeart/2005/8/layout/vList2"/>
    <dgm:cxn modelId="{0B4DC0EF-79DF-AF48-9D63-6EFB995BBCB8}" type="presParOf" srcId="{2BC90401-23D2-AD4C-882E-86C49D581DD6}" destId="{9EA9A326-884F-AC4C-914C-A3BE1AE87851}" srcOrd="2" destOrd="0" presId="urn:microsoft.com/office/officeart/2005/8/layout/vList2"/>
    <dgm:cxn modelId="{7ED01785-CE71-CE4A-95F2-FA4C49396F00}" type="presParOf" srcId="{2BC90401-23D2-AD4C-882E-86C49D581DD6}" destId="{13851252-B33D-A548-9A19-D6F1F3D48353}" srcOrd="3" destOrd="0" presId="urn:microsoft.com/office/officeart/2005/8/layout/vList2"/>
    <dgm:cxn modelId="{06BB08B3-C98C-214D-A4F4-0544371AA1E6}" type="presParOf" srcId="{2BC90401-23D2-AD4C-882E-86C49D581DD6}" destId="{C20BC83A-264F-6149-9A73-3916757137F2}" srcOrd="4" destOrd="0" presId="urn:microsoft.com/office/officeart/2005/8/layout/vList2"/>
    <dgm:cxn modelId="{BC816EB3-5164-1845-904A-C3C115352BEB}" type="presParOf" srcId="{2BC90401-23D2-AD4C-882E-86C49D581DD6}" destId="{AACE8B0A-6BAF-084C-9DD4-D0FD7E0E6725}" srcOrd="5" destOrd="0" presId="urn:microsoft.com/office/officeart/2005/8/layout/vList2"/>
    <dgm:cxn modelId="{5CC31D76-6AB0-8E45-88FF-97C4565D6917}" type="presParOf" srcId="{2BC90401-23D2-AD4C-882E-86C49D581DD6}" destId="{A7DE7AEE-5740-E840-A31A-EB3CCDA89608}" srcOrd="6" destOrd="0" presId="urn:microsoft.com/office/officeart/2005/8/layout/vList2"/>
    <dgm:cxn modelId="{FE693293-CEE3-224D-B634-7F5E905C13E7}" type="presParOf" srcId="{2BC90401-23D2-AD4C-882E-86C49D581DD6}" destId="{5A0444DF-73A9-AD4B-A1B8-6F13DF41C0E3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30C751-9F66-BB44-9A37-B8AD4C0E2254}" type="doc">
      <dgm:prSet loTypeId="urn:microsoft.com/office/officeart/2005/8/layout/default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0FD12C-D3C9-8B4F-BC96-2A18FD287EAB}">
      <dgm:prSet phldrT="[Testo]" custT="1"/>
      <dgm:spPr/>
      <dgm:t>
        <a:bodyPr/>
        <a:lstStyle/>
        <a:p>
          <a:r>
            <a:rPr lang="it-IT" sz="2200" dirty="0"/>
            <a:t>Minori capacità di regolare le emozioni</a:t>
          </a:r>
          <a:endParaRPr lang="it-IT" sz="2200" b="1" dirty="0"/>
        </a:p>
      </dgm:t>
    </dgm:pt>
    <dgm:pt modelId="{688102DD-C09D-494B-8CD7-FD42D16CB83F}" type="parTrans" cxnId="{BDEB5125-1493-2141-BA7A-03F05DC5D847}">
      <dgm:prSet/>
      <dgm:spPr/>
      <dgm:t>
        <a:bodyPr/>
        <a:lstStyle/>
        <a:p>
          <a:endParaRPr lang="it-IT"/>
        </a:p>
      </dgm:t>
    </dgm:pt>
    <dgm:pt modelId="{4F1A04EE-B582-8A4C-A35C-001C81BDD85A}" type="sibTrans" cxnId="{BDEB5125-1493-2141-BA7A-03F05DC5D847}">
      <dgm:prSet/>
      <dgm:spPr/>
      <dgm:t>
        <a:bodyPr/>
        <a:lstStyle/>
        <a:p>
          <a:endParaRPr lang="it-IT"/>
        </a:p>
      </dgm:t>
    </dgm:pt>
    <dgm:pt modelId="{AE75FB07-FB41-F944-8CEA-D2B1D0E4E30E}">
      <dgm:prSet phldrT="[Testo]" custT="1"/>
      <dgm:spPr/>
      <dgm:t>
        <a:bodyPr/>
        <a:lstStyle/>
        <a:p>
          <a:r>
            <a:rPr lang="it-IT" sz="2200" dirty="0"/>
            <a:t>Effetti negativi possono essere mitigati dal supporto sociale</a:t>
          </a:r>
        </a:p>
      </dgm:t>
    </dgm:pt>
    <dgm:pt modelId="{A06ACFB3-64B0-9347-A498-2AC402F02CF2}" type="parTrans" cxnId="{448EC250-A3A1-4641-9F8A-26B14E4F356B}">
      <dgm:prSet/>
      <dgm:spPr/>
      <dgm:t>
        <a:bodyPr/>
        <a:lstStyle/>
        <a:p>
          <a:endParaRPr lang="it-IT"/>
        </a:p>
      </dgm:t>
    </dgm:pt>
    <dgm:pt modelId="{3711269D-ECC7-814F-97EE-A3263DFDAC54}" type="sibTrans" cxnId="{448EC250-A3A1-4641-9F8A-26B14E4F356B}">
      <dgm:prSet/>
      <dgm:spPr/>
      <dgm:t>
        <a:bodyPr/>
        <a:lstStyle/>
        <a:p>
          <a:endParaRPr lang="it-IT"/>
        </a:p>
      </dgm:t>
    </dgm:pt>
    <dgm:pt modelId="{07464BBE-8E9D-984B-89AB-F2C100C0D26C}">
      <dgm:prSet phldrT="[Testo]"/>
      <dgm:spPr/>
      <dgm:t>
        <a:bodyPr/>
        <a:lstStyle/>
        <a:p>
          <a:r>
            <a:rPr lang="it-IT" dirty="0"/>
            <a:t>Può influenzare umore, pensieri e comportamento, contribuendo a sintomi come ansia, depressione, irritabilità e affaticamento</a:t>
          </a:r>
        </a:p>
      </dgm:t>
    </dgm:pt>
    <dgm:pt modelId="{A600A47A-4879-7F44-AB83-34F9F8F950E3}" type="parTrans" cxnId="{AB96F4DE-72C9-7D44-BE6C-E8E66BECAC81}">
      <dgm:prSet/>
      <dgm:spPr/>
      <dgm:t>
        <a:bodyPr/>
        <a:lstStyle/>
        <a:p>
          <a:endParaRPr lang="it-IT"/>
        </a:p>
      </dgm:t>
    </dgm:pt>
    <dgm:pt modelId="{70000A7B-27CA-9944-996C-2594CE8D3778}" type="sibTrans" cxnId="{AB96F4DE-72C9-7D44-BE6C-E8E66BECAC81}">
      <dgm:prSet/>
      <dgm:spPr/>
      <dgm:t>
        <a:bodyPr/>
        <a:lstStyle/>
        <a:p>
          <a:endParaRPr lang="it-IT"/>
        </a:p>
      </dgm:t>
    </dgm:pt>
    <dgm:pt modelId="{D0060734-7205-7840-9A93-F9784D823F9B}">
      <dgm:prSet phldrT="[Testo]"/>
      <dgm:spPr/>
      <dgm:t>
        <a:bodyPr/>
        <a:lstStyle/>
        <a:p>
          <a:pPr>
            <a:buNone/>
          </a:pPr>
          <a:r>
            <a:rPr lang="it-IT" dirty="0"/>
            <a:t>Compromissione delle funzioni esecutive, maggiori </a:t>
          </a:r>
          <a:r>
            <a:rPr lang="it-IT" dirty="0" err="1"/>
            <a:t>bias</a:t>
          </a:r>
          <a:r>
            <a:rPr lang="it-IT" dirty="0"/>
            <a:t> percettivi e mnestici</a:t>
          </a:r>
          <a:endParaRPr lang="it-IT" b="1" dirty="0"/>
        </a:p>
      </dgm:t>
    </dgm:pt>
    <dgm:pt modelId="{70BC6F0C-730E-AA4A-AE1E-38560F5542E5}" type="parTrans" cxnId="{113B9422-23A8-C34F-8AF8-FD5B3C738BC4}">
      <dgm:prSet/>
      <dgm:spPr/>
      <dgm:t>
        <a:bodyPr/>
        <a:lstStyle/>
        <a:p>
          <a:endParaRPr lang="it-IT"/>
        </a:p>
      </dgm:t>
    </dgm:pt>
    <dgm:pt modelId="{794877C6-1D2F-B844-AE0B-2480AB35C021}" type="sibTrans" cxnId="{113B9422-23A8-C34F-8AF8-FD5B3C738BC4}">
      <dgm:prSet/>
      <dgm:spPr/>
      <dgm:t>
        <a:bodyPr/>
        <a:lstStyle/>
        <a:p>
          <a:endParaRPr lang="it-IT"/>
        </a:p>
      </dgm:t>
    </dgm:pt>
    <dgm:pt modelId="{F6C3AA71-367B-2A42-BF8D-FA12A80954C8}">
      <dgm:prSet phldrT="[Testo]"/>
      <dgm:spPr/>
      <dgm:t>
        <a:bodyPr/>
        <a:lstStyle/>
        <a:p>
          <a:r>
            <a:rPr lang="it-IT" dirty="0"/>
            <a:t>Associata a elevati livelli di nevroticismo o in contesti lavorativi con un maggior numero di conflitti</a:t>
          </a:r>
        </a:p>
      </dgm:t>
    </dgm:pt>
    <dgm:pt modelId="{D956998C-6327-0E41-93A8-C5BB53C4F9FA}" type="parTrans" cxnId="{2585DA94-BAA5-1E4F-BD7E-D5E67199DCF2}">
      <dgm:prSet/>
      <dgm:spPr/>
      <dgm:t>
        <a:bodyPr/>
        <a:lstStyle/>
        <a:p>
          <a:endParaRPr lang="it-IT"/>
        </a:p>
      </dgm:t>
    </dgm:pt>
    <dgm:pt modelId="{F05B7A23-3E90-FC4A-BD89-1664E01EC165}" type="sibTrans" cxnId="{2585DA94-BAA5-1E4F-BD7E-D5E67199DCF2}">
      <dgm:prSet/>
      <dgm:spPr/>
      <dgm:t>
        <a:bodyPr/>
        <a:lstStyle/>
        <a:p>
          <a:endParaRPr lang="it-IT"/>
        </a:p>
      </dgm:t>
    </dgm:pt>
    <dgm:pt modelId="{79BE4149-070E-3C45-9792-5B4242453FCE}" type="pres">
      <dgm:prSet presAssocID="{B030C751-9F66-BB44-9A37-B8AD4C0E2254}" presName="diagram" presStyleCnt="0">
        <dgm:presLayoutVars>
          <dgm:dir/>
          <dgm:resizeHandles val="exact"/>
        </dgm:presLayoutVars>
      </dgm:prSet>
      <dgm:spPr/>
    </dgm:pt>
    <dgm:pt modelId="{ABBDA9AE-124D-7343-A20A-44D4178717DE}" type="pres">
      <dgm:prSet presAssocID="{F6C3AA71-367B-2A42-BF8D-FA12A80954C8}" presName="node" presStyleLbl="node1" presStyleIdx="0" presStyleCnt="5">
        <dgm:presLayoutVars>
          <dgm:bulletEnabled val="1"/>
        </dgm:presLayoutVars>
      </dgm:prSet>
      <dgm:spPr/>
    </dgm:pt>
    <dgm:pt modelId="{39E3B392-FD6E-0249-AD47-F501BEC74298}" type="pres">
      <dgm:prSet presAssocID="{F05B7A23-3E90-FC4A-BD89-1664E01EC165}" presName="sibTrans" presStyleCnt="0"/>
      <dgm:spPr/>
    </dgm:pt>
    <dgm:pt modelId="{36635549-8B00-2649-A619-229FF9EC539C}" type="pres">
      <dgm:prSet presAssocID="{07464BBE-8E9D-984B-89AB-F2C100C0D26C}" presName="node" presStyleLbl="node1" presStyleIdx="1" presStyleCnt="5">
        <dgm:presLayoutVars>
          <dgm:bulletEnabled val="1"/>
        </dgm:presLayoutVars>
      </dgm:prSet>
      <dgm:spPr/>
    </dgm:pt>
    <dgm:pt modelId="{5E97B367-7C60-9F40-8241-2DBD18C7EFFB}" type="pres">
      <dgm:prSet presAssocID="{70000A7B-27CA-9944-996C-2594CE8D3778}" presName="sibTrans" presStyleCnt="0"/>
      <dgm:spPr/>
    </dgm:pt>
    <dgm:pt modelId="{5A47A48D-C5EA-3F43-AF92-97A6D78075C8}" type="pres">
      <dgm:prSet presAssocID="{D0060734-7205-7840-9A93-F9784D823F9B}" presName="node" presStyleLbl="node1" presStyleIdx="2" presStyleCnt="5">
        <dgm:presLayoutVars>
          <dgm:bulletEnabled val="1"/>
        </dgm:presLayoutVars>
      </dgm:prSet>
      <dgm:spPr/>
    </dgm:pt>
    <dgm:pt modelId="{080E2C4A-9D4C-E142-9426-088094B03610}" type="pres">
      <dgm:prSet presAssocID="{794877C6-1D2F-B844-AE0B-2480AB35C021}" presName="sibTrans" presStyleCnt="0"/>
      <dgm:spPr/>
    </dgm:pt>
    <dgm:pt modelId="{4AFD09B3-D3AD-B743-971F-89FE3111CAF4}" type="pres">
      <dgm:prSet presAssocID="{AD0FD12C-D3C9-8B4F-BC96-2A18FD287EAB}" presName="node" presStyleLbl="node1" presStyleIdx="3" presStyleCnt="5">
        <dgm:presLayoutVars>
          <dgm:bulletEnabled val="1"/>
        </dgm:presLayoutVars>
      </dgm:prSet>
      <dgm:spPr/>
    </dgm:pt>
    <dgm:pt modelId="{89D0D3EE-FD27-1344-A645-29EFF4DCD6A9}" type="pres">
      <dgm:prSet presAssocID="{4F1A04EE-B582-8A4C-A35C-001C81BDD85A}" presName="sibTrans" presStyleCnt="0"/>
      <dgm:spPr/>
    </dgm:pt>
    <dgm:pt modelId="{E822832D-E9D2-4347-A966-58EE5ABBA9CC}" type="pres">
      <dgm:prSet presAssocID="{AE75FB07-FB41-F944-8CEA-D2B1D0E4E30E}" presName="node" presStyleLbl="node1" presStyleIdx="4" presStyleCnt="5" custScaleX="102647">
        <dgm:presLayoutVars>
          <dgm:bulletEnabled val="1"/>
        </dgm:presLayoutVars>
      </dgm:prSet>
      <dgm:spPr/>
    </dgm:pt>
  </dgm:ptLst>
  <dgm:cxnLst>
    <dgm:cxn modelId="{2303E221-8069-DB45-8339-FD29948691E1}" type="presOf" srcId="{AD0FD12C-D3C9-8B4F-BC96-2A18FD287EAB}" destId="{4AFD09B3-D3AD-B743-971F-89FE3111CAF4}" srcOrd="0" destOrd="0" presId="urn:microsoft.com/office/officeart/2005/8/layout/default"/>
    <dgm:cxn modelId="{113B9422-23A8-C34F-8AF8-FD5B3C738BC4}" srcId="{B030C751-9F66-BB44-9A37-B8AD4C0E2254}" destId="{D0060734-7205-7840-9A93-F9784D823F9B}" srcOrd="2" destOrd="0" parTransId="{70BC6F0C-730E-AA4A-AE1E-38560F5542E5}" sibTransId="{794877C6-1D2F-B844-AE0B-2480AB35C021}"/>
    <dgm:cxn modelId="{BDEB5125-1493-2141-BA7A-03F05DC5D847}" srcId="{B030C751-9F66-BB44-9A37-B8AD4C0E2254}" destId="{AD0FD12C-D3C9-8B4F-BC96-2A18FD287EAB}" srcOrd="3" destOrd="0" parTransId="{688102DD-C09D-494B-8CD7-FD42D16CB83F}" sibTransId="{4F1A04EE-B582-8A4C-A35C-001C81BDD85A}"/>
    <dgm:cxn modelId="{90AD913D-96E2-444A-838B-A0737E01A1F8}" type="presOf" srcId="{B030C751-9F66-BB44-9A37-B8AD4C0E2254}" destId="{79BE4149-070E-3C45-9792-5B4242453FCE}" srcOrd="0" destOrd="0" presId="urn:microsoft.com/office/officeart/2005/8/layout/default"/>
    <dgm:cxn modelId="{448EC250-A3A1-4641-9F8A-26B14E4F356B}" srcId="{B030C751-9F66-BB44-9A37-B8AD4C0E2254}" destId="{AE75FB07-FB41-F944-8CEA-D2B1D0E4E30E}" srcOrd="4" destOrd="0" parTransId="{A06ACFB3-64B0-9347-A498-2AC402F02CF2}" sibTransId="{3711269D-ECC7-814F-97EE-A3263DFDAC54}"/>
    <dgm:cxn modelId="{C4736260-3878-B947-8668-156854FFB393}" type="presOf" srcId="{D0060734-7205-7840-9A93-F9784D823F9B}" destId="{5A47A48D-C5EA-3F43-AF92-97A6D78075C8}" srcOrd="0" destOrd="0" presId="urn:microsoft.com/office/officeart/2005/8/layout/default"/>
    <dgm:cxn modelId="{2585DA94-BAA5-1E4F-BD7E-D5E67199DCF2}" srcId="{B030C751-9F66-BB44-9A37-B8AD4C0E2254}" destId="{F6C3AA71-367B-2A42-BF8D-FA12A80954C8}" srcOrd="0" destOrd="0" parTransId="{D956998C-6327-0E41-93A8-C5BB53C4F9FA}" sibTransId="{F05B7A23-3E90-FC4A-BD89-1664E01EC165}"/>
    <dgm:cxn modelId="{F009B1A4-ACA4-984A-BD8E-257D1015EC47}" type="presOf" srcId="{AE75FB07-FB41-F944-8CEA-D2B1D0E4E30E}" destId="{E822832D-E9D2-4347-A966-58EE5ABBA9CC}" srcOrd="0" destOrd="0" presId="urn:microsoft.com/office/officeart/2005/8/layout/default"/>
    <dgm:cxn modelId="{BB0FDDBD-711E-BE4A-9EAF-17037359D06D}" type="presOf" srcId="{F6C3AA71-367B-2A42-BF8D-FA12A80954C8}" destId="{ABBDA9AE-124D-7343-A20A-44D4178717DE}" srcOrd="0" destOrd="0" presId="urn:microsoft.com/office/officeart/2005/8/layout/default"/>
    <dgm:cxn modelId="{AB96F4DE-72C9-7D44-BE6C-E8E66BECAC81}" srcId="{B030C751-9F66-BB44-9A37-B8AD4C0E2254}" destId="{07464BBE-8E9D-984B-89AB-F2C100C0D26C}" srcOrd="1" destOrd="0" parTransId="{A600A47A-4879-7F44-AB83-34F9F8F950E3}" sibTransId="{70000A7B-27CA-9944-996C-2594CE8D3778}"/>
    <dgm:cxn modelId="{AA8FD9E8-D281-E44A-9795-17916865838E}" type="presOf" srcId="{07464BBE-8E9D-984B-89AB-F2C100C0D26C}" destId="{36635549-8B00-2649-A619-229FF9EC539C}" srcOrd="0" destOrd="0" presId="urn:microsoft.com/office/officeart/2005/8/layout/default"/>
    <dgm:cxn modelId="{4DA55646-D606-9F42-A723-D8EC0EC896F8}" type="presParOf" srcId="{79BE4149-070E-3C45-9792-5B4242453FCE}" destId="{ABBDA9AE-124D-7343-A20A-44D4178717DE}" srcOrd="0" destOrd="0" presId="urn:microsoft.com/office/officeart/2005/8/layout/default"/>
    <dgm:cxn modelId="{5B047F4F-6A0D-D548-B121-D7F53544005D}" type="presParOf" srcId="{79BE4149-070E-3C45-9792-5B4242453FCE}" destId="{39E3B392-FD6E-0249-AD47-F501BEC74298}" srcOrd="1" destOrd="0" presId="urn:microsoft.com/office/officeart/2005/8/layout/default"/>
    <dgm:cxn modelId="{7DABF98D-5424-4847-BF8B-7FD5DEB94623}" type="presParOf" srcId="{79BE4149-070E-3C45-9792-5B4242453FCE}" destId="{36635549-8B00-2649-A619-229FF9EC539C}" srcOrd="2" destOrd="0" presId="urn:microsoft.com/office/officeart/2005/8/layout/default"/>
    <dgm:cxn modelId="{7820BFAA-9D8B-DB44-9B65-F51A70F4CDE9}" type="presParOf" srcId="{79BE4149-070E-3C45-9792-5B4242453FCE}" destId="{5E97B367-7C60-9F40-8241-2DBD18C7EFFB}" srcOrd="3" destOrd="0" presId="urn:microsoft.com/office/officeart/2005/8/layout/default"/>
    <dgm:cxn modelId="{E786C68A-3BB8-D24F-BF38-4861D50651FE}" type="presParOf" srcId="{79BE4149-070E-3C45-9792-5B4242453FCE}" destId="{5A47A48D-C5EA-3F43-AF92-97A6D78075C8}" srcOrd="4" destOrd="0" presId="urn:microsoft.com/office/officeart/2005/8/layout/default"/>
    <dgm:cxn modelId="{B7D0AC77-D5FC-F34E-971D-E3324E551E64}" type="presParOf" srcId="{79BE4149-070E-3C45-9792-5B4242453FCE}" destId="{080E2C4A-9D4C-E142-9426-088094B03610}" srcOrd="5" destOrd="0" presId="urn:microsoft.com/office/officeart/2005/8/layout/default"/>
    <dgm:cxn modelId="{AC73A5E1-B24B-794F-ABA9-7A62FB5CD248}" type="presParOf" srcId="{79BE4149-070E-3C45-9792-5B4242453FCE}" destId="{4AFD09B3-D3AD-B743-971F-89FE3111CAF4}" srcOrd="6" destOrd="0" presId="urn:microsoft.com/office/officeart/2005/8/layout/default"/>
    <dgm:cxn modelId="{7AB4F5B0-FAB4-AD40-B473-16E6BAA22B04}" type="presParOf" srcId="{79BE4149-070E-3C45-9792-5B4242453FCE}" destId="{89D0D3EE-FD27-1344-A645-29EFF4DCD6A9}" srcOrd="7" destOrd="0" presId="urn:microsoft.com/office/officeart/2005/8/layout/default"/>
    <dgm:cxn modelId="{2F89C5CB-3FC3-034A-BBFB-3F5D9B1FCC46}" type="presParOf" srcId="{79BE4149-070E-3C45-9792-5B4242453FCE}" destId="{E822832D-E9D2-4347-A966-58EE5ABBA9C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B49146-F387-264A-86D2-4B481313D07C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480AC114-3B87-4242-8EE6-5AC7F66EB728}">
      <dgm:prSet phldrT="[Testo]"/>
      <dgm:spPr/>
      <dgm:t>
        <a:bodyPr/>
        <a:lstStyle/>
        <a:p>
          <a:pPr>
            <a:buNone/>
          </a:pPr>
          <a:r>
            <a:rPr lang="it-IT" dirty="0"/>
            <a:t>Adattamento del battito cardiaco alle richieste fisiologiche e ambientali</a:t>
          </a:r>
        </a:p>
      </dgm:t>
    </dgm:pt>
    <dgm:pt modelId="{AE23A79D-ADEC-9F41-B760-615BD924D2EA}" type="parTrans" cxnId="{184F5C9B-F4A6-B146-AE8E-4F4D08A19700}">
      <dgm:prSet/>
      <dgm:spPr/>
      <dgm:t>
        <a:bodyPr/>
        <a:lstStyle/>
        <a:p>
          <a:endParaRPr lang="it-IT"/>
        </a:p>
      </dgm:t>
    </dgm:pt>
    <dgm:pt modelId="{8248AA03-DE50-764C-B45E-A4EDD11D8657}" type="sibTrans" cxnId="{184F5C9B-F4A6-B146-AE8E-4F4D08A19700}">
      <dgm:prSet/>
      <dgm:spPr/>
      <dgm:t>
        <a:bodyPr/>
        <a:lstStyle/>
        <a:p>
          <a:endParaRPr lang="it-IT"/>
        </a:p>
      </dgm:t>
    </dgm:pt>
    <dgm:pt modelId="{CA120DF0-1FD1-024B-B71C-5F79FF7DF734}">
      <dgm:prSet phldrT="[Testo]"/>
      <dgm:spPr/>
      <dgm:t>
        <a:bodyPr/>
        <a:lstStyle/>
        <a:p>
          <a:pPr>
            <a:buNone/>
          </a:pPr>
          <a:r>
            <a:rPr lang="it-IT" dirty="0"/>
            <a:t>Regolazione cardiovascolare</a:t>
          </a:r>
        </a:p>
      </dgm:t>
    </dgm:pt>
    <dgm:pt modelId="{C8632D56-8DF9-5E4A-9419-69C2B5F904E5}" type="parTrans" cxnId="{132E207A-8A04-3E46-802C-EC1F57FD57F1}">
      <dgm:prSet/>
      <dgm:spPr/>
      <dgm:t>
        <a:bodyPr/>
        <a:lstStyle/>
        <a:p>
          <a:endParaRPr lang="it-IT"/>
        </a:p>
      </dgm:t>
    </dgm:pt>
    <dgm:pt modelId="{3CD19544-5D02-4B4C-87FF-A22C6D243AFB}" type="sibTrans" cxnId="{132E207A-8A04-3E46-802C-EC1F57FD57F1}">
      <dgm:prSet/>
      <dgm:spPr/>
      <dgm:t>
        <a:bodyPr/>
        <a:lstStyle/>
        <a:p>
          <a:endParaRPr lang="it-IT"/>
        </a:p>
      </dgm:t>
    </dgm:pt>
    <dgm:pt modelId="{E03E05D5-71C1-F149-9F81-BD63E754D3E7}">
      <dgm:prSet phldrT="[Testo]"/>
      <dgm:spPr/>
      <dgm:t>
        <a:bodyPr/>
        <a:lstStyle/>
        <a:p>
          <a:pPr>
            <a:buNone/>
          </a:pPr>
          <a:r>
            <a:rPr lang="it-IT" dirty="0"/>
            <a:t>Capacità di resilienza dell’individuo</a:t>
          </a:r>
        </a:p>
      </dgm:t>
    </dgm:pt>
    <dgm:pt modelId="{13E2C2A3-8C9B-F24A-A250-A950668285B4}" type="parTrans" cxnId="{81282657-32AE-FF44-8FC0-FF1498660111}">
      <dgm:prSet/>
      <dgm:spPr/>
      <dgm:t>
        <a:bodyPr/>
        <a:lstStyle/>
        <a:p>
          <a:endParaRPr lang="it-IT"/>
        </a:p>
      </dgm:t>
    </dgm:pt>
    <dgm:pt modelId="{7D1736E5-3BE5-7849-9A46-FAB1B8A9CECF}" type="sibTrans" cxnId="{81282657-32AE-FF44-8FC0-FF1498660111}">
      <dgm:prSet/>
      <dgm:spPr/>
      <dgm:t>
        <a:bodyPr/>
        <a:lstStyle/>
        <a:p>
          <a:endParaRPr lang="it-IT"/>
        </a:p>
      </dgm:t>
    </dgm:pt>
    <dgm:pt modelId="{D7AC45AC-F07A-C34A-BB43-AF3CCD6C452B}" type="pres">
      <dgm:prSet presAssocID="{31B49146-F387-264A-86D2-4B481313D07C}" presName="Name0" presStyleCnt="0">
        <dgm:presLayoutVars>
          <dgm:dir/>
          <dgm:resizeHandles val="exact"/>
        </dgm:presLayoutVars>
      </dgm:prSet>
      <dgm:spPr/>
    </dgm:pt>
    <dgm:pt modelId="{11447381-5758-2644-961C-9667217304CC}" type="pres">
      <dgm:prSet presAssocID="{480AC114-3B87-4242-8EE6-5AC7F66EB728}" presName="node" presStyleLbl="node1" presStyleIdx="0" presStyleCnt="3">
        <dgm:presLayoutVars>
          <dgm:bulletEnabled val="1"/>
        </dgm:presLayoutVars>
      </dgm:prSet>
      <dgm:spPr/>
    </dgm:pt>
    <dgm:pt modelId="{1C6C4B34-32CE-514B-B430-1BD3BD608194}" type="pres">
      <dgm:prSet presAssocID="{8248AA03-DE50-764C-B45E-A4EDD11D8657}" presName="sibTrans" presStyleLbl="sibTrans2D1" presStyleIdx="0" presStyleCnt="2"/>
      <dgm:spPr/>
    </dgm:pt>
    <dgm:pt modelId="{4DC67511-E7D8-8348-9BF3-F8FD1F21C3F7}" type="pres">
      <dgm:prSet presAssocID="{8248AA03-DE50-764C-B45E-A4EDD11D8657}" presName="connectorText" presStyleLbl="sibTrans2D1" presStyleIdx="0" presStyleCnt="2"/>
      <dgm:spPr/>
    </dgm:pt>
    <dgm:pt modelId="{C5A98BAE-8BC4-FC40-8D08-6FE6E77A044F}" type="pres">
      <dgm:prSet presAssocID="{CA120DF0-1FD1-024B-B71C-5F79FF7DF734}" presName="node" presStyleLbl="node1" presStyleIdx="1" presStyleCnt="3">
        <dgm:presLayoutVars>
          <dgm:bulletEnabled val="1"/>
        </dgm:presLayoutVars>
      </dgm:prSet>
      <dgm:spPr/>
    </dgm:pt>
    <dgm:pt modelId="{4B284B0A-4AFC-8D4C-825F-8BC5DE8A1436}" type="pres">
      <dgm:prSet presAssocID="{3CD19544-5D02-4B4C-87FF-A22C6D243AFB}" presName="sibTrans" presStyleLbl="sibTrans2D1" presStyleIdx="1" presStyleCnt="2"/>
      <dgm:spPr/>
    </dgm:pt>
    <dgm:pt modelId="{EC0DDC3A-B76E-E04A-8A80-88B2811301F5}" type="pres">
      <dgm:prSet presAssocID="{3CD19544-5D02-4B4C-87FF-A22C6D243AFB}" presName="connectorText" presStyleLbl="sibTrans2D1" presStyleIdx="1" presStyleCnt="2"/>
      <dgm:spPr/>
    </dgm:pt>
    <dgm:pt modelId="{54626FA5-89EC-5440-B1EA-A8E883751495}" type="pres">
      <dgm:prSet presAssocID="{E03E05D5-71C1-F149-9F81-BD63E754D3E7}" presName="node" presStyleLbl="node1" presStyleIdx="2" presStyleCnt="3">
        <dgm:presLayoutVars>
          <dgm:bulletEnabled val="1"/>
        </dgm:presLayoutVars>
      </dgm:prSet>
      <dgm:spPr/>
    </dgm:pt>
  </dgm:ptLst>
  <dgm:cxnLst>
    <dgm:cxn modelId="{9F09B31D-B85C-8546-BD1F-1E525D0B5662}" type="presOf" srcId="{3CD19544-5D02-4B4C-87FF-A22C6D243AFB}" destId="{EC0DDC3A-B76E-E04A-8A80-88B2811301F5}" srcOrd="1" destOrd="0" presId="urn:microsoft.com/office/officeart/2005/8/layout/process1"/>
    <dgm:cxn modelId="{EAF3872C-9215-4043-9E3F-973E8FC1BBC3}" type="presOf" srcId="{E03E05D5-71C1-F149-9F81-BD63E754D3E7}" destId="{54626FA5-89EC-5440-B1EA-A8E883751495}" srcOrd="0" destOrd="0" presId="urn:microsoft.com/office/officeart/2005/8/layout/process1"/>
    <dgm:cxn modelId="{6EB1D034-9FA5-894E-97FA-CCDC7AC2CB0C}" type="presOf" srcId="{8248AA03-DE50-764C-B45E-A4EDD11D8657}" destId="{1C6C4B34-32CE-514B-B430-1BD3BD608194}" srcOrd="0" destOrd="0" presId="urn:microsoft.com/office/officeart/2005/8/layout/process1"/>
    <dgm:cxn modelId="{8420D04A-8F3C-5240-A9F4-733AE24447B4}" type="presOf" srcId="{31B49146-F387-264A-86D2-4B481313D07C}" destId="{D7AC45AC-F07A-C34A-BB43-AF3CCD6C452B}" srcOrd="0" destOrd="0" presId="urn:microsoft.com/office/officeart/2005/8/layout/process1"/>
    <dgm:cxn modelId="{81282657-32AE-FF44-8FC0-FF1498660111}" srcId="{31B49146-F387-264A-86D2-4B481313D07C}" destId="{E03E05D5-71C1-F149-9F81-BD63E754D3E7}" srcOrd="2" destOrd="0" parTransId="{13E2C2A3-8C9B-F24A-A250-A950668285B4}" sibTransId="{7D1736E5-3BE5-7849-9A46-FAB1B8A9CECF}"/>
    <dgm:cxn modelId="{75196078-8F3C-404A-9573-BE9411729890}" type="presOf" srcId="{3CD19544-5D02-4B4C-87FF-A22C6D243AFB}" destId="{4B284B0A-4AFC-8D4C-825F-8BC5DE8A1436}" srcOrd="0" destOrd="0" presId="urn:microsoft.com/office/officeart/2005/8/layout/process1"/>
    <dgm:cxn modelId="{132E207A-8A04-3E46-802C-EC1F57FD57F1}" srcId="{31B49146-F387-264A-86D2-4B481313D07C}" destId="{CA120DF0-1FD1-024B-B71C-5F79FF7DF734}" srcOrd="1" destOrd="0" parTransId="{C8632D56-8DF9-5E4A-9419-69C2B5F904E5}" sibTransId="{3CD19544-5D02-4B4C-87FF-A22C6D243AFB}"/>
    <dgm:cxn modelId="{184F5C9B-F4A6-B146-AE8E-4F4D08A19700}" srcId="{31B49146-F387-264A-86D2-4B481313D07C}" destId="{480AC114-3B87-4242-8EE6-5AC7F66EB728}" srcOrd="0" destOrd="0" parTransId="{AE23A79D-ADEC-9F41-B760-615BD924D2EA}" sibTransId="{8248AA03-DE50-764C-B45E-A4EDD11D8657}"/>
    <dgm:cxn modelId="{2DCB4FB8-6E89-5D40-9DE9-1D05D7CCFD4A}" type="presOf" srcId="{CA120DF0-1FD1-024B-B71C-5F79FF7DF734}" destId="{C5A98BAE-8BC4-FC40-8D08-6FE6E77A044F}" srcOrd="0" destOrd="0" presId="urn:microsoft.com/office/officeart/2005/8/layout/process1"/>
    <dgm:cxn modelId="{E23BB6F0-2261-444D-A952-6EED9F6E0DE5}" type="presOf" srcId="{8248AA03-DE50-764C-B45E-A4EDD11D8657}" destId="{4DC67511-E7D8-8348-9BF3-F8FD1F21C3F7}" srcOrd="1" destOrd="0" presId="urn:microsoft.com/office/officeart/2005/8/layout/process1"/>
    <dgm:cxn modelId="{A5B158FF-7045-2241-B08B-34C93CB69E91}" type="presOf" srcId="{480AC114-3B87-4242-8EE6-5AC7F66EB728}" destId="{11447381-5758-2644-961C-9667217304CC}" srcOrd="0" destOrd="0" presId="urn:microsoft.com/office/officeart/2005/8/layout/process1"/>
    <dgm:cxn modelId="{9078A34A-B772-BB4A-8AE7-2588CA00A711}" type="presParOf" srcId="{D7AC45AC-F07A-C34A-BB43-AF3CCD6C452B}" destId="{11447381-5758-2644-961C-9667217304CC}" srcOrd="0" destOrd="0" presId="urn:microsoft.com/office/officeart/2005/8/layout/process1"/>
    <dgm:cxn modelId="{4FC237CB-A9AD-1F41-9FFC-531FE90A3434}" type="presParOf" srcId="{D7AC45AC-F07A-C34A-BB43-AF3CCD6C452B}" destId="{1C6C4B34-32CE-514B-B430-1BD3BD608194}" srcOrd="1" destOrd="0" presId="urn:microsoft.com/office/officeart/2005/8/layout/process1"/>
    <dgm:cxn modelId="{8CBCF1F4-BDE3-7644-BAB3-80C1575E56BA}" type="presParOf" srcId="{1C6C4B34-32CE-514B-B430-1BD3BD608194}" destId="{4DC67511-E7D8-8348-9BF3-F8FD1F21C3F7}" srcOrd="0" destOrd="0" presId="urn:microsoft.com/office/officeart/2005/8/layout/process1"/>
    <dgm:cxn modelId="{51D6020B-A520-D445-9BB6-3CAFDA701BB7}" type="presParOf" srcId="{D7AC45AC-F07A-C34A-BB43-AF3CCD6C452B}" destId="{C5A98BAE-8BC4-FC40-8D08-6FE6E77A044F}" srcOrd="2" destOrd="0" presId="urn:microsoft.com/office/officeart/2005/8/layout/process1"/>
    <dgm:cxn modelId="{96532EDA-2EA1-0141-B1CF-AD222D66EEEE}" type="presParOf" srcId="{D7AC45AC-F07A-C34A-BB43-AF3CCD6C452B}" destId="{4B284B0A-4AFC-8D4C-825F-8BC5DE8A1436}" srcOrd="3" destOrd="0" presId="urn:microsoft.com/office/officeart/2005/8/layout/process1"/>
    <dgm:cxn modelId="{36092B82-8436-794B-93E5-1FC8AA2D8551}" type="presParOf" srcId="{4B284B0A-4AFC-8D4C-825F-8BC5DE8A1436}" destId="{EC0DDC3A-B76E-E04A-8A80-88B2811301F5}" srcOrd="0" destOrd="0" presId="urn:microsoft.com/office/officeart/2005/8/layout/process1"/>
    <dgm:cxn modelId="{B6730D36-A38E-4F4F-80F2-5920595C1CDE}" type="presParOf" srcId="{D7AC45AC-F07A-C34A-BB43-AF3CCD6C452B}" destId="{54626FA5-89EC-5440-B1EA-A8E88375149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B49146-F387-264A-86D2-4B481313D07C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</dgm:pt>
    <dgm:pt modelId="{480AC114-3B87-4242-8EE6-5AC7F66EB728}">
      <dgm:prSet phldrT="[Testo]" custT="1"/>
      <dgm:spPr/>
      <dgm:t>
        <a:bodyPr/>
        <a:lstStyle/>
        <a:p>
          <a:pPr>
            <a:buNone/>
          </a:pPr>
          <a:r>
            <a:rPr lang="it-IT" sz="2400" dirty="0"/>
            <a:t>Misurato con</a:t>
          </a:r>
        </a:p>
      </dgm:t>
    </dgm:pt>
    <dgm:pt modelId="{AE23A79D-ADEC-9F41-B760-615BD924D2EA}" type="parTrans" cxnId="{184F5C9B-F4A6-B146-AE8E-4F4D08A19700}">
      <dgm:prSet/>
      <dgm:spPr/>
      <dgm:t>
        <a:bodyPr/>
        <a:lstStyle/>
        <a:p>
          <a:endParaRPr lang="it-IT"/>
        </a:p>
      </dgm:t>
    </dgm:pt>
    <dgm:pt modelId="{8248AA03-DE50-764C-B45E-A4EDD11D8657}" type="sibTrans" cxnId="{184F5C9B-F4A6-B146-AE8E-4F4D08A19700}">
      <dgm:prSet/>
      <dgm:spPr/>
      <dgm:t>
        <a:bodyPr/>
        <a:lstStyle/>
        <a:p>
          <a:endParaRPr lang="it-IT"/>
        </a:p>
      </dgm:t>
    </dgm:pt>
    <dgm:pt modelId="{C5C7CEEF-1A60-7146-ABF1-72388436856F}">
      <dgm:prSet phldrT="[Testo]"/>
      <dgm:spPr/>
      <dgm:t>
        <a:bodyPr/>
        <a:lstStyle/>
        <a:p>
          <a:pPr>
            <a:buNone/>
          </a:pPr>
          <a:r>
            <a:rPr lang="it-IT" dirty="0"/>
            <a:t>Tradizionalmente l'elettrocardiogramma</a:t>
          </a:r>
        </a:p>
      </dgm:t>
    </dgm:pt>
    <dgm:pt modelId="{89632B40-8B5B-0340-825B-C52A68259D34}" type="parTrans" cxnId="{9635E701-3B6E-394A-92BC-69757038459B}">
      <dgm:prSet/>
      <dgm:spPr/>
      <dgm:t>
        <a:bodyPr/>
        <a:lstStyle/>
        <a:p>
          <a:endParaRPr lang="it-IT"/>
        </a:p>
      </dgm:t>
    </dgm:pt>
    <dgm:pt modelId="{E7B356AA-84B3-1249-8D5D-78FA65B1A99D}" type="sibTrans" cxnId="{9635E701-3B6E-394A-92BC-69757038459B}">
      <dgm:prSet/>
      <dgm:spPr/>
      <dgm:t>
        <a:bodyPr/>
        <a:lstStyle/>
        <a:p>
          <a:endParaRPr lang="it-IT"/>
        </a:p>
      </dgm:t>
    </dgm:pt>
    <dgm:pt modelId="{77E83A93-04DE-1740-B9AE-7542078ACBF9}">
      <dgm:prSet phldrT="[Testo]"/>
      <dgm:spPr/>
      <dgm:t>
        <a:bodyPr/>
        <a:lstStyle/>
        <a:p>
          <a:r>
            <a:rPr lang="it-IT" dirty="0"/>
            <a:t>Sensori posti sulla superficie del corpo per rilevare le variazioni nel volume arterioso o venoso correlato ai battiti cardiaci</a:t>
          </a:r>
        </a:p>
      </dgm:t>
    </dgm:pt>
    <dgm:pt modelId="{9F9E59E7-C208-2E4C-BE41-139CEC3C0CEC}" type="parTrans" cxnId="{5D6F1558-B0DC-974E-8691-A5D25A65A963}">
      <dgm:prSet/>
      <dgm:spPr/>
      <dgm:t>
        <a:bodyPr/>
        <a:lstStyle/>
        <a:p>
          <a:endParaRPr lang="it-IT"/>
        </a:p>
      </dgm:t>
    </dgm:pt>
    <dgm:pt modelId="{2F2A3BDC-AFFD-6F43-81E2-3A168268F7C6}" type="sibTrans" cxnId="{5D6F1558-B0DC-974E-8691-A5D25A65A963}">
      <dgm:prSet/>
      <dgm:spPr/>
      <dgm:t>
        <a:bodyPr/>
        <a:lstStyle/>
        <a:p>
          <a:endParaRPr lang="it-IT"/>
        </a:p>
      </dgm:t>
    </dgm:pt>
    <dgm:pt modelId="{06F0FDE8-B511-5D47-A2D1-3007DE822C98}" type="pres">
      <dgm:prSet presAssocID="{31B49146-F387-264A-86D2-4B481313D0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C189E8-5413-7B4E-AF66-6647498EC193}" type="pres">
      <dgm:prSet presAssocID="{480AC114-3B87-4242-8EE6-5AC7F66EB728}" presName="hierRoot1" presStyleCnt="0">
        <dgm:presLayoutVars>
          <dgm:hierBranch val="init"/>
        </dgm:presLayoutVars>
      </dgm:prSet>
      <dgm:spPr/>
    </dgm:pt>
    <dgm:pt modelId="{B9F271C8-5945-3C43-B0AB-585BDE6892E4}" type="pres">
      <dgm:prSet presAssocID="{480AC114-3B87-4242-8EE6-5AC7F66EB728}" presName="rootComposite1" presStyleCnt="0"/>
      <dgm:spPr/>
    </dgm:pt>
    <dgm:pt modelId="{4C24A379-E1FC-BC4D-AB49-2A8BC24D5BDF}" type="pres">
      <dgm:prSet presAssocID="{480AC114-3B87-4242-8EE6-5AC7F66EB728}" presName="rootText1" presStyleLbl="node0" presStyleIdx="0" presStyleCnt="1">
        <dgm:presLayoutVars>
          <dgm:chPref val="3"/>
        </dgm:presLayoutVars>
      </dgm:prSet>
      <dgm:spPr/>
    </dgm:pt>
    <dgm:pt modelId="{93D1067A-0488-E34B-9836-40DC910BCEE9}" type="pres">
      <dgm:prSet presAssocID="{480AC114-3B87-4242-8EE6-5AC7F66EB728}" presName="rootConnector1" presStyleLbl="node1" presStyleIdx="0" presStyleCnt="0"/>
      <dgm:spPr/>
    </dgm:pt>
    <dgm:pt modelId="{2FF59892-C4FD-E548-89F4-FB806D3F8832}" type="pres">
      <dgm:prSet presAssocID="{480AC114-3B87-4242-8EE6-5AC7F66EB728}" presName="hierChild2" presStyleCnt="0"/>
      <dgm:spPr/>
    </dgm:pt>
    <dgm:pt modelId="{6A6F3697-EB16-B14C-82E3-C7461F19873C}" type="pres">
      <dgm:prSet presAssocID="{89632B40-8B5B-0340-825B-C52A68259D34}" presName="Name37" presStyleLbl="parChTrans1D2" presStyleIdx="0" presStyleCnt="2"/>
      <dgm:spPr/>
    </dgm:pt>
    <dgm:pt modelId="{8759D197-A853-5242-ADB1-234C3D5D2033}" type="pres">
      <dgm:prSet presAssocID="{C5C7CEEF-1A60-7146-ABF1-72388436856F}" presName="hierRoot2" presStyleCnt="0">
        <dgm:presLayoutVars>
          <dgm:hierBranch val="init"/>
        </dgm:presLayoutVars>
      </dgm:prSet>
      <dgm:spPr/>
    </dgm:pt>
    <dgm:pt modelId="{E346999C-24AB-6E41-8BBE-65657116EF58}" type="pres">
      <dgm:prSet presAssocID="{C5C7CEEF-1A60-7146-ABF1-72388436856F}" presName="rootComposite" presStyleCnt="0"/>
      <dgm:spPr/>
    </dgm:pt>
    <dgm:pt modelId="{A673FA13-6D66-EE4C-A059-8478D638DFC2}" type="pres">
      <dgm:prSet presAssocID="{C5C7CEEF-1A60-7146-ABF1-72388436856F}" presName="rootText" presStyleLbl="node2" presStyleIdx="0" presStyleCnt="2">
        <dgm:presLayoutVars>
          <dgm:chPref val="3"/>
        </dgm:presLayoutVars>
      </dgm:prSet>
      <dgm:spPr/>
    </dgm:pt>
    <dgm:pt modelId="{CFE164C7-EF0B-354C-A218-49803B545AFC}" type="pres">
      <dgm:prSet presAssocID="{C5C7CEEF-1A60-7146-ABF1-72388436856F}" presName="rootConnector" presStyleLbl="node2" presStyleIdx="0" presStyleCnt="2"/>
      <dgm:spPr/>
    </dgm:pt>
    <dgm:pt modelId="{5932BFA9-B4F7-6849-96DF-FDC602090373}" type="pres">
      <dgm:prSet presAssocID="{C5C7CEEF-1A60-7146-ABF1-72388436856F}" presName="hierChild4" presStyleCnt="0"/>
      <dgm:spPr/>
    </dgm:pt>
    <dgm:pt modelId="{8FB99516-EA25-8547-B190-9650DD7301EC}" type="pres">
      <dgm:prSet presAssocID="{C5C7CEEF-1A60-7146-ABF1-72388436856F}" presName="hierChild5" presStyleCnt="0"/>
      <dgm:spPr/>
    </dgm:pt>
    <dgm:pt modelId="{587D31F2-F16F-FC4B-BAF7-0681361FF6B6}" type="pres">
      <dgm:prSet presAssocID="{9F9E59E7-C208-2E4C-BE41-139CEC3C0CEC}" presName="Name37" presStyleLbl="parChTrans1D2" presStyleIdx="1" presStyleCnt="2"/>
      <dgm:spPr/>
    </dgm:pt>
    <dgm:pt modelId="{6366FE8D-669B-2547-8D14-2330C1E88326}" type="pres">
      <dgm:prSet presAssocID="{77E83A93-04DE-1740-B9AE-7542078ACBF9}" presName="hierRoot2" presStyleCnt="0">
        <dgm:presLayoutVars>
          <dgm:hierBranch val="init"/>
        </dgm:presLayoutVars>
      </dgm:prSet>
      <dgm:spPr/>
    </dgm:pt>
    <dgm:pt modelId="{BB325503-A956-5B41-9824-9EEB28AEDA26}" type="pres">
      <dgm:prSet presAssocID="{77E83A93-04DE-1740-B9AE-7542078ACBF9}" presName="rootComposite" presStyleCnt="0"/>
      <dgm:spPr/>
    </dgm:pt>
    <dgm:pt modelId="{764AF414-BAE5-104A-BAC0-337D3C8DF7D1}" type="pres">
      <dgm:prSet presAssocID="{77E83A93-04DE-1740-B9AE-7542078ACBF9}" presName="rootText" presStyleLbl="node2" presStyleIdx="1" presStyleCnt="2">
        <dgm:presLayoutVars>
          <dgm:chPref val="3"/>
        </dgm:presLayoutVars>
      </dgm:prSet>
      <dgm:spPr/>
    </dgm:pt>
    <dgm:pt modelId="{ACD469D6-9022-FF40-9446-AA540AA326F2}" type="pres">
      <dgm:prSet presAssocID="{77E83A93-04DE-1740-B9AE-7542078ACBF9}" presName="rootConnector" presStyleLbl="node2" presStyleIdx="1" presStyleCnt="2"/>
      <dgm:spPr/>
    </dgm:pt>
    <dgm:pt modelId="{555F86DC-221A-6646-937F-A572CA94CA13}" type="pres">
      <dgm:prSet presAssocID="{77E83A93-04DE-1740-B9AE-7542078ACBF9}" presName="hierChild4" presStyleCnt="0"/>
      <dgm:spPr/>
    </dgm:pt>
    <dgm:pt modelId="{1495241B-9BFA-AF49-9412-BD396325EE58}" type="pres">
      <dgm:prSet presAssocID="{77E83A93-04DE-1740-B9AE-7542078ACBF9}" presName="hierChild5" presStyleCnt="0"/>
      <dgm:spPr/>
    </dgm:pt>
    <dgm:pt modelId="{21DEFC4A-1B62-D34A-9DAB-5CA22DFF9E31}" type="pres">
      <dgm:prSet presAssocID="{480AC114-3B87-4242-8EE6-5AC7F66EB728}" presName="hierChild3" presStyleCnt="0"/>
      <dgm:spPr/>
    </dgm:pt>
  </dgm:ptLst>
  <dgm:cxnLst>
    <dgm:cxn modelId="{9635E701-3B6E-394A-92BC-69757038459B}" srcId="{480AC114-3B87-4242-8EE6-5AC7F66EB728}" destId="{C5C7CEEF-1A60-7146-ABF1-72388436856F}" srcOrd="0" destOrd="0" parTransId="{89632B40-8B5B-0340-825B-C52A68259D34}" sibTransId="{E7B356AA-84B3-1249-8D5D-78FA65B1A99D}"/>
    <dgm:cxn modelId="{FC5ECB03-6E45-0042-96C1-4728C0B3CDAC}" type="presOf" srcId="{77E83A93-04DE-1740-B9AE-7542078ACBF9}" destId="{764AF414-BAE5-104A-BAC0-337D3C8DF7D1}" srcOrd="0" destOrd="0" presId="urn:microsoft.com/office/officeart/2005/8/layout/orgChart1"/>
    <dgm:cxn modelId="{00F9180E-5563-374E-8AEE-68F4871F7A62}" type="presOf" srcId="{89632B40-8B5B-0340-825B-C52A68259D34}" destId="{6A6F3697-EB16-B14C-82E3-C7461F19873C}" srcOrd="0" destOrd="0" presId="urn:microsoft.com/office/officeart/2005/8/layout/orgChart1"/>
    <dgm:cxn modelId="{E58C9617-39E6-AE4A-A73A-6A4C4DE13663}" type="presOf" srcId="{C5C7CEEF-1A60-7146-ABF1-72388436856F}" destId="{CFE164C7-EF0B-354C-A218-49803B545AFC}" srcOrd="1" destOrd="0" presId="urn:microsoft.com/office/officeart/2005/8/layout/orgChart1"/>
    <dgm:cxn modelId="{EA336D22-0678-CF43-A295-B6AD9C428D56}" type="presOf" srcId="{480AC114-3B87-4242-8EE6-5AC7F66EB728}" destId="{4C24A379-E1FC-BC4D-AB49-2A8BC24D5BDF}" srcOrd="0" destOrd="0" presId="urn:microsoft.com/office/officeart/2005/8/layout/orgChart1"/>
    <dgm:cxn modelId="{1C68E444-4BE5-6042-B097-1E8A064F4A90}" type="presOf" srcId="{9F9E59E7-C208-2E4C-BE41-139CEC3C0CEC}" destId="{587D31F2-F16F-FC4B-BAF7-0681361FF6B6}" srcOrd="0" destOrd="0" presId="urn:microsoft.com/office/officeart/2005/8/layout/orgChart1"/>
    <dgm:cxn modelId="{5D6F1558-B0DC-974E-8691-A5D25A65A963}" srcId="{480AC114-3B87-4242-8EE6-5AC7F66EB728}" destId="{77E83A93-04DE-1740-B9AE-7542078ACBF9}" srcOrd="1" destOrd="0" parTransId="{9F9E59E7-C208-2E4C-BE41-139CEC3C0CEC}" sibTransId="{2F2A3BDC-AFFD-6F43-81E2-3A168268F7C6}"/>
    <dgm:cxn modelId="{1349905C-E066-A044-B151-38283E19E9EC}" type="presOf" srcId="{480AC114-3B87-4242-8EE6-5AC7F66EB728}" destId="{93D1067A-0488-E34B-9836-40DC910BCEE9}" srcOrd="1" destOrd="0" presId="urn:microsoft.com/office/officeart/2005/8/layout/orgChart1"/>
    <dgm:cxn modelId="{372E2D6A-E097-A041-BB5E-03996DAC6134}" type="presOf" srcId="{77E83A93-04DE-1740-B9AE-7542078ACBF9}" destId="{ACD469D6-9022-FF40-9446-AA540AA326F2}" srcOrd="1" destOrd="0" presId="urn:microsoft.com/office/officeart/2005/8/layout/orgChart1"/>
    <dgm:cxn modelId="{1924987A-F317-434F-A6AD-6BB19C91295F}" type="presOf" srcId="{C5C7CEEF-1A60-7146-ABF1-72388436856F}" destId="{A673FA13-6D66-EE4C-A059-8478D638DFC2}" srcOrd="0" destOrd="0" presId="urn:microsoft.com/office/officeart/2005/8/layout/orgChart1"/>
    <dgm:cxn modelId="{184F5C9B-F4A6-B146-AE8E-4F4D08A19700}" srcId="{31B49146-F387-264A-86D2-4B481313D07C}" destId="{480AC114-3B87-4242-8EE6-5AC7F66EB728}" srcOrd="0" destOrd="0" parTransId="{AE23A79D-ADEC-9F41-B760-615BD924D2EA}" sibTransId="{8248AA03-DE50-764C-B45E-A4EDD11D8657}"/>
    <dgm:cxn modelId="{7CA7A4A4-EDEE-5749-8161-76965C9B741A}" type="presOf" srcId="{31B49146-F387-264A-86D2-4B481313D07C}" destId="{06F0FDE8-B511-5D47-A2D1-3007DE822C98}" srcOrd="0" destOrd="0" presId="urn:microsoft.com/office/officeart/2005/8/layout/orgChart1"/>
    <dgm:cxn modelId="{38F03502-EB4B-9140-A017-99D79DACDE15}" type="presParOf" srcId="{06F0FDE8-B511-5D47-A2D1-3007DE822C98}" destId="{A5C189E8-5413-7B4E-AF66-6647498EC193}" srcOrd="0" destOrd="0" presId="urn:microsoft.com/office/officeart/2005/8/layout/orgChart1"/>
    <dgm:cxn modelId="{242058AA-F83F-084E-A19A-7D39FA79CB57}" type="presParOf" srcId="{A5C189E8-5413-7B4E-AF66-6647498EC193}" destId="{B9F271C8-5945-3C43-B0AB-585BDE6892E4}" srcOrd="0" destOrd="0" presId="urn:microsoft.com/office/officeart/2005/8/layout/orgChart1"/>
    <dgm:cxn modelId="{641858DE-881B-B941-ACD3-0CF70E1A5E6D}" type="presParOf" srcId="{B9F271C8-5945-3C43-B0AB-585BDE6892E4}" destId="{4C24A379-E1FC-BC4D-AB49-2A8BC24D5BDF}" srcOrd="0" destOrd="0" presId="urn:microsoft.com/office/officeart/2005/8/layout/orgChart1"/>
    <dgm:cxn modelId="{C030E2AA-637F-5C45-B8AC-47591AE7B18F}" type="presParOf" srcId="{B9F271C8-5945-3C43-B0AB-585BDE6892E4}" destId="{93D1067A-0488-E34B-9836-40DC910BCEE9}" srcOrd="1" destOrd="0" presId="urn:microsoft.com/office/officeart/2005/8/layout/orgChart1"/>
    <dgm:cxn modelId="{5386D30D-9E54-0248-A4C4-88BC8546F916}" type="presParOf" srcId="{A5C189E8-5413-7B4E-AF66-6647498EC193}" destId="{2FF59892-C4FD-E548-89F4-FB806D3F8832}" srcOrd="1" destOrd="0" presId="urn:microsoft.com/office/officeart/2005/8/layout/orgChart1"/>
    <dgm:cxn modelId="{80B54D3F-2770-4D4C-99C5-EAA596EEF54D}" type="presParOf" srcId="{2FF59892-C4FD-E548-89F4-FB806D3F8832}" destId="{6A6F3697-EB16-B14C-82E3-C7461F19873C}" srcOrd="0" destOrd="0" presId="urn:microsoft.com/office/officeart/2005/8/layout/orgChart1"/>
    <dgm:cxn modelId="{177BF4CC-E29B-5349-B207-7B531DAD85FD}" type="presParOf" srcId="{2FF59892-C4FD-E548-89F4-FB806D3F8832}" destId="{8759D197-A853-5242-ADB1-234C3D5D2033}" srcOrd="1" destOrd="0" presId="urn:microsoft.com/office/officeart/2005/8/layout/orgChart1"/>
    <dgm:cxn modelId="{49684530-74F0-1C45-A172-2AB588923417}" type="presParOf" srcId="{8759D197-A853-5242-ADB1-234C3D5D2033}" destId="{E346999C-24AB-6E41-8BBE-65657116EF58}" srcOrd="0" destOrd="0" presId="urn:microsoft.com/office/officeart/2005/8/layout/orgChart1"/>
    <dgm:cxn modelId="{F619464A-2E8A-D84C-AC97-99B2755834F0}" type="presParOf" srcId="{E346999C-24AB-6E41-8BBE-65657116EF58}" destId="{A673FA13-6D66-EE4C-A059-8478D638DFC2}" srcOrd="0" destOrd="0" presId="urn:microsoft.com/office/officeart/2005/8/layout/orgChart1"/>
    <dgm:cxn modelId="{2A745F1C-12EE-BB4D-A041-9FCBF64B0546}" type="presParOf" srcId="{E346999C-24AB-6E41-8BBE-65657116EF58}" destId="{CFE164C7-EF0B-354C-A218-49803B545AFC}" srcOrd="1" destOrd="0" presId="urn:microsoft.com/office/officeart/2005/8/layout/orgChart1"/>
    <dgm:cxn modelId="{646E0731-74C2-5745-A156-30109A267444}" type="presParOf" srcId="{8759D197-A853-5242-ADB1-234C3D5D2033}" destId="{5932BFA9-B4F7-6849-96DF-FDC602090373}" srcOrd="1" destOrd="0" presId="urn:microsoft.com/office/officeart/2005/8/layout/orgChart1"/>
    <dgm:cxn modelId="{E21A9F0D-535B-0342-A598-301467C2D64A}" type="presParOf" srcId="{8759D197-A853-5242-ADB1-234C3D5D2033}" destId="{8FB99516-EA25-8547-B190-9650DD7301EC}" srcOrd="2" destOrd="0" presId="urn:microsoft.com/office/officeart/2005/8/layout/orgChart1"/>
    <dgm:cxn modelId="{F989ACB1-3818-9843-911C-6CB523A66F0E}" type="presParOf" srcId="{2FF59892-C4FD-E548-89F4-FB806D3F8832}" destId="{587D31F2-F16F-FC4B-BAF7-0681361FF6B6}" srcOrd="2" destOrd="0" presId="urn:microsoft.com/office/officeart/2005/8/layout/orgChart1"/>
    <dgm:cxn modelId="{AAC59C05-9FC9-6443-8C1C-6A5852807C1B}" type="presParOf" srcId="{2FF59892-C4FD-E548-89F4-FB806D3F8832}" destId="{6366FE8D-669B-2547-8D14-2330C1E88326}" srcOrd="3" destOrd="0" presId="urn:microsoft.com/office/officeart/2005/8/layout/orgChart1"/>
    <dgm:cxn modelId="{C9B4002A-6973-664F-B9C6-3BEBDA1E2017}" type="presParOf" srcId="{6366FE8D-669B-2547-8D14-2330C1E88326}" destId="{BB325503-A956-5B41-9824-9EEB28AEDA26}" srcOrd="0" destOrd="0" presId="urn:microsoft.com/office/officeart/2005/8/layout/orgChart1"/>
    <dgm:cxn modelId="{29015636-B524-AD46-A6AF-6721A1A666AF}" type="presParOf" srcId="{BB325503-A956-5B41-9824-9EEB28AEDA26}" destId="{764AF414-BAE5-104A-BAC0-337D3C8DF7D1}" srcOrd="0" destOrd="0" presId="urn:microsoft.com/office/officeart/2005/8/layout/orgChart1"/>
    <dgm:cxn modelId="{804943DE-767B-C444-8A5E-0360A5BE1885}" type="presParOf" srcId="{BB325503-A956-5B41-9824-9EEB28AEDA26}" destId="{ACD469D6-9022-FF40-9446-AA540AA326F2}" srcOrd="1" destOrd="0" presId="urn:microsoft.com/office/officeart/2005/8/layout/orgChart1"/>
    <dgm:cxn modelId="{7D9FBD3A-4472-7E40-8B53-23DBF541A337}" type="presParOf" srcId="{6366FE8D-669B-2547-8D14-2330C1E88326}" destId="{555F86DC-221A-6646-937F-A572CA94CA13}" srcOrd="1" destOrd="0" presId="urn:microsoft.com/office/officeart/2005/8/layout/orgChart1"/>
    <dgm:cxn modelId="{764F505C-0C6A-EF4E-B182-C99B92220DCA}" type="presParOf" srcId="{6366FE8D-669B-2547-8D14-2330C1E88326}" destId="{1495241B-9BFA-AF49-9412-BD396325EE58}" srcOrd="2" destOrd="0" presId="urn:microsoft.com/office/officeart/2005/8/layout/orgChart1"/>
    <dgm:cxn modelId="{6A890138-B64C-B844-A5E8-40F60FEAB818}" type="presParOf" srcId="{A5C189E8-5413-7B4E-AF66-6647498EC193}" destId="{21DEFC4A-1B62-D34A-9DAB-5CA22DFF9E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B49146-F387-264A-86D2-4B481313D07C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</dgm:pt>
    <dgm:pt modelId="{480AC114-3B87-4242-8EE6-5AC7F66EB728}">
      <dgm:prSet phldrT="[Testo]" custT="1"/>
      <dgm:spPr/>
      <dgm:t>
        <a:bodyPr/>
        <a:lstStyle/>
        <a:p>
          <a:pPr>
            <a:buNone/>
          </a:pPr>
          <a:r>
            <a:rPr lang="it-IT" sz="2000" dirty="0"/>
            <a:t>Misurato attraverso</a:t>
          </a:r>
        </a:p>
      </dgm:t>
    </dgm:pt>
    <dgm:pt modelId="{AE23A79D-ADEC-9F41-B760-615BD924D2EA}" type="parTrans" cxnId="{184F5C9B-F4A6-B146-AE8E-4F4D08A19700}">
      <dgm:prSet/>
      <dgm:spPr/>
      <dgm:t>
        <a:bodyPr/>
        <a:lstStyle/>
        <a:p>
          <a:endParaRPr lang="it-IT"/>
        </a:p>
      </dgm:t>
    </dgm:pt>
    <dgm:pt modelId="{8248AA03-DE50-764C-B45E-A4EDD11D8657}" type="sibTrans" cxnId="{184F5C9B-F4A6-B146-AE8E-4F4D08A19700}">
      <dgm:prSet/>
      <dgm:spPr/>
      <dgm:t>
        <a:bodyPr/>
        <a:lstStyle/>
        <a:p>
          <a:endParaRPr lang="it-IT"/>
        </a:p>
      </dgm:t>
    </dgm:pt>
    <dgm:pt modelId="{C5C7CEEF-1A60-7146-ABF1-72388436856F}">
      <dgm:prSet phldrT="[Testo]" custT="1"/>
      <dgm:spPr/>
      <dgm:t>
        <a:bodyPr/>
        <a:lstStyle/>
        <a:p>
          <a:pPr>
            <a:buNone/>
          </a:pPr>
          <a:r>
            <a:rPr lang="it-IT" sz="16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Nel dominio del tempo - Radice quadrata della media delle differenze successive -  Root Mean </a:t>
          </a:r>
          <a:r>
            <a:rPr lang="it-IT" sz="16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Square</a:t>
          </a:r>
          <a:r>
            <a:rPr lang="it-IT" sz="16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of the Successive </a:t>
          </a:r>
          <a:r>
            <a:rPr lang="it-IT" sz="16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Differences</a:t>
          </a:r>
          <a:endParaRPr lang="it-IT" sz="1600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89632B40-8B5B-0340-825B-C52A68259D34}" type="parTrans" cxnId="{9635E701-3B6E-394A-92BC-69757038459B}">
      <dgm:prSet/>
      <dgm:spPr/>
      <dgm:t>
        <a:bodyPr/>
        <a:lstStyle/>
        <a:p>
          <a:endParaRPr lang="it-IT"/>
        </a:p>
      </dgm:t>
    </dgm:pt>
    <dgm:pt modelId="{E7B356AA-84B3-1249-8D5D-78FA65B1A99D}" type="sibTrans" cxnId="{9635E701-3B6E-394A-92BC-69757038459B}">
      <dgm:prSet/>
      <dgm:spPr/>
      <dgm:t>
        <a:bodyPr/>
        <a:lstStyle/>
        <a:p>
          <a:endParaRPr lang="it-IT"/>
        </a:p>
      </dgm:t>
    </dgm:pt>
    <dgm:pt modelId="{77E83A93-04DE-1740-B9AE-7542078ACBF9}">
      <dgm:prSet phldrT="[Testo]" custT="1"/>
      <dgm:spPr/>
      <dgm:t>
        <a:bodyPr/>
        <a:lstStyle/>
        <a:p>
          <a:r>
            <a:rPr lang="it-IT" sz="16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Nel dominio della frequenza  - identificazione delle frequenze alte, comprese tra 0,15 e 0,4 Hertz -  High Frequency-HRV </a:t>
          </a:r>
        </a:p>
      </dgm:t>
    </dgm:pt>
    <dgm:pt modelId="{9F9E59E7-C208-2E4C-BE41-139CEC3C0CEC}" type="parTrans" cxnId="{5D6F1558-B0DC-974E-8691-A5D25A65A963}">
      <dgm:prSet/>
      <dgm:spPr/>
      <dgm:t>
        <a:bodyPr/>
        <a:lstStyle/>
        <a:p>
          <a:endParaRPr lang="it-IT"/>
        </a:p>
      </dgm:t>
    </dgm:pt>
    <dgm:pt modelId="{2F2A3BDC-AFFD-6F43-81E2-3A168268F7C6}" type="sibTrans" cxnId="{5D6F1558-B0DC-974E-8691-A5D25A65A963}">
      <dgm:prSet/>
      <dgm:spPr/>
      <dgm:t>
        <a:bodyPr/>
        <a:lstStyle/>
        <a:p>
          <a:endParaRPr lang="it-IT"/>
        </a:p>
      </dgm:t>
    </dgm:pt>
    <dgm:pt modelId="{06F0FDE8-B511-5D47-A2D1-3007DE822C98}" type="pres">
      <dgm:prSet presAssocID="{31B49146-F387-264A-86D2-4B481313D0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C189E8-5413-7B4E-AF66-6647498EC193}" type="pres">
      <dgm:prSet presAssocID="{480AC114-3B87-4242-8EE6-5AC7F66EB728}" presName="hierRoot1" presStyleCnt="0">
        <dgm:presLayoutVars>
          <dgm:hierBranch val="init"/>
        </dgm:presLayoutVars>
      </dgm:prSet>
      <dgm:spPr/>
    </dgm:pt>
    <dgm:pt modelId="{B9F271C8-5945-3C43-B0AB-585BDE6892E4}" type="pres">
      <dgm:prSet presAssocID="{480AC114-3B87-4242-8EE6-5AC7F66EB728}" presName="rootComposite1" presStyleCnt="0"/>
      <dgm:spPr/>
    </dgm:pt>
    <dgm:pt modelId="{4C24A379-E1FC-BC4D-AB49-2A8BC24D5BDF}" type="pres">
      <dgm:prSet presAssocID="{480AC114-3B87-4242-8EE6-5AC7F66EB728}" presName="rootText1" presStyleLbl="node0" presStyleIdx="0" presStyleCnt="1">
        <dgm:presLayoutVars>
          <dgm:chPref val="3"/>
        </dgm:presLayoutVars>
      </dgm:prSet>
      <dgm:spPr/>
    </dgm:pt>
    <dgm:pt modelId="{93D1067A-0488-E34B-9836-40DC910BCEE9}" type="pres">
      <dgm:prSet presAssocID="{480AC114-3B87-4242-8EE6-5AC7F66EB728}" presName="rootConnector1" presStyleLbl="node1" presStyleIdx="0" presStyleCnt="0"/>
      <dgm:spPr/>
    </dgm:pt>
    <dgm:pt modelId="{2FF59892-C4FD-E548-89F4-FB806D3F8832}" type="pres">
      <dgm:prSet presAssocID="{480AC114-3B87-4242-8EE6-5AC7F66EB728}" presName="hierChild2" presStyleCnt="0"/>
      <dgm:spPr/>
    </dgm:pt>
    <dgm:pt modelId="{6A6F3697-EB16-B14C-82E3-C7461F19873C}" type="pres">
      <dgm:prSet presAssocID="{89632B40-8B5B-0340-825B-C52A68259D34}" presName="Name37" presStyleLbl="parChTrans1D2" presStyleIdx="0" presStyleCnt="2"/>
      <dgm:spPr/>
    </dgm:pt>
    <dgm:pt modelId="{8759D197-A853-5242-ADB1-234C3D5D2033}" type="pres">
      <dgm:prSet presAssocID="{C5C7CEEF-1A60-7146-ABF1-72388436856F}" presName="hierRoot2" presStyleCnt="0">
        <dgm:presLayoutVars>
          <dgm:hierBranch val="init"/>
        </dgm:presLayoutVars>
      </dgm:prSet>
      <dgm:spPr/>
    </dgm:pt>
    <dgm:pt modelId="{E346999C-24AB-6E41-8BBE-65657116EF58}" type="pres">
      <dgm:prSet presAssocID="{C5C7CEEF-1A60-7146-ABF1-72388436856F}" presName="rootComposite" presStyleCnt="0"/>
      <dgm:spPr/>
    </dgm:pt>
    <dgm:pt modelId="{A673FA13-6D66-EE4C-A059-8478D638DFC2}" type="pres">
      <dgm:prSet presAssocID="{C5C7CEEF-1A60-7146-ABF1-72388436856F}" presName="rootText" presStyleLbl="node2" presStyleIdx="0" presStyleCnt="2" custScaleX="104854">
        <dgm:presLayoutVars>
          <dgm:chPref val="3"/>
        </dgm:presLayoutVars>
      </dgm:prSet>
      <dgm:spPr/>
    </dgm:pt>
    <dgm:pt modelId="{CFE164C7-EF0B-354C-A218-49803B545AFC}" type="pres">
      <dgm:prSet presAssocID="{C5C7CEEF-1A60-7146-ABF1-72388436856F}" presName="rootConnector" presStyleLbl="node2" presStyleIdx="0" presStyleCnt="2"/>
      <dgm:spPr/>
    </dgm:pt>
    <dgm:pt modelId="{5932BFA9-B4F7-6849-96DF-FDC602090373}" type="pres">
      <dgm:prSet presAssocID="{C5C7CEEF-1A60-7146-ABF1-72388436856F}" presName="hierChild4" presStyleCnt="0"/>
      <dgm:spPr/>
    </dgm:pt>
    <dgm:pt modelId="{8FB99516-EA25-8547-B190-9650DD7301EC}" type="pres">
      <dgm:prSet presAssocID="{C5C7CEEF-1A60-7146-ABF1-72388436856F}" presName="hierChild5" presStyleCnt="0"/>
      <dgm:spPr/>
    </dgm:pt>
    <dgm:pt modelId="{587D31F2-F16F-FC4B-BAF7-0681361FF6B6}" type="pres">
      <dgm:prSet presAssocID="{9F9E59E7-C208-2E4C-BE41-139CEC3C0CEC}" presName="Name37" presStyleLbl="parChTrans1D2" presStyleIdx="1" presStyleCnt="2"/>
      <dgm:spPr/>
    </dgm:pt>
    <dgm:pt modelId="{6366FE8D-669B-2547-8D14-2330C1E88326}" type="pres">
      <dgm:prSet presAssocID="{77E83A93-04DE-1740-B9AE-7542078ACBF9}" presName="hierRoot2" presStyleCnt="0">
        <dgm:presLayoutVars>
          <dgm:hierBranch val="init"/>
        </dgm:presLayoutVars>
      </dgm:prSet>
      <dgm:spPr/>
    </dgm:pt>
    <dgm:pt modelId="{BB325503-A956-5B41-9824-9EEB28AEDA26}" type="pres">
      <dgm:prSet presAssocID="{77E83A93-04DE-1740-B9AE-7542078ACBF9}" presName="rootComposite" presStyleCnt="0"/>
      <dgm:spPr/>
    </dgm:pt>
    <dgm:pt modelId="{764AF414-BAE5-104A-BAC0-337D3C8DF7D1}" type="pres">
      <dgm:prSet presAssocID="{77E83A93-04DE-1740-B9AE-7542078ACBF9}" presName="rootText" presStyleLbl="node2" presStyleIdx="1" presStyleCnt="2">
        <dgm:presLayoutVars>
          <dgm:chPref val="3"/>
        </dgm:presLayoutVars>
      </dgm:prSet>
      <dgm:spPr/>
    </dgm:pt>
    <dgm:pt modelId="{ACD469D6-9022-FF40-9446-AA540AA326F2}" type="pres">
      <dgm:prSet presAssocID="{77E83A93-04DE-1740-B9AE-7542078ACBF9}" presName="rootConnector" presStyleLbl="node2" presStyleIdx="1" presStyleCnt="2"/>
      <dgm:spPr/>
    </dgm:pt>
    <dgm:pt modelId="{555F86DC-221A-6646-937F-A572CA94CA13}" type="pres">
      <dgm:prSet presAssocID="{77E83A93-04DE-1740-B9AE-7542078ACBF9}" presName="hierChild4" presStyleCnt="0"/>
      <dgm:spPr/>
    </dgm:pt>
    <dgm:pt modelId="{1495241B-9BFA-AF49-9412-BD396325EE58}" type="pres">
      <dgm:prSet presAssocID="{77E83A93-04DE-1740-B9AE-7542078ACBF9}" presName="hierChild5" presStyleCnt="0"/>
      <dgm:spPr/>
    </dgm:pt>
    <dgm:pt modelId="{21DEFC4A-1B62-D34A-9DAB-5CA22DFF9E31}" type="pres">
      <dgm:prSet presAssocID="{480AC114-3B87-4242-8EE6-5AC7F66EB728}" presName="hierChild3" presStyleCnt="0"/>
      <dgm:spPr/>
    </dgm:pt>
  </dgm:ptLst>
  <dgm:cxnLst>
    <dgm:cxn modelId="{9635E701-3B6E-394A-92BC-69757038459B}" srcId="{480AC114-3B87-4242-8EE6-5AC7F66EB728}" destId="{C5C7CEEF-1A60-7146-ABF1-72388436856F}" srcOrd="0" destOrd="0" parTransId="{89632B40-8B5B-0340-825B-C52A68259D34}" sibTransId="{E7B356AA-84B3-1249-8D5D-78FA65B1A99D}"/>
    <dgm:cxn modelId="{FC5ECB03-6E45-0042-96C1-4728C0B3CDAC}" type="presOf" srcId="{77E83A93-04DE-1740-B9AE-7542078ACBF9}" destId="{764AF414-BAE5-104A-BAC0-337D3C8DF7D1}" srcOrd="0" destOrd="0" presId="urn:microsoft.com/office/officeart/2005/8/layout/orgChart1"/>
    <dgm:cxn modelId="{00F9180E-5563-374E-8AEE-68F4871F7A62}" type="presOf" srcId="{89632B40-8B5B-0340-825B-C52A68259D34}" destId="{6A6F3697-EB16-B14C-82E3-C7461F19873C}" srcOrd="0" destOrd="0" presId="urn:microsoft.com/office/officeart/2005/8/layout/orgChart1"/>
    <dgm:cxn modelId="{E58C9617-39E6-AE4A-A73A-6A4C4DE13663}" type="presOf" srcId="{C5C7CEEF-1A60-7146-ABF1-72388436856F}" destId="{CFE164C7-EF0B-354C-A218-49803B545AFC}" srcOrd="1" destOrd="0" presId="urn:microsoft.com/office/officeart/2005/8/layout/orgChart1"/>
    <dgm:cxn modelId="{EA336D22-0678-CF43-A295-B6AD9C428D56}" type="presOf" srcId="{480AC114-3B87-4242-8EE6-5AC7F66EB728}" destId="{4C24A379-E1FC-BC4D-AB49-2A8BC24D5BDF}" srcOrd="0" destOrd="0" presId="urn:microsoft.com/office/officeart/2005/8/layout/orgChart1"/>
    <dgm:cxn modelId="{1C68E444-4BE5-6042-B097-1E8A064F4A90}" type="presOf" srcId="{9F9E59E7-C208-2E4C-BE41-139CEC3C0CEC}" destId="{587D31F2-F16F-FC4B-BAF7-0681361FF6B6}" srcOrd="0" destOrd="0" presId="urn:microsoft.com/office/officeart/2005/8/layout/orgChart1"/>
    <dgm:cxn modelId="{5D6F1558-B0DC-974E-8691-A5D25A65A963}" srcId="{480AC114-3B87-4242-8EE6-5AC7F66EB728}" destId="{77E83A93-04DE-1740-B9AE-7542078ACBF9}" srcOrd="1" destOrd="0" parTransId="{9F9E59E7-C208-2E4C-BE41-139CEC3C0CEC}" sibTransId="{2F2A3BDC-AFFD-6F43-81E2-3A168268F7C6}"/>
    <dgm:cxn modelId="{1349905C-E066-A044-B151-38283E19E9EC}" type="presOf" srcId="{480AC114-3B87-4242-8EE6-5AC7F66EB728}" destId="{93D1067A-0488-E34B-9836-40DC910BCEE9}" srcOrd="1" destOrd="0" presId="urn:microsoft.com/office/officeart/2005/8/layout/orgChart1"/>
    <dgm:cxn modelId="{372E2D6A-E097-A041-BB5E-03996DAC6134}" type="presOf" srcId="{77E83A93-04DE-1740-B9AE-7542078ACBF9}" destId="{ACD469D6-9022-FF40-9446-AA540AA326F2}" srcOrd="1" destOrd="0" presId="urn:microsoft.com/office/officeart/2005/8/layout/orgChart1"/>
    <dgm:cxn modelId="{1924987A-F317-434F-A6AD-6BB19C91295F}" type="presOf" srcId="{C5C7CEEF-1A60-7146-ABF1-72388436856F}" destId="{A673FA13-6D66-EE4C-A059-8478D638DFC2}" srcOrd="0" destOrd="0" presId="urn:microsoft.com/office/officeart/2005/8/layout/orgChart1"/>
    <dgm:cxn modelId="{184F5C9B-F4A6-B146-AE8E-4F4D08A19700}" srcId="{31B49146-F387-264A-86D2-4B481313D07C}" destId="{480AC114-3B87-4242-8EE6-5AC7F66EB728}" srcOrd="0" destOrd="0" parTransId="{AE23A79D-ADEC-9F41-B760-615BD924D2EA}" sibTransId="{8248AA03-DE50-764C-B45E-A4EDD11D8657}"/>
    <dgm:cxn modelId="{7CA7A4A4-EDEE-5749-8161-76965C9B741A}" type="presOf" srcId="{31B49146-F387-264A-86D2-4B481313D07C}" destId="{06F0FDE8-B511-5D47-A2D1-3007DE822C98}" srcOrd="0" destOrd="0" presId="urn:microsoft.com/office/officeart/2005/8/layout/orgChart1"/>
    <dgm:cxn modelId="{38F03502-EB4B-9140-A017-99D79DACDE15}" type="presParOf" srcId="{06F0FDE8-B511-5D47-A2D1-3007DE822C98}" destId="{A5C189E8-5413-7B4E-AF66-6647498EC193}" srcOrd="0" destOrd="0" presId="urn:microsoft.com/office/officeart/2005/8/layout/orgChart1"/>
    <dgm:cxn modelId="{242058AA-F83F-084E-A19A-7D39FA79CB57}" type="presParOf" srcId="{A5C189E8-5413-7B4E-AF66-6647498EC193}" destId="{B9F271C8-5945-3C43-B0AB-585BDE6892E4}" srcOrd="0" destOrd="0" presId="urn:microsoft.com/office/officeart/2005/8/layout/orgChart1"/>
    <dgm:cxn modelId="{641858DE-881B-B941-ACD3-0CF70E1A5E6D}" type="presParOf" srcId="{B9F271C8-5945-3C43-B0AB-585BDE6892E4}" destId="{4C24A379-E1FC-BC4D-AB49-2A8BC24D5BDF}" srcOrd="0" destOrd="0" presId="urn:microsoft.com/office/officeart/2005/8/layout/orgChart1"/>
    <dgm:cxn modelId="{C030E2AA-637F-5C45-B8AC-47591AE7B18F}" type="presParOf" srcId="{B9F271C8-5945-3C43-B0AB-585BDE6892E4}" destId="{93D1067A-0488-E34B-9836-40DC910BCEE9}" srcOrd="1" destOrd="0" presId="urn:microsoft.com/office/officeart/2005/8/layout/orgChart1"/>
    <dgm:cxn modelId="{5386D30D-9E54-0248-A4C4-88BC8546F916}" type="presParOf" srcId="{A5C189E8-5413-7B4E-AF66-6647498EC193}" destId="{2FF59892-C4FD-E548-89F4-FB806D3F8832}" srcOrd="1" destOrd="0" presId="urn:microsoft.com/office/officeart/2005/8/layout/orgChart1"/>
    <dgm:cxn modelId="{80B54D3F-2770-4D4C-99C5-EAA596EEF54D}" type="presParOf" srcId="{2FF59892-C4FD-E548-89F4-FB806D3F8832}" destId="{6A6F3697-EB16-B14C-82E3-C7461F19873C}" srcOrd="0" destOrd="0" presId="urn:microsoft.com/office/officeart/2005/8/layout/orgChart1"/>
    <dgm:cxn modelId="{177BF4CC-E29B-5349-B207-7B531DAD85FD}" type="presParOf" srcId="{2FF59892-C4FD-E548-89F4-FB806D3F8832}" destId="{8759D197-A853-5242-ADB1-234C3D5D2033}" srcOrd="1" destOrd="0" presId="urn:microsoft.com/office/officeart/2005/8/layout/orgChart1"/>
    <dgm:cxn modelId="{49684530-74F0-1C45-A172-2AB588923417}" type="presParOf" srcId="{8759D197-A853-5242-ADB1-234C3D5D2033}" destId="{E346999C-24AB-6E41-8BBE-65657116EF58}" srcOrd="0" destOrd="0" presId="urn:microsoft.com/office/officeart/2005/8/layout/orgChart1"/>
    <dgm:cxn modelId="{F619464A-2E8A-D84C-AC97-99B2755834F0}" type="presParOf" srcId="{E346999C-24AB-6E41-8BBE-65657116EF58}" destId="{A673FA13-6D66-EE4C-A059-8478D638DFC2}" srcOrd="0" destOrd="0" presId="urn:microsoft.com/office/officeart/2005/8/layout/orgChart1"/>
    <dgm:cxn modelId="{2A745F1C-12EE-BB4D-A041-9FCBF64B0546}" type="presParOf" srcId="{E346999C-24AB-6E41-8BBE-65657116EF58}" destId="{CFE164C7-EF0B-354C-A218-49803B545AFC}" srcOrd="1" destOrd="0" presId="urn:microsoft.com/office/officeart/2005/8/layout/orgChart1"/>
    <dgm:cxn modelId="{646E0731-74C2-5745-A156-30109A267444}" type="presParOf" srcId="{8759D197-A853-5242-ADB1-234C3D5D2033}" destId="{5932BFA9-B4F7-6849-96DF-FDC602090373}" srcOrd="1" destOrd="0" presId="urn:microsoft.com/office/officeart/2005/8/layout/orgChart1"/>
    <dgm:cxn modelId="{E21A9F0D-535B-0342-A598-301467C2D64A}" type="presParOf" srcId="{8759D197-A853-5242-ADB1-234C3D5D2033}" destId="{8FB99516-EA25-8547-B190-9650DD7301EC}" srcOrd="2" destOrd="0" presId="urn:microsoft.com/office/officeart/2005/8/layout/orgChart1"/>
    <dgm:cxn modelId="{F989ACB1-3818-9843-911C-6CB523A66F0E}" type="presParOf" srcId="{2FF59892-C4FD-E548-89F4-FB806D3F8832}" destId="{587D31F2-F16F-FC4B-BAF7-0681361FF6B6}" srcOrd="2" destOrd="0" presId="urn:microsoft.com/office/officeart/2005/8/layout/orgChart1"/>
    <dgm:cxn modelId="{AAC59C05-9FC9-6443-8C1C-6A5852807C1B}" type="presParOf" srcId="{2FF59892-C4FD-E548-89F4-FB806D3F8832}" destId="{6366FE8D-669B-2547-8D14-2330C1E88326}" srcOrd="3" destOrd="0" presId="urn:microsoft.com/office/officeart/2005/8/layout/orgChart1"/>
    <dgm:cxn modelId="{C9B4002A-6973-664F-B9C6-3BEBDA1E2017}" type="presParOf" srcId="{6366FE8D-669B-2547-8D14-2330C1E88326}" destId="{BB325503-A956-5B41-9824-9EEB28AEDA26}" srcOrd="0" destOrd="0" presId="urn:microsoft.com/office/officeart/2005/8/layout/orgChart1"/>
    <dgm:cxn modelId="{29015636-B524-AD46-A6AF-6721A1A666AF}" type="presParOf" srcId="{BB325503-A956-5B41-9824-9EEB28AEDA26}" destId="{764AF414-BAE5-104A-BAC0-337D3C8DF7D1}" srcOrd="0" destOrd="0" presId="urn:microsoft.com/office/officeart/2005/8/layout/orgChart1"/>
    <dgm:cxn modelId="{804943DE-767B-C444-8A5E-0360A5BE1885}" type="presParOf" srcId="{BB325503-A956-5B41-9824-9EEB28AEDA26}" destId="{ACD469D6-9022-FF40-9446-AA540AA326F2}" srcOrd="1" destOrd="0" presId="urn:microsoft.com/office/officeart/2005/8/layout/orgChart1"/>
    <dgm:cxn modelId="{7D9FBD3A-4472-7E40-8B53-23DBF541A337}" type="presParOf" srcId="{6366FE8D-669B-2547-8D14-2330C1E88326}" destId="{555F86DC-221A-6646-937F-A572CA94CA13}" srcOrd="1" destOrd="0" presId="urn:microsoft.com/office/officeart/2005/8/layout/orgChart1"/>
    <dgm:cxn modelId="{764F505C-0C6A-EF4E-B182-C99B92220DCA}" type="presParOf" srcId="{6366FE8D-669B-2547-8D14-2330C1E88326}" destId="{1495241B-9BFA-AF49-9412-BD396325EE58}" srcOrd="2" destOrd="0" presId="urn:microsoft.com/office/officeart/2005/8/layout/orgChart1"/>
    <dgm:cxn modelId="{6A890138-B64C-B844-A5E8-40F60FEAB818}" type="presParOf" srcId="{A5C189E8-5413-7B4E-AF66-6647498EC193}" destId="{21DEFC4A-1B62-D34A-9DAB-5CA22DFF9E3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F1D13C-4EF0-B644-9CB2-60A1DA1695AF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1692E780-2ACD-214F-96DE-BB7AF5031E99}">
      <dgm:prSet phldrT="[Testo]" custT="1"/>
      <dgm:spPr/>
      <dgm:t>
        <a:bodyPr/>
        <a:lstStyle/>
        <a:p>
          <a:r>
            <a:rPr lang="it-IT" sz="2000" dirty="0"/>
            <a:t>HRV Fasica</a:t>
          </a:r>
        </a:p>
      </dgm:t>
    </dgm:pt>
    <dgm:pt modelId="{A1B4B53F-A772-D349-9543-DBFDA7988C0C}" type="parTrans" cxnId="{1621FC3F-E777-4E4D-80CB-BE605F65BB6F}">
      <dgm:prSet/>
      <dgm:spPr/>
      <dgm:t>
        <a:bodyPr/>
        <a:lstStyle/>
        <a:p>
          <a:endParaRPr lang="it-IT"/>
        </a:p>
      </dgm:t>
    </dgm:pt>
    <dgm:pt modelId="{E2866250-F258-0749-B7BA-F25EB21E77DD}" type="sibTrans" cxnId="{1621FC3F-E777-4E4D-80CB-BE605F65BB6F}">
      <dgm:prSet/>
      <dgm:spPr/>
      <dgm:t>
        <a:bodyPr/>
        <a:lstStyle/>
        <a:p>
          <a:endParaRPr lang="it-IT"/>
        </a:p>
      </dgm:t>
    </dgm:pt>
    <dgm:pt modelId="{D0296FB9-EF80-8147-A72E-7315B2CC708E}">
      <dgm:prSet phldrT="[Testo]"/>
      <dgm:spPr/>
      <dgm:t>
        <a:bodyPr/>
        <a:lstStyle/>
        <a:p>
          <a:r>
            <a:rPr lang="it-IT" dirty="0"/>
            <a:t>Durante la risposta acuta in presenza di uno stimolo stressante, la HRV fasica (di stato) diminuisce riflettendo la dominanza del sistema nervoso simpatico sul parasimpatico</a:t>
          </a:r>
        </a:p>
      </dgm:t>
    </dgm:pt>
    <dgm:pt modelId="{155F1D8B-21DE-5B43-978B-F002FB3FCFA3}" type="parTrans" cxnId="{388AA8E3-2454-CD4B-84A8-7434719E9AD9}">
      <dgm:prSet/>
      <dgm:spPr/>
      <dgm:t>
        <a:bodyPr/>
        <a:lstStyle/>
        <a:p>
          <a:endParaRPr lang="it-IT"/>
        </a:p>
      </dgm:t>
    </dgm:pt>
    <dgm:pt modelId="{C1890098-8723-5C48-8AA5-A21C0CAF364C}" type="sibTrans" cxnId="{388AA8E3-2454-CD4B-84A8-7434719E9AD9}">
      <dgm:prSet/>
      <dgm:spPr/>
      <dgm:t>
        <a:bodyPr/>
        <a:lstStyle/>
        <a:p>
          <a:endParaRPr lang="it-IT"/>
        </a:p>
      </dgm:t>
    </dgm:pt>
    <dgm:pt modelId="{0E8C1590-8444-AF48-A6E8-2A669D382315}">
      <dgm:prSet phldrT="[Testo]" custT="1"/>
      <dgm:spPr/>
      <dgm:t>
        <a:bodyPr/>
        <a:lstStyle/>
        <a:p>
          <a:r>
            <a:rPr lang="it-IT" sz="1400" b="0" i="0" u="none" dirty="0"/>
            <a:t>Riflette la </a:t>
          </a:r>
          <a:r>
            <a:rPr lang="it-IT" sz="1400" b="1" i="0" u="none" dirty="0"/>
            <a:t>reattività</a:t>
          </a:r>
          <a:r>
            <a:rPr lang="it-IT" sz="1400" b="0" i="0" u="none" dirty="0"/>
            <a:t> del sistema nervoso autonomo, cioè </a:t>
          </a:r>
          <a:r>
            <a:rPr lang="it-IT" sz="1400" b="1" i="0" u="none" dirty="0"/>
            <a:t>come</a:t>
          </a:r>
          <a:r>
            <a:rPr lang="it-IT" sz="1400" b="0" i="0" u="none" dirty="0"/>
            <a:t> e </a:t>
          </a:r>
          <a:r>
            <a:rPr lang="it-IT" sz="1400" b="1" i="0" u="none" dirty="0"/>
            <a:t>quanto velocemente</a:t>
          </a:r>
          <a:r>
            <a:rPr lang="it-IT" sz="1400" b="0" i="0" u="none" dirty="0"/>
            <a:t> si attiva o si regola in relazione a eventi esterni o interni</a:t>
          </a:r>
          <a:endParaRPr lang="it-IT" sz="1400" dirty="0"/>
        </a:p>
      </dgm:t>
    </dgm:pt>
    <dgm:pt modelId="{634D7706-7963-CF48-907C-B3C6F971B294}" type="parTrans" cxnId="{1193E1CA-6846-004E-B99C-DCA92D2C29A5}">
      <dgm:prSet/>
      <dgm:spPr/>
      <dgm:t>
        <a:bodyPr/>
        <a:lstStyle/>
        <a:p>
          <a:endParaRPr lang="it-IT"/>
        </a:p>
      </dgm:t>
    </dgm:pt>
    <dgm:pt modelId="{96B8E8F3-11F5-3D4C-8337-895C6C424BCA}" type="sibTrans" cxnId="{1193E1CA-6846-004E-B99C-DCA92D2C29A5}">
      <dgm:prSet/>
      <dgm:spPr/>
      <dgm:t>
        <a:bodyPr/>
        <a:lstStyle/>
        <a:p>
          <a:endParaRPr lang="it-IT"/>
        </a:p>
      </dgm:t>
    </dgm:pt>
    <dgm:pt modelId="{41DD89E1-5A77-1B4E-9784-CD9FFFB6963E}">
      <dgm:prSet phldrT="[Testo]" custT="1"/>
      <dgm:spPr/>
      <dgm:t>
        <a:bodyPr/>
        <a:lstStyle/>
        <a:p>
          <a:r>
            <a:rPr lang="it-IT" sz="2000" dirty="0"/>
            <a:t>Reattività</a:t>
          </a:r>
        </a:p>
      </dgm:t>
    </dgm:pt>
    <dgm:pt modelId="{62FC63BE-8C4D-CE4B-9D6C-EF22BBC6589B}" type="parTrans" cxnId="{D474A616-036A-3041-8AEA-BF9980EF5B62}">
      <dgm:prSet/>
      <dgm:spPr/>
      <dgm:t>
        <a:bodyPr/>
        <a:lstStyle/>
        <a:p>
          <a:endParaRPr lang="it-IT"/>
        </a:p>
      </dgm:t>
    </dgm:pt>
    <dgm:pt modelId="{B36501A8-46E9-9745-BBCE-35F0C9C721E0}" type="sibTrans" cxnId="{D474A616-036A-3041-8AEA-BF9980EF5B62}">
      <dgm:prSet/>
      <dgm:spPr/>
      <dgm:t>
        <a:bodyPr/>
        <a:lstStyle/>
        <a:p>
          <a:endParaRPr lang="it-IT"/>
        </a:p>
      </dgm:t>
    </dgm:pt>
    <dgm:pt modelId="{45CFAE78-CD4E-AB4C-A6C9-EA65E184F44A}" type="pres">
      <dgm:prSet presAssocID="{BCF1D13C-4EF0-B644-9CB2-60A1DA1695AF}" presName="linearFlow" presStyleCnt="0">
        <dgm:presLayoutVars>
          <dgm:resizeHandles val="exact"/>
        </dgm:presLayoutVars>
      </dgm:prSet>
      <dgm:spPr/>
    </dgm:pt>
    <dgm:pt modelId="{53D1634A-B90A-4A46-B4D2-663A2FE6A077}" type="pres">
      <dgm:prSet presAssocID="{1692E780-2ACD-214F-96DE-BB7AF5031E99}" presName="node" presStyleLbl="node1" presStyleIdx="0" presStyleCnt="4" custScaleX="112335">
        <dgm:presLayoutVars>
          <dgm:bulletEnabled val="1"/>
        </dgm:presLayoutVars>
      </dgm:prSet>
      <dgm:spPr/>
    </dgm:pt>
    <dgm:pt modelId="{608EFE92-505E-C249-A18E-8154446959A7}" type="pres">
      <dgm:prSet presAssocID="{E2866250-F258-0749-B7BA-F25EB21E77DD}" presName="sibTrans" presStyleLbl="sibTrans2D1" presStyleIdx="0" presStyleCnt="3"/>
      <dgm:spPr/>
    </dgm:pt>
    <dgm:pt modelId="{C9C6BD60-FA0A-784F-B04C-CA3F7C4C871D}" type="pres">
      <dgm:prSet presAssocID="{E2866250-F258-0749-B7BA-F25EB21E77DD}" presName="connectorText" presStyleLbl="sibTrans2D1" presStyleIdx="0" presStyleCnt="3"/>
      <dgm:spPr/>
    </dgm:pt>
    <dgm:pt modelId="{54D91F45-8DF4-CE47-91A4-7945527FB7CB}" type="pres">
      <dgm:prSet presAssocID="{41DD89E1-5A77-1B4E-9784-CD9FFFB6963E}" presName="node" presStyleLbl="node1" presStyleIdx="1" presStyleCnt="4">
        <dgm:presLayoutVars>
          <dgm:bulletEnabled val="1"/>
        </dgm:presLayoutVars>
      </dgm:prSet>
      <dgm:spPr/>
    </dgm:pt>
    <dgm:pt modelId="{2BE75833-13C8-7748-9A6C-4FBAD4CD0F38}" type="pres">
      <dgm:prSet presAssocID="{B36501A8-46E9-9745-BBCE-35F0C9C721E0}" presName="sibTrans" presStyleLbl="sibTrans2D1" presStyleIdx="1" presStyleCnt="3"/>
      <dgm:spPr/>
    </dgm:pt>
    <dgm:pt modelId="{B5D461C2-B25E-9F46-8D3E-C4A8C6FDD765}" type="pres">
      <dgm:prSet presAssocID="{B36501A8-46E9-9745-BBCE-35F0C9C721E0}" presName="connectorText" presStyleLbl="sibTrans2D1" presStyleIdx="1" presStyleCnt="3"/>
      <dgm:spPr/>
    </dgm:pt>
    <dgm:pt modelId="{645DEE3F-C3E2-AC42-A92C-76BC8A87CA53}" type="pres">
      <dgm:prSet presAssocID="{D0296FB9-EF80-8147-A72E-7315B2CC708E}" presName="node" presStyleLbl="node1" presStyleIdx="2" presStyleCnt="4" custScaleX="112101">
        <dgm:presLayoutVars>
          <dgm:bulletEnabled val="1"/>
        </dgm:presLayoutVars>
      </dgm:prSet>
      <dgm:spPr/>
    </dgm:pt>
    <dgm:pt modelId="{EDCC4688-B223-2942-889E-AE608C117249}" type="pres">
      <dgm:prSet presAssocID="{C1890098-8723-5C48-8AA5-A21C0CAF364C}" presName="sibTrans" presStyleLbl="sibTrans2D1" presStyleIdx="2" presStyleCnt="3"/>
      <dgm:spPr/>
    </dgm:pt>
    <dgm:pt modelId="{51D36752-ED92-DD44-9DD8-AFD2D9CFC374}" type="pres">
      <dgm:prSet presAssocID="{C1890098-8723-5C48-8AA5-A21C0CAF364C}" presName="connectorText" presStyleLbl="sibTrans2D1" presStyleIdx="2" presStyleCnt="3"/>
      <dgm:spPr/>
    </dgm:pt>
    <dgm:pt modelId="{BA23ADE9-12BF-5B44-AD6B-EE061297973F}" type="pres">
      <dgm:prSet presAssocID="{0E8C1590-8444-AF48-A6E8-2A669D382315}" presName="node" presStyleLbl="node1" presStyleIdx="3" presStyleCnt="4" custScaleX="114781">
        <dgm:presLayoutVars>
          <dgm:bulletEnabled val="1"/>
        </dgm:presLayoutVars>
      </dgm:prSet>
      <dgm:spPr/>
    </dgm:pt>
  </dgm:ptLst>
  <dgm:cxnLst>
    <dgm:cxn modelId="{D6E38102-C7CF-E14A-A686-33E5F3BC5615}" type="presOf" srcId="{E2866250-F258-0749-B7BA-F25EB21E77DD}" destId="{C9C6BD60-FA0A-784F-B04C-CA3F7C4C871D}" srcOrd="1" destOrd="0" presId="urn:microsoft.com/office/officeart/2005/8/layout/process2"/>
    <dgm:cxn modelId="{19702616-3B78-3745-9F21-64DA8A780A90}" type="presOf" srcId="{B36501A8-46E9-9745-BBCE-35F0C9C721E0}" destId="{B5D461C2-B25E-9F46-8D3E-C4A8C6FDD765}" srcOrd="1" destOrd="0" presId="urn:microsoft.com/office/officeart/2005/8/layout/process2"/>
    <dgm:cxn modelId="{D474A616-036A-3041-8AEA-BF9980EF5B62}" srcId="{BCF1D13C-4EF0-B644-9CB2-60A1DA1695AF}" destId="{41DD89E1-5A77-1B4E-9784-CD9FFFB6963E}" srcOrd="1" destOrd="0" parTransId="{62FC63BE-8C4D-CE4B-9D6C-EF22BBC6589B}" sibTransId="{B36501A8-46E9-9745-BBCE-35F0C9C721E0}"/>
    <dgm:cxn modelId="{3CE16617-E045-114A-B0B1-E62037835F79}" type="presOf" srcId="{0E8C1590-8444-AF48-A6E8-2A669D382315}" destId="{BA23ADE9-12BF-5B44-AD6B-EE061297973F}" srcOrd="0" destOrd="0" presId="urn:microsoft.com/office/officeart/2005/8/layout/process2"/>
    <dgm:cxn modelId="{035B5F1A-593A-154E-AE59-B3916C45EAB2}" type="presOf" srcId="{D0296FB9-EF80-8147-A72E-7315B2CC708E}" destId="{645DEE3F-C3E2-AC42-A92C-76BC8A87CA53}" srcOrd="0" destOrd="0" presId="urn:microsoft.com/office/officeart/2005/8/layout/process2"/>
    <dgm:cxn modelId="{E0991034-820D-854B-BFA1-35CC3C39785F}" type="presOf" srcId="{BCF1D13C-4EF0-B644-9CB2-60A1DA1695AF}" destId="{45CFAE78-CD4E-AB4C-A6C9-EA65E184F44A}" srcOrd="0" destOrd="0" presId="urn:microsoft.com/office/officeart/2005/8/layout/process2"/>
    <dgm:cxn modelId="{1621FC3F-E777-4E4D-80CB-BE605F65BB6F}" srcId="{BCF1D13C-4EF0-B644-9CB2-60A1DA1695AF}" destId="{1692E780-2ACD-214F-96DE-BB7AF5031E99}" srcOrd="0" destOrd="0" parTransId="{A1B4B53F-A772-D349-9543-DBFDA7988C0C}" sibTransId="{E2866250-F258-0749-B7BA-F25EB21E77DD}"/>
    <dgm:cxn modelId="{4EE5D145-E013-EA47-82E8-C13B2724E4BF}" type="presOf" srcId="{C1890098-8723-5C48-8AA5-A21C0CAF364C}" destId="{51D36752-ED92-DD44-9DD8-AFD2D9CFC374}" srcOrd="1" destOrd="0" presId="urn:microsoft.com/office/officeart/2005/8/layout/process2"/>
    <dgm:cxn modelId="{72487256-83EC-4D42-BEEE-104943592140}" type="presOf" srcId="{E2866250-F258-0749-B7BA-F25EB21E77DD}" destId="{608EFE92-505E-C249-A18E-8154446959A7}" srcOrd="0" destOrd="0" presId="urn:microsoft.com/office/officeart/2005/8/layout/process2"/>
    <dgm:cxn modelId="{15E1C67A-91C6-584C-8DE6-CE4001D99944}" type="presOf" srcId="{1692E780-2ACD-214F-96DE-BB7AF5031E99}" destId="{53D1634A-B90A-4A46-B4D2-663A2FE6A077}" srcOrd="0" destOrd="0" presId="urn:microsoft.com/office/officeart/2005/8/layout/process2"/>
    <dgm:cxn modelId="{CB847B94-D181-604F-8E85-E176C5F4566B}" type="presOf" srcId="{C1890098-8723-5C48-8AA5-A21C0CAF364C}" destId="{EDCC4688-B223-2942-889E-AE608C117249}" srcOrd="0" destOrd="0" presId="urn:microsoft.com/office/officeart/2005/8/layout/process2"/>
    <dgm:cxn modelId="{1193E1CA-6846-004E-B99C-DCA92D2C29A5}" srcId="{BCF1D13C-4EF0-B644-9CB2-60A1DA1695AF}" destId="{0E8C1590-8444-AF48-A6E8-2A669D382315}" srcOrd="3" destOrd="0" parTransId="{634D7706-7963-CF48-907C-B3C6F971B294}" sibTransId="{96B8E8F3-11F5-3D4C-8337-895C6C424BCA}"/>
    <dgm:cxn modelId="{165DFDCE-5523-A246-9E76-774E7C03A28A}" type="presOf" srcId="{B36501A8-46E9-9745-BBCE-35F0C9C721E0}" destId="{2BE75833-13C8-7748-9A6C-4FBAD4CD0F38}" srcOrd="0" destOrd="0" presId="urn:microsoft.com/office/officeart/2005/8/layout/process2"/>
    <dgm:cxn modelId="{ACDF29D4-C9C0-D845-A3CF-6A4CE2B55F44}" type="presOf" srcId="{41DD89E1-5A77-1B4E-9784-CD9FFFB6963E}" destId="{54D91F45-8DF4-CE47-91A4-7945527FB7CB}" srcOrd="0" destOrd="0" presId="urn:microsoft.com/office/officeart/2005/8/layout/process2"/>
    <dgm:cxn modelId="{388AA8E3-2454-CD4B-84A8-7434719E9AD9}" srcId="{BCF1D13C-4EF0-B644-9CB2-60A1DA1695AF}" destId="{D0296FB9-EF80-8147-A72E-7315B2CC708E}" srcOrd="2" destOrd="0" parTransId="{155F1D8B-21DE-5B43-978B-F002FB3FCFA3}" sibTransId="{C1890098-8723-5C48-8AA5-A21C0CAF364C}"/>
    <dgm:cxn modelId="{D46AA2A4-448C-324F-B941-B0A335E43C2A}" type="presParOf" srcId="{45CFAE78-CD4E-AB4C-A6C9-EA65E184F44A}" destId="{53D1634A-B90A-4A46-B4D2-663A2FE6A077}" srcOrd="0" destOrd="0" presId="urn:microsoft.com/office/officeart/2005/8/layout/process2"/>
    <dgm:cxn modelId="{C6B727AF-3DFD-734C-979E-7C8C92FDD460}" type="presParOf" srcId="{45CFAE78-CD4E-AB4C-A6C9-EA65E184F44A}" destId="{608EFE92-505E-C249-A18E-8154446959A7}" srcOrd="1" destOrd="0" presId="urn:microsoft.com/office/officeart/2005/8/layout/process2"/>
    <dgm:cxn modelId="{62B080A5-3E06-7F4F-ADA2-17D09CCDD366}" type="presParOf" srcId="{608EFE92-505E-C249-A18E-8154446959A7}" destId="{C9C6BD60-FA0A-784F-B04C-CA3F7C4C871D}" srcOrd="0" destOrd="0" presId="urn:microsoft.com/office/officeart/2005/8/layout/process2"/>
    <dgm:cxn modelId="{2A8ECDA2-E3E5-354A-B4B7-3DDD8DFDE975}" type="presParOf" srcId="{45CFAE78-CD4E-AB4C-A6C9-EA65E184F44A}" destId="{54D91F45-8DF4-CE47-91A4-7945527FB7CB}" srcOrd="2" destOrd="0" presId="urn:microsoft.com/office/officeart/2005/8/layout/process2"/>
    <dgm:cxn modelId="{89A62A0D-C806-0D4F-89C7-FC894CDD7199}" type="presParOf" srcId="{45CFAE78-CD4E-AB4C-A6C9-EA65E184F44A}" destId="{2BE75833-13C8-7748-9A6C-4FBAD4CD0F38}" srcOrd="3" destOrd="0" presId="urn:microsoft.com/office/officeart/2005/8/layout/process2"/>
    <dgm:cxn modelId="{EB7B5206-E3D3-DE42-8818-357E139F73FE}" type="presParOf" srcId="{2BE75833-13C8-7748-9A6C-4FBAD4CD0F38}" destId="{B5D461C2-B25E-9F46-8D3E-C4A8C6FDD765}" srcOrd="0" destOrd="0" presId="urn:microsoft.com/office/officeart/2005/8/layout/process2"/>
    <dgm:cxn modelId="{7A9E9033-B1BD-5140-811E-0616A6A501FB}" type="presParOf" srcId="{45CFAE78-CD4E-AB4C-A6C9-EA65E184F44A}" destId="{645DEE3F-C3E2-AC42-A92C-76BC8A87CA53}" srcOrd="4" destOrd="0" presId="urn:microsoft.com/office/officeart/2005/8/layout/process2"/>
    <dgm:cxn modelId="{0ACAE6D5-7E2F-D44F-A05D-C62092521235}" type="presParOf" srcId="{45CFAE78-CD4E-AB4C-A6C9-EA65E184F44A}" destId="{EDCC4688-B223-2942-889E-AE608C117249}" srcOrd="5" destOrd="0" presId="urn:microsoft.com/office/officeart/2005/8/layout/process2"/>
    <dgm:cxn modelId="{6645F3DD-32EE-0F45-A5FE-61EAC6D0A0E9}" type="presParOf" srcId="{EDCC4688-B223-2942-889E-AE608C117249}" destId="{51D36752-ED92-DD44-9DD8-AFD2D9CFC374}" srcOrd="0" destOrd="0" presId="urn:microsoft.com/office/officeart/2005/8/layout/process2"/>
    <dgm:cxn modelId="{2C52DA51-5334-2746-91BD-8468202AF7D3}" type="presParOf" srcId="{45CFAE78-CD4E-AB4C-A6C9-EA65E184F44A}" destId="{BA23ADE9-12BF-5B44-AD6B-EE061297973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F1D13C-4EF0-B644-9CB2-60A1DA1695AF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1692E780-2ACD-214F-96DE-BB7AF5031E99}">
      <dgm:prSet phldrT="[Testo]" custT="1"/>
      <dgm:spPr/>
      <dgm:t>
        <a:bodyPr/>
        <a:lstStyle/>
        <a:p>
          <a:r>
            <a:rPr lang="it-IT" sz="2000" dirty="0"/>
            <a:t>HRV Tonica</a:t>
          </a:r>
        </a:p>
      </dgm:t>
    </dgm:pt>
    <dgm:pt modelId="{A1B4B53F-A772-D349-9543-DBFDA7988C0C}" type="parTrans" cxnId="{1621FC3F-E777-4E4D-80CB-BE605F65BB6F}">
      <dgm:prSet/>
      <dgm:spPr/>
      <dgm:t>
        <a:bodyPr/>
        <a:lstStyle/>
        <a:p>
          <a:endParaRPr lang="it-IT"/>
        </a:p>
      </dgm:t>
    </dgm:pt>
    <dgm:pt modelId="{E2866250-F258-0749-B7BA-F25EB21E77DD}" type="sibTrans" cxnId="{1621FC3F-E777-4E4D-80CB-BE605F65BB6F}">
      <dgm:prSet/>
      <dgm:spPr/>
      <dgm:t>
        <a:bodyPr/>
        <a:lstStyle/>
        <a:p>
          <a:endParaRPr lang="it-IT"/>
        </a:p>
      </dgm:t>
    </dgm:pt>
    <dgm:pt modelId="{D0296FB9-EF80-8147-A72E-7315B2CC708E}">
      <dgm:prSet phldrT="[Testo]" custT="1"/>
      <dgm:spPr/>
      <dgm:t>
        <a:bodyPr/>
        <a:lstStyle/>
        <a:p>
          <a:r>
            <a:rPr lang="it-IT" sz="2000" dirty="0"/>
            <a:t>Baseline</a:t>
          </a:r>
          <a:endParaRPr lang="it-IT" sz="1300" dirty="0"/>
        </a:p>
      </dgm:t>
    </dgm:pt>
    <dgm:pt modelId="{155F1D8B-21DE-5B43-978B-F002FB3FCFA3}" type="parTrans" cxnId="{388AA8E3-2454-CD4B-84A8-7434719E9AD9}">
      <dgm:prSet/>
      <dgm:spPr/>
      <dgm:t>
        <a:bodyPr/>
        <a:lstStyle/>
        <a:p>
          <a:endParaRPr lang="it-IT"/>
        </a:p>
      </dgm:t>
    </dgm:pt>
    <dgm:pt modelId="{C1890098-8723-5C48-8AA5-A21C0CAF364C}" type="sibTrans" cxnId="{388AA8E3-2454-CD4B-84A8-7434719E9AD9}">
      <dgm:prSet/>
      <dgm:spPr/>
      <dgm:t>
        <a:bodyPr/>
        <a:lstStyle/>
        <a:p>
          <a:endParaRPr lang="it-IT"/>
        </a:p>
      </dgm:t>
    </dgm:pt>
    <dgm:pt modelId="{0E8C1590-8444-AF48-A6E8-2A669D382315}">
      <dgm:prSet phldrT="[Testo]"/>
      <dgm:spPr/>
      <dgm:t>
        <a:bodyPr/>
        <a:lstStyle/>
        <a:p>
          <a:r>
            <a:rPr lang="it-IT" dirty="0"/>
            <a:t>Misura della capacità intrinseca dell’individuo di adattarsi flessibilmente alle richieste dell’ambiente circostante</a:t>
          </a:r>
        </a:p>
      </dgm:t>
    </dgm:pt>
    <dgm:pt modelId="{634D7706-7963-CF48-907C-B3C6F971B294}" type="parTrans" cxnId="{1193E1CA-6846-004E-B99C-DCA92D2C29A5}">
      <dgm:prSet/>
      <dgm:spPr/>
      <dgm:t>
        <a:bodyPr/>
        <a:lstStyle/>
        <a:p>
          <a:endParaRPr lang="it-IT"/>
        </a:p>
      </dgm:t>
    </dgm:pt>
    <dgm:pt modelId="{96B8E8F3-11F5-3D4C-8337-895C6C424BCA}" type="sibTrans" cxnId="{1193E1CA-6846-004E-B99C-DCA92D2C29A5}">
      <dgm:prSet/>
      <dgm:spPr/>
      <dgm:t>
        <a:bodyPr/>
        <a:lstStyle/>
        <a:p>
          <a:endParaRPr lang="it-IT"/>
        </a:p>
      </dgm:t>
    </dgm:pt>
    <dgm:pt modelId="{0D684440-C9DF-214E-9F8E-4EDCAE6414CA}">
      <dgm:prSet phldrT="[Testo]"/>
      <dgm:spPr/>
      <dgm:t>
        <a:bodyPr/>
        <a:lstStyle/>
        <a:p>
          <a:r>
            <a:rPr lang="it-IT" b="0" i="0" u="none" dirty="0"/>
            <a:t>Riflette il </a:t>
          </a:r>
          <a:r>
            <a:rPr lang="it-IT" b="1" i="0" u="none" dirty="0"/>
            <a:t>tono parasimpatico cronico</a:t>
          </a:r>
          <a:r>
            <a:rPr lang="it-IT" b="0" i="0" u="none" dirty="0"/>
            <a:t>, ovvero il livello generale di regolazione autonoma del sistema nervoso parasimpatico </a:t>
          </a:r>
          <a:endParaRPr lang="it-IT" dirty="0"/>
        </a:p>
      </dgm:t>
    </dgm:pt>
    <dgm:pt modelId="{EDA60EEB-EB2F-F845-8CED-8513CDA0236B}" type="parTrans" cxnId="{392FCFF2-F85D-9C40-B3AA-E71EB666E9BD}">
      <dgm:prSet/>
      <dgm:spPr/>
      <dgm:t>
        <a:bodyPr/>
        <a:lstStyle/>
        <a:p>
          <a:endParaRPr lang="it-IT"/>
        </a:p>
      </dgm:t>
    </dgm:pt>
    <dgm:pt modelId="{C9D6B857-3ABC-E94A-B2B9-A772E9FFEA14}" type="sibTrans" cxnId="{392FCFF2-F85D-9C40-B3AA-E71EB666E9BD}">
      <dgm:prSet/>
      <dgm:spPr/>
      <dgm:t>
        <a:bodyPr/>
        <a:lstStyle/>
        <a:p>
          <a:endParaRPr lang="it-IT"/>
        </a:p>
      </dgm:t>
    </dgm:pt>
    <dgm:pt modelId="{45CFAE78-CD4E-AB4C-A6C9-EA65E184F44A}" type="pres">
      <dgm:prSet presAssocID="{BCF1D13C-4EF0-B644-9CB2-60A1DA1695AF}" presName="linearFlow" presStyleCnt="0">
        <dgm:presLayoutVars>
          <dgm:resizeHandles val="exact"/>
        </dgm:presLayoutVars>
      </dgm:prSet>
      <dgm:spPr/>
    </dgm:pt>
    <dgm:pt modelId="{53D1634A-B90A-4A46-B4D2-663A2FE6A077}" type="pres">
      <dgm:prSet presAssocID="{1692E780-2ACD-214F-96DE-BB7AF5031E99}" presName="node" presStyleLbl="node1" presStyleIdx="0" presStyleCnt="4" custScaleX="112335" custLinFactNeighborX="392" custLinFactNeighborY="-537">
        <dgm:presLayoutVars>
          <dgm:bulletEnabled val="1"/>
        </dgm:presLayoutVars>
      </dgm:prSet>
      <dgm:spPr/>
    </dgm:pt>
    <dgm:pt modelId="{608EFE92-505E-C249-A18E-8154446959A7}" type="pres">
      <dgm:prSet presAssocID="{E2866250-F258-0749-B7BA-F25EB21E77DD}" presName="sibTrans" presStyleLbl="sibTrans2D1" presStyleIdx="0" presStyleCnt="3"/>
      <dgm:spPr/>
    </dgm:pt>
    <dgm:pt modelId="{C9C6BD60-FA0A-784F-B04C-CA3F7C4C871D}" type="pres">
      <dgm:prSet presAssocID="{E2866250-F258-0749-B7BA-F25EB21E77DD}" presName="connectorText" presStyleLbl="sibTrans2D1" presStyleIdx="0" presStyleCnt="3"/>
      <dgm:spPr/>
    </dgm:pt>
    <dgm:pt modelId="{645DEE3F-C3E2-AC42-A92C-76BC8A87CA53}" type="pres">
      <dgm:prSet presAssocID="{D0296FB9-EF80-8147-A72E-7315B2CC708E}" presName="node" presStyleLbl="node1" presStyleIdx="1" presStyleCnt="4" custScaleX="112101">
        <dgm:presLayoutVars>
          <dgm:bulletEnabled val="1"/>
        </dgm:presLayoutVars>
      </dgm:prSet>
      <dgm:spPr/>
    </dgm:pt>
    <dgm:pt modelId="{EDCC4688-B223-2942-889E-AE608C117249}" type="pres">
      <dgm:prSet presAssocID="{C1890098-8723-5C48-8AA5-A21C0CAF364C}" presName="sibTrans" presStyleLbl="sibTrans2D1" presStyleIdx="1" presStyleCnt="3"/>
      <dgm:spPr/>
    </dgm:pt>
    <dgm:pt modelId="{51D36752-ED92-DD44-9DD8-AFD2D9CFC374}" type="pres">
      <dgm:prSet presAssocID="{C1890098-8723-5C48-8AA5-A21C0CAF364C}" presName="connectorText" presStyleLbl="sibTrans2D1" presStyleIdx="1" presStyleCnt="3"/>
      <dgm:spPr/>
    </dgm:pt>
    <dgm:pt modelId="{BA23ADE9-12BF-5B44-AD6B-EE061297973F}" type="pres">
      <dgm:prSet presAssocID="{0E8C1590-8444-AF48-A6E8-2A669D382315}" presName="node" presStyleLbl="node1" presStyleIdx="2" presStyleCnt="4" custScaleX="114781">
        <dgm:presLayoutVars>
          <dgm:bulletEnabled val="1"/>
        </dgm:presLayoutVars>
      </dgm:prSet>
      <dgm:spPr/>
    </dgm:pt>
    <dgm:pt modelId="{7AF3A49C-A089-8A40-AB13-34B012B3FF27}" type="pres">
      <dgm:prSet presAssocID="{96B8E8F3-11F5-3D4C-8337-895C6C424BCA}" presName="sibTrans" presStyleLbl="sibTrans2D1" presStyleIdx="2" presStyleCnt="3"/>
      <dgm:spPr/>
    </dgm:pt>
    <dgm:pt modelId="{0E634AA6-D3F4-AB42-913B-02BB785EBE92}" type="pres">
      <dgm:prSet presAssocID="{96B8E8F3-11F5-3D4C-8337-895C6C424BCA}" presName="connectorText" presStyleLbl="sibTrans2D1" presStyleIdx="2" presStyleCnt="3"/>
      <dgm:spPr/>
    </dgm:pt>
    <dgm:pt modelId="{65D0EEAF-46D5-2043-8E1F-7E081D52B0CC}" type="pres">
      <dgm:prSet presAssocID="{0D684440-C9DF-214E-9F8E-4EDCAE6414CA}" presName="node" presStyleLbl="node1" presStyleIdx="3" presStyleCnt="4" custScaleX="116076">
        <dgm:presLayoutVars>
          <dgm:bulletEnabled val="1"/>
        </dgm:presLayoutVars>
      </dgm:prSet>
      <dgm:spPr/>
    </dgm:pt>
  </dgm:ptLst>
  <dgm:cxnLst>
    <dgm:cxn modelId="{D6E38102-C7CF-E14A-A686-33E5F3BC5615}" type="presOf" srcId="{E2866250-F258-0749-B7BA-F25EB21E77DD}" destId="{C9C6BD60-FA0A-784F-B04C-CA3F7C4C871D}" srcOrd="1" destOrd="0" presId="urn:microsoft.com/office/officeart/2005/8/layout/process2"/>
    <dgm:cxn modelId="{3CE16617-E045-114A-B0B1-E62037835F79}" type="presOf" srcId="{0E8C1590-8444-AF48-A6E8-2A669D382315}" destId="{BA23ADE9-12BF-5B44-AD6B-EE061297973F}" srcOrd="0" destOrd="0" presId="urn:microsoft.com/office/officeart/2005/8/layout/process2"/>
    <dgm:cxn modelId="{035B5F1A-593A-154E-AE59-B3916C45EAB2}" type="presOf" srcId="{D0296FB9-EF80-8147-A72E-7315B2CC708E}" destId="{645DEE3F-C3E2-AC42-A92C-76BC8A87CA53}" srcOrd="0" destOrd="0" presId="urn:microsoft.com/office/officeart/2005/8/layout/process2"/>
    <dgm:cxn modelId="{E0991034-820D-854B-BFA1-35CC3C39785F}" type="presOf" srcId="{BCF1D13C-4EF0-B644-9CB2-60A1DA1695AF}" destId="{45CFAE78-CD4E-AB4C-A6C9-EA65E184F44A}" srcOrd="0" destOrd="0" presId="urn:microsoft.com/office/officeart/2005/8/layout/process2"/>
    <dgm:cxn modelId="{1621FC3F-E777-4E4D-80CB-BE605F65BB6F}" srcId="{BCF1D13C-4EF0-B644-9CB2-60A1DA1695AF}" destId="{1692E780-2ACD-214F-96DE-BB7AF5031E99}" srcOrd="0" destOrd="0" parTransId="{A1B4B53F-A772-D349-9543-DBFDA7988C0C}" sibTransId="{E2866250-F258-0749-B7BA-F25EB21E77DD}"/>
    <dgm:cxn modelId="{4EE5D145-E013-EA47-82E8-C13B2724E4BF}" type="presOf" srcId="{C1890098-8723-5C48-8AA5-A21C0CAF364C}" destId="{51D36752-ED92-DD44-9DD8-AFD2D9CFC374}" srcOrd="1" destOrd="0" presId="urn:microsoft.com/office/officeart/2005/8/layout/process2"/>
    <dgm:cxn modelId="{72487256-83EC-4D42-BEEE-104943592140}" type="presOf" srcId="{E2866250-F258-0749-B7BA-F25EB21E77DD}" destId="{608EFE92-505E-C249-A18E-8154446959A7}" srcOrd="0" destOrd="0" presId="urn:microsoft.com/office/officeart/2005/8/layout/process2"/>
    <dgm:cxn modelId="{15E1C67A-91C6-584C-8DE6-CE4001D99944}" type="presOf" srcId="{1692E780-2ACD-214F-96DE-BB7AF5031E99}" destId="{53D1634A-B90A-4A46-B4D2-663A2FE6A077}" srcOrd="0" destOrd="0" presId="urn:microsoft.com/office/officeart/2005/8/layout/process2"/>
    <dgm:cxn modelId="{CB847B94-D181-604F-8E85-E176C5F4566B}" type="presOf" srcId="{C1890098-8723-5C48-8AA5-A21C0CAF364C}" destId="{EDCC4688-B223-2942-889E-AE608C117249}" srcOrd="0" destOrd="0" presId="urn:microsoft.com/office/officeart/2005/8/layout/process2"/>
    <dgm:cxn modelId="{1193E1CA-6846-004E-B99C-DCA92D2C29A5}" srcId="{BCF1D13C-4EF0-B644-9CB2-60A1DA1695AF}" destId="{0E8C1590-8444-AF48-A6E8-2A669D382315}" srcOrd="2" destOrd="0" parTransId="{634D7706-7963-CF48-907C-B3C6F971B294}" sibTransId="{96B8E8F3-11F5-3D4C-8337-895C6C424BCA}"/>
    <dgm:cxn modelId="{388AA8E3-2454-CD4B-84A8-7434719E9AD9}" srcId="{BCF1D13C-4EF0-B644-9CB2-60A1DA1695AF}" destId="{D0296FB9-EF80-8147-A72E-7315B2CC708E}" srcOrd="1" destOrd="0" parTransId="{155F1D8B-21DE-5B43-978B-F002FB3FCFA3}" sibTransId="{C1890098-8723-5C48-8AA5-A21C0CAF364C}"/>
    <dgm:cxn modelId="{AE4D2CF2-E4C2-ED48-A8BA-317527CF0BB5}" type="presOf" srcId="{96B8E8F3-11F5-3D4C-8337-895C6C424BCA}" destId="{0E634AA6-D3F4-AB42-913B-02BB785EBE92}" srcOrd="1" destOrd="0" presId="urn:microsoft.com/office/officeart/2005/8/layout/process2"/>
    <dgm:cxn modelId="{0F6D69F2-2949-4042-AE2B-8A0644550612}" type="presOf" srcId="{96B8E8F3-11F5-3D4C-8337-895C6C424BCA}" destId="{7AF3A49C-A089-8A40-AB13-34B012B3FF27}" srcOrd="0" destOrd="0" presId="urn:microsoft.com/office/officeart/2005/8/layout/process2"/>
    <dgm:cxn modelId="{392FCFF2-F85D-9C40-B3AA-E71EB666E9BD}" srcId="{BCF1D13C-4EF0-B644-9CB2-60A1DA1695AF}" destId="{0D684440-C9DF-214E-9F8E-4EDCAE6414CA}" srcOrd="3" destOrd="0" parTransId="{EDA60EEB-EB2F-F845-8CED-8513CDA0236B}" sibTransId="{C9D6B857-3ABC-E94A-B2B9-A772E9FFEA14}"/>
    <dgm:cxn modelId="{8AF599FE-AFBD-7B42-9848-9BFE649CB0BF}" type="presOf" srcId="{0D684440-C9DF-214E-9F8E-4EDCAE6414CA}" destId="{65D0EEAF-46D5-2043-8E1F-7E081D52B0CC}" srcOrd="0" destOrd="0" presId="urn:microsoft.com/office/officeart/2005/8/layout/process2"/>
    <dgm:cxn modelId="{D46AA2A4-448C-324F-B941-B0A335E43C2A}" type="presParOf" srcId="{45CFAE78-CD4E-AB4C-A6C9-EA65E184F44A}" destId="{53D1634A-B90A-4A46-B4D2-663A2FE6A077}" srcOrd="0" destOrd="0" presId="urn:microsoft.com/office/officeart/2005/8/layout/process2"/>
    <dgm:cxn modelId="{C6B727AF-3DFD-734C-979E-7C8C92FDD460}" type="presParOf" srcId="{45CFAE78-CD4E-AB4C-A6C9-EA65E184F44A}" destId="{608EFE92-505E-C249-A18E-8154446959A7}" srcOrd="1" destOrd="0" presId="urn:microsoft.com/office/officeart/2005/8/layout/process2"/>
    <dgm:cxn modelId="{62B080A5-3E06-7F4F-ADA2-17D09CCDD366}" type="presParOf" srcId="{608EFE92-505E-C249-A18E-8154446959A7}" destId="{C9C6BD60-FA0A-784F-B04C-CA3F7C4C871D}" srcOrd="0" destOrd="0" presId="urn:microsoft.com/office/officeart/2005/8/layout/process2"/>
    <dgm:cxn modelId="{7A9E9033-B1BD-5140-811E-0616A6A501FB}" type="presParOf" srcId="{45CFAE78-CD4E-AB4C-A6C9-EA65E184F44A}" destId="{645DEE3F-C3E2-AC42-A92C-76BC8A87CA53}" srcOrd="2" destOrd="0" presId="urn:microsoft.com/office/officeart/2005/8/layout/process2"/>
    <dgm:cxn modelId="{0ACAE6D5-7E2F-D44F-A05D-C62092521235}" type="presParOf" srcId="{45CFAE78-CD4E-AB4C-A6C9-EA65E184F44A}" destId="{EDCC4688-B223-2942-889E-AE608C117249}" srcOrd="3" destOrd="0" presId="urn:microsoft.com/office/officeart/2005/8/layout/process2"/>
    <dgm:cxn modelId="{6645F3DD-32EE-0F45-A5FE-61EAC6D0A0E9}" type="presParOf" srcId="{EDCC4688-B223-2942-889E-AE608C117249}" destId="{51D36752-ED92-DD44-9DD8-AFD2D9CFC374}" srcOrd="0" destOrd="0" presId="urn:microsoft.com/office/officeart/2005/8/layout/process2"/>
    <dgm:cxn modelId="{2C52DA51-5334-2746-91BD-8468202AF7D3}" type="presParOf" srcId="{45CFAE78-CD4E-AB4C-A6C9-EA65E184F44A}" destId="{BA23ADE9-12BF-5B44-AD6B-EE061297973F}" srcOrd="4" destOrd="0" presId="urn:microsoft.com/office/officeart/2005/8/layout/process2"/>
    <dgm:cxn modelId="{81DD40F2-00A0-D04D-AA7E-90538AEA537D}" type="presParOf" srcId="{45CFAE78-CD4E-AB4C-A6C9-EA65E184F44A}" destId="{7AF3A49C-A089-8A40-AB13-34B012B3FF27}" srcOrd="5" destOrd="0" presId="urn:microsoft.com/office/officeart/2005/8/layout/process2"/>
    <dgm:cxn modelId="{6AD11279-D7FB-DF47-8DEB-86F2DFFD67C9}" type="presParOf" srcId="{7AF3A49C-A089-8A40-AB13-34B012B3FF27}" destId="{0E634AA6-D3F4-AB42-913B-02BB785EBE92}" srcOrd="0" destOrd="0" presId="urn:microsoft.com/office/officeart/2005/8/layout/process2"/>
    <dgm:cxn modelId="{B135C8B7-0E43-1C44-9E61-41257694A694}" type="presParOf" srcId="{45CFAE78-CD4E-AB4C-A6C9-EA65E184F44A}" destId="{65D0EEAF-46D5-2043-8E1F-7E081D52B0C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30C751-9F66-BB44-9A37-B8AD4C0E2254}" type="doc">
      <dgm:prSet loTypeId="urn:microsoft.com/office/officeart/2005/8/layout/default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0FD12C-D3C9-8B4F-BC96-2A18FD287EAB}">
      <dgm:prSet phldrT="[Testo]" custT="1"/>
      <dgm:spPr/>
      <dgm:t>
        <a:bodyPr/>
        <a:lstStyle/>
        <a:p>
          <a:r>
            <a:rPr lang="it-IT" sz="2400" dirty="0"/>
            <a:t>Migliori capacità di regolare le emozioni rispetto a intensità e durata</a:t>
          </a:r>
          <a:endParaRPr lang="it-IT" sz="2400" b="1" dirty="0"/>
        </a:p>
      </dgm:t>
    </dgm:pt>
    <dgm:pt modelId="{688102DD-C09D-494B-8CD7-FD42D16CB83F}" type="parTrans" cxnId="{BDEB5125-1493-2141-BA7A-03F05DC5D847}">
      <dgm:prSet/>
      <dgm:spPr/>
      <dgm:t>
        <a:bodyPr/>
        <a:lstStyle/>
        <a:p>
          <a:endParaRPr lang="it-IT" sz="2400"/>
        </a:p>
      </dgm:t>
    </dgm:pt>
    <dgm:pt modelId="{4F1A04EE-B582-8A4C-A35C-001C81BDD85A}" type="sibTrans" cxnId="{BDEB5125-1493-2141-BA7A-03F05DC5D847}">
      <dgm:prSet/>
      <dgm:spPr/>
      <dgm:t>
        <a:bodyPr/>
        <a:lstStyle/>
        <a:p>
          <a:endParaRPr lang="it-IT" sz="2400"/>
        </a:p>
      </dgm:t>
    </dgm:pt>
    <dgm:pt modelId="{AE75FB07-FB41-F944-8CEA-D2B1D0E4E30E}">
      <dgm:prSet phldrT="[Testo]" custT="1"/>
      <dgm:spPr/>
      <dgm:t>
        <a:bodyPr/>
        <a:lstStyle/>
        <a:p>
          <a:r>
            <a:rPr lang="it-IT" sz="2400" dirty="0"/>
            <a:t>Anche relativamente l’HRV, gli effetti negativi possono essere mitigati dal supporto sociale sul lavoro</a:t>
          </a:r>
        </a:p>
      </dgm:t>
    </dgm:pt>
    <dgm:pt modelId="{A06ACFB3-64B0-9347-A498-2AC402F02CF2}" type="parTrans" cxnId="{448EC250-A3A1-4641-9F8A-26B14E4F356B}">
      <dgm:prSet/>
      <dgm:spPr/>
      <dgm:t>
        <a:bodyPr/>
        <a:lstStyle/>
        <a:p>
          <a:endParaRPr lang="it-IT" sz="2400"/>
        </a:p>
      </dgm:t>
    </dgm:pt>
    <dgm:pt modelId="{3711269D-ECC7-814F-97EE-A3263DFDAC54}" type="sibTrans" cxnId="{448EC250-A3A1-4641-9F8A-26B14E4F356B}">
      <dgm:prSet/>
      <dgm:spPr/>
      <dgm:t>
        <a:bodyPr/>
        <a:lstStyle/>
        <a:p>
          <a:endParaRPr lang="it-IT" sz="2400"/>
        </a:p>
      </dgm:t>
    </dgm:pt>
    <dgm:pt modelId="{07464BBE-8E9D-984B-89AB-F2C100C0D26C}">
      <dgm:prSet phldrT="[Testo]" custT="1"/>
      <dgm:spPr/>
      <dgm:t>
        <a:bodyPr/>
        <a:lstStyle/>
        <a:p>
          <a:r>
            <a:rPr lang="it-IT" sz="2400" dirty="0"/>
            <a:t>Associata ad un maggior esaurimento emotivo</a:t>
          </a:r>
        </a:p>
      </dgm:t>
    </dgm:pt>
    <dgm:pt modelId="{A600A47A-4879-7F44-AB83-34F9F8F950E3}" type="parTrans" cxnId="{AB96F4DE-72C9-7D44-BE6C-E8E66BECAC81}">
      <dgm:prSet/>
      <dgm:spPr/>
      <dgm:t>
        <a:bodyPr/>
        <a:lstStyle/>
        <a:p>
          <a:endParaRPr lang="it-IT" sz="2400"/>
        </a:p>
      </dgm:t>
    </dgm:pt>
    <dgm:pt modelId="{70000A7B-27CA-9944-996C-2594CE8D3778}" type="sibTrans" cxnId="{AB96F4DE-72C9-7D44-BE6C-E8E66BECAC81}">
      <dgm:prSet/>
      <dgm:spPr/>
      <dgm:t>
        <a:bodyPr/>
        <a:lstStyle/>
        <a:p>
          <a:endParaRPr lang="it-IT" sz="2400"/>
        </a:p>
      </dgm:t>
    </dgm:pt>
    <dgm:pt modelId="{F6C3AA71-367B-2A42-BF8D-FA12A80954C8}">
      <dgm:prSet phldrT="[Testo]" custT="1"/>
      <dgm:spPr/>
      <dgm:t>
        <a:bodyPr/>
        <a:lstStyle/>
        <a:p>
          <a:r>
            <a:rPr lang="it-IT" sz="2400" dirty="0"/>
            <a:t>Associata a maggiori livelli di stress occupazionale</a:t>
          </a:r>
        </a:p>
      </dgm:t>
    </dgm:pt>
    <dgm:pt modelId="{D956998C-6327-0E41-93A8-C5BB53C4F9FA}" type="parTrans" cxnId="{2585DA94-BAA5-1E4F-BD7E-D5E67199DCF2}">
      <dgm:prSet/>
      <dgm:spPr/>
      <dgm:t>
        <a:bodyPr/>
        <a:lstStyle/>
        <a:p>
          <a:endParaRPr lang="it-IT" sz="2400"/>
        </a:p>
      </dgm:t>
    </dgm:pt>
    <dgm:pt modelId="{F05B7A23-3E90-FC4A-BD89-1664E01EC165}" type="sibTrans" cxnId="{2585DA94-BAA5-1E4F-BD7E-D5E67199DCF2}">
      <dgm:prSet/>
      <dgm:spPr/>
      <dgm:t>
        <a:bodyPr/>
        <a:lstStyle/>
        <a:p>
          <a:endParaRPr lang="it-IT" sz="2400"/>
        </a:p>
      </dgm:t>
    </dgm:pt>
    <dgm:pt modelId="{606957B7-593E-1042-AD6A-9FB29D5BE3DD}">
      <dgm:prSet phldrT="[Testo]" custT="1"/>
      <dgm:spPr/>
      <dgm:t>
        <a:bodyPr/>
        <a:lstStyle/>
        <a:p>
          <a:r>
            <a:rPr lang="it-IT" sz="2400" dirty="0" err="1"/>
            <a:t>Maggore</a:t>
          </a:r>
          <a:r>
            <a:rPr lang="it-IT" sz="2400" dirty="0"/>
            <a:t> rischio di sviluppare disturbi somatici </a:t>
          </a:r>
          <a:endParaRPr lang="it-IT" sz="2400" b="1" dirty="0"/>
        </a:p>
      </dgm:t>
    </dgm:pt>
    <dgm:pt modelId="{97343C40-1C4E-2749-A5F1-83FD54225D8C}" type="parTrans" cxnId="{EA367EFE-5085-A845-ACA5-79C37DD7880B}">
      <dgm:prSet/>
      <dgm:spPr/>
      <dgm:t>
        <a:bodyPr/>
        <a:lstStyle/>
        <a:p>
          <a:endParaRPr lang="it-IT" sz="2400"/>
        </a:p>
      </dgm:t>
    </dgm:pt>
    <dgm:pt modelId="{1492F3F8-0A99-4F41-B9EA-799D3340086F}" type="sibTrans" cxnId="{EA367EFE-5085-A845-ACA5-79C37DD7880B}">
      <dgm:prSet/>
      <dgm:spPr/>
      <dgm:t>
        <a:bodyPr/>
        <a:lstStyle/>
        <a:p>
          <a:endParaRPr lang="it-IT" sz="2400"/>
        </a:p>
      </dgm:t>
    </dgm:pt>
    <dgm:pt modelId="{79BE4149-070E-3C45-9792-5B4242453FCE}" type="pres">
      <dgm:prSet presAssocID="{B030C751-9F66-BB44-9A37-B8AD4C0E2254}" presName="diagram" presStyleCnt="0">
        <dgm:presLayoutVars>
          <dgm:dir/>
          <dgm:resizeHandles val="exact"/>
        </dgm:presLayoutVars>
      </dgm:prSet>
      <dgm:spPr/>
    </dgm:pt>
    <dgm:pt modelId="{ABBDA9AE-124D-7343-A20A-44D4178717DE}" type="pres">
      <dgm:prSet presAssocID="{F6C3AA71-367B-2A42-BF8D-FA12A80954C8}" presName="node" presStyleLbl="node1" presStyleIdx="0" presStyleCnt="5">
        <dgm:presLayoutVars>
          <dgm:bulletEnabled val="1"/>
        </dgm:presLayoutVars>
      </dgm:prSet>
      <dgm:spPr/>
    </dgm:pt>
    <dgm:pt modelId="{39E3B392-FD6E-0249-AD47-F501BEC74298}" type="pres">
      <dgm:prSet presAssocID="{F05B7A23-3E90-FC4A-BD89-1664E01EC165}" presName="sibTrans" presStyleCnt="0"/>
      <dgm:spPr/>
    </dgm:pt>
    <dgm:pt modelId="{36635549-8B00-2649-A619-229FF9EC539C}" type="pres">
      <dgm:prSet presAssocID="{07464BBE-8E9D-984B-89AB-F2C100C0D26C}" presName="node" presStyleLbl="node1" presStyleIdx="1" presStyleCnt="5">
        <dgm:presLayoutVars>
          <dgm:bulletEnabled val="1"/>
        </dgm:presLayoutVars>
      </dgm:prSet>
      <dgm:spPr/>
    </dgm:pt>
    <dgm:pt modelId="{5E97B367-7C60-9F40-8241-2DBD18C7EFFB}" type="pres">
      <dgm:prSet presAssocID="{70000A7B-27CA-9944-996C-2594CE8D3778}" presName="sibTrans" presStyleCnt="0"/>
      <dgm:spPr/>
    </dgm:pt>
    <dgm:pt modelId="{4AFD09B3-D3AD-B743-971F-89FE3111CAF4}" type="pres">
      <dgm:prSet presAssocID="{AD0FD12C-D3C9-8B4F-BC96-2A18FD287EAB}" presName="node" presStyleLbl="node1" presStyleIdx="2" presStyleCnt="5" custLinFactNeighborX="1141" custLinFactNeighborY="-108">
        <dgm:presLayoutVars>
          <dgm:bulletEnabled val="1"/>
        </dgm:presLayoutVars>
      </dgm:prSet>
      <dgm:spPr/>
    </dgm:pt>
    <dgm:pt modelId="{89D0D3EE-FD27-1344-A645-29EFF4DCD6A9}" type="pres">
      <dgm:prSet presAssocID="{4F1A04EE-B582-8A4C-A35C-001C81BDD85A}" presName="sibTrans" presStyleCnt="0"/>
      <dgm:spPr/>
    </dgm:pt>
    <dgm:pt modelId="{D337FA3B-730E-1140-A468-1573AEC986C0}" type="pres">
      <dgm:prSet presAssocID="{606957B7-593E-1042-AD6A-9FB29D5BE3DD}" presName="node" presStyleLbl="node1" presStyleIdx="3" presStyleCnt="5">
        <dgm:presLayoutVars>
          <dgm:bulletEnabled val="1"/>
        </dgm:presLayoutVars>
      </dgm:prSet>
      <dgm:spPr/>
    </dgm:pt>
    <dgm:pt modelId="{1E66A44F-642D-7D4A-B8D9-888C75659593}" type="pres">
      <dgm:prSet presAssocID="{1492F3F8-0A99-4F41-B9EA-799D3340086F}" presName="sibTrans" presStyleCnt="0"/>
      <dgm:spPr/>
    </dgm:pt>
    <dgm:pt modelId="{E822832D-E9D2-4347-A966-58EE5ABBA9CC}" type="pres">
      <dgm:prSet presAssocID="{AE75FB07-FB41-F944-8CEA-D2B1D0E4E30E}" presName="node" presStyleLbl="node1" presStyleIdx="4" presStyleCnt="5" custScaleX="102647">
        <dgm:presLayoutVars>
          <dgm:bulletEnabled val="1"/>
        </dgm:presLayoutVars>
      </dgm:prSet>
      <dgm:spPr/>
    </dgm:pt>
  </dgm:ptLst>
  <dgm:cxnLst>
    <dgm:cxn modelId="{2303E221-8069-DB45-8339-FD29948691E1}" type="presOf" srcId="{AD0FD12C-D3C9-8B4F-BC96-2A18FD287EAB}" destId="{4AFD09B3-D3AD-B743-971F-89FE3111CAF4}" srcOrd="0" destOrd="0" presId="urn:microsoft.com/office/officeart/2005/8/layout/default"/>
    <dgm:cxn modelId="{BDEB5125-1493-2141-BA7A-03F05DC5D847}" srcId="{B030C751-9F66-BB44-9A37-B8AD4C0E2254}" destId="{AD0FD12C-D3C9-8B4F-BC96-2A18FD287EAB}" srcOrd="2" destOrd="0" parTransId="{688102DD-C09D-494B-8CD7-FD42D16CB83F}" sibTransId="{4F1A04EE-B582-8A4C-A35C-001C81BDD85A}"/>
    <dgm:cxn modelId="{90AD913D-96E2-444A-838B-A0737E01A1F8}" type="presOf" srcId="{B030C751-9F66-BB44-9A37-B8AD4C0E2254}" destId="{79BE4149-070E-3C45-9792-5B4242453FCE}" srcOrd="0" destOrd="0" presId="urn:microsoft.com/office/officeart/2005/8/layout/default"/>
    <dgm:cxn modelId="{448EC250-A3A1-4641-9F8A-26B14E4F356B}" srcId="{B030C751-9F66-BB44-9A37-B8AD4C0E2254}" destId="{AE75FB07-FB41-F944-8CEA-D2B1D0E4E30E}" srcOrd="4" destOrd="0" parTransId="{A06ACFB3-64B0-9347-A498-2AC402F02CF2}" sibTransId="{3711269D-ECC7-814F-97EE-A3263DFDAC54}"/>
    <dgm:cxn modelId="{2585DA94-BAA5-1E4F-BD7E-D5E67199DCF2}" srcId="{B030C751-9F66-BB44-9A37-B8AD4C0E2254}" destId="{F6C3AA71-367B-2A42-BF8D-FA12A80954C8}" srcOrd="0" destOrd="0" parTransId="{D956998C-6327-0E41-93A8-C5BB53C4F9FA}" sibTransId="{F05B7A23-3E90-FC4A-BD89-1664E01EC165}"/>
    <dgm:cxn modelId="{F009B1A4-ACA4-984A-BD8E-257D1015EC47}" type="presOf" srcId="{AE75FB07-FB41-F944-8CEA-D2B1D0E4E30E}" destId="{E822832D-E9D2-4347-A966-58EE5ABBA9CC}" srcOrd="0" destOrd="0" presId="urn:microsoft.com/office/officeart/2005/8/layout/default"/>
    <dgm:cxn modelId="{EF3EFFB8-1509-8A4D-9687-60BD2106475D}" type="presOf" srcId="{606957B7-593E-1042-AD6A-9FB29D5BE3DD}" destId="{D337FA3B-730E-1140-A468-1573AEC986C0}" srcOrd="0" destOrd="0" presId="urn:microsoft.com/office/officeart/2005/8/layout/default"/>
    <dgm:cxn modelId="{BB0FDDBD-711E-BE4A-9EAF-17037359D06D}" type="presOf" srcId="{F6C3AA71-367B-2A42-BF8D-FA12A80954C8}" destId="{ABBDA9AE-124D-7343-A20A-44D4178717DE}" srcOrd="0" destOrd="0" presId="urn:microsoft.com/office/officeart/2005/8/layout/default"/>
    <dgm:cxn modelId="{AB96F4DE-72C9-7D44-BE6C-E8E66BECAC81}" srcId="{B030C751-9F66-BB44-9A37-B8AD4C0E2254}" destId="{07464BBE-8E9D-984B-89AB-F2C100C0D26C}" srcOrd="1" destOrd="0" parTransId="{A600A47A-4879-7F44-AB83-34F9F8F950E3}" sibTransId="{70000A7B-27CA-9944-996C-2594CE8D3778}"/>
    <dgm:cxn modelId="{AA8FD9E8-D281-E44A-9795-17916865838E}" type="presOf" srcId="{07464BBE-8E9D-984B-89AB-F2C100C0D26C}" destId="{36635549-8B00-2649-A619-229FF9EC539C}" srcOrd="0" destOrd="0" presId="urn:microsoft.com/office/officeart/2005/8/layout/default"/>
    <dgm:cxn modelId="{EA367EFE-5085-A845-ACA5-79C37DD7880B}" srcId="{B030C751-9F66-BB44-9A37-B8AD4C0E2254}" destId="{606957B7-593E-1042-AD6A-9FB29D5BE3DD}" srcOrd="3" destOrd="0" parTransId="{97343C40-1C4E-2749-A5F1-83FD54225D8C}" sibTransId="{1492F3F8-0A99-4F41-B9EA-799D3340086F}"/>
    <dgm:cxn modelId="{4DA55646-D606-9F42-A723-D8EC0EC896F8}" type="presParOf" srcId="{79BE4149-070E-3C45-9792-5B4242453FCE}" destId="{ABBDA9AE-124D-7343-A20A-44D4178717DE}" srcOrd="0" destOrd="0" presId="urn:microsoft.com/office/officeart/2005/8/layout/default"/>
    <dgm:cxn modelId="{5B047F4F-6A0D-D548-B121-D7F53544005D}" type="presParOf" srcId="{79BE4149-070E-3C45-9792-5B4242453FCE}" destId="{39E3B392-FD6E-0249-AD47-F501BEC74298}" srcOrd="1" destOrd="0" presId="urn:microsoft.com/office/officeart/2005/8/layout/default"/>
    <dgm:cxn modelId="{7DABF98D-5424-4847-BF8B-7FD5DEB94623}" type="presParOf" srcId="{79BE4149-070E-3C45-9792-5B4242453FCE}" destId="{36635549-8B00-2649-A619-229FF9EC539C}" srcOrd="2" destOrd="0" presId="urn:microsoft.com/office/officeart/2005/8/layout/default"/>
    <dgm:cxn modelId="{7820BFAA-9D8B-DB44-9B65-F51A70F4CDE9}" type="presParOf" srcId="{79BE4149-070E-3C45-9792-5B4242453FCE}" destId="{5E97B367-7C60-9F40-8241-2DBD18C7EFFB}" srcOrd="3" destOrd="0" presId="urn:microsoft.com/office/officeart/2005/8/layout/default"/>
    <dgm:cxn modelId="{AC73A5E1-B24B-794F-ABA9-7A62FB5CD248}" type="presParOf" srcId="{79BE4149-070E-3C45-9792-5B4242453FCE}" destId="{4AFD09B3-D3AD-B743-971F-89FE3111CAF4}" srcOrd="4" destOrd="0" presId="urn:microsoft.com/office/officeart/2005/8/layout/default"/>
    <dgm:cxn modelId="{7AB4F5B0-FAB4-AD40-B473-16E6BAA22B04}" type="presParOf" srcId="{79BE4149-070E-3C45-9792-5B4242453FCE}" destId="{89D0D3EE-FD27-1344-A645-29EFF4DCD6A9}" srcOrd="5" destOrd="0" presId="urn:microsoft.com/office/officeart/2005/8/layout/default"/>
    <dgm:cxn modelId="{18FEB3AE-DC59-9E44-8943-41192BD7071A}" type="presParOf" srcId="{79BE4149-070E-3C45-9792-5B4242453FCE}" destId="{D337FA3B-730E-1140-A468-1573AEC986C0}" srcOrd="6" destOrd="0" presId="urn:microsoft.com/office/officeart/2005/8/layout/default"/>
    <dgm:cxn modelId="{00308ADF-AD07-0444-8BA3-E8507BB92D11}" type="presParOf" srcId="{79BE4149-070E-3C45-9792-5B4242453FCE}" destId="{1E66A44F-642D-7D4A-B8D9-888C75659593}" srcOrd="7" destOrd="0" presId="urn:microsoft.com/office/officeart/2005/8/layout/default"/>
    <dgm:cxn modelId="{2F89C5CB-3FC3-034A-BBFB-3F5D9B1FCC46}" type="presParOf" srcId="{79BE4149-070E-3C45-9792-5B4242453FCE}" destId="{E822832D-E9D2-4347-A966-58EE5ABBA9C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E196D-0EBA-3E40-95CF-7D4D065DE04D}">
      <dsp:nvSpPr>
        <dsp:cNvPr id="0" name=""/>
        <dsp:cNvSpPr/>
      </dsp:nvSpPr>
      <dsp:spPr>
        <a:xfrm>
          <a:off x="0" y="2106234"/>
          <a:ext cx="10657490" cy="1381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A lungo termine</a:t>
          </a:r>
        </a:p>
      </dsp:txBody>
      <dsp:txXfrm>
        <a:off x="0" y="2106234"/>
        <a:ext cx="10657490" cy="746235"/>
      </dsp:txXfrm>
    </dsp:sp>
    <dsp:sp modelId="{DAE09A61-E56A-D84B-AB95-17F498FE48E7}">
      <dsp:nvSpPr>
        <dsp:cNvPr id="0" name=""/>
        <dsp:cNvSpPr/>
      </dsp:nvSpPr>
      <dsp:spPr>
        <a:xfrm>
          <a:off x="0" y="2824831"/>
          <a:ext cx="10657490" cy="6356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Possono esserci esiti disadattivi e minare il benessere psicofisico dell’individuo</a:t>
          </a:r>
        </a:p>
      </dsp:txBody>
      <dsp:txXfrm>
        <a:off x="0" y="2824831"/>
        <a:ext cx="10657490" cy="635682"/>
      </dsp:txXfrm>
    </dsp:sp>
    <dsp:sp modelId="{0FC5513F-C7AA-2D4E-89EC-A14DFFB80F42}">
      <dsp:nvSpPr>
        <dsp:cNvPr id="0" name=""/>
        <dsp:cNvSpPr/>
      </dsp:nvSpPr>
      <dsp:spPr>
        <a:xfrm rot="10800000">
          <a:off x="0" y="0"/>
          <a:ext cx="10657490" cy="212538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A breve termine</a:t>
          </a:r>
        </a:p>
      </dsp:txBody>
      <dsp:txXfrm rot="-10800000">
        <a:off x="0" y="0"/>
        <a:ext cx="10657490" cy="746011"/>
      </dsp:txXfrm>
    </dsp:sp>
    <dsp:sp modelId="{4FC6A646-62DC-6640-A299-B79BB4C074BF}">
      <dsp:nvSpPr>
        <dsp:cNvPr id="0" name=""/>
        <dsp:cNvSpPr/>
      </dsp:nvSpPr>
      <dsp:spPr>
        <a:xfrm>
          <a:off x="0" y="747585"/>
          <a:ext cx="10657490" cy="6354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Il cortisolo aiuta ad aumentare la disponibilità di glucosio, orientare l’attenzione e sopprimere le funzioni corporee non essenziali per dare priorità ai bisogni di sopravvivenza immediati</a:t>
          </a:r>
        </a:p>
      </dsp:txBody>
      <dsp:txXfrm>
        <a:off x="0" y="747585"/>
        <a:ext cx="10657490" cy="6354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CBC0D-A8BB-B842-9E79-008DC8552773}">
      <dsp:nvSpPr>
        <dsp:cNvPr id="0" name=""/>
        <dsp:cNvSpPr/>
      </dsp:nvSpPr>
      <dsp:spPr>
        <a:xfrm>
          <a:off x="1764714" y="2405"/>
          <a:ext cx="4659530" cy="89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Caratteristiche ambiente </a:t>
          </a:r>
          <a:r>
            <a:rPr lang="it-IT" sz="1700" kern="1200"/>
            <a:t>di lavoro</a:t>
          </a:r>
          <a:endParaRPr lang="it-IT" sz="1700" kern="1200" dirty="0"/>
        </a:p>
      </dsp:txBody>
      <dsp:txXfrm>
        <a:off x="1790918" y="28609"/>
        <a:ext cx="4607122" cy="842271"/>
      </dsp:txXfrm>
    </dsp:sp>
    <dsp:sp modelId="{9F95955F-B71E-6944-AF70-0B99E283D632}">
      <dsp:nvSpPr>
        <dsp:cNvPr id="0" name=""/>
        <dsp:cNvSpPr/>
      </dsp:nvSpPr>
      <dsp:spPr>
        <a:xfrm rot="5400000">
          <a:off x="3926727" y="919452"/>
          <a:ext cx="335504" cy="402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-5400000">
        <a:off x="3973698" y="953003"/>
        <a:ext cx="241563" cy="234853"/>
      </dsp:txXfrm>
    </dsp:sp>
    <dsp:sp modelId="{0379C273-40F7-294C-8592-C6C915DFA4D0}">
      <dsp:nvSpPr>
        <dsp:cNvPr id="0" name=""/>
        <dsp:cNvSpPr/>
      </dsp:nvSpPr>
      <dsp:spPr>
        <a:xfrm>
          <a:off x="1779051" y="1344425"/>
          <a:ext cx="4630857" cy="89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/>
            <a:t>Sbilanciamento tra un elevato impegno e una scarsa gratificazione</a:t>
          </a:r>
        </a:p>
      </dsp:txBody>
      <dsp:txXfrm>
        <a:off x="1805255" y="1370629"/>
        <a:ext cx="4578449" cy="842271"/>
      </dsp:txXfrm>
    </dsp:sp>
    <dsp:sp modelId="{AAAF590B-46CC-304A-8403-B50817539166}">
      <dsp:nvSpPr>
        <dsp:cNvPr id="0" name=""/>
        <dsp:cNvSpPr/>
      </dsp:nvSpPr>
      <dsp:spPr>
        <a:xfrm rot="5400000">
          <a:off x="3926727" y="2261472"/>
          <a:ext cx="335504" cy="402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-5400000">
        <a:off x="3973698" y="2295023"/>
        <a:ext cx="241563" cy="234853"/>
      </dsp:txXfrm>
    </dsp:sp>
    <dsp:sp modelId="{0ADD4C3E-6938-ED40-8089-2F461B58283C}">
      <dsp:nvSpPr>
        <dsp:cNvPr id="0" name=""/>
        <dsp:cNvSpPr/>
      </dsp:nvSpPr>
      <dsp:spPr>
        <a:xfrm>
          <a:off x="1736041" y="2686444"/>
          <a:ext cx="4716876" cy="89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Aumento di pressione sistolica, sia a casa che sul luogo di lavoro </a:t>
          </a:r>
          <a:r>
            <a:rPr lang="it-IT" sz="1100" kern="1200" dirty="0"/>
            <a:t>(</a:t>
          </a:r>
          <a:r>
            <a:rPr lang="it-IT" sz="1100" kern="1200" dirty="0" err="1"/>
            <a:t>Vrijkotte</a:t>
          </a:r>
          <a:r>
            <a:rPr lang="it-IT" sz="1100" kern="1200" dirty="0"/>
            <a:t> et al., 2000)</a:t>
          </a:r>
          <a:endParaRPr lang="it-IT" sz="1500" kern="1200" dirty="0"/>
        </a:p>
      </dsp:txBody>
      <dsp:txXfrm>
        <a:off x="1762245" y="2712648"/>
        <a:ext cx="4664468" cy="842271"/>
      </dsp:txXfrm>
    </dsp:sp>
    <dsp:sp modelId="{FE10C542-006E-8D41-B802-7084C34B1C87}">
      <dsp:nvSpPr>
        <dsp:cNvPr id="0" name=""/>
        <dsp:cNvSpPr/>
      </dsp:nvSpPr>
      <dsp:spPr>
        <a:xfrm rot="5400000">
          <a:off x="3926727" y="3603491"/>
          <a:ext cx="335504" cy="4026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-5400000">
        <a:off x="3973698" y="3637042"/>
        <a:ext cx="241563" cy="234853"/>
      </dsp:txXfrm>
    </dsp:sp>
    <dsp:sp modelId="{6FB08760-2177-4848-BB56-84AEEABEE147}">
      <dsp:nvSpPr>
        <dsp:cNvPr id="0" name=""/>
        <dsp:cNvSpPr/>
      </dsp:nvSpPr>
      <dsp:spPr>
        <a:xfrm>
          <a:off x="1736041" y="4028464"/>
          <a:ext cx="4716876" cy="8946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Insorgenza di eventi coronarici avversi o fattori di rischio a essi legati come l’ipertensione arteriosa </a:t>
          </a:r>
          <a:r>
            <a:rPr lang="it-IT" sz="1200" kern="1200" dirty="0"/>
            <a:t>(</a:t>
          </a:r>
          <a:r>
            <a:rPr lang="it-IT" sz="1200" kern="1200" dirty="0" err="1"/>
            <a:t>Siegrist</a:t>
          </a:r>
          <a:r>
            <a:rPr lang="it-IT" sz="1200" kern="1200" dirty="0"/>
            <a:t>, Peter, 1994)</a:t>
          </a:r>
          <a:endParaRPr lang="it-IT" sz="1500" kern="1200" dirty="0"/>
        </a:p>
      </dsp:txBody>
      <dsp:txXfrm>
        <a:off x="1762245" y="4054668"/>
        <a:ext cx="4664468" cy="8422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CBC0D-A8BB-B842-9E79-008DC8552773}">
      <dsp:nvSpPr>
        <dsp:cNvPr id="0" name=""/>
        <dsp:cNvSpPr/>
      </dsp:nvSpPr>
      <dsp:spPr>
        <a:xfrm>
          <a:off x="1959210" y="0"/>
          <a:ext cx="4270539" cy="1231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Caratteristiche individuali nella risposta</a:t>
          </a:r>
        </a:p>
      </dsp:txBody>
      <dsp:txXfrm>
        <a:off x="1995276" y="36066"/>
        <a:ext cx="4198407" cy="1159255"/>
      </dsp:txXfrm>
    </dsp:sp>
    <dsp:sp modelId="{9F95955F-B71E-6944-AF70-0B99E283D632}">
      <dsp:nvSpPr>
        <dsp:cNvPr id="0" name=""/>
        <dsp:cNvSpPr/>
      </dsp:nvSpPr>
      <dsp:spPr>
        <a:xfrm rot="5400000">
          <a:off x="3863594" y="1262172"/>
          <a:ext cx="461770" cy="554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-5400000">
        <a:off x="3928243" y="1308349"/>
        <a:ext cx="332474" cy="323239"/>
      </dsp:txXfrm>
    </dsp:sp>
    <dsp:sp modelId="{0379C273-40F7-294C-8592-C6C915DFA4D0}">
      <dsp:nvSpPr>
        <dsp:cNvPr id="0" name=""/>
        <dsp:cNvSpPr/>
      </dsp:nvSpPr>
      <dsp:spPr>
        <a:xfrm>
          <a:off x="1972349" y="1847081"/>
          <a:ext cx="4244260" cy="1231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Combinazione di una posizione lavorativa elevata e utilizzo strategie di coping che richiedono cospicui sforzi</a:t>
          </a:r>
        </a:p>
      </dsp:txBody>
      <dsp:txXfrm>
        <a:off x="2008415" y="1883147"/>
        <a:ext cx="4172128" cy="1159255"/>
      </dsp:txXfrm>
    </dsp:sp>
    <dsp:sp modelId="{AAAF590B-46CC-304A-8403-B50817539166}">
      <dsp:nvSpPr>
        <dsp:cNvPr id="0" name=""/>
        <dsp:cNvSpPr/>
      </dsp:nvSpPr>
      <dsp:spPr>
        <a:xfrm rot="5400000">
          <a:off x="3863594" y="3109253"/>
          <a:ext cx="461770" cy="5541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-5400000">
        <a:off x="3928243" y="3155430"/>
        <a:ext cx="332474" cy="323239"/>
      </dsp:txXfrm>
    </dsp:sp>
    <dsp:sp modelId="{0ADD4C3E-6938-ED40-8089-2F461B58283C}">
      <dsp:nvSpPr>
        <dsp:cNvPr id="0" name=""/>
        <dsp:cNvSpPr/>
      </dsp:nvSpPr>
      <dsp:spPr>
        <a:xfrm>
          <a:off x="1932930" y="3694162"/>
          <a:ext cx="4323098" cy="12313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Associazione con maggiori livelli di pressione arteriosa</a:t>
          </a:r>
          <a:r>
            <a:rPr lang="it-IT" sz="1200" kern="1200" dirty="0"/>
            <a:t> (Light et al., 1995)</a:t>
          </a:r>
          <a:endParaRPr lang="it-IT" sz="1800" kern="1200" dirty="0"/>
        </a:p>
      </dsp:txBody>
      <dsp:txXfrm>
        <a:off x="1968996" y="3730228"/>
        <a:ext cx="4250966" cy="11592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1B7C5-D63D-2543-9D54-E9A53486F8B7}">
      <dsp:nvSpPr>
        <dsp:cNvPr id="0" name=""/>
        <dsp:cNvSpPr/>
      </dsp:nvSpPr>
      <dsp:spPr>
        <a:xfrm>
          <a:off x="0" y="206845"/>
          <a:ext cx="6831276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Infiammazione come un evento locale e temporaneo</a:t>
          </a:r>
        </a:p>
      </dsp:txBody>
      <dsp:txXfrm>
        <a:off x="26387" y="233232"/>
        <a:ext cx="6778502" cy="487766"/>
      </dsp:txXfrm>
    </dsp:sp>
    <dsp:sp modelId="{F5BD0F3B-F5D9-CB4D-A67D-FCED49A70C9A}">
      <dsp:nvSpPr>
        <dsp:cNvPr id="0" name=""/>
        <dsp:cNvSpPr/>
      </dsp:nvSpPr>
      <dsp:spPr>
        <a:xfrm>
          <a:off x="0" y="747385"/>
          <a:ext cx="6831276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89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1700" kern="1200" dirty="0"/>
            <a:t>Omeostasi immunitaria e fisiologica ripristinata appena lo stressor scompare</a:t>
          </a:r>
        </a:p>
      </dsp:txBody>
      <dsp:txXfrm>
        <a:off x="0" y="747385"/>
        <a:ext cx="6831276" cy="535095"/>
      </dsp:txXfrm>
    </dsp:sp>
    <dsp:sp modelId="{CAAF44B6-9E42-5D4B-ACBD-6D8B511D87AA}">
      <dsp:nvSpPr>
        <dsp:cNvPr id="0" name=""/>
        <dsp:cNvSpPr/>
      </dsp:nvSpPr>
      <dsp:spPr>
        <a:xfrm>
          <a:off x="0" y="1282480"/>
          <a:ext cx="6831276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Prolungata esposizione a fonti di stress</a:t>
          </a:r>
        </a:p>
      </dsp:txBody>
      <dsp:txXfrm>
        <a:off x="26387" y="1308867"/>
        <a:ext cx="6778502" cy="487766"/>
      </dsp:txXfrm>
    </dsp:sp>
    <dsp:sp modelId="{F7AFFA58-5964-EB41-831C-3C43EBDDF68E}">
      <dsp:nvSpPr>
        <dsp:cNvPr id="0" name=""/>
        <dsp:cNvSpPr/>
      </dsp:nvSpPr>
      <dsp:spPr>
        <a:xfrm>
          <a:off x="0" y="1823020"/>
          <a:ext cx="6831276" cy="1297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89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it-IT" sz="1700" kern="1200" dirty="0"/>
            <a:t>Attività citochinica proinfiammatoria continua ed eccessiva o infiammazione cronica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it-IT" sz="1700" kern="1200" dirty="0"/>
            <a:t>Maggiore vulnerabilità a infezioni e malattie alla base del collegamento tra stress lavoro correlato e sintomi somatici </a:t>
          </a:r>
          <a:r>
            <a:rPr lang="it-IT" sz="1700" kern="1200" dirty="0">
              <a:sym typeface="Wingdings" pitchFamily="2" charset="2"/>
            </a:rPr>
            <a:t></a:t>
          </a:r>
          <a:r>
            <a:rPr lang="it-IT" sz="1700" kern="1200" dirty="0"/>
            <a:t>immunosoppressione da stress</a:t>
          </a:r>
        </a:p>
      </dsp:txBody>
      <dsp:txXfrm>
        <a:off x="0" y="1823020"/>
        <a:ext cx="6831276" cy="129789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DA9AE-124D-7343-A20A-44D4178717DE}">
      <dsp:nvSpPr>
        <dsp:cNvPr id="0" name=""/>
        <dsp:cNvSpPr/>
      </dsp:nvSpPr>
      <dsp:spPr>
        <a:xfrm>
          <a:off x="192175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Responsabile dell’ immunosoppressione e dell’aumentato rischio di ammalarsi</a:t>
          </a:r>
        </a:p>
      </dsp:txBody>
      <dsp:txXfrm>
        <a:off x="192175" y="2179"/>
        <a:ext cx="3373997" cy="2024398"/>
      </dsp:txXfrm>
    </dsp:sp>
    <dsp:sp modelId="{36635549-8B00-2649-A619-229FF9EC539C}">
      <dsp:nvSpPr>
        <dsp:cNvPr id="0" name=""/>
        <dsp:cNvSpPr/>
      </dsp:nvSpPr>
      <dsp:spPr>
        <a:xfrm>
          <a:off x="3903573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Maggiore vulnerabilità allo sviluppo di episodi depressivi</a:t>
          </a:r>
        </a:p>
      </dsp:txBody>
      <dsp:txXfrm>
        <a:off x="3903573" y="2179"/>
        <a:ext cx="3373997" cy="2024398"/>
      </dsp:txXfrm>
    </dsp:sp>
    <dsp:sp modelId="{4AFD09B3-D3AD-B743-971F-89FE3111CAF4}">
      <dsp:nvSpPr>
        <dsp:cNvPr id="0" name=""/>
        <dsp:cNvSpPr/>
      </dsp:nvSpPr>
      <dsp:spPr>
        <a:xfrm>
          <a:off x="7653467" y="0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Legato alle richieste lavorative, allo squilibrio tra sforzo e gratificazione e alla giustizia organizzativa </a:t>
          </a:r>
          <a:endParaRPr lang="it-IT" sz="2400" b="1" kern="1200" dirty="0"/>
        </a:p>
      </dsp:txBody>
      <dsp:txXfrm>
        <a:off x="7653467" y="0"/>
        <a:ext cx="3373997" cy="2024398"/>
      </dsp:txXfrm>
    </dsp:sp>
    <dsp:sp modelId="{D337FA3B-730E-1140-A468-1573AEC986C0}">
      <dsp:nvSpPr>
        <dsp:cNvPr id="0" name=""/>
        <dsp:cNvSpPr/>
      </dsp:nvSpPr>
      <dsp:spPr>
        <a:xfrm>
          <a:off x="3903573" y="2363977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Le risorse  lavorative fungono da fattore protettivo nella relazione tra richiesta lavorativa e citochine proinfiammatori</a:t>
          </a:r>
          <a:endParaRPr lang="it-IT" sz="2400" b="1" kern="1200" dirty="0"/>
        </a:p>
      </dsp:txBody>
      <dsp:txXfrm>
        <a:off x="3903573" y="2363977"/>
        <a:ext cx="3373997" cy="20243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78E0F-81F2-B14F-9C80-9E9228022885}">
      <dsp:nvSpPr>
        <dsp:cNvPr id="0" name=""/>
        <dsp:cNvSpPr/>
      </dsp:nvSpPr>
      <dsp:spPr>
        <a:xfrm>
          <a:off x="0" y="0"/>
          <a:ext cx="9760017" cy="17027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F7F3C4-461E-4E4E-A2F9-758D44751C7E}">
      <dsp:nvSpPr>
        <dsp:cNvPr id="0" name=""/>
        <dsp:cNvSpPr/>
      </dsp:nvSpPr>
      <dsp:spPr>
        <a:xfrm>
          <a:off x="293920" y="227035"/>
          <a:ext cx="1411104" cy="12486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14395-6374-A84F-95CC-85524865FC2A}">
      <dsp:nvSpPr>
        <dsp:cNvPr id="0" name=""/>
        <dsp:cNvSpPr/>
      </dsp:nvSpPr>
      <dsp:spPr>
        <a:xfrm rot="10800000">
          <a:off x="293920" y="1702764"/>
          <a:ext cx="1411104" cy="20811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Dieta ricca di omega-3 </a:t>
          </a:r>
        </a:p>
      </dsp:txBody>
      <dsp:txXfrm rot="10800000">
        <a:off x="337316" y="1702764"/>
        <a:ext cx="1324312" cy="2037761"/>
      </dsp:txXfrm>
    </dsp:sp>
    <dsp:sp modelId="{0692E211-EBEF-3B41-B587-14DCDFF64DA7}">
      <dsp:nvSpPr>
        <dsp:cNvPr id="0" name=""/>
        <dsp:cNvSpPr/>
      </dsp:nvSpPr>
      <dsp:spPr>
        <a:xfrm>
          <a:off x="1846134" y="227035"/>
          <a:ext cx="1411104" cy="12486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E0C94-7CE9-5A41-8086-4BC09445262D}">
      <dsp:nvSpPr>
        <dsp:cNvPr id="0" name=""/>
        <dsp:cNvSpPr/>
      </dsp:nvSpPr>
      <dsp:spPr>
        <a:xfrm rot="10800000">
          <a:off x="1846134" y="1702764"/>
          <a:ext cx="1411104" cy="20811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Attività fisica</a:t>
          </a:r>
        </a:p>
      </dsp:txBody>
      <dsp:txXfrm rot="10800000">
        <a:off x="1889530" y="1702764"/>
        <a:ext cx="1324312" cy="2037761"/>
      </dsp:txXfrm>
    </dsp:sp>
    <dsp:sp modelId="{041FA2E1-B381-5A42-A285-D8D0F2AB4CA5}">
      <dsp:nvSpPr>
        <dsp:cNvPr id="0" name=""/>
        <dsp:cNvSpPr/>
      </dsp:nvSpPr>
      <dsp:spPr>
        <a:xfrm>
          <a:off x="3398349" y="227035"/>
          <a:ext cx="1411104" cy="12486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120B6-9BC1-744F-A8CB-1F5E576DC32B}">
      <dsp:nvSpPr>
        <dsp:cNvPr id="0" name=""/>
        <dsp:cNvSpPr/>
      </dsp:nvSpPr>
      <dsp:spPr>
        <a:xfrm rot="10800000">
          <a:off x="3398349" y="1702764"/>
          <a:ext cx="1411104" cy="20811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/>
            <a:t>Coupling</a:t>
          </a:r>
          <a:r>
            <a:rPr lang="it-IT" sz="1600" kern="1200" dirty="0"/>
            <a:t> cardio-respiratorio</a:t>
          </a:r>
        </a:p>
      </dsp:txBody>
      <dsp:txXfrm rot="10800000">
        <a:off x="3441745" y="1702764"/>
        <a:ext cx="1324312" cy="2037761"/>
      </dsp:txXfrm>
    </dsp:sp>
    <dsp:sp modelId="{34DFFE69-3741-DF47-8384-4CF0784D6E79}">
      <dsp:nvSpPr>
        <dsp:cNvPr id="0" name=""/>
        <dsp:cNvSpPr/>
      </dsp:nvSpPr>
      <dsp:spPr>
        <a:xfrm>
          <a:off x="4950563" y="227035"/>
          <a:ext cx="1411104" cy="12486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92EE6-9A5A-6343-8B00-17E8A72CA9AF}">
      <dsp:nvSpPr>
        <dsp:cNvPr id="0" name=""/>
        <dsp:cNvSpPr/>
      </dsp:nvSpPr>
      <dsp:spPr>
        <a:xfrm rot="10800000">
          <a:off x="4950563" y="1702764"/>
          <a:ext cx="1411104" cy="20811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Mindfulness</a:t>
          </a:r>
        </a:p>
      </dsp:txBody>
      <dsp:txXfrm rot="10800000">
        <a:off x="4993959" y="1702764"/>
        <a:ext cx="1324312" cy="2037761"/>
      </dsp:txXfrm>
    </dsp:sp>
    <dsp:sp modelId="{225CB072-A3CD-2A49-9CF5-6C9404DAD055}">
      <dsp:nvSpPr>
        <dsp:cNvPr id="0" name=""/>
        <dsp:cNvSpPr/>
      </dsp:nvSpPr>
      <dsp:spPr>
        <a:xfrm>
          <a:off x="6502778" y="227035"/>
          <a:ext cx="1411104" cy="12486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D65D3-9CDB-034B-BD23-9563E34B71AB}">
      <dsp:nvSpPr>
        <dsp:cNvPr id="0" name=""/>
        <dsp:cNvSpPr/>
      </dsp:nvSpPr>
      <dsp:spPr>
        <a:xfrm rot="10800000">
          <a:off x="6502778" y="1702764"/>
          <a:ext cx="1411104" cy="20811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Transcutaneous</a:t>
          </a:r>
          <a:r>
            <a:rPr lang="it-IT" sz="1200" kern="1200" dirty="0"/>
            <a:t> </a:t>
          </a:r>
          <a:r>
            <a:rPr lang="it-IT" sz="1200" kern="1200" dirty="0" err="1"/>
            <a:t>Vagus</a:t>
          </a:r>
          <a:r>
            <a:rPr lang="it-IT" sz="1200" kern="1200" dirty="0"/>
            <a:t> </a:t>
          </a:r>
          <a:r>
            <a:rPr lang="it-IT" sz="1200" kern="1200" dirty="0" err="1"/>
            <a:t>Nerve</a:t>
          </a:r>
          <a:r>
            <a:rPr lang="it-IT" sz="1200" kern="1200" dirty="0"/>
            <a:t> </a:t>
          </a:r>
          <a:r>
            <a:rPr lang="it-IT" sz="1200" kern="1200" dirty="0" err="1"/>
            <a:t>Stimulation</a:t>
          </a:r>
          <a:endParaRPr lang="it-IT" sz="1200" kern="1200" dirty="0"/>
        </a:p>
      </dsp:txBody>
      <dsp:txXfrm rot="10800000">
        <a:off x="6546174" y="1702764"/>
        <a:ext cx="1324312" cy="2037761"/>
      </dsp:txXfrm>
    </dsp:sp>
    <dsp:sp modelId="{338BD99C-0194-5546-8DB4-FD575199F12C}">
      <dsp:nvSpPr>
        <dsp:cNvPr id="0" name=""/>
        <dsp:cNvSpPr/>
      </dsp:nvSpPr>
      <dsp:spPr>
        <a:xfrm>
          <a:off x="8054992" y="227035"/>
          <a:ext cx="1411104" cy="12486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1A73D-2086-1348-AB28-CFDC263AF88F}">
      <dsp:nvSpPr>
        <dsp:cNvPr id="0" name=""/>
        <dsp:cNvSpPr/>
      </dsp:nvSpPr>
      <dsp:spPr>
        <a:xfrm rot="10800000">
          <a:off x="8054992" y="1702764"/>
          <a:ext cx="1411104" cy="20811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Biofeedback</a:t>
          </a:r>
        </a:p>
      </dsp:txBody>
      <dsp:txXfrm rot="10800000">
        <a:off x="8098388" y="1702764"/>
        <a:ext cx="1324312" cy="203776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AA2F0-B56E-534E-9988-4759F8E9C6F0}">
      <dsp:nvSpPr>
        <dsp:cNvPr id="0" name=""/>
        <dsp:cNvSpPr/>
      </dsp:nvSpPr>
      <dsp:spPr>
        <a:xfrm>
          <a:off x="5853" y="1517273"/>
          <a:ext cx="1749449" cy="2107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Si riceve un feedback visivo o uditivo sull’attività fisiologica registrata</a:t>
          </a:r>
        </a:p>
      </dsp:txBody>
      <dsp:txXfrm>
        <a:off x="57093" y="1568513"/>
        <a:ext cx="1646969" cy="2005059"/>
      </dsp:txXfrm>
    </dsp:sp>
    <dsp:sp modelId="{26A66CC6-6599-D843-9E90-6B1A3E455987}">
      <dsp:nvSpPr>
        <dsp:cNvPr id="0" name=""/>
        <dsp:cNvSpPr/>
      </dsp:nvSpPr>
      <dsp:spPr>
        <a:xfrm>
          <a:off x="1930247" y="2354111"/>
          <a:ext cx="370883" cy="433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1930247" y="2440884"/>
        <a:ext cx="259618" cy="260317"/>
      </dsp:txXfrm>
    </dsp:sp>
    <dsp:sp modelId="{44BAA496-E196-124F-9E4B-3C2D02EB56EE}">
      <dsp:nvSpPr>
        <dsp:cNvPr id="0" name=""/>
        <dsp:cNvSpPr/>
      </dsp:nvSpPr>
      <dsp:spPr>
        <a:xfrm>
          <a:off x="2455081" y="1517273"/>
          <a:ext cx="1749449" cy="2107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Attraverso il condizionamento operante, si apprende gradualmente a modificare la funzione nella direzione desiderata</a:t>
          </a:r>
        </a:p>
      </dsp:txBody>
      <dsp:txXfrm>
        <a:off x="2506321" y="1568513"/>
        <a:ext cx="1646969" cy="2005059"/>
      </dsp:txXfrm>
    </dsp:sp>
    <dsp:sp modelId="{283494F9-CFF3-7944-BB0C-14C2FA86697F}">
      <dsp:nvSpPr>
        <dsp:cNvPr id="0" name=""/>
        <dsp:cNvSpPr/>
      </dsp:nvSpPr>
      <dsp:spPr>
        <a:xfrm>
          <a:off x="4379475" y="2354111"/>
          <a:ext cx="370883" cy="433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4379475" y="2440884"/>
        <a:ext cx="259618" cy="260317"/>
      </dsp:txXfrm>
    </dsp:sp>
    <dsp:sp modelId="{AA5DCFF8-9782-9042-B49D-9D0B35EE4DBF}">
      <dsp:nvSpPr>
        <dsp:cNvPr id="0" name=""/>
        <dsp:cNvSpPr/>
      </dsp:nvSpPr>
      <dsp:spPr>
        <a:xfrm>
          <a:off x="4904310" y="1517273"/>
          <a:ext cx="1749449" cy="2107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Ogni progresso può essere rinforzato positivamente mediante la visualizzazione di un video o una musica piacevole</a:t>
          </a:r>
        </a:p>
      </dsp:txBody>
      <dsp:txXfrm>
        <a:off x="4955550" y="1568513"/>
        <a:ext cx="1646969" cy="200505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DA9AE-124D-7343-A20A-44D4178717DE}">
      <dsp:nvSpPr>
        <dsp:cNvPr id="0" name=""/>
        <dsp:cNvSpPr/>
      </dsp:nvSpPr>
      <dsp:spPr>
        <a:xfrm>
          <a:off x="192175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Riduzione dello stress e dell’ansia autoriferiti</a:t>
          </a:r>
        </a:p>
      </dsp:txBody>
      <dsp:txXfrm>
        <a:off x="192175" y="2179"/>
        <a:ext cx="3373997" cy="2024398"/>
      </dsp:txXfrm>
    </dsp:sp>
    <dsp:sp modelId="{36635549-8B00-2649-A619-229FF9EC539C}">
      <dsp:nvSpPr>
        <dsp:cNvPr id="0" name=""/>
        <dsp:cNvSpPr/>
      </dsp:nvSpPr>
      <dsp:spPr>
        <a:xfrm>
          <a:off x="3903573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Riduzione della sintomatologia </a:t>
          </a:r>
        </a:p>
      </dsp:txBody>
      <dsp:txXfrm>
        <a:off x="3903573" y="2179"/>
        <a:ext cx="3373997" cy="2024398"/>
      </dsp:txXfrm>
    </dsp:sp>
    <dsp:sp modelId="{4AFD09B3-D3AD-B743-971F-89FE3111CAF4}">
      <dsp:nvSpPr>
        <dsp:cNvPr id="0" name=""/>
        <dsp:cNvSpPr/>
      </dsp:nvSpPr>
      <dsp:spPr>
        <a:xfrm>
          <a:off x="7653467" y="0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Aumento delle emozioni positive</a:t>
          </a:r>
          <a:endParaRPr lang="it-IT" sz="2400" b="1" kern="1200" dirty="0"/>
        </a:p>
      </dsp:txBody>
      <dsp:txXfrm>
        <a:off x="7653467" y="0"/>
        <a:ext cx="3373997" cy="2024398"/>
      </dsp:txXfrm>
    </dsp:sp>
    <dsp:sp modelId="{D337FA3B-730E-1140-A468-1573AEC986C0}">
      <dsp:nvSpPr>
        <dsp:cNvPr id="0" name=""/>
        <dsp:cNvSpPr/>
      </dsp:nvSpPr>
      <dsp:spPr>
        <a:xfrm>
          <a:off x="192175" y="2363977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Miglioramento prestazioni</a:t>
          </a:r>
          <a:endParaRPr lang="it-IT" sz="2400" b="1" kern="1200" dirty="0"/>
        </a:p>
      </dsp:txBody>
      <dsp:txXfrm>
        <a:off x="192175" y="2363977"/>
        <a:ext cx="3373997" cy="2024398"/>
      </dsp:txXfrm>
    </dsp:sp>
    <dsp:sp modelId="{0E1548D9-C010-2646-B8CD-B32CF9BBB391}">
      <dsp:nvSpPr>
        <dsp:cNvPr id="0" name=""/>
        <dsp:cNvSpPr/>
      </dsp:nvSpPr>
      <dsp:spPr>
        <a:xfrm>
          <a:off x="3903573" y="2363977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Miglioramento nelle strategie di regolazione emotiva</a:t>
          </a:r>
          <a:endParaRPr lang="it-IT" sz="2400" b="1" kern="1200" dirty="0"/>
        </a:p>
      </dsp:txBody>
      <dsp:txXfrm>
        <a:off x="3903573" y="2363977"/>
        <a:ext cx="3373997" cy="2024398"/>
      </dsp:txXfrm>
    </dsp:sp>
    <dsp:sp modelId="{B0ED8C5A-DCF9-1F47-A4BE-496DCDBBE464}">
      <dsp:nvSpPr>
        <dsp:cNvPr id="0" name=""/>
        <dsp:cNvSpPr/>
      </dsp:nvSpPr>
      <dsp:spPr>
        <a:xfrm>
          <a:off x="7614970" y="2363977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Miglioramento livelli di attenzione e memoria</a:t>
          </a:r>
          <a:endParaRPr lang="it-IT" sz="2400" b="1" kern="1200" dirty="0"/>
        </a:p>
      </dsp:txBody>
      <dsp:txXfrm>
        <a:off x="7614970" y="2363977"/>
        <a:ext cx="3373997" cy="2024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8AC09-1916-C041-B1AA-085E398D622B}">
      <dsp:nvSpPr>
        <dsp:cNvPr id="0" name=""/>
        <dsp:cNvSpPr/>
      </dsp:nvSpPr>
      <dsp:spPr>
        <a:xfrm>
          <a:off x="0" y="5026"/>
          <a:ext cx="11266998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Risposta di cortisolo al risveglio</a:t>
          </a:r>
        </a:p>
      </dsp:txBody>
      <dsp:txXfrm>
        <a:off x="31185" y="36211"/>
        <a:ext cx="11204628" cy="576450"/>
      </dsp:txXfrm>
    </dsp:sp>
    <dsp:sp modelId="{16216599-6116-624F-96BD-63B29F6727BF}">
      <dsp:nvSpPr>
        <dsp:cNvPr id="0" name=""/>
        <dsp:cNvSpPr/>
      </dsp:nvSpPr>
      <dsp:spPr>
        <a:xfrm>
          <a:off x="0" y="643846"/>
          <a:ext cx="11266998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72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Rapido aumento dei livelli di cortisolo osservato entro la prima ora dopo il risveglio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Ampiezza influenzata da fattori come lo stress percepito e il benessere psicologico</a:t>
          </a:r>
        </a:p>
      </dsp:txBody>
      <dsp:txXfrm>
        <a:off x="0" y="643846"/>
        <a:ext cx="11266998" cy="699660"/>
      </dsp:txXfrm>
    </dsp:sp>
    <dsp:sp modelId="{9EA9A326-884F-AC4C-914C-A3BE1AE87851}">
      <dsp:nvSpPr>
        <dsp:cNvPr id="0" name=""/>
        <dsp:cNvSpPr/>
      </dsp:nvSpPr>
      <dsp:spPr>
        <a:xfrm>
          <a:off x="0" y="1343506"/>
          <a:ext cx="11266998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Curva del cortisolo diurno</a:t>
          </a:r>
        </a:p>
      </dsp:txBody>
      <dsp:txXfrm>
        <a:off x="31185" y="1374691"/>
        <a:ext cx="11204628" cy="576450"/>
      </dsp:txXfrm>
    </dsp:sp>
    <dsp:sp modelId="{13851252-B33D-A548-9A19-D6F1F3D48353}">
      <dsp:nvSpPr>
        <dsp:cNvPr id="0" name=""/>
        <dsp:cNvSpPr/>
      </dsp:nvSpPr>
      <dsp:spPr>
        <a:xfrm>
          <a:off x="0" y="1982326"/>
          <a:ext cx="1126699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72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Appiattita nelle persone con minori livelli di benessere psicologico</a:t>
          </a:r>
        </a:p>
      </dsp:txBody>
      <dsp:txXfrm>
        <a:off x="0" y="1982326"/>
        <a:ext cx="11266998" cy="430560"/>
      </dsp:txXfrm>
    </dsp:sp>
    <dsp:sp modelId="{C20BC83A-264F-6149-9A73-3916757137F2}">
      <dsp:nvSpPr>
        <dsp:cNvPr id="0" name=""/>
        <dsp:cNvSpPr/>
      </dsp:nvSpPr>
      <dsp:spPr>
        <a:xfrm>
          <a:off x="0" y="2412886"/>
          <a:ext cx="11266998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Area sotto la curva</a:t>
          </a:r>
        </a:p>
      </dsp:txBody>
      <dsp:txXfrm>
        <a:off x="31185" y="2444071"/>
        <a:ext cx="11204628" cy="576450"/>
      </dsp:txXfrm>
    </dsp:sp>
    <dsp:sp modelId="{AACE8B0A-6BAF-084C-9DD4-D0FD7E0E6725}">
      <dsp:nvSpPr>
        <dsp:cNvPr id="0" name=""/>
        <dsp:cNvSpPr/>
      </dsp:nvSpPr>
      <dsp:spPr>
        <a:xfrm>
          <a:off x="0" y="3051706"/>
          <a:ext cx="11266998" cy="914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72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Fornisce una stima complessiva dell’esposizione allo stress durante il periodo considerato e può essere calcolata per specifici momenti della giornata (per esempio, mattino, pomeriggio, sera) o per l’intera giornata</a:t>
          </a:r>
        </a:p>
      </dsp:txBody>
      <dsp:txXfrm>
        <a:off x="0" y="3051706"/>
        <a:ext cx="11266998" cy="914940"/>
      </dsp:txXfrm>
    </dsp:sp>
    <dsp:sp modelId="{A7DE7AEE-5740-E840-A31A-EB3CCDA89608}">
      <dsp:nvSpPr>
        <dsp:cNvPr id="0" name=""/>
        <dsp:cNvSpPr/>
      </dsp:nvSpPr>
      <dsp:spPr>
        <a:xfrm>
          <a:off x="0" y="3966646"/>
          <a:ext cx="11266998" cy="6388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Misurazione tramite capelli</a:t>
          </a:r>
        </a:p>
      </dsp:txBody>
      <dsp:txXfrm>
        <a:off x="31185" y="3997831"/>
        <a:ext cx="11204628" cy="576450"/>
      </dsp:txXfrm>
    </dsp:sp>
    <dsp:sp modelId="{5A0444DF-73A9-AD4B-A1B8-6F13DF41C0E3}">
      <dsp:nvSpPr>
        <dsp:cNvPr id="0" name=""/>
        <dsp:cNvSpPr/>
      </dsp:nvSpPr>
      <dsp:spPr>
        <a:xfrm>
          <a:off x="0" y="4605466"/>
          <a:ext cx="11266998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72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it-IT" sz="2000" kern="1200" dirty="0"/>
            <a:t>Indicatore di stress cronico</a:t>
          </a:r>
        </a:p>
      </dsp:txBody>
      <dsp:txXfrm>
        <a:off x="0" y="4605466"/>
        <a:ext cx="11266998" cy="430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DA9AE-124D-7343-A20A-44D4178717DE}">
      <dsp:nvSpPr>
        <dsp:cNvPr id="0" name=""/>
        <dsp:cNvSpPr/>
      </dsp:nvSpPr>
      <dsp:spPr>
        <a:xfrm>
          <a:off x="192175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Associata a elevati livelli di nevroticismo o in contesti lavorativi con un maggior numero di conflitti</a:t>
          </a:r>
        </a:p>
      </dsp:txBody>
      <dsp:txXfrm>
        <a:off x="192175" y="2179"/>
        <a:ext cx="3373997" cy="2024398"/>
      </dsp:txXfrm>
    </dsp:sp>
    <dsp:sp modelId="{36635549-8B00-2649-A619-229FF9EC539C}">
      <dsp:nvSpPr>
        <dsp:cNvPr id="0" name=""/>
        <dsp:cNvSpPr/>
      </dsp:nvSpPr>
      <dsp:spPr>
        <a:xfrm>
          <a:off x="3903573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Può influenzare umore, pensieri e comportamento, contribuendo a sintomi come ansia, depressione, irritabilità e affaticamento</a:t>
          </a:r>
        </a:p>
      </dsp:txBody>
      <dsp:txXfrm>
        <a:off x="3903573" y="2179"/>
        <a:ext cx="3373997" cy="2024398"/>
      </dsp:txXfrm>
    </dsp:sp>
    <dsp:sp modelId="{5A47A48D-C5EA-3F43-AF92-97A6D78075C8}">
      <dsp:nvSpPr>
        <dsp:cNvPr id="0" name=""/>
        <dsp:cNvSpPr/>
      </dsp:nvSpPr>
      <dsp:spPr>
        <a:xfrm>
          <a:off x="7614970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Compromissione delle funzioni esecutive, maggiori </a:t>
          </a:r>
          <a:r>
            <a:rPr lang="it-IT" sz="2200" kern="1200" dirty="0" err="1"/>
            <a:t>bias</a:t>
          </a:r>
          <a:r>
            <a:rPr lang="it-IT" sz="2200" kern="1200" dirty="0"/>
            <a:t> percettivi e mnestici</a:t>
          </a:r>
          <a:endParaRPr lang="it-IT" sz="2200" b="1" kern="1200" dirty="0"/>
        </a:p>
      </dsp:txBody>
      <dsp:txXfrm>
        <a:off x="7614970" y="2179"/>
        <a:ext cx="3373997" cy="2024398"/>
      </dsp:txXfrm>
    </dsp:sp>
    <dsp:sp modelId="{4AFD09B3-D3AD-B743-971F-89FE3111CAF4}">
      <dsp:nvSpPr>
        <dsp:cNvPr id="0" name=""/>
        <dsp:cNvSpPr/>
      </dsp:nvSpPr>
      <dsp:spPr>
        <a:xfrm>
          <a:off x="2003219" y="2363977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Minori capacità di regolare le emozioni</a:t>
          </a:r>
          <a:endParaRPr lang="it-IT" sz="2200" b="1" kern="1200" dirty="0"/>
        </a:p>
      </dsp:txBody>
      <dsp:txXfrm>
        <a:off x="2003219" y="2363977"/>
        <a:ext cx="3373997" cy="2024398"/>
      </dsp:txXfrm>
    </dsp:sp>
    <dsp:sp modelId="{E822832D-E9D2-4347-A966-58EE5ABBA9CC}">
      <dsp:nvSpPr>
        <dsp:cNvPr id="0" name=""/>
        <dsp:cNvSpPr/>
      </dsp:nvSpPr>
      <dsp:spPr>
        <a:xfrm>
          <a:off x="5714617" y="2363977"/>
          <a:ext cx="346330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Effetti negativi possono essere mitigati dal supporto sociale</a:t>
          </a:r>
        </a:p>
      </dsp:txBody>
      <dsp:txXfrm>
        <a:off x="5714617" y="2363977"/>
        <a:ext cx="3463307" cy="2024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47381-5758-2644-961C-9667217304CC}">
      <dsp:nvSpPr>
        <dsp:cNvPr id="0" name=""/>
        <dsp:cNvSpPr/>
      </dsp:nvSpPr>
      <dsp:spPr>
        <a:xfrm>
          <a:off x="7124" y="1911874"/>
          <a:ext cx="2129385" cy="1517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Adattamento del battito cardiaco alle richieste fisiologiche e ambientali</a:t>
          </a:r>
        </a:p>
      </dsp:txBody>
      <dsp:txXfrm>
        <a:off x="51561" y="1956311"/>
        <a:ext cx="2040511" cy="1428312"/>
      </dsp:txXfrm>
    </dsp:sp>
    <dsp:sp modelId="{1C6C4B34-32CE-514B-B430-1BD3BD608194}">
      <dsp:nvSpPr>
        <dsp:cNvPr id="0" name=""/>
        <dsp:cNvSpPr/>
      </dsp:nvSpPr>
      <dsp:spPr>
        <a:xfrm>
          <a:off x="2349447" y="2406423"/>
          <a:ext cx="451429" cy="528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2349447" y="2512040"/>
        <a:ext cx="316000" cy="316853"/>
      </dsp:txXfrm>
    </dsp:sp>
    <dsp:sp modelId="{C5A98BAE-8BC4-FC40-8D08-6FE6E77A044F}">
      <dsp:nvSpPr>
        <dsp:cNvPr id="0" name=""/>
        <dsp:cNvSpPr/>
      </dsp:nvSpPr>
      <dsp:spPr>
        <a:xfrm>
          <a:off x="2988263" y="1911874"/>
          <a:ext cx="2129385" cy="1517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Regolazione cardiovascolare</a:t>
          </a:r>
        </a:p>
      </dsp:txBody>
      <dsp:txXfrm>
        <a:off x="3032700" y="1956311"/>
        <a:ext cx="2040511" cy="1428312"/>
      </dsp:txXfrm>
    </dsp:sp>
    <dsp:sp modelId="{4B284B0A-4AFC-8D4C-825F-8BC5DE8A1436}">
      <dsp:nvSpPr>
        <dsp:cNvPr id="0" name=""/>
        <dsp:cNvSpPr/>
      </dsp:nvSpPr>
      <dsp:spPr>
        <a:xfrm>
          <a:off x="5330587" y="2406423"/>
          <a:ext cx="451429" cy="528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5330587" y="2512040"/>
        <a:ext cx="316000" cy="316853"/>
      </dsp:txXfrm>
    </dsp:sp>
    <dsp:sp modelId="{54626FA5-89EC-5440-B1EA-A8E883751495}">
      <dsp:nvSpPr>
        <dsp:cNvPr id="0" name=""/>
        <dsp:cNvSpPr/>
      </dsp:nvSpPr>
      <dsp:spPr>
        <a:xfrm>
          <a:off x="5969402" y="1911874"/>
          <a:ext cx="2129385" cy="15171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Capacità di resilienza dell’individuo</a:t>
          </a:r>
        </a:p>
      </dsp:txBody>
      <dsp:txXfrm>
        <a:off x="6013839" y="1956311"/>
        <a:ext cx="2040511" cy="14283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D31F2-F16F-FC4B-BAF7-0681361FF6B6}">
      <dsp:nvSpPr>
        <dsp:cNvPr id="0" name=""/>
        <dsp:cNvSpPr/>
      </dsp:nvSpPr>
      <dsp:spPr>
        <a:xfrm>
          <a:off x="2676196" y="1319750"/>
          <a:ext cx="1464541" cy="508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176"/>
              </a:lnTo>
              <a:lnTo>
                <a:pt x="1464541" y="254176"/>
              </a:lnTo>
              <a:lnTo>
                <a:pt x="1464541" y="50835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F3697-EB16-B14C-82E3-C7461F19873C}">
      <dsp:nvSpPr>
        <dsp:cNvPr id="0" name=""/>
        <dsp:cNvSpPr/>
      </dsp:nvSpPr>
      <dsp:spPr>
        <a:xfrm>
          <a:off x="1211655" y="1319750"/>
          <a:ext cx="1464541" cy="508353"/>
        </a:xfrm>
        <a:custGeom>
          <a:avLst/>
          <a:gdLst/>
          <a:ahLst/>
          <a:cxnLst/>
          <a:rect l="0" t="0" r="0" b="0"/>
          <a:pathLst>
            <a:path>
              <a:moveTo>
                <a:pt x="1464541" y="0"/>
              </a:moveTo>
              <a:lnTo>
                <a:pt x="1464541" y="254176"/>
              </a:lnTo>
              <a:lnTo>
                <a:pt x="0" y="254176"/>
              </a:lnTo>
              <a:lnTo>
                <a:pt x="0" y="50835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4A379-E1FC-BC4D-AB49-2A8BC24D5BDF}">
      <dsp:nvSpPr>
        <dsp:cNvPr id="0" name=""/>
        <dsp:cNvSpPr/>
      </dsp:nvSpPr>
      <dsp:spPr>
        <a:xfrm>
          <a:off x="1465831" y="109386"/>
          <a:ext cx="2420729" cy="1210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Misurato con</a:t>
          </a:r>
        </a:p>
      </dsp:txBody>
      <dsp:txXfrm>
        <a:off x="1465831" y="109386"/>
        <a:ext cx="2420729" cy="1210364"/>
      </dsp:txXfrm>
    </dsp:sp>
    <dsp:sp modelId="{A673FA13-6D66-EE4C-A059-8478D638DFC2}">
      <dsp:nvSpPr>
        <dsp:cNvPr id="0" name=""/>
        <dsp:cNvSpPr/>
      </dsp:nvSpPr>
      <dsp:spPr>
        <a:xfrm>
          <a:off x="1290" y="1828104"/>
          <a:ext cx="2420729" cy="1210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Tradizionalmente l'elettrocardiogramma</a:t>
          </a:r>
        </a:p>
      </dsp:txBody>
      <dsp:txXfrm>
        <a:off x="1290" y="1828104"/>
        <a:ext cx="2420729" cy="1210364"/>
      </dsp:txXfrm>
    </dsp:sp>
    <dsp:sp modelId="{764AF414-BAE5-104A-BAC0-337D3C8DF7D1}">
      <dsp:nvSpPr>
        <dsp:cNvPr id="0" name=""/>
        <dsp:cNvSpPr/>
      </dsp:nvSpPr>
      <dsp:spPr>
        <a:xfrm>
          <a:off x="2930373" y="1828104"/>
          <a:ext cx="2420729" cy="12103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Sensori posti sulla superficie del corpo per rilevare le variazioni nel volume arterioso o venoso correlato ai battiti cardiaci</a:t>
          </a:r>
        </a:p>
      </dsp:txBody>
      <dsp:txXfrm>
        <a:off x="2930373" y="1828104"/>
        <a:ext cx="2420729" cy="12103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D31F2-F16F-FC4B-BAF7-0681361FF6B6}">
      <dsp:nvSpPr>
        <dsp:cNvPr id="0" name=""/>
        <dsp:cNvSpPr/>
      </dsp:nvSpPr>
      <dsp:spPr>
        <a:xfrm>
          <a:off x="2899936" y="1244952"/>
          <a:ext cx="1565996" cy="522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302"/>
              </a:lnTo>
              <a:lnTo>
                <a:pt x="1565996" y="261302"/>
              </a:lnTo>
              <a:lnTo>
                <a:pt x="1565996" y="52260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F3697-EB16-B14C-82E3-C7461F19873C}">
      <dsp:nvSpPr>
        <dsp:cNvPr id="0" name=""/>
        <dsp:cNvSpPr/>
      </dsp:nvSpPr>
      <dsp:spPr>
        <a:xfrm>
          <a:off x="1394337" y="1244952"/>
          <a:ext cx="1505598" cy="522604"/>
        </a:xfrm>
        <a:custGeom>
          <a:avLst/>
          <a:gdLst/>
          <a:ahLst/>
          <a:cxnLst/>
          <a:rect l="0" t="0" r="0" b="0"/>
          <a:pathLst>
            <a:path>
              <a:moveTo>
                <a:pt x="1505598" y="0"/>
              </a:moveTo>
              <a:lnTo>
                <a:pt x="1505598" y="261302"/>
              </a:lnTo>
              <a:lnTo>
                <a:pt x="0" y="261302"/>
              </a:lnTo>
              <a:lnTo>
                <a:pt x="0" y="52260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4A379-E1FC-BC4D-AB49-2A8BC24D5BDF}">
      <dsp:nvSpPr>
        <dsp:cNvPr id="0" name=""/>
        <dsp:cNvSpPr/>
      </dsp:nvSpPr>
      <dsp:spPr>
        <a:xfrm>
          <a:off x="1655639" y="656"/>
          <a:ext cx="2488592" cy="1244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Misurato attraverso</a:t>
          </a:r>
        </a:p>
      </dsp:txBody>
      <dsp:txXfrm>
        <a:off x="1655639" y="656"/>
        <a:ext cx="2488592" cy="1244296"/>
      </dsp:txXfrm>
    </dsp:sp>
    <dsp:sp modelId="{A673FA13-6D66-EE4C-A059-8478D638DFC2}">
      <dsp:nvSpPr>
        <dsp:cNvPr id="0" name=""/>
        <dsp:cNvSpPr/>
      </dsp:nvSpPr>
      <dsp:spPr>
        <a:xfrm>
          <a:off x="89643" y="1767556"/>
          <a:ext cx="2609388" cy="1244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Nel dominio del tempo - Radice quadrata della media delle differenze successive -  Root Mean </a:t>
          </a:r>
          <a:r>
            <a:rPr lang="it-IT" sz="16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Square</a:t>
          </a:r>
          <a:r>
            <a:rPr lang="it-IT" sz="16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of the Successive </a:t>
          </a:r>
          <a:r>
            <a:rPr lang="it-IT" sz="16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Differences</a:t>
          </a:r>
          <a:endParaRPr lang="it-IT" sz="1600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>
        <a:off x="89643" y="1767556"/>
        <a:ext cx="2609388" cy="1244296"/>
      </dsp:txXfrm>
    </dsp:sp>
    <dsp:sp modelId="{764AF414-BAE5-104A-BAC0-337D3C8DF7D1}">
      <dsp:nvSpPr>
        <dsp:cNvPr id="0" name=""/>
        <dsp:cNvSpPr/>
      </dsp:nvSpPr>
      <dsp:spPr>
        <a:xfrm>
          <a:off x="3221636" y="1767556"/>
          <a:ext cx="2488592" cy="1244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Nel dominio della frequenza  - identificazione delle frequenze alte, comprese tra 0,15 e 0,4 Hertz -  High Frequency-HRV </a:t>
          </a:r>
        </a:p>
      </dsp:txBody>
      <dsp:txXfrm>
        <a:off x="3221636" y="1767556"/>
        <a:ext cx="2488592" cy="12442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1634A-B90A-4A46-B4D2-663A2FE6A077}">
      <dsp:nvSpPr>
        <dsp:cNvPr id="0" name=""/>
        <dsp:cNvSpPr/>
      </dsp:nvSpPr>
      <dsp:spPr>
        <a:xfrm>
          <a:off x="5144281" y="4942"/>
          <a:ext cx="4128803" cy="918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HRV Fasica</a:t>
          </a:r>
        </a:p>
      </dsp:txBody>
      <dsp:txXfrm>
        <a:off x="5171193" y="31854"/>
        <a:ext cx="4074979" cy="865035"/>
      </dsp:txXfrm>
    </dsp:sp>
    <dsp:sp modelId="{608EFE92-505E-C249-A18E-8154446959A7}">
      <dsp:nvSpPr>
        <dsp:cNvPr id="0" name=""/>
        <dsp:cNvSpPr/>
      </dsp:nvSpPr>
      <dsp:spPr>
        <a:xfrm rot="5400000">
          <a:off x="7036397" y="946773"/>
          <a:ext cx="344572" cy="413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 rot="-5400000">
        <a:off x="7084637" y="981230"/>
        <a:ext cx="248092" cy="241200"/>
      </dsp:txXfrm>
    </dsp:sp>
    <dsp:sp modelId="{54D91F45-8DF4-CE47-91A4-7945527FB7CB}">
      <dsp:nvSpPr>
        <dsp:cNvPr id="0" name=""/>
        <dsp:cNvSpPr/>
      </dsp:nvSpPr>
      <dsp:spPr>
        <a:xfrm>
          <a:off x="5370964" y="1383231"/>
          <a:ext cx="3675437" cy="918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Reattività</a:t>
          </a:r>
        </a:p>
      </dsp:txBody>
      <dsp:txXfrm>
        <a:off x="5397876" y="1410143"/>
        <a:ext cx="3621613" cy="865035"/>
      </dsp:txXfrm>
    </dsp:sp>
    <dsp:sp modelId="{2BE75833-13C8-7748-9A6C-4FBAD4CD0F38}">
      <dsp:nvSpPr>
        <dsp:cNvPr id="0" name=""/>
        <dsp:cNvSpPr/>
      </dsp:nvSpPr>
      <dsp:spPr>
        <a:xfrm rot="5400000">
          <a:off x="7036397" y="2325062"/>
          <a:ext cx="344572" cy="413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 rot="-5400000">
        <a:off x="7084637" y="2359519"/>
        <a:ext cx="248092" cy="241200"/>
      </dsp:txXfrm>
    </dsp:sp>
    <dsp:sp modelId="{645DEE3F-C3E2-AC42-A92C-76BC8A87CA53}">
      <dsp:nvSpPr>
        <dsp:cNvPr id="0" name=""/>
        <dsp:cNvSpPr/>
      </dsp:nvSpPr>
      <dsp:spPr>
        <a:xfrm>
          <a:off x="5148582" y="2761520"/>
          <a:ext cx="4120202" cy="918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/>
            <a:t>Durante la risposta acuta in presenza di uno stimolo stressante, la HRV fasica (di stato) diminuisce riflettendo la dominanza del sistema nervoso simpatico sul parasimpatico</a:t>
          </a:r>
        </a:p>
      </dsp:txBody>
      <dsp:txXfrm>
        <a:off x="5175494" y="2788432"/>
        <a:ext cx="4066378" cy="865035"/>
      </dsp:txXfrm>
    </dsp:sp>
    <dsp:sp modelId="{EDCC4688-B223-2942-889E-AE608C117249}">
      <dsp:nvSpPr>
        <dsp:cNvPr id="0" name=""/>
        <dsp:cNvSpPr/>
      </dsp:nvSpPr>
      <dsp:spPr>
        <a:xfrm rot="5400000">
          <a:off x="7036397" y="3703351"/>
          <a:ext cx="344572" cy="413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100" kern="1200"/>
        </a:p>
      </dsp:txBody>
      <dsp:txXfrm rot="-5400000">
        <a:off x="7084637" y="3737808"/>
        <a:ext cx="248092" cy="241200"/>
      </dsp:txXfrm>
    </dsp:sp>
    <dsp:sp modelId="{BA23ADE9-12BF-5B44-AD6B-EE061297973F}">
      <dsp:nvSpPr>
        <dsp:cNvPr id="0" name=""/>
        <dsp:cNvSpPr/>
      </dsp:nvSpPr>
      <dsp:spPr>
        <a:xfrm>
          <a:off x="5099331" y="4139810"/>
          <a:ext cx="4218704" cy="918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0" i="0" u="none" kern="1200" dirty="0"/>
            <a:t>Riflette la </a:t>
          </a:r>
          <a:r>
            <a:rPr lang="it-IT" sz="1400" b="1" i="0" u="none" kern="1200" dirty="0"/>
            <a:t>reattività</a:t>
          </a:r>
          <a:r>
            <a:rPr lang="it-IT" sz="1400" b="0" i="0" u="none" kern="1200" dirty="0"/>
            <a:t> del sistema nervoso autonomo, cioè </a:t>
          </a:r>
          <a:r>
            <a:rPr lang="it-IT" sz="1400" b="1" i="0" u="none" kern="1200" dirty="0"/>
            <a:t>come</a:t>
          </a:r>
          <a:r>
            <a:rPr lang="it-IT" sz="1400" b="0" i="0" u="none" kern="1200" dirty="0"/>
            <a:t> e </a:t>
          </a:r>
          <a:r>
            <a:rPr lang="it-IT" sz="1400" b="1" i="0" u="none" kern="1200" dirty="0"/>
            <a:t>quanto velocemente</a:t>
          </a:r>
          <a:r>
            <a:rPr lang="it-IT" sz="1400" b="0" i="0" u="none" kern="1200" dirty="0"/>
            <a:t> si attiva o si regola in relazione a eventi esterni o interni</a:t>
          </a:r>
          <a:endParaRPr lang="it-IT" sz="1400" kern="1200" dirty="0"/>
        </a:p>
      </dsp:txBody>
      <dsp:txXfrm>
        <a:off x="5126243" y="4166722"/>
        <a:ext cx="4164880" cy="8650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1634A-B90A-4A46-B4D2-663A2FE6A077}">
      <dsp:nvSpPr>
        <dsp:cNvPr id="0" name=""/>
        <dsp:cNvSpPr/>
      </dsp:nvSpPr>
      <dsp:spPr>
        <a:xfrm>
          <a:off x="5156685" y="2"/>
          <a:ext cx="4132839" cy="91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HRV Tonica</a:t>
          </a:r>
        </a:p>
      </dsp:txBody>
      <dsp:txXfrm>
        <a:off x="5183624" y="26941"/>
        <a:ext cx="4078961" cy="865879"/>
      </dsp:txXfrm>
    </dsp:sp>
    <dsp:sp modelId="{608EFE92-505E-C249-A18E-8154446959A7}">
      <dsp:nvSpPr>
        <dsp:cNvPr id="0" name=""/>
        <dsp:cNvSpPr/>
      </dsp:nvSpPr>
      <dsp:spPr>
        <a:xfrm rot="5435870">
          <a:off x="7042504" y="943989"/>
          <a:ext cx="346780" cy="413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-5400000">
        <a:off x="7092270" y="977547"/>
        <a:ext cx="248334" cy="242746"/>
      </dsp:txXfrm>
    </dsp:sp>
    <dsp:sp modelId="{645DEE3F-C3E2-AC42-A92C-76BC8A87CA53}">
      <dsp:nvSpPr>
        <dsp:cNvPr id="0" name=""/>
        <dsp:cNvSpPr/>
      </dsp:nvSpPr>
      <dsp:spPr>
        <a:xfrm>
          <a:off x="5146568" y="1382108"/>
          <a:ext cx="4124230" cy="91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Baseline</a:t>
          </a:r>
          <a:endParaRPr lang="it-IT" sz="1300" kern="1200" dirty="0"/>
        </a:p>
      </dsp:txBody>
      <dsp:txXfrm>
        <a:off x="5173507" y="1409047"/>
        <a:ext cx="4070352" cy="865879"/>
      </dsp:txXfrm>
    </dsp:sp>
    <dsp:sp modelId="{EDCC4688-B223-2942-889E-AE608C117249}">
      <dsp:nvSpPr>
        <dsp:cNvPr id="0" name=""/>
        <dsp:cNvSpPr/>
      </dsp:nvSpPr>
      <dsp:spPr>
        <a:xfrm rot="5400000">
          <a:off x="7036228" y="2324860"/>
          <a:ext cx="344909" cy="413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-5400000">
        <a:off x="7084516" y="2359351"/>
        <a:ext cx="248334" cy="241436"/>
      </dsp:txXfrm>
    </dsp:sp>
    <dsp:sp modelId="{BA23ADE9-12BF-5B44-AD6B-EE061297973F}">
      <dsp:nvSpPr>
        <dsp:cNvPr id="0" name=""/>
        <dsp:cNvSpPr/>
      </dsp:nvSpPr>
      <dsp:spPr>
        <a:xfrm>
          <a:off x="5097269" y="2761745"/>
          <a:ext cx="4222828" cy="91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Misura della capacità intrinseca dell’individuo di adattarsi flessibilmente alle richieste dell’ambiente circostante</a:t>
          </a:r>
        </a:p>
      </dsp:txBody>
      <dsp:txXfrm>
        <a:off x="5124208" y="2788684"/>
        <a:ext cx="4168950" cy="865879"/>
      </dsp:txXfrm>
    </dsp:sp>
    <dsp:sp modelId="{7AF3A49C-A089-8A40-AB13-34B012B3FF27}">
      <dsp:nvSpPr>
        <dsp:cNvPr id="0" name=""/>
        <dsp:cNvSpPr/>
      </dsp:nvSpPr>
      <dsp:spPr>
        <a:xfrm rot="5400000">
          <a:off x="7036228" y="3704497"/>
          <a:ext cx="344909" cy="4138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-5400000">
        <a:off x="7084516" y="3738988"/>
        <a:ext cx="248334" cy="241436"/>
      </dsp:txXfrm>
    </dsp:sp>
    <dsp:sp modelId="{65D0EEAF-46D5-2043-8E1F-7E081D52B0CC}">
      <dsp:nvSpPr>
        <dsp:cNvPr id="0" name=""/>
        <dsp:cNvSpPr/>
      </dsp:nvSpPr>
      <dsp:spPr>
        <a:xfrm>
          <a:off x="5073447" y="4141381"/>
          <a:ext cx="4270471" cy="919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u="none" kern="1200" dirty="0"/>
            <a:t>Riflette il </a:t>
          </a:r>
          <a:r>
            <a:rPr lang="it-IT" sz="1500" b="1" i="0" u="none" kern="1200" dirty="0"/>
            <a:t>tono parasimpatico cronico</a:t>
          </a:r>
          <a:r>
            <a:rPr lang="it-IT" sz="1500" b="0" i="0" u="none" kern="1200" dirty="0"/>
            <a:t>, ovvero il livello generale di regolazione autonoma del sistema nervoso parasimpatico </a:t>
          </a:r>
          <a:endParaRPr lang="it-IT" sz="1500" kern="1200" dirty="0"/>
        </a:p>
      </dsp:txBody>
      <dsp:txXfrm>
        <a:off x="5100386" y="4168320"/>
        <a:ext cx="4216593" cy="8658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DA9AE-124D-7343-A20A-44D4178717DE}">
      <dsp:nvSpPr>
        <dsp:cNvPr id="0" name=""/>
        <dsp:cNvSpPr/>
      </dsp:nvSpPr>
      <dsp:spPr>
        <a:xfrm>
          <a:off x="192175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Associata a maggiori livelli di stress occupazionale</a:t>
          </a:r>
        </a:p>
      </dsp:txBody>
      <dsp:txXfrm>
        <a:off x="192175" y="2179"/>
        <a:ext cx="3373997" cy="2024398"/>
      </dsp:txXfrm>
    </dsp:sp>
    <dsp:sp modelId="{36635549-8B00-2649-A619-229FF9EC539C}">
      <dsp:nvSpPr>
        <dsp:cNvPr id="0" name=""/>
        <dsp:cNvSpPr/>
      </dsp:nvSpPr>
      <dsp:spPr>
        <a:xfrm>
          <a:off x="3903573" y="2179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Associata ad un maggior esaurimento emotivo</a:t>
          </a:r>
        </a:p>
      </dsp:txBody>
      <dsp:txXfrm>
        <a:off x="3903573" y="2179"/>
        <a:ext cx="3373997" cy="2024398"/>
      </dsp:txXfrm>
    </dsp:sp>
    <dsp:sp modelId="{4AFD09B3-D3AD-B743-971F-89FE3111CAF4}">
      <dsp:nvSpPr>
        <dsp:cNvPr id="0" name=""/>
        <dsp:cNvSpPr/>
      </dsp:nvSpPr>
      <dsp:spPr>
        <a:xfrm>
          <a:off x="7653467" y="0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Migliori capacità di regolare le emozioni rispetto a intensità e durata</a:t>
          </a:r>
          <a:endParaRPr lang="it-IT" sz="2400" b="1" kern="1200" dirty="0"/>
        </a:p>
      </dsp:txBody>
      <dsp:txXfrm>
        <a:off x="7653467" y="0"/>
        <a:ext cx="3373997" cy="2024398"/>
      </dsp:txXfrm>
    </dsp:sp>
    <dsp:sp modelId="{D337FA3B-730E-1140-A468-1573AEC986C0}">
      <dsp:nvSpPr>
        <dsp:cNvPr id="0" name=""/>
        <dsp:cNvSpPr/>
      </dsp:nvSpPr>
      <dsp:spPr>
        <a:xfrm>
          <a:off x="2003219" y="2363977"/>
          <a:ext cx="337399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/>
            <a:t>Maggore</a:t>
          </a:r>
          <a:r>
            <a:rPr lang="it-IT" sz="2400" kern="1200" dirty="0"/>
            <a:t> rischio di sviluppare disturbi somatici </a:t>
          </a:r>
          <a:endParaRPr lang="it-IT" sz="2400" b="1" kern="1200" dirty="0"/>
        </a:p>
      </dsp:txBody>
      <dsp:txXfrm>
        <a:off x="2003219" y="2363977"/>
        <a:ext cx="3373997" cy="2024398"/>
      </dsp:txXfrm>
    </dsp:sp>
    <dsp:sp modelId="{E822832D-E9D2-4347-A966-58EE5ABBA9CC}">
      <dsp:nvSpPr>
        <dsp:cNvPr id="0" name=""/>
        <dsp:cNvSpPr/>
      </dsp:nvSpPr>
      <dsp:spPr>
        <a:xfrm>
          <a:off x="5714617" y="2363977"/>
          <a:ext cx="3463307" cy="202439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Anche relativamente l’HRV, gli effetti negativi possono essere mitigati dal supporto sociale sul lavoro</a:t>
          </a:r>
        </a:p>
      </dsp:txBody>
      <dsp:txXfrm>
        <a:off x="5714617" y="2363977"/>
        <a:ext cx="3463307" cy="2024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7FD44EC-97B0-3B57-5BE5-BA2C92E20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ABC19D-E320-0CB1-1060-C225628742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21/01/25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15122A-3A3F-1CE7-7026-69886B2D6D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A818EB-FAA2-FB0C-4613-39E0D5A2D5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CE6A2-34D7-2646-9ED7-85E0123137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65597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/>
              <a:t>21/01/25</a:t>
            </a:r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8AAE2-97D9-A440-BB89-2C1F83DDF6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3306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3D89643-5C0B-42BD-945F-EC40DAA49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6D40899-B06E-4B1E-9EAC-7D389E29F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D02F2F5-C616-323A-C0D9-986362ABE6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it-IT"/>
              <a:t>21/01/25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fascia">
            <a:extLst>
              <a:ext uri="{FF2B5EF4-FFF2-40B4-BE49-F238E27FC236}">
                <a16:creationId xmlns:a16="http://schemas.microsoft.com/office/drawing/2014/main" id="{22DA9701-6470-F1DC-4BDE-5A953BF676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C66DD44-6389-15AA-6A89-536C24105A76}"/>
              </a:ext>
            </a:extLst>
          </p:cNvPr>
          <p:cNvSpPr/>
          <p:nvPr userDrawn="1"/>
        </p:nvSpPr>
        <p:spPr>
          <a:xfrm>
            <a:off x="0" y="0"/>
            <a:ext cx="349857" cy="6875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1F34A66-AF94-0E44-EC49-FF3E7F7BFA59}"/>
              </a:ext>
            </a:extLst>
          </p:cNvPr>
          <p:cNvSpPr/>
          <p:nvPr userDrawn="1"/>
        </p:nvSpPr>
        <p:spPr>
          <a:xfrm rot="5400000">
            <a:off x="6032367" y="707246"/>
            <a:ext cx="477122" cy="118421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B325CC-2D53-EF67-9665-51B5559A3BC7}"/>
              </a:ext>
            </a:extLst>
          </p:cNvPr>
          <p:cNvSpPr txBox="1"/>
          <p:nvPr userDrawn="1"/>
        </p:nvSpPr>
        <p:spPr>
          <a:xfrm>
            <a:off x="604299" y="6488668"/>
            <a:ext cx="6472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u="none" strike="noStrike" dirty="0">
                <a:solidFill>
                  <a:srgbClr val="F6F6F6"/>
                </a:solidFill>
                <a:effectLst/>
                <a:latin typeface="Source Sans Pro" panose="020B0503030403020204" pitchFamily="34" charset="0"/>
              </a:rPr>
              <a:t>Stress, Benessere ed Engagement nelle Organizzazioni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01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D2B28C-B638-F74D-7DBB-CC54132D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F6736A-D69F-57FD-2FE9-6A5A81688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6F143C-E764-5720-8CC6-6E6DD259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E1D7B-272D-4F4E-A0FF-050D0A2A0DF0}" type="datetime1">
              <a:rPr lang="it-IT" smtClean="0"/>
              <a:t>16/04/25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C68966-E4C0-EA3F-E4DB-9D5E606A8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66E1E8-ADB5-7264-20C2-4B656768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2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22ECBB8-3317-CC90-6DFA-26AA06BB8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AF70E3-A10B-44A3-EF8A-F344FC2A4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643764-80E3-49B4-3767-861A0FC5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390C-F966-2048-B690-E4B9DAAB8B72}" type="datetime1">
              <a:rPr lang="it-IT" smtClean="0"/>
              <a:t>16/04/25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FBB33D-A3BD-4CA3-533F-CC640FC0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4A26D0-0079-9378-8B37-E68517C3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41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B89262B4-86DF-23E9-B26F-C6978D242A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374168"/>
            <a:ext cx="12144375" cy="50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fascia">
            <a:extLst>
              <a:ext uri="{FF2B5EF4-FFF2-40B4-BE49-F238E27FC236}">
                <a16:creationId xmlns:a16="http://schemas.microsoft.com/office/drawing/2014/main" id="{38681701-DCA7-6660-C621-AB36E18292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44BDE680-1D35-85A5-C1E7-BDA956224902}"/>
              </a:ext>
            </a:extLst>
          </p:cNvPr>
          <p:cNvSpPr txBox="1"/>
          <p:nvPr userDrawn="1"/>
        </p:nvSpPr>
        <p:spPr bwMode="auto">
          <a:xfrm>
            <a:off x="444068" y="6465658"/>
            <a:ext cx="36520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RDSEM</a:t>
            </a:r>
            <a:endParaRPr lang="it-IT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D0E0C67-B853-BFC3-133C-D69163094A2F}"/>
              </a:ext>
            </a:extLst>
          </p:cNvPr>
          <p:cNvSpPr/>
          <p:nvPr userDrawn="1"/>
        </p:nvSpPr>
        <p:spPr>
          <a:xfrm>
            <a:off x="0" y="0"/>
            <a:ext cx="349857" cy="68757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1B24A63-3BC8-9EB9-86CE-ED375911FEFE}"/>
              </a:ext>
            </a:extLst>
          </p:cNvPr>
          <p:cNvSpPr/>
          <p:nvPr userDrawn="1"/>
        </p:nvSpPr>
        <p:spPr>
          <a:xfrm rot="5400000">
            <a:off x="6032367" y="707246"/>
            <a:ext cx="477122" cy="118421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263B30-6824-DC8F-5A61-1EA52F57C03C}"/>
              </a:ext>
            </a:extLst>
          </p:cNvPr>
          <p:cNvSpPr txBox="1"/>
          <p:nvPr userDrawn="1"/>
        </p:nvSpPr>
        <p:spPr>
          <a:xfrm>
            <a:off x="6339164" y="6488668"/>
            <a:ext cx="6472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u="none" strike="noStrike" dirty="0">
                <a:solidFill>
                  <a:srgbClr val="F6F6F6"/>
                </a:solidFill>
                <a:effectLst/>
                <a:latin typeface="Source Sans Pro" panose="020B0503030403020204" pitchFamily="34" charset="0"/>
              </a:rPr>
              <a:t>Stress, Benessere ed Engagement nelle Organizzazioni</a:t>
            </a:r>
            <a:endParaRPr lang="it-IT" dirty="0"/>
          </a:p>
          <a:p>
            <a:endParaRPr lang="it-IT" dirty="0"/>
          </a:p>
        </p:txBody>
      </p:sp>
      <p:pic>
        <p:nvPicPr>
          <p:cNvPr id="5" name="Picture 6" descr="Sapienza Università di Roma Logo PNG Vector">
            <a:extLst>
              <a:ext uri="{FF2B5EF4-FFF2-40B4-BE49-F238E27FC236}">
                <a16:creationId xmlns:a16="http://schemas.microsoft.com/office/drawing/2014/main" id="{03A1E37F-930B-4D28-CEB7-3CAE0F4485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2" r="-7170" b="30919"/>
          <a:stretch/>
        </p:blipFill>
        <p:spPr bwMode="auto">
          <a:xfrm>
            <a:off x="398361" y="0"/>
            <a:ext cx="1384139" cy="4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36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8AD48-B74F-7E7C-66E3-734F10BD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775746-60EB-B7D6-3E91-EDA2EADE2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888374-889D-C1D4-A60D-80172927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CA42-AEF8-314F-87DF-4EAA572A49EE}" type="datetime1">
              <a:rPr lang="it-IT" smtClean="0"/>
              <a:t>16/04/25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0DB15-E476-97CB-28F4-B7223433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5959E8-A222-272E-ED79-8D291EF9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44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F80D4-D946-74FF-C1B1-16B8D46AC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02F465-5F68-B37A-14F7-64943C039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FEB8F8-E86A-CB58-6709-1A4264F73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795F93-6F26-25EF-6C28-EB427759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8220-A7F4-F944-A252-A142EB3A5702}" type="datetime1">
              <a:rPr lang="it-IT" smtClean="0"/>
              <a:t>16/04/25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04B19D-0677-B59C-0AD5-FCF56F29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CFB0E9-F395-4CE0-8663-78A3731C4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85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14D8FF-D89D-CA9C-44CC-E4F6E163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BD790B-7E96-0265-3798-C72E9F4A2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A795CF-3932-B5F5-C4B2-C8C72CC25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5445EE-DA43-5567-E63F-8D73BB9D1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6AA0813-A64B-9E27-9EA6-AC31A9016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73DCCE4-47D6-67BD-01E3-03C34D17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9032-189C-7646-A0C2-96F7CF00C267}" type="datetime1">
              <a:rPr lang="it-IT" smtClean="0"/>
              <a:t>16/04/25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5F6A702-7B84-8319-FABD-C5FDC25C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2E98703-8E8E-DF6A-C663-EF96E5FB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888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7C9B4C-F5E4-060D-3A59-DC01C427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E4D41E-20D8-3656-2CC0-CC832955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D44C7-75A7-1145-9402-F409FFA06534}" type="datetime1">
              <a:rPr lang="it-IT" smtClean="0"/>
              <a:t>16/04/25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644565-D6FD-DAD2-B0BA-8168048E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0E7219-5F55-7FE6-A40C-C54E1DD2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46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24B037-BB2F-F33A-7F80-022560E9B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04C4-EEF4-1940-891E-707E85EF82C8}" type="datetime1">
              <a:rPr lang="it-IT" smtClean="0"/>
              <a:t>16/04/25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C36E495-E637-F267-17CF-A3603671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201EBB-1367-C51B-75BF-39B11AB0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9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55D489-1AE8-3189-4827-85A947CB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A1F3B8-0E8B-8175-0989-5534109CC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8267A4-20C5-EF2E-3F35-FA6B5F64F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5F66E9-86A5-2A49-297F-78AAC5E2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CA09F-1CFC-C543-A605-C893F17E73BE}" type="datetime1">
              <a:rPr lang="it-IT" smtClean="0"/>
              <a:t>16/04/25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9B6CB5-E557-257F-3130-5E43A690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8526CA-C81C-8357-1F45-617B616B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52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14E903-4E80-9EAB-E7BC-D0DCA622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75674F-FA50-C29D-66DD-2D50C40520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364527-FA95-037D-DA2C-49B42E26C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E79B49-27AB-4A0C-EFA2-C6B9FDC0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FFDA-3387-CE4C-8508-00CD500B5ED3}" type="datetime1">
              <a:rPr lang="it-IT" smtClean="0"/>
              <a:t>16/04/25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CC737C-7BAC-1630-951F-CA2980C6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071581-E841-EA29-4A78-3183F738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70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9C31595-7B94-4E6C-7248-4D51F3C9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C2BF29-0B29-586F-D593-641284C70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D3A4C7-8197-4F96-F3F4-64ECB6B20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D92E87-C22A-4D40-AB86-C9D6A7DC2E86}" type="datetime1">
              <a:rPr lang="it-IT" smtClean="0"/>
              <a:t>16/04/25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742898-BF5E-88A0-646F-CAABA9DD3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A3E4D1-B379-306A-40FA-2AE44F874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637F1C-5C44-B144-AF30-114DF71CE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4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ttangolo 1">
            <a:extLst>
              <a:ext uri="{FF2B5EF4-FFF2-40B4-BE49-F238E27FC236}">
                <a16:creationId xmlns:a16="http://schemas.microsoft.com/office/drawing/2014/main" id="{3DCC638C-7A2A-41A3-8E20-F8EFC8085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568" y="4722959"/>
            <a:ext cx="7199312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Prof. Guido Alessandri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1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17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1507" name="Picture 16" descr="fascia">
            <a:extLst>
              <a:ext uri="{FF2B5EF4-FFF2-40B4-BE49-F238E27FC236}">
                <a16:creationId xmlns:a16="http://schemas.microsoft.com/office/drawing/2014/main" id="{0AD969D0-E57D-4EF3-AADB-D7CB6524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0"/>
            <a:ext cx="3143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6" descr="fascia">
            <a:extLst>
              <a:ext uri="{FF2B5EF4-FFF2-40B4-BE49-F238E27FC236}">
                <a16:creationId xmlns:a16="http://schemas.microsoft.com/office/drawing/2014/main" id="{442566F6-9E93-4646-B6FA-97438AC1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9D8A78-C05B-4CC3-A183-40D2C318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3057525"/>
            <a:ext cx="31432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5119462-8FF3-4630-9C3C-2877168F87D3}"/>
              </a:ext>
            </a:extLst>
          </p:cNvPr>
          <p:cNvSpPr/>
          <p:nvPr/>
        </p:nvSpPr>
        <p:spPr>
          <a:xfrm>
            <a:off x="561657" y="230314"/>
            <a:ext cx="84804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6000" b="1" dirty="0">
                <a:solidFill>
                  <a:srgbClr val="822334"/>
                </a:solidFill>
              </a:rPr>
              <a:t>Il contributo della psicofisiologia alla comprensione del benessere al lavoro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B2A57B1-08E1-2B0C-EC3A-0DEE27A6A272}"/>
              </a:ext>
            </a:extLst>
          </p:cNvPr>
          <p:cNvSpPr txBox="1"/>
          <p:nvPr/>
        </p:nvSpPr>
        <p:spPr>
          <a:xfrm>
            <a:off x="7650480" y="6614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44752E8-AC06-EF24-F407-1548B2D659A8}"/>
              </a:ext>
            </a:extLst>
          </p:cNvPr>
          <p:cNvSpPr/>
          <p:nvPr/>
        </p:nvSpPr>
        <p:spPr>
          <a:xfrm>
            <a:off x="7183120" y="6492240"/>
            <a:ext cx="4409440" cy="264160"/>
          </a:xfrm>
          <a:prstGeom prst="rect">
            <a:avLst/>
          </a:prstGeom>
          <a:solidFill>
            <a:srgbClr val="8223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3237723-2131-F121-92E0-089EC332BBA7}"/>
              </a:ext>
            </a:extLst>
          </p:cNvPr>
          <p:cNvSpPr/>
          <p:nvPr/>
        </p:nvSpPr>
        <p:spPr>
          <a:xfrm>
            <a:off x="0" y="10160"/>
            <a:ext cx="352425" cy="6847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0C84C24-38BF-2319-47EA-C195D04CF8E7}"/>
              </a:ext>
            </a:extLst>
          </p:cNvPr>
          <p:cNvSpPr/>
          <p:nvPr/>
        </p:nvSpPr>
        <p:spPr>
          <a:xfrm>
            <a:off x="9035415" y="0"/>
            <a:ext cx="31565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ACCB809-0910-89C5-C39C-ED76BC696F95}"/>
              </a:ext>
            </a:extLst>
          </p:cNvPr>
          <p:cNvSpPr/>
          <p:nvPr/>
        </p:nvSpPr>
        <p:spPr>
          <a:xfrm>
            <a:off x="6857021" y="6400800"/>
            <a:ext cx="3156585" cy="447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6" descr="Sapienza Università di Roma Logo PNG Vector">
            <a:extLst>
              <a:ext uri="{FF2B5EF4-FFF2-40B4-BE49-F238E27FC236}">
                <a16:creationId xmlns:a16="http://schemas.microsoft.com/office/drawing/2014/main" id="{11B4F341-5C10-7072-AD2B-3B36E027A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2" r="-7170" b="30919"/>
          <a:stretch/>
        </p:blipFill>
        <p:spPr bwMode="auto">
          <a:xfrm>
            <a:off x="7710810" y="5906839"/>
            <a:ext cx="1384139" cy="4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D10A3-16C7-8E84-44CD-ECCD89513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2A45E6-62E5-8B84-5032-9FA98AEC58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Heart Rate </a:t>
            </a:r>
            <a:r>
              <a:rPr lang="it-IT" sz="3200" b="1" dirty="0" err="1">
                <a:solidFill>
                  <a:srgbClr val="822334"/>
                </a:solidFill>
              </a:rPr>
              <a:t>Variability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110B59-1F0B-9C43-1095-2EEFA6AEA575}"/>
              </a:ext>
            </a:extLst>
          </p:cNvPr>
          <p:cNvSpPr txBox="1"/>
          <p:nvPr/>
        </p:nvSpPr>
        <p:spPr>
          <a:xfrm>
            <a:off x="365760" y="1210379"/>
            <a:ext cx="11826239" cy="196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800" dirty="0">
                <a:solidFill>
                  <a:srgbClr val="141413"/>
                </a:solidFill>
              </a:rPr>
              <a:t>Variazione degli </a:t>
            </a:r>
            <a:r>
              <a:rPr lang="it-IT" sz="2800" dirty="0">
                <a:solidFill>
                  <a:srgbClr val="822334"/>
                </a:solidFill>
              </a:rPr>
              <a:t>intervalli di tempo tra battiti cardiaci consecutivi </a:t>
            </a:r>
            <a:r>
              <a:rPr lang="it-IT" sz="2800" dirty="0">
                <a:solidFill>
                  <a:srgbClr val="141413"/>
                </a:solidFill>
              </a:rPr>
              <a:t>e riflette l’interazione dinamica tra il ramo simpatico e quello parasimpatico del sistema nervoso autonomo 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2D4BFA6-A399-4A1C-4899-21B5A3576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71460"/>
              </p:ext>
            </p:extLst>
          </p:nvPr>
        </p:nvGraphicFramePr>
        <p:xfrm>
          <a:off x="2185284" y="1320952"/>
          <a:ext cx="8105912" cy="5340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Immagine che contiene testo, schermata, documento, Carattere&#10;&#10;Il contenuto generato dall'IA potrebbe non essere corretto.">
            <a:extLst>
              <a:ext uri="{FF2B5EF4-FFF2-40B4-BE49-F238E27FC236}">
                <a16:creationId xmlns:a16="http://schemas.microsoft.com/office/drawing/2014/main" id="{38EC2A11-16C5-3A49-51BA-311279F5CD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180" t="14404" r="55010" b="76427"/>
          <a:stretch/>
        </p:blipFill>
        <p:spPr>
          <a:xfrm>
            <a:off x="3272954" y="5023437"/>
            <a:ext cx="5246759" cy="100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517ED-19FF-D641-549E-52384938F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9B3AD-8613-8D0D-2555-049D798FFD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Heart Rate </a:t>
            </a:r>
            <a:r>
              <a:rPr lang="it-IT" sz="3200" b="1" dirty="0" err="1">
                <a:solidFill>
                  <a:srgbClr val="822334"/>
                </a:solidFill>
              </a:rPr>
              <a:t>Variability</a:t>
            </a: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9E889C4-6C7A-FDC1-6C0E-E0EAA1583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727295"/>
              </p:ext>
            </p:extLst>
          </p:nvPr>
        </p:nvGraphicFramePr>
        <p:xfrm>
          <a:off x="399053" y="1158899"/>
          <a:ext cx="5352393" cy="3147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16002F0-887A-D990-3D30-50DBB9BAF68A}"/>
              </a:ext>
            </a:extLst>
          </p:cNvPr>
          <p:cNvSpPr txBox="1">
            <a:spLocks/>
          </p:cNvSpPr>
          <p:nvPr/>
        </p:nvSpPr>
        <p:spPr>
          <a:xfrm>
            <a:off x="524786" y="4579441"/>
            <a:ext cx="11298803" cy="14794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  <a:buNone/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Maggiore HRV, sia nel dominio del tempo che della </a:t>
            </a:r>
            <a:r>
              <a:rPr lang="it-IT" dirty="0">
                <a:solidFill>
                  <a:srgbClr val="141413"/>
                </a:solidFill>
                <a:latin typeface="Helvetica" pitchFamily="2" charset="0"/>
              </a:rPr>
              <a:t>frequenza, 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corrisponderebbe a una </a:t>
            </a:r>
            <a:r>
              <a:rPr lang="it-IT" b="1" dirty="0">
                <a:solidFill>
                  <a:srgbClr val="822334"/>
                </a:solidFill>
                <a:effectLst/>
                <a:latin typeface="Helvetica" pitchFamily="2" charset="0"/>
              </a:rPr>
              <a:t>maggiore attivazione parasimpatica 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dato si tratta di misura indiretta della funzionalità del nervo vago che trasporta oltre l’80% delle fibre del sistema nervoso parasimpatico</a:t>
            </a: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86C85AEC-44FF-10C0-F93E-98E239265E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214411"/>
              </p:ext>
            </p:extLst>
          </p:nvPr>
        </p:nvGraphicFramePr>
        <p:xfrm>
          <a:off x="6277555" y="1226573"/>
          <a:ext cx="5799872" cy="3012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0089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056B3-3DD4-879C-DF83-DF4FF3D6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0D749F-9780-B7A8-280A-EFB61C259B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Sistema Nervoso Simpatico e Parasimpatico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23D6C4-9008-5837-BF0A-FCAC0E77ACA1}"/>
              </a:ext>
            </a:extLst>
          </p:cNvPr>
          <p:cNvSpPr txBox="1"/>
          <p:nvPr/>
        </p:nvSpPr>
        <p:spPr>
          <a:xfrm>
            <a:off x="445293" y="1925293"/>
            <a:ext cx="3530359" cy="2255041"/>
          </a:xfrm>
          <a:prstGeom prst="rect">
            <a:avLst/>
          </a:prstGeom>
          <a:solidFill>
            <a:schemeClr val="bg2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400" dirty="0">
                <a:solidFill>
                  <a:srgbClr val="141413"/>
                </a:solidFill>
              </a:rPr>
              <a:t>Attivazione e mobilizzazione del corpo in situazioni di emergenza (</a:t>
            </a:r>
            <a:r>
              <a:rPr lang="it-IT" sz="2400" dirty="0" err="1">
                <a:solidFill>
                  <a:srgbClr val="141413"/>
                </a:solidFill>
              </a:rPr>
              <a:t>fight</a:t>
            </a:r>
            <a:r>
              <a:rPr lang="it-IT" sz="2400" dirty="0">
                <a:solidFill>
                  <a:srgbClr val="141413"/>
                </a:solidFill>
              </a:rPr>
              <a:t> or </a:t>
            </a:r>
            <a:r>
              <a:rPr lang="it-IT" sz="2400" dirty="0" err="1">
                <a:solidFill>
                  <a:srgbClr val="141413"/>
                </a:solidFill>
              </a:rPr>
              <a:t>flight</a:t>
            </a:r>
            <a:r>
              <a:rPr lang="it-IT" sz="2400" dirty="0">
                <a:solidFill>
                  <a:srgbClr val="141413"/>
                </a:solidFill>
              </a:rPr>
              <a:t>)</a:t>
            </a:r>
          </a:p>
        </p:txBody>
      </p:sp>
      <p:pic>
        <p:nvPicPr>
          <p:cNvPr id="4098" name="Picture 2" descr="Sistema Nervioso Simpático Parasimpático Diferencia Comparación Diagrama  Con Órganos Internos Vector de stock #519528224 de ©edesignua">
            <a:extLst>
              <a:ext uri="{FF2B5EF4-FFF2-40B4-BE49-F238E27FC236}">
                <a16:creationId xmlns:a16="http://schemas.microsoft.com/office/drawing/2014/main" id="{DEB753BD-0227-C26B-7F09-CE18B3B74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0" b="7368"/>
          <a:stretch/>
        </p:blipFill>
        <p:spPr bwMode="auto">
          <a:xfrm>
            <a:off x="4080865" y="1273245"/>
            <a:ext cx="4897667" cy="482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B85AE3-9F5B-501A-C3A9-8B164D0CB883}"/>
              </a:ext>
            </a:extLst>
          </p:cNvPr>
          <p:cNvSpPr txBox="1"/>
          <p:nvPr/>
        </p:nvSpPr>
        <p:spPr>
          <a:xfrm>
            <a:off x="9083745" y="1925293"/>
            <a:ext cx="3051492" cy="1969193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>
                <a:solidFill>
                  <a:srgbClr val="141413"/>
                </a:solidFill>
              </a:rPr>
              <a:t>Stato di rilassamento </a:t>
            </a:r>
          </a:p>
          <a:p>
            <a:pPr algn="ctr">
              <a:lnSpc>
                <a:spcPct val="150000"/>
              </a:lnSpc>
            </a:pPr>
            <a:r>
              <a:rPr lang="it-IT" sz="2800" dirty="0">
                <a:solidFill>
                  <a:srgbClr val="141413"/>
                </a:solidFill>
              </a:rPr>
              <a:t>(</a:t>
            </a:r>
            <a:r>
              <a:rPr lang="it-IT" sz="2800" dirty="0" err="1">
                <a:solidFill>
                  <a:srgbClr val="141413"/>
                </a:solidFill>
              </a:rPr>
              <a:t>rest</a:t>
            </a:r>
            <a:r>
              <a:rPr lang="it-IT" sz="2800" dirty="0">
                <a:solidFill>
                  <a:srgbClr val="141413"/>
                </a:solidFill>
              </a:rPr>
              <a:t> and digest)</a:t>
            </a:r>
          </a:p>
        </p:txBody>
      </p:sp>
    </p:spTree>
    <p:extLst>
      <p:ext uri="{BB962C8B-B14F-4D97-AF65-F5344CB8AC3E}">
        <p14:creationId xmlns:p14="http://schemas.microsoft.com/office/powerpoint/2010/main" val="94843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A3204-3CEF-111A-6611-D542EC408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95C92810-B203-6E05-19FD-99332BE7E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058682"/>
              </p:ext>
            </p:extLst>
          </p:nvPr>
        </p:nvGraphicFramePr>
        <p:xfrm>
          <a:off x="-3911927" y="1088584"/>
          <a:ext cx="14417367" cy="5063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16B7244-B559-4E1A-ED7E-4E7C57E203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HRV Tonica vs Fasica</a:t>
            </a: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E2451500-ED35-D41E-BC2A-445B1C6A54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790426"/>
              </p:ext>
            </p:extLst>
          </p:nvPr>
        </p:nvGraphicFramePr>
        <p:xfrm>
          <a:off x="1686560" y="1088584"/>
          <a:ext cx="14417367" cy="5063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8343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D3224-89F6-C0FD-A49D-695C8B05F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22A98-6582-A2A3-EB47-E7D03FE9DF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 err="1">
                <a:solidFill>
                  <a:srgbClr val="822334"/>
                </a:solidFill>
              </a:rPr>
              <a:t>Outcome</a:t>
            </a:r>
            <a:r>
              <a:rPr lang="it-IT" sz="3200" b="1" dirty="0">
                <a:solidFill>
                  <a:srgbClr val="822334"/>
                </a:solidFill>
              </a:rPr>
              <a:t> dell’HRV</a:t>
            </a: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DBFB6E0-651F-35FE-74ED-58BD20164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7656555"/>
              </p:ext>
            </p:extLst>
          </p:nvPr>
        </p:nvGraphicFramePr>
        <p:xfrm>
          <a:off x="647668" y="1416368"/>
          <a:ext cx="11181144" cy="439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216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30D19-1727-7BE4-5E44-31D87E671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728208-CF36-5C72-08B3-24317F565F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Pressione Arteriosa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681641-673A-7151-C69B-623592B0BA4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761" y="1025839"/>
            <a:ext cx="11826239" cy="254513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Esposizione a stressor </a:t>
            </a:r>
            <a:r>
              <a:rPr lang="it-IT" dirty="0">
                <a:solidFill>
                  <a:srgbClr val="822334"/>
                </a:solidFill>
                <a:effectLst/>
                <a:latin typeface="Helvetica" pitchFamily="2" charset="0"/>
              </a:rPr>
              <a:t>acuti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sul luogo di lavoro determina aumenti </a:t>
            </a:r>
            <a:r>
              <a:rPr lang="it-IT" dirty="0">
                <a:solidFill>
                  <a:srgbClr val="822334"/>
                </a:solidFill>
                <a:effectLst/>
                <a:latin typeface="Helvetica" pitchFamily="2" charset="0"/>
              </a:rPr>
              <a:t>transitori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 della pressione arteriosa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4C1664-233D-2A57-05A5-2A4AEBC5EAB3}"/>
              </a:ext>
            </a:extLst>
          </p:cNvPr>
          <p:cNvSpPr txBox="1"/>
          <p:nvPr/>
        </p:nvSpPr>
        <p:spPr>
          <a:xfrm>
            <a:off x="574949" y="2480356"/>
            <a:ext cx="5148727" cy="2355966"/>
          </a:xfrm>
          <a:prstGeom prst="rect">
            <a:avLst/>
          </a:prstGeom>
          <a:noFill/>
          <a:ln w="19050">
            <a:solidFill>
              <a:srgbClr val="822334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000" dirty="0">
                <a:solidFill>
                  <a:srgbClr val="141413"/>
                </a:solidFill>
                <a:effectLst/>
                <a:latin typeface="Helvetica" pitchFamily="2" charset="0"/>
              </a:rPr>
              <a:t>Compiti caratterizzati da </a:t>
            </a:r>
            <a:r>
              <a:rPr lang="it-IT" sz="2000" dirty="0">
                <a:solidFill>
                  <a:srgbClr val="822334"/>
                </a:solidFill>
                <a:effectLst/>
                <a:latin typeface="Helvetica" pitchFamily="2" charset="0"/>
              </a:rPr>
              <a:t>elevata difficoltà, pressione temporale e valutazione sociale </a:t>
            </a:r>
            <a:r>
              <a:rPr lang="it-IT" sz="2000" dirty="0">
                <a:solidFill>
                  <a:srgbClr val="141413"/>
                </a:solidFill>
                <a:effectLst/>
                <a:latin typeface="Helvetica" pitchFamily="2" charset="0"/>
              </a:rPr>
              <a:t>risulterebbero associati ad aumenti di pressione arteriosa maggiori rispetto ad altri tipi di compito</a:t>
            </a:r>
          </a:p>
        </p:txBody>
      </p:sp>
      <p:pic>
        <p:nvPicPr>
          <p:cNvPr id="5124" name="Picture 4" descr="Holter pressorio: cos'è e a cosa serve - SB Medical">
            <a:extLst>
              <a:ext uri="{FF2B5EF4-FFF2-40B4-BE49-F238E27FC236}">
                <a16:creationId xmlns:a16="http://schemas.microsoft.com/office/drawing/2014/main" id="{82983051-B2A4-EC56-23A1-CD8FCA890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64" y="2711362"/>
            <a:ext cx="2853415" cy="189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figmomanometro Ad Aneroide Prestige : Amazon.es: Salud y cuidado personal">
            <a:extLst>
              <a:ext uri="{FF2B5EF4-FFF2-40B4-BE49-F238E27FC236}">
                <a16:creationId xmlns:a16="http://schemas.microsoft.com/office/drawing/2014/main" id="{D0EC7382-86C4-BB8B-A809-FF429A61F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69" y="2214877"/>
            <a:ext cx="3033031" cy="30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5F1FCE-05CE-5C75-3C78-2BD87FEE5656}"/>
              </a:ext>
            </a:extLst>
          </p:cNvPr>
          <p:cNvSpPr txBox="1"/>
          <p:nvPr/>
        </p:nvSpPr>
        <p:spPr>
          <a:xfrm>
            <a:off x="10392877" y="4771772"/>
            <a:ext cx="6405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141413"/>
                </a:solidFill>
                <a:effectLst/>
                <a:latin typeface="Helvetica" pitchFamily="2" charset="0"/>
              </a:rPr>
              <a:t>holter pressorio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57927A-61B5-6F99-D161-43D5A6AA854A}"/>
              </a:ext>
            </a:extLst>
          </p:cNvPr>
          <p:cNvSpPr txBox="1"/>
          <p:nvPr/>
        </p:nvSpPr>
        <p:spPr>
          <a:xfrm>
            <a:off x="6762823" y="4771772"/>
            <a:ext cx="13748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100" dirty="0">
                <a:solidFill>
                  <a:srgbClr val="141413"/>
                </a:solidFill>
                <a:effectLst/>
                <a:latin typeface="Helvetica" pitchFamily="2" charset="0"/>
              </a:rPr>
              <a:t>sfigmomanometro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E536BB-CD57-14D2-9D9F-17EB99493DB0}"/>
              </a:ext>
            </a:extLst>
          </p:cNvPr>
          <p:cNvSpPr txBox="1"/>
          <p:nvPr/>
        </p:nvSpPr>
        <p:spPr>
          <a:xfrm>
            <a:off x="1032310" y="5227243"/>
            <a:ext cx="3982453" cy="883127"/>
          </a:xfrm>
          <a:prstGeom prst="rect">
            <a:avLst/>
          </a:prstGeom>
          <a:noFill/>
          <a:ln w="19050">
            <a:solidFill>
              <a:srgbClr val="822334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Anche quando l’evento stressante è rievocato mentalmente!!!</a:t>
            </a: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30D1E405-5DBD-5532-D23E-A24227F6ED13}"/>
              </a:ext>
            </a:extLst>
          </p:cNvPr>
          <p:cNvSpPr/>
          <p:nvPr/>
        </p:nvSpPr>
        <p:spPr>
          <a:xfrm>
            <a:off x="2965784" y="4837737"/>
            <a:ext cx="133551" cy="3702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99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B20B3-3DB6-304D-A378-7CB6101D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60B6F-B1C2-686B-47CF-5F23DA0796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Pressione Arteriosa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E946DE-D953-3642-70F1-37FC5491A4D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761" y="1025839"/>
            <a:ext cx="11826239" cy="254513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Ipertensione arteriosa essenziale e variabilità pressoria rappresentano </a:t>
            </a:r>
            <a:r>
              <a:rPr lang="it-IT" dirty="0">
                <a:solidFill>
                  <a:srgbClr val="822334"/>
                </a:solidFill>
                <a:effectLst/>
                <a:latin typeface="Helvetica" pitchFamily="2" charset="0"/>
              </a:rPr>
              <a:t>fattori di rischio 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importanti per le malattie cardiovascolari e per la mortalità in genere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BCE62E-DCE9-EC02-18A3-E5BEC5786B6A}"/>
              </a:ext>
            </a:extLst>
          </p:cNvPr>
          <p:cNvSpPr txBox="1"/>
          <p:nvPr/>
        </p:nvSpPr>
        <p:spPr>
          <a:xfrm>
            <a:off x="747957" y="3223472"/>
            <a:ext cx="5148727" cy="2808718"/>
          </a:xfrm>
          <a:prstGeom prst="rect">
            <a:avLst/>
          </a:prstGeom>
          <a:noFill/>
          <a:ln w="19050">
            <a:solidFill>
              <a:srgbClr val="822334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L’</a:t>
            </a:r>
            <a:r>
              <a:rPr lang="it-IT" sz="2400" b="1" dirty="0">
                <a:solidFill>
                  <a:srgbClr val="822334"/>
                </a:solidFill>
                <a:effectLst/>
                <a:latin typeface="Helvetica" pitchFamily="2" charset="0"/>
              </a:rPr>
              <a:t>esposizione cronica </a:t>
            </a: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a situazioni stressanti sul posto di lavoro è risultata associata a un aumento persistente della pressione arteriosa nel tempo</a:t>
            </a:r>
          </a:p>
        </p:txBody>
      </p:sp>
      <p:pic>
        <p:nvPicPr>
          <p:cNvPr id="7170" name="Picture 2" descr="Médico de medicina interna y cardiólogo sosteniendo en sus manos y muestra a la figura paciente del corazón de la tarjeta roja durante la consulta médica. Explicación de las causas del corazón, el diagnóstico y el tratamiento - Foto de stock de Asistencia sanitaria y medicina libre de derechos">
            <a:extLst>
              <a:ext uri="{FF2B5EF4-FFF2-40B4-BE49-F238E27FC236}">
                <a16:creationId xmlns:a16="http://schemas.microsoft.com/office/drawing/2014/main" id="{040AD3B7-23CD-EB13-E863-B8025EEB5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14957" r="19" b="40773"/>
          <a:stretch/>
        </p:blipFill>
        <p:spPr bwMode="auto">
          <a:xfrm>
            <a:off x="6278880" y="3476474"/>
            <a:ext cx="5685838" cy="205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1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7D81C-75A9-7B58-5442-0DE7C50C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FDBF9-59C4-F1D5-ABDD-ADD942B594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Pressione Arteriosa nell’Ambiente Lavorativo</a:t>
            </a: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131D9E82-E1C8-9D50-45BA-247FA9FA5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5693162"/>
              </p:ext>
            </p:extLst>
          </p:nvPr>
        </p:nvGraphicFramePr>
        <p:xfrm>
          <a:off x="-720825" y="1270534"/>
          <a:ext cx="8188960" cy="492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D1003FD6-F26C-C9F7-49BD-7ABB8E9FB3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335418"/>
              </p:ext>
            </p:extLst>
          </p:nvPr>
        </p:nvGraphicFramePr>
        <p:xfrm>
          <a:off x="4802471" y="1270534"/>
          <a:ext cx="8188960" cy="492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3569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BBC99-9E77-46DF-337B-823E2372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6C827-A7A2-7413-4B96-BF8D85DA00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Citochine Proinfiammatorie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154CF7-42FC-73FF-A4B7-D6578452E0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761" y="1025839"/>
            <a:ext cx="11826239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Un evento stressante acuto attiva una </a:t>
            </a:r>
            <a:r>
              <a:rPr lang="it-IT" dirty="0">
                <a:solidFill>
                  <a:srgbClr val="822334"/>
                </a:solidFill>
                <a:effectLst/>
                <a:latin typeface="Helvetica" pitchFamily="2" charset="0"/>
              </a:rPr>
              <a:t>risposta infiammatoria 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attraverso il nervo vago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DDAB98-A5DD-7D29-4813-A20E63ACDB65}"/>
              </a:ext>
            </a:extLst>
          </p:cNvPr>
          <p:cNvSpPr txBox="1"/>
          <p:nvPr/>
        </p:nvSpPr>
        <p:spPr>
          <a:xfrm>
            <a:off x="3159625" y="2720205"/>
            <a:ext cx="6157230" cy="2615139"/>
          </a:xfrm>
          <a:prstGeom prst="rect">
            <a:avLst/>
          </a:prstGeom>
          <a:noFill/>
          <a:ln w="19050">
            <a:solidFill>
              <a:srgbClr val="822334"/>
            </a:solidFill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800" dirty="0">
                <a:solidFill>
                  <a:srgbClr val="141413"/>
                </a:solidFill>
                <a:latin typeface="Helvetica" pitchFamily="2" charset="0"/>
              </a:rPr>
              <a:t>L</a:t>
            </a:r>
            <a:r>
              <a:rPr lang="it-IT" sz="2800" dirty="0">
                <a:solidFill>
                  <a:srgbClr val="141413"/>
                </a:solidFill>
                <a:effectLst/>
                <a:latin typeface="Helvetica" pitchFamily="2" charset="0"/>
              </a:rPr>
              <a:t>e citochine proinfiammatorie svolgono un ruolo cruciale nella </a:t>
            </a:r>
            <a:r>
              <a:rPr lang="it-IT" sz="2800" dirty="0">
                <a:solidFill>
                  <a:srgbClr val="822334"/>
                </a:solidFill>
                <a:effectLst/>
                <a:latin typeface="Helvetica" pitchFamily="2" charset="0"/>
              </a:rPr>
              <a:t>risposta del sistema nervoso centrale allo stress e all’infiammazione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E10491-AC1A-02CA-B9B3-BA56106B6E02}"/>
              </a:ext>
            </a:extLst>
          </p:cNvPr>
          <p:cNvSpPr txBox="1"/>
          <p:nvPr/>
        </p:nvSpPr>
        <p:spPr>
          <a:xfrm>
            <a:off x="10115415" y="2127909"/>
            <a:ext cx="1922653" cy="3376117"/>
          </a:xfrm>
          <a:prstGeom prst="rect">
            <a:avLst/>
          </a:prstGeom>
          <a:noFill/>
          <a:ln w="19050">
            <a:solidFill>
              <a:srgbClr val="822334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Il coinvolgimento del nervo vago fa sì che vi sia una relazione negativa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tra </a:t>
            </a:r>
            <a:r>
              <a:rPr lang="it-IT" dirty="0">
                <a:solidFill>
                  <a:srgbClr val="822334"/>
                </a:solidFill>
                <a:effectLst/>
                <a:latin typeface="Helvetica" pitchFamily="2" charset="0"/>
              </a:rPr>
              <a:t>HRV e marker di infiammazione</a:t>
            </a:r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839F3A33-305F-3CC8-FE78-29E8BF2C48B8}"/>
              </a:ext>
            </a:extLst>
          </p:cNvPr>
          <p:cNvSpPr/>
          <p:nvPr/>
        </p:nvSpPr>
        <p:spPr>
          <a:xfrm>
            <a:off x="11009965" y="1688620"/>
            <a:ext cx="133551" cy="3702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 descr="Interleucina-1 - Wikipedia, la enciclopedia libre">
            <a:extLst>
              <a:ext uri="{FF2B5EF4-FFF2-40B4-BE49-F238E27FC236}">
                <a16:creationId xmlns:a16="http://schemas.microsoft.com/office/drawing/2014/main" id="{D30C0D07-78F5-B00E-D174-324940BF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9" y="1921022"/>
            <a:ext cx="1357397" cy="108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AC4853-DAE9-2025-99C4-17E42829CEB0}"/>
              </a:ext>
            </a:extLst>
          </p:cNvPr>
          <p:cNvSpPr txBox="1"/>
          <p:nvPr/>
        </p:nvSpPr>
        <p:spPr>
          <a:xfrm>
            <a:off x="635769" y="2984975"/>
            <a:ext cx="6405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100" dirty="0">
                <a:solidFill>
                  <a:srgbClr val="141413"/>
                </a:solidFill>
                <a:effectLst/>
                <a:latin typeface="Helvetica" pitchFamily="2" charset="0"/>
              </a:rPr>
              <a:t>Interleuchina-1 (IL-1)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D8167D-7CC8-F8D2-DF00-12C02DB3121D}"/>
              </a:ext>
            </a:extLst>
          </p:cNvPr>
          <p:cNvSpPr txBox="1"/>
          <p:nvPr/>
        </p:nvSpPr>
        <p:spPr>
          <a:xfrm>
            <a:off x="635769" y="4380845"/>
            <a:ext cx="6405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141413"/>
                </a:solidFill>
                <a:latin typeface="Helvetica" pitchFamily="2" charset="0"/>
              </a:rPr>
              <a:t>I</a:t>
            </a:r>
            <a:r>
              <a:rPr lang="it-IT" sz="1100" dirty="0">
                <a:solidFill>
                  <a:srgbClr val="141413"/>
                </a:solidFill>
                <a:effectLst/>
                <a:latin typeface="Helvetica" pitchFamily="2" charset="0"/>
              </a:rPr>
              <a:t>nterleuchina-6 (IL-6)</a:t>
            </a:r>
          </a:p>
        </p:txBody>
      </p:sp>
      <p:pic>
        <p:nvPicPr>
          <p:cNvPr id="10244" name="Picture 4" descr="Interleucina-6 - Wikipedia, la enciclopedia libre">
            <a:extLst>
              <a:ext uri="{FF2B5EF4-FFF2-40B4-BE49-F238E27FC236}">
                <a16:creationId xmlns:a16="http://schemas.microsoft.com/office/drawing/2014/main" id="{2C761FF4-7C97-4D94-D25D-725CB5BE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0" y="3286436"/>
            <a:ext cx="939338" cy="105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1468BB3-C0EA-7376-9DF7-AEE66E39E5E8}"/>
              </a:ext>
            </a:extLst>
          </p:cNvPr>
          <p:cNvSpPr txBox="1"/>
          <p:nvPr/>
        </p:nvSpPr>
        <p:spPr>
          <a:xfrm>
            <a:off x="459606" y="5832161"/>
            <a:ext cx="64056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100" dirty="0" err="1">
                <a:solidFill>
                  <a:srgbClr val="141413"/>
                </a:solidFill>
                <a:effectLst/>
                <a:latin typeface="Helvetica" pitchFamily="2" charset="0"/>
              </a:rPr>
              <a:t>Tumor</a:t>
            </a:r>
            <a:r>
              <a:rPr lang="it-IT" sz="1100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sz="1100" dirty="0" err="1">
                <a:solidFill>
                  <a:srgbClr val="141413"/>
                </a:solidFill>
                <a:effectLst/>
                <a:latin typeface="Helvetica" pitchFamily="2" charset="0"/>
              </a:rPr>
              <a:t>Necrosis</a:t>
            </a:r>
            <a:r>
              <a:rPr lang="it-IT" sz="1100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sz="1100" dirty="0" err="1">
                <a:solidFill>
                  <a:srgbClr val="141413"/>
                </a:solidFill>
                <a:effectLst/>
                <a:latin typeface="Helvetica" pitchFamily="2" charset="0"/>
              </a:rPr>
              <a:t>Factor</a:t>
            </a:r>
            <a:r>
              <a:rPr lang="it-IT" sz="1100" dirty="0">
                <a:solidFill>
                  <a:srgbClr val="141413"/>
                </a:solidFill>
                <a:effectLst/>
                <a:latin typeface="Helvetica" pitchFamily="2" charset="0"/>
              </a:rPr>
              <a:t>-alpha (TNF-</a:t>
            </a:r>
            <a:r>
              <a:rPr lang="el-GR" sz="1100" dirty="0">
                <a:solidFill>
                  <a:srgbClr val="141413"/>
                </a:solidFill>
                <a:effectLst/>
                <a:latin typeface="Helvetica" pitchFamily="2" charset="0"/>
              </a:rPr>
              <a:t>α)</a:t>
            </a:r>
          </a:p>
        </p:txBody>
      </p:sp>
      <p:pic>
        <p:nvPicPr>
          <p:cNvPr id="10246" name="Picture 6" descr="Tumor necrosis factor - Wikipedia">
            <a:extLst>
              <a:ext uri="{FF2B5EF4-FFF2-40B4-BE49-F238E27FC236}">
                <a16:creationId xmlns:a16="http://schemas.microsoft.com/office/drawing/2014/main" id="{DBE29915-A9B4-9DAD-09AA-26ED8F9FC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6" y="4606517"/>
            <a:ext cx="1009266" cy="12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9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28526-A799-7A8A-E5A7-46254D319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B477A0-A8C0-D07F-07D8-06328E9EDA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Infiammazione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00A55A-D011-B7E0-0A71-C83E153561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761" y="1025839"/>
            <a:ext cx="11826239" cy="178473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L’esposizione a un </a:t>
            </a:r>
            <a:r>
              <a:rPr lang="it-IT" sz="2400" dirty="0">
                <a:solidFill>
                  <a:srgbClr val="822334"/>
                </a:solidFill>
                <a:effectLst/>
                <a:latin typeface="Helvetica" pitchFamily="2" charset="0"/>
              </a:rPr>
              <a:t>evento stressante </a:t>
            </a: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produce a livello immunitario gran parte delle stesse risposte che vengono suscitate da stimoli infettivi e infiammatori, tra cui l’attivazione di una </a:t>
            </a:r>
            <a:r>
              <a:rPr lang="it-IT" sz="2400" dirty="0">
                <a:solidFill>
                  <a:srgbClr val="822334"/>
                </a:solidFill>
                <a:effectLst/>
                <a:latin typeface="Helvetica" pitchFamily="2" charset="0"/>
              </a:rPr>
              <a:t>risposta infiammatoria</a:t>
            </a:r>
          </a:p>
          <a:p>
            <a:pPr algn="ctr">
              <a:lnSpc>
                <a:spcPct val="150000"/>
              </a:lnSpc>
              <a:buNone/>
            </a:pPr>
            <a:endParaRPr lang="it-IT" sz="2400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EA34DFA-4318-311C-20E4-E6C5FE4A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041" y="3043250"/>
            <a:ext cx="3876408" cy="25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37F511C-828B-AAC2-6B9E-A2AD790F8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522319"/>
              </p:ext>
            </p:extLst>
          </p:nvPr>
        </p:nvGraphicFramePr>
        <p:xfrm>
          <a:off x="570552" y="2810577"/>
          <a:ext cx="6831276" cy="3327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937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35054-59B8-91D5-0BE2-E052308A35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>
                <a:solidFill>
                  <a:srgbClr val="822334"/>
                </a:solidFill>
              </a:rPr>
              <a:t>Omeostasi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D87EC7-BF45-7E95-BF9F-A03C9B00BB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6139" y="1096770"/>
            <a:ext cx="11044201" cy="254513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Capacità del corpo umano di mantenere stabili determinati parametri fisiologici, come i livelli di glucosio nel sangue o la temperatura corporea, all’interno di un range compatibile con la sopravvivenza 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(Cannon, 1992)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09B257-2564-0A22-E20A-4C394D7743FF}"/>
              </a:ext>
            </a:extLst>
          </p:cNvPr>
          <p:cNvSpPr txBox="1"/>
          <p:nvPr/>
        </p:nvSpPr>
        <p:spPr>
          <a:xfrm>
            <a:off x="1037067" y="3963858"/>
            <a:ext cx="4281170" cy="1701043"/>
          </a:xfrm>
          <a:prstGeom prst="rect">
            <a:avLst/>
          </a:prstGeom>
          <a:solidFill>
            <a:schemeClr val="bg2"/>
          </a:solidFill>
          <a:ln w="19050">
            <a:solidFill>
              <a:srgbClr val="82233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141413"/>
                </a:solidFill>
                <a:ea typeface="Palatino Linotype" panose="02040502050505030304" pitchFamily="18" charset="0"/>
                <a:cs typeface="Palatino Linotype" panose="02040502050505030304" pitchFamily="18" charset="0"/>
              </a:rPr>
              <a:t>Deviazione dall’equilibrio stabile come potenziale fattore di rischio per la salute</a:t>
            </a:r>
            <a:r>
              <a:rPr lang="it-IT" sz="2400" dirty="0">
                <a:solidFill>
                  <a:srgbClr val="231F20"/>
                </a:solidFill>
                <a:effectLst/>
                <a:ea typeface="Palatino Linotype" panose="02040502050505030304" pitchFamily="18" charset="0"/>
                <a:cs typeface="Palatino Linotype" panose="02040502050505030304" pitchFamily="18" charset="0"/>
              </a:rPr>
              <a:t>!</a:t>
            </a:r>
            <a:r>
              <a:rPr lang="it-IT" sz="2400" dirty="0">
                <a:effectLst/>
              </a:rPr>
              <a:t> </a:t>
            </a:r>
            <a:endParaRPr lang="it-IT" sz="2400" dirty="0">
              <a:solidFill>
                <a:srgbClr val="141413"/>
              </a:solidFill>
              <a:effectLst/>
            </a:endParaRPr>
          </a:p>
        </p:txBody>
      </p:sp>
      <p:pic>
        <p:nvPicPr>
          <p:cNvPr id="4" name="Picture 2" descr="Cosa è l'omeostasi? - Apoteca Natura">
            <a:extLst>
              <a:ext uri="{FF2B5EF4-FFF2-40B4-BE49-F238E27FC236}">
                <a16:creationId xmlns:a16="http://schemas.microsoft.com/office/drawing/2014/main" id="{DD90DDCC-B17D-8AFB-FB25-FBC6DE74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65" y="3570136"/>
            <a:ext cx="4894849" cy="22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0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124EC-5866-503E-97CC-F382D02C9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40F726-F350-FB0C-1660-BBC8E00D58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Citochine nel Contesto Lavorativo</a:t>
            </a: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5C5A9DC-BFE2-4F1D-151A-669AEEC3B5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072301"/>
              </p:ext>
            </p:extLst>
          </p:nvPr>
        </p:nvGraphicFramePr>
        <p:xfrm>
          <a:off x="647668" y="1416368"/>
          <a:ext cx="11181144" cy="439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916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9C16-57E4-9306-0F35-71A0BC992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8C9672-FB6D-A16A-E165-FA9C3E1162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38" y="-233914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Interventi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A6BF18-C7CB-D489-F378-B7C6F5A8AA53}"/>
              </a:ext>
            </a:extLst>
          </p:cNvPr>
          <p:cNvSpPr txBox="1"/>
          <p:nvPr/>
        </p:nvSpPr>
        <p:spPr>
          <a:xfrm>
            <a:off x="1253424" y="1198984"/>
            <a:ext cx="2033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Stress lavorativo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10D6FE-F0F0-1907-9DAC-0C0868FB144A}"/>
              </a:ext>
            </a:extLst>
          </p:cNvPr>
          <p:cNvSpPr txBox="1"/>
          <p:nvPr/>
        </p:nvSpPr>
        <p:spPr>
          <a:xfrm>
            <a:off x="9267943" y="1198984"/>
            <a:ext cx="2223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Effetti </a:t>
            </a:r>
            <a:r>
              <a:rPr lang="it-IT" sz="2400" dirty="0">
                <a:solidFill>
                  <a:srgbClr val="141413"/>
                </a:solidFill>
                <a:latin typeface="Helvetica" pitchFamily="2" charset="0"/>
              </a:rPr>
              <a:t>dannosi sulla salute</a:t>
            </a:r>
            <a:endParaRPr lang="it-IT" sz="2400" dirty="0"/>
          </a:p>
        </p:txBody>
      </p:sp>
      <p:pic>
        <p:nvPicPr>
          <p:cNvPr id="14338" name="Picture 2" descr="I danni del fumo sulla salute umana I - Farmacia Tamburrini">
            <a:extLst>
              <a:ext uri="{FF2B5EF4-FFF2-40B4-BE49-F238E27FC236}">
                <a16:creationId xmlns:a16="http://schemas.microsoft.com/office/drawing/2014/main" id="{4AB8E907-99C2-9FD7-3F5E-B9FE7777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643" y="2006861"/>
            <a:ext cx="3165046" cy="20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TRESS LAVORO CORRELATO E VALUTAZIONE DEL RISCHIO">
            <a:extLst>
              <a:ext uri="{FF2B5EF4-FFF2-40B4-BE49-F238E27FC236}">
                <a16:creationId xmlns:a16="http://schemas.microsoft.com/office/drawing/2014/main" id="{E17668A7-087B-3F94-22AA-5749844AA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" y="2049526"/>
            <a:ext cx="3165045" cy="17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destra 8">
            <a:extLst>
              <a:ext uri="{FF2B5EF4-FFF2-40B4-BE49-F238E27FC236}">
                <a16:creationId xmlns:a16="http://schemas.microsoft.com/office/drawing/2014/main" id="{0DA36F90-96E2-140D-A223-C484D10F0ADF}"/>
              </a:ext>
            </a:extLst>
          </p:cNvPr>
          <p:cNvSpPr/>
          <p:nvPr/>
        </p:nvSpPr>
        <p:spPr>
          <a:xfrm>
            <a:off x="3747974" y="2323050"/>
            <a:ext cx="4982669" cy="289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42" name="Picture 6" descr="La coerenza cardiaca come strumento di Coaching">
            <a:extLst>
              <a:ext uri="{FF2B5EF4-FFF2-40B4-BE49-F238E27FC236}">
                <a16:creationId xmlns:a16="http://schemas.microsoft.com/office/drawing/2014/main" id="{096F5309-FA71-7BB9-3CF0-EED11F303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24" y="3344569"/>
            <a:ext cx="2475230" cy="16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C064292E-F205-1EF1-6938-A6D6B9151D28}"/>
              </a:ext>
            </a:extLst>
          </p:cNvPr>
          <p:cNvSpPr/>
          <p:nvPr/>
        </p:nvSpPr>
        <p:spPr>
          <a:xfrm rot="16200000">
            <a:off x="5853176" y="2843980"/>
            <a:ext cx="772266" cy="228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C51A56-D6B1-A154-E288-C336999D400C}"/>
              </a:ext>
            </a:extLst>
          </p:cNvPr>
          <p:cNvSpPr txBox="1"/>
          <p:nvPr/>
        </p:nvSpPr>
        <p:spPr>
          <a:xfrm>
            <a:off x="1037689" y="5067503"/>
            <a:ext cx="10401101" cy="1146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Aumento della reattività cardiaca durante le giornate lavorative stressanti, aumento del livello di pressione sanguigna sistolica e minore HRV</a:t>
            </a:r>
          </a:p>
        </p:txBody>
      </p:sp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16CB01AC-1F25-C261-F7EE-5F582A2D7B20}"/>
              </a:ext>
            </a:extLst>
          </p:cNvPr>
          <p:cNvSpPr/>
          <p:nvPr/>
        </p:nvSpPr>
        <p:spPr>
          <a:xfrm rot="5400000">
            <a:off x="6002914" y="2055549"/>
            <a:ext cx="470648" cy="228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3EA137C-3474-B211-7E7E-DDCB00DC6094}"/>
              </a:ext>
            </a:extLst>
          </p:cNvPr>
          <p:cNvSpPr txBox="1"/>
          <p:nvPr/>
        </p:nvSpPr>
        <p:spPr>
          <a:xfrm>
            <a:off x="4283106" y="1091649"/>
            <a:ext cx="3910264" cy="830997"/>
          </a:xfrm>
          <a:prstGeom prst="rect">
            <a:avLst/>
          </a:prstGeom>
          <a:noFill/>
          <a:ln w="19050">
            <a:solidFill>
              <a:srgbClr val="82233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Miglioramento ambiente lavorativo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0704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2ECD2-BEAE-40CA-C130-E10A69E39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9E3283-94DC-805F-75E8-AE8B7ABA6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Interventi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5F235D0-4BB8-53F5-2CDA-0E50B624DE29}"/>
              </a:ext>
            </a:extLst>
          </p:cNvPr>
          <p:cNvSpPr txBox="1"/>
          <p:nvPr/>
        </p:nvSpPr>
        <p:spPr>
          <a:xfrm>
            <a:off x="774983" y="1015267"/>
            <a:ext cx="10926513" cy="1322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800" dirty="0">
                <a:solidFill>
                  <a:srgbClr val="141413"/>
                </a:solidFill>
                <a:latin typeface="Helvetica" pitchFamily="2" charset="0"/>
              </a:rPr>
              <a:t>HRV</a:t>
            </a:r>
            <a:r>
              <a:rPr lang="it-IT" sz="2800" dirty="0">
                <a:solidFill>
                  <a:srgbClr val="141413"/>
                </a:solidFill>
                <a:effectLst/>
                <a:latin typeface="Helvetica" pitchFamily="2" charset="0"/>
              </a:rPr>
              <a:t> si configura come la variabile target ideale degli interventi volti alla prevenzione e alla promozione della salute sul luogo di lavoro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B5930154-317C-EEF0-6AE3-27D0E362F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475866"/>
              </p:ext>
            </p:extLst>
          </p:nvPr>
        </p:nvGraphicFramePr>
        <p:xfrm>
          <a:off x="1318661" y="2337745"/>
          <a:ext cx="9760017" cy="378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811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69522-0E15-019D-0F05-289FC6173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93E7B-01A6-BFDC-D5B5-A74E0D21F2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Biofeedback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70EA13-30A5-5BD0-E3D5-4854B2AB2FB5}"/>
              </a:ext>
            </a:extLst>
          </p:cNvPr>
          <p:cNvSpPr txBox="1"/>
          <p:nvPr/>
        </p:nvSpPr>
        <p:spPr>
          <a:xfrm>
            <a:off x="774983" y="1015267"/>
            <a:ext cx="10926513" cy="1968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dirty="0">
                <a:solidFill>
                  <a:srgbClr val="141413"/>
                </a:solidFill>
                <a:latin typeface="Helvetica" pitchFamily="2" charset="0"/>
              </a:rPr>
              <a:t>Procedura psicofisiologica di autoregolazione delle funzioni corporee di solito non percepite consapevolmente, applicabile a vari indici fisiologici</a:t>
            </a:r>
          </a:p>
        </p:txBody>
      </p:sp>
      <p:pic>
        <p:nvPicPr>
          <p:cNvPr id="18434" name="Picture 2" descr="Frontiers | Biofeedback for Everyday Stress Management: A Systematic Review">
            <a:extLst>
              <a:ext uri="{FF2B5EF4-FFF2-40B4-BE49-F238E27FC236}">
                <a16:creationId xmlns:a16="http://schemas.microsoft.com/office/drawing/2014/main" id="{FBC37CC5-6ECA-7FBD-77A9-2381048E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351" y="3128212"/>
            <a:ext cx="4395174" cy="24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CDD79705-4C49-A800-EC91-3BDC547EA3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556065"/>
              </p:ext>
            </p:extLst>
          </p:nvPr>
        </p:nvGraphicFramePr>
        <p:xfrm>
          <a:off x="490504" y="1999671"/>
          <a:ext cx="6659613" cy="5142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170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F5B93-6C25-456D-C5CC-B622FD1A1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E6D28F-A13F-BD21-6C80-CFC131032B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Frequenza di Risonanza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579D03-103A-DDC1-AAEC-F19A1272C2DA}"/>
              </a:ext>
            </a:extLst>
          </p:cNvPr>
          <p:cNvSpPr txBox="1"/>
          <p:nvPr/>
        </p:nvSpPr>
        <p:spPr>
          <a:xfrm>
            <a:off x="774983" y="1015267"/>
            <a:ext cx="10926513" cy="1322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800" dirty="0">
                <a:solidFill>
                  <a:srgbClr val="141413"/>
                </a:solidFill>
                <a:effectLst/>
                <a:latin typeface="Helvetica" pitchFamily="2" charset="0"/>
              </a:rPr>
              <a:t>Fenomeno fisico secondo cui due sistemi che oscillano alla </a:t>
            </a:r>
            <a:r>
              <a:rPr lang="it-IT" sz="2800" dirty="0">
                <a:solidFill>
                  <a:srgbClr val="822334"/>
                </a:solidFill>
                <a:effectLst/>
                <a:latin typeface="Helvetica" pitchFamily="2" charset="0"/>
              </a:rPr>
              <a:t>stessa frequenza amplificano </a:t>
            </a:r>
            <a:r>
              <a:rPr lang="it-IT" sz="2800" dirty="0">
                <a:solidFill>
                  <a:srgbClr val="141413"/>
                </a:solidFill>
                <a:effectLst/>
                <a:latin typeface="Helvetica" pitchFamily="2" charset="0"/>
              </a:rPr>
              <a:t>reciprocamente le loro oscillazioni</a:t>
            </a:r>
          </a:p>
        </p:txBody>
      </p:sp>
      <p:pic>
        <p:nvPicPr>
          <p:cNvPr id="20482" name="Picture 2" descr="Gratis Immagine gratuita di albero, altalena, ambiente Foto a disposizione">
            <a:extLst>
              <a:ext uri="{FF2B5EF4-FFF2-40B4-BE49-F238E27FC236}">
                <a16:creationId xmlns:a16="http://schemas.microsoft.com/office/drawing/2014/main" id="{1C7EC35C-21ED-CB43-C2DD-9E0E8355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018" r="2813" b="1"/>
          <a:stretch/>
        </p:blipFill>
        <p:spPr bwMode="auto">
          <a:xfrm>
            <a:off x="9898588" y="2552113"/>
            <a:ext cx="2152851" cy="329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897466-4EED-D6C3-6DF9-9C7AE11B074A}"/>
              </a:ext>
            </a:extLst>
          </p:cNvPr>
          <p:cNvSpPr txBox="1"/>
          <p:nvPr/>
        </p:nvSpPr>
        <p:spPr>
          <a:xfrm>
            <a:off x="900957" y="2671319"/>
            <a:ext cx="8502925" cy="1700722"/>
          </a:xfrm>
          <a:prstGeom prst="rect">
            <a:avLst/>
          </a:prstGeom>
          <a:noFill/>
          <a:ln w="19050">
            <a:solidFill>
              <a:srgbClr val="82233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141413"/>
                </a:solidFill>
                <a:latin typeface="Helvetica" pitchFamily="2" charset="0"/>
              </a:rPr>
              <a:t>Il biofeedback è una procedura psicofisiologica di </a:t>
            </a:r>
            <a:r>
              <a:rPr lang="it-IT" sz="2400" dirty="0">
                <a:solidFill>
                  <a:srgbClr val="822334"/>
                </a:solidFill>
                <a:latin typeface="Helvetica" pitchFamily="2" charset="0"/>
              </a:rPr>
              <a:t>autoregolazione delle funzioni corporee </a:t>
            </a:r>
            <a:r>
              <a:rPr lang="it-IT" sz="2400" dirty="0">
                <a:solidFill>
                  <a:srgbClr val="141413"/>
                </a:solidFill>
                <a:latin typeface="Helvetica" pitchFamily="2" charset="0"/>
              </a:rPr>
              <a:t>di solito non percepite consapevolmente, applicabile a vari indici fisiologici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2A8F41-0AD9-B9E0-A1E5-D538355204D6}"/>
              </a:ext>
            </a:extLst>
          </p:cNvPr>
          <p:cNvSpPr txBox="1"/>
          <p:nvPr/>
        </p:nvSpPr>
        <p:spPr>
          <a:xfrm>
            <a:off x="1349236" y="4947731"/>
            <a:ext cx="7606365" cy="970971"/>
          </a:xfrm>
          <a:prstGeom prst="rect">
            <a:avLst/>
          </a:prstGeom>
          <a:noFill/>
          <a:ln w="19050">
            <a:solidFill>
              <a:srgbClr val="822334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dirty="0">
                <a:solidFill>
                  <a:srgbClr val="141413"/>
                </a:solidFill>
                <a:effectLst/>
                <a:latin typeface="Helvetica" pitchFamily="2" charset="0"/>
              </a:rPr>
              <a:t>Il biofeedback sulla HRV insegna a respirare alla propria frequenza di risonanza (normalmente tra 9 e 24 respiri al minuto</a:t>
            </a:r>
            <a:r>
              <a:rPr lang="it-IT" sz="2000" dirty="0">
                <a:solidFill>
                  <a:srgbClr val="141413"/>
                </a:solidFill>
                <a:latin typeface="Helvetica" pitchFamily="2" charset="0"/>
              </a:rPr>
              <a:t>)</a:t>
            </a:r>
            <a:endParaRPr lang="it-IT" sz="2000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CAF67B75-B558-BEBD-8655-8249269B3C84}"/>
              </a:ext>
            </a:extLst>
          </p:cNvPr>
          <p:cNvSpPr/>
          <p:nvPr/>
        </p:nvSpPr>
        <p:spPr>
          <a:xfrm rot="5400000">
            <a:off x="4917094" y="4545430"/>
            <a:ext cx="470648" cy="2289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36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11AE-42FD-AF90-3347-5F8EC8DB6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D47A08-CC9B-1E5C-B7DE-E9E4967AF0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Effetti del Biofeedback</a:t>
            </a: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4F3087A0-A3EC-C77B-22E2-C446B9B9E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597102"/>
              </p:ext>
            </p:extLst>
          </p:nvPr>
        </p:nvGraphicFramePr>
        <p:xfrm>
          <a:off x="647668" y="1416368"/>
          <a:ext cx="11181144" cy="439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02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C8330A-5479-138A-5938-569665FFD4EC}"/>
              </a:ext>
            </a:extLst>
          </p:cNvPr>
          <p:cNvSpPr txBox="1"/>
          <p:nvPr/>
        </p:nvSpPr>
        <p:spPr>
          <a:xfrm>
            <a:off x="1533831" y="1297858"/>
            <a:ext cx="9556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>
                <a:solidFill>
                  <a:srgbClr val="822334"/>
                </a:solidFill>
                <a:cs typeface="Dreaming Outloud Script Pro" panose="020F0502020204030204" pitchFamily="34" charset="0"/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4035978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88FB3-2F63-4A6B-E466-85BF94405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867C52-325E-44B7-77CF-6F34751FA2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Stress </a:t>
            </a:r>
            <a:r>
              <a:rPr lang="it-IT" sz="3200" b="1" dirty="0" err="1">
                <a:solidFill>
                  <a:srgbClr val="822334"/>
                </a:solidFill>
              </a:rPr>
              <a:t>Response</a:t>
            </a:r>
            <a:r>
              <a:rPr lang="it-IT" sz="3200" b="1" dirty="0">
                <a:solidFill>
                  <a:srgbClr val="822334"/>
                </a:solidFill>
              </a:rPr>
              <a:t> 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ECA41-A93F-AA50-E314-1B4531BAF1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3666" y="985452"/>
            <a:ext cx="11044201" cy="25451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Attivazione fisiologica adattiva in risposta a eventi stressanti </a:t>
            </a:r>
            <a:r>
              <a:rPr lang="it-IT" sz="1600" b="0" i="0" u="none" strike="noStrike" dirty="0">
                <a:solidFill>
                  <a:srgbClr val="000000"/>
                </a:solidFill>
                <a:effectLst/>
              </a:rPr>
              <a:t>(McEwen, 1998)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B89AFD-F081-841A-27C4-46A207C59D7D}"/>
              </a:ext>
            </a:extLst>
          </p:cNvPr>
          <p:cNvSpPr txBox="1"/>
          <p:nvPr/>
        </p:nvSpPr>
        <p:spPr>
          <a:xfrm>
            <a:off x="1589039" y="2013934"/>
            <a:ext cx="3285110" cy="1701043"/>
          </a:xfrm>
          <a:prstGeom prst="rect">
            <a:avLst/>
          </a:prstGeom>
          <a:solidFill>
            <a:schemeClr val="bg2"/>
          </a:solidFill>
          <a:ln w="19050">
            <a:solidFill>
              <a:srgbClr val="82233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141413"/>
                </a:solidFill>
                <a:ea typeface="Palatino Linotype" panose="02040502050505030304" pitchFamily="18" charset="0"/>
                <a:cs typeface="Palatino Linotype" panose="02040502050505030304" pitchFamily="18" charset="0"/>
              </a:rPr>
              <a:t>Allostasi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141413"/>
                </a:solidFill>
                <a:effectLst/>
              </a:rPr>
              <a:t>Funzione adattiva nel breve termine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1649B4-EB5B-9B48-5708-8DD02D5BD198}"/>
              </a:ext>
            </a:extLst>
          </p:cNvPr>
          <p:cNvSpPr txBox="1"/>
          <p:nvPr/>
        </p:nvSpPr>
        <p:spPr>
          <a:xfrm>
            <a:off x="6679345" y="2013934"/>
            <a:ext cx="4325508" cy="1701043"/>
          </a:xfrm>
          <a:prstGeom prst="rect">
            <a:avLst/>
          </a:prstGeom>
          <a:solidFill>
            <a:schemeClr val="bg2"/>
          </a:solidFill>
          <a:ln w="19050">
            <a:solidFill>
              <a:srgbClr val="82233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141413"/>
                </a:solidFill>
                <a:ea typeface="Palatino Linotype" panose="02040502050505030304" pitchFamily="18" charset="0"/>
                <a:cs typeface="Palatino Linotype" panose="02040502050505030304" pitchFamily="18" charset="0"/>
              </a:rPr>
              <a:t>Carico allostatico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rgbClr val="141413"/>
                </a:solidFill>
                <a:effectLst/>
              </a:rPr>
              <a:t>Funzione disadattiva del mantenimento a lungo termine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D35860-5575-0FD5-A77B-957D3C1ABCB3}"/>
              </a:ext>
            </a:extLst>
          </p:cNvPr>
          <p:cNvSpPr txBox="1"/>
          <p:nvPr/>
        </p:nvSpPr>
        <p:spPr>
          <a:xfrm>
            <a:off x="883310" y="4312543"/>
            <a:ext cx="10425380" cy="1146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Ad </a:t>
            </a:r>
            <a:r>
              <a:rPr lang="it-IT" sz="2400" dirty="0">
                <a:solidFill>
                  <a:srgbClr val="141413"/>
                </a:solidFill>
                <a:latin typeface="Helvetica" pitchFamily="2" charset="0"/>
              </a:rPr>
              <a:t>esempio r</a:t>
            </a: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imuginio ansioso o la ruminazione depressiva mantengono l’organismo in uno stato di attivazione fisiologica cronica </a:t>
            </a:r>
            <a:r>
              <a:rPr lang="it-IT" dirty="0">
                <a:solidFill>
                  <a:srgbClr val="141413"/>
                </a:solidFill>
                <a:effectLst/>
                <a:latin typeface="Helvetica" pitchFamily="2" charset="0"/>
              </a:rPr>
              <a:t>(Ottaviani et al., 2016)</a:t>
            </a:r>
            <a:endParaRPr lang="it-IT" sz="2400" dirty="0">
              <a:solidFill>
                <a:srgbClr val="141413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2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D538-47D5-9819-3C0C-CB6F540C6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BB676-7E5E-92BE-D5A1-60F86C5D6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Resilienza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8308A6-918B-BCCD-A33F-6EAA35CEE8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3666" y="985452"/>
            <a:ext cx="11044201" cy="254513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dirty="0">
                <a:solidFill>
                  <a:srgbClr val="000000"/>
                </a:solidFill>
              </a:rPr>
              <a:t>Il benessere lavorativo dipende dal buon </a:t>
            </a:r>
            <a:r>
              <a:rPr lang="it-IT" b="1" dirty="0">
                <a:solidFill>
                  <a:srgbClr val="822334"/>
                </a:solidFill>
              </a:rPr>
              <a:t>funzionamento psicofisiologico</a:t>
            </a:r>
            <a:r>
              <a:rPr lang="it-IT" dirty="0">
                <a:solidFill>
                  <a:srgbClr val="000000"/>
                </a:solidFill>
              </a:rPr>
              <a:t> degli individui e in parte dalla loro </a:t>
            </a:r>
            <a:r>
              <a:rPr lang="it-IT" b="1" dirty="0">
                <a:solidFill>
                  <a:srgbClr val="822334"/>
                </a:solidFill>
              </a:rPr>
              <a:t>resilienza</a:t>
            </a:r>
            <a:r>
              <a:rPr lang="it-IT" dirty="0">
                <a:solidFill>
                  <a:srgbClr val="000000"/>
                </a:solidFill>
              </a:rPr>
              <a:t> a tutti quegli eventi esterni che potrebbero contribuire ad attivare risposte psicofisiologiche non funzionali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8675206-EB99-D998-50BE-4F4DEC42E4DC}"/>
              </a:ext>
            </a:extLst>
          </p:cNvPr>
          <p:cNvSpPr txBox="1"/>
          <p:nvPr/>
        </p:nvSpPr>
        <p:spPr>
          <a:xfrm>
            <a:off x="3153379" y="3790253"/>
            <a:ext cx="6404774" cy="2355966"/>
          </a:xfrm>
          <a:prstGeom prst="rect">
            <a:avLst/>
          </a:prstGeom>
          <a:noFill/>
          <a:ln w="19050">
            <a:solidFill>
              <a:srgbClr val="822334"/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000" dirty="0">
                <a:solidFill>
                  <a:srgbClr val="141413"/>
                </a:solidFill>
                <a:effectLst/>
                <a:latin typeface="Helvetica" pitchFamily="2" charset="0"/>
              </a:rPr>
              <a:t>Promuovere il benessere significa innanzitutto conoscere e prevenire, o aumentare, la resilienza individuale a quegli elementi dell’ambiente lavorativo che promuovono l’instaurazione di reazioni da stress correlato al lavoro</a:t>
            </a:r>
          </a:p>
        </p:txBody>
      </p:sp>
    </p:spTree>
    <p:extLst>
      <p:ext uri="{BB962C8B-B14F-4D97-AF65-F5344CB8AC3E}">
        <p14:creationId xmlns:p14="http://schemas.microsoft.com/office/powerpoint/2010/main" val="285460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9E808-1947-0EA9-44EA-27F557841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4B86B-2D78-8971-3D86-38016F48E0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Cortisolo - l’Ormone dello Stress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6CCC32-4002-D627-D24F-1BADFC5E66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7809" y="970378"/>
            <a:ext cx="11834191" cy="237111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L’asse HPA (</a:t>
            </a:r>
            <a:r>
              <a:rPr lang="it-IT" sz="2400" dirty="0" err="1">
                <a:solidFill>
                  <a:srgbClr val="141413"/>
                </a:solidFill>
                <a:effectLst/>
                <a:latin typeface="Helvetica" pitchFamily="2" charset="0"/>
              </a:rPr>
              <a:t>Hypothalamic-Pituitary-Adrenal</a:t>
            </a: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 </a:t>
            </a:r>
            <a:r>
              <a:rPr lang="it-IT" sz="2400" dirty="0" err="1">
                <a:solidFill>
                  <a:srgbClr val="141413"/>
                </a:solidFill>
                <a:effectLst/>
                <a:latin typeface="Helvetica" pitchFamily="2" charset="0"/>
              </a:rPr>
              <a:t>Axis</a:t>
            </a:r>
            <a:r>
              <a:rPr lang="it-IT" sz="2400" dirty="0">
                <a:solidFill>
                  <a:srgbClr val="141413"/>
                </a:solidFill>
                <a:effectLst/>
                <a:latin typeface="Helvetica" pitchFamily="2" charset="0"/>
              </a:rPr>
              <a:t>) è un sistema vitale che coinvolge l’ipotalamo, l’ipofisi e le ghiandole surrenali, che lavorano in tandem per regolare la secrezione di cortisolo.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D793F06-B7F2-683A-5275-7AD8A6CC96F3}"/>
              </a:ext>
            </a:extLst>
          </p:cNvPr>
          <p:cNvGrpSpPr/>
          <p:nvPr/>
        </p:nvGrpSpPr>
        <p:grpSpPr>
          <a:xfrm>
            <a:off x="4397524" y="2981182"/>
            <a:ext cx="4179540" cy="3133023"/>
            <a:chOff x="7912001" y="1597793"/>
            <a:chExt cx="4179540" cy="3133023"/>
          </a:xfrm>
        </p:grpSpPr>
        <p:pic>
          <p:nvPicPr>
            <p:cNvPr id="2050" name="Picture 2" descr="The HPA Axis Hypothalamus-Pituitary-Adrenal - The Weston A. Price Foundation">
              <a:extLst>
                <a:ext uri="{FF2B5EF4-FFF2-40B4-BE49-F238E27FC236}">
                  <a16:creationId xmlns:a16="http://schemas.microsoft.com/office/drawing/2014/main" id="{C6A06385-03E9-3ECE-64F0-651A93E5E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001" y="1597793"/>
              <a:ext cx="4179540" cy="3133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9427C9D7-758E-B623-203D-50A90377E7E2}"/>
                </a:ext>
              </a:extLst>
            </p:cNvPr>
            <p:cNvSpPr/>
            <p:nvPr/>
          </p:nvSpPr>
          <p:spPr>
            <a:xfrm>
              <a:off x="8065971" y="3917482"/>
              <a:ext cx="1626669" cy="683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91EA4B0-111E-2E61-25AA-110348DA2445}"/>
                </a:ext>
              </a:extLst>
            </p:cNvPr>
            <p:cNvSpPr/>
            <p:nvPr/>
          </p:nvSpPr>
          <p:spPr>
            <a:xfrm>
              <a:off x="9466726" y="1684466"/>
              <a:ext cx="2173984" cy="683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ED816A42-C401-097F-6A22-68423C8ED422}"/>
                </a:ext>
              </a:extLst>
            </p:cNvPr>
            <p:cNvSpPr/>
            <p:nvPr/>
          </p:nvSpPr>
          <p:spPr>
            <a:xfrm>
              <a:off x="10018016" y="1914452"/>
              <a:ext cx="1678353" cy="683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C7DA6B3-A93B-8FF2-6285-0DFF92DF50DE}"/>
                </a:ext>
              </a:extLst>
            </p:cNvPr>
            <p:cNvSpPr/>
            <p:nvPr/>
          </p:nvSpPr>
          <p:spPr>
            <a:xfrm>
              <a:off x="11640710" y="2572808"/>
              <a:ext cx="390276" cy="1545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B19A7A-D786-2D72-A9FF-21D4D7090819}"/>
              </a:ext>
            </a:extLst>
          </p:cNvPr>
          <p:cNvSpPr txBox="1"/>
          <p:nvPr/>
        </p:nvSpPr>
        <p:spPr>
          <a:xfrm>
            <a:off x="1033671" y="5241291"/>
            <a:ext cx="3912494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>
                <a:solidFill>
                  <a:srgbClr val="141413"/>
                </a:solidFill>
                <a:effectLst/>
                <a:latin typeface="Helvetica" pitchFamily="2" charset="0"/>
              </a:rPr>
              <a:t>Le ghiandole surrenali vengono stimolate a rilasciare</a:t>
            </a:r>
            <a:r>
              <a:rPr lang="it-IT" sz="1600" dirty="0">
                <a:solidFill>
                  <a:srgbClr val="141413"/>
                </a:solidFill>
                <a:latin typeface="Helvetica" pitchFamily="2" charset="0"/>
              </a:rPr>
              <a:t> </a:t>
            </a:r>
            <a:r>
              <a:rPr lang="it-IT" sz="1600" dirty="0">
                <a:solidFill>
                  <a:srgbClr val="141413"/>
                </a:solidFill>
                <a:effectLst/>
                <a:latin typeface="Helvetica" pitchFamily="2" charset="0"/>
              </a:rPr>
              <a:t>cortisolo nel flusso sanguigno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627CEE-710E-C53E-D728-6922B6287E74}"/>
              </a:ext>
            </a:extLst>
          </p:cNvPr>
          <p:cNvSpPr txBox="1"/>
          <p:nvPr/>
        </p:nvSpPr>
        <p:spPr>
          <a:xfrm>
            <a:off x="596034" y="2562320"/>
            <a:ext cx="3350659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>
                <a:solidFill>
                  <a:srgbClr val="141413"/>
                </a:solidFill>
                <a:effectLst/>
                <a:latin typeface="Helvetica" pitchFamily="2" charset="0"/>
              </a:rPr>
              <a:t>Stressor = fattore ambientale che spinge l’organismo all’adattamento e che attiva le reazioni fisiologiche legate allo stress</a:t>
            </a:r>
            <a:endParaRPr lang="it-IT" sz="1600" dirty="0"/>
          </a:p>
        </p:txBody>
      </p:sp>
      <p:sp>
        <p:nvSpPr>
          <p:cNvPr id="14" name="Freccia destra 13">
            <a:extLst>
              <a:ext uri="{FF2B5EF4-FFF2-40B4-BE49-F238E27FC236}">
                <a16:creationId xmlns:a16="http://schemas.microsoft.com/office/drawing/2014/main" id="{F213237A-989A-2C64-4DCE-6B323781A673}"/>
              </a:ext>
            </a:extLst>
          </p:cNvPr>
          <p:cNvSpPr/>
          <p:nvPr/>
        </p:nvSpPr>
        <p:spPr>
          <a:xfrm>
            <a:off x="3946693" y="3470787"/>
            <a:ext cx="604801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B1C4AD8-C5CB-0F52-C819-CF05475C2156}"/>
              </a:ext>
            </a:extLst>
          </p:cNvPr>
          <p:cNvSpPr txBox="1"/>
          <p:nvPr/>
        </p:nvSpPr>
        <p:spPr>
          <a:xfrm>
            <a:off x="6735855" y="2775467"/>
            <a:ext cx="2892073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>
                <a:solidFill>
                  <a:srgbClr val="141413"/>
                </a:solidFill>
                <a:latin typeface="Helvetica" pitchFamily="2" charset="0"/>
              </a:rPr>
              <a:t>L</a:t>
            </a:r>
            <a:r>
              <a:rPr lang="it-IT" sz="1600" dirty="0">
                <a:solidFill>
                  <a:srgbClr val="141413"/>
                </a:solidFill>
                <a:effectLst/>
                <a:latin typeface="Helvetica" pitchFamily="2" charset="0"/>
              </a:rPr>
              <a:t>’ipotalamo libera l’ormone di rilascio della corticotropina</a:t>
            </a:r>
            <a:endParaRPr lang="it-IT" sz="1600" dirty="0"/>
          </a:p>
        </p:txBody>
      </p:sp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9B77B08A-BEF0-27E1-0717-BD8E548E538C}"/>
              </a:ext>
            </a:extLst>
          </p:cNvPr>
          <p:cNvSpPr/>
          <p:nvPr/>
        </p:nvSpPr>
        <p:spPr>
          <a:xfrm rot="10800000">
            <a:off x="5557075" y="3295774"/>
            <a:ext cx="1159439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F98F157-F4D1-5775-9B80-2C0A626CFEE8}"/>
              </a:ext>
            </a:extLst>
          </p:cNvPr>
          <p:cNvSpPr txBox="1"/>
          <p:nvPr/>
        </p:nvSpPr>
        <p:spPr>
          <a:xfrm>
            <a:off x="7791006" y="3835392"/>
            <a:ext cx="3340820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>
                <a:solidFill>
                  <a:srgbClr val="141413"/>
                </a:solidFill>
                <a:effectLst/>
                <a:latin typeface="Helvetica" pitchFamily="2" charset="0"/>
              </a:rPr>
              <a:t>L’ipofisi viene stimolata a produrre l’ormone adrenocorticotropo</a:t>
            </a:r>
            <a:endParaRPr lang="it-IT" sz="1600" dirty="0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317EA2D4-0E69-FAD0-20EC-D03F2D439822}"/>
              </a:ext>
            </a:extLst>
          </p:cNvPr>
          <p:cNvSpPr/>
          <p:nvPr/>
        </p:nvSpPr>
        <p:spPr>
          <a:xfrm>
            <a:off x="4957362" y="5500329"/>
            <a:ext cx="2173984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3BF21437-4B97-FA15-1B0A-09CEAA70A729}"/>
              </a:ext>
            </a:extLst>
          </p:cNvPr>
          <p:cNvSpPr/>
          <p:nvPr/>
        </p:nvSpPr>
        <p:spPr>
          <a:xfrm rot="10800000">
            <a:off x="6735854" y="4196734"/>
            <a:ext cx="1030669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32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33968-44F0-48AA-134E-3C56AB8AD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carta, documento, lettera&#10;&#10;Il contenuto generato dall'IA potrebbe non essere corretto.">
            <a:extLst>
              <a:ext uri="{FF2B5EF4-FFF2-40B4-BE49-F238E27FC236}">
                <a16:creationId xmlns:a16="http://schemas.microsoft.com/office/drawing/2014/main" id="{D2FDFB45-B8DC-979F-FAA4-FCE04A139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51" t="11949" r="56235" b="44598"/>
          <a:stretch/>
        </p:blipFill>
        <p:spPr>
          <a:xfrm>
            <a:off x="3051208" y="67377"/>
            <a:ext cx="6400800" cy="62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EF4F6-C5F3-A875-7D54-AE631D547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123F2-70A1-365B-B057-97554B4EFD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Cortisolo</a:t>
            </a:r>
            <a:endParaRPr lang="it-IT" sz="3200" dirty="0">
              <a:solidFill>
                <a:srgbClr val="822334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B8008F-E1FB-E873-4B78-629C534BD5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761" y="1025839"/>
            <a:ext cx="11826239" cy="25451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2400" dirty="0">
                <a:solidFill>
                  <a:srgbClr val="000000"/>
                </a:solidFill>
              </a:rPr>
              <a:t>L’aumento dei livelli di cortisolo in risposta a un evento stressante svolge la funzione adattiva di mobilitare le risorse per far fronte alle potenziali minacce poste dall’ambiente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49DF1A5-686A-5DF7-E3AE-A2EBF08F1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140414"/>
              </p:ext>
            </p:extLst>
          </p:nvPr>
        </p:nvGraphicFramePr>
        <p:xfrm>
          <a:off x="909495" y="2525316"/>
          <a:ext cx="10657490" cy="348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03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35054-59B8-91D5-0BE2-E052308A35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44612" y="318149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Valutazione e Misurazione del Cortisolo</a:t>
            </a:r>
            <a:br>
              <a:rPr lang="it-IT" sz="3200" b="1" dirty="0">
                <a:solidFill>
                  <a:srgbClr val="822334"/>
                </a:solidFill>
              </a:rPr>
            </a:b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642A989C-6769-6183-4B6F-49E2ADA6A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349625"/>
              </p:ext>
            </p:extLst>
          </p:nvPr>
        </p:nvGraphicFramePr>
        <p:xfrm>
          <a:off x="500932" y="1097280"/>
          <a:ext cx="11266998" cy="5041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74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645D6-67F0-1EBF-B6ED-9FF3CA53C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27332-860D-0A0D-6DEF-2046BE8201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71040" y="90805"/>
            <a:ext cx="8534400" cy="1325563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822334"/>
                </a:solidFill>
              </a:rPr>
              <a:t>Disregolazione del Cortisolo</a:t>
            </a:r>
            <a:endParaRPr lang="it-IT" sz="3200" dirty="0">
              <a:solidFill>
                <a:srgbClr val="822334"/>
              </a:solidFill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96E528FB-3CD4-31E5-3BE5-4327304E46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681127"/>
              </p:ext>
            </p:extLst>
          </p:nvPr>
        </p:nvGraphicFramePr>
        <p:xfrm>
          <a:off x="647668" y="1416368"/>
          <a:ext cx="11181144" cy="439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40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34445</TotalTime>
  <Words>1410</Words>
  <Application>Microsoft Macintosh PowerPoint</Application>
  <PresentationFormat>Widescreen</PresentationFormat>
  <Paragraphs>143</Paragraphs>
  <Slides>26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6" baseType="lpstr">
      <vt:lpstr>Aptos</vt:lpstr>
      <vt:lpstr>Aptos Display</vt:lpstr>
      <vt:lpstr>Arial</vt:lpstr>
      <vt:lpstr>Dreaming Outloud Script Pro</vt:lpstr>
      <vt:lpstr>Helvetica</vt:lpstr>
      <vt:lpstr>Palatino Linotype</vt:lpstr>
      <vt:lpstr>Source Sans Pro</vt:lpstr>
      <vt:lpstr>Times New Roman</vt:lpstr>
      <vt:lpstr>Wingdings</vt:lpstr>
      <vt:lpstr>Tema di Office</vt:lpstr>
      <vt:lpstr>Presentazione standard di PowerPoint</vt:lpstr>
      <vt:lpstr>Omeostasi</vt:lpstr>
      <vt:lpstr>Stress Response </vt:lpstr>
      <vt:lpstr>Resilienza</vt:lpstr>
      <vt:lpstr>Cortisolo - l’Ormone dello Stress</vt:lpstr>
      <vt:lpstr>Presentazione standard di PowerPoint</vt:lpstr>
      <vt:lpstr>Cortisolo</vt:lpstr>
      <vt:lpstr>Valutazione e Misurazione del Cortisolo </vt:lpstr>
      <vt:lpstr>Disregolazione del Cortisolo</vt:lpstr>
      <vt:lpstr>Heart Rate Variability</vt:lpstr>
      <vt:lpstr>Heart Rate Variability</vt:lpstr>
      <vt:lpstr>Sistema Nervoso Simpatico e Parasimpatico</vt:lpstr>
      <vt:lpstr>HRV Tonica vs Fasica</vt:lpstr>
      <vt:lpstr>Outcome dell’HRV</vt:lpstr>
      <vt:lpstr>Pressione Arteriosa</vt:lpstr>
      <vt:lpstr>Pressione Arteriosa</vt:lpstr>
      <vt:lpstr>Pressione Arteriosa nell’Ambiente Lavorativo</vt:lpstr>
      <vt:lpstr>Citochine Proinfiammatorie</vt:lpstr>
      <vt:lpstr>Infiammazione</vt:lpstr>
      <vt:lpstr>Citochine nel Contesto Lavorativo</vt:lpstr>
      <vt:lpstr>Interventi</vt:lpstr>
      <vt:lpstr>Interventi</vt:lpstr>
      <vt:lpstr>Biofeedback</vt:lpstr>
      <vt:lpstr>Frequenza di Risonanza</vt:lpstr>
      <vt:lpstr>Effetti del Biofeedback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Guido Alessandri</dc:creator>
  <cp:lastModifiedBy>Simone  Tavolucci</cp:lastModifiedBy>
  <cp:revision>182</cp:revision>
  <dcterms:created xsi:type="dcterms:W3CDTF">2024-12-30T15:04:39Z</dcterms:created>
  <dcterms:modified xsi:type="dcterms:W3CDTF">2025-04-17T12:48:22Z</dcterms:modified>
</cp:coreProperties>
</file>