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94660"/>
  </p:normalViewPr>
  <p:slideViewPr>
    <p:cSldViewPr>
      <p:cViewPr>
        <p:scale>
          <a:sx n="100" d="100"/>
          <a:sy n="100" d="100"/>
        </p:scale>
        <p:origin x="692" y="-1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99A6-566D-4420-BEB0-0A9B528A127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CA-E460-4350-96F4-34536B9E65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81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99A6-566D-4420-BEB0-0A9B528A127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CA-E460-4350-96F4-34536B9E65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51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99A6-566D-4420-BEB0-0A9B528A127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CA-E460-4350-96F4-34536B9E65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70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99A6-566D-4420-BEB0-0A9B528A127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CA-E460-4350-96F4-34536B9E65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69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99A6-566D-4420-BEB0-0A9B528A127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CA-E460-4350-96F4-34536B9E65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19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99A6-566D-4420-BEB0-0A9B528A127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CA-E460-4350-96F4-34536B9E65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54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99A6-566D-4420-BEB0-0A9B528A127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CA-E460-4350-96F4-34536B9E65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48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99A6-566D-4420-BEB0-0A9B528A127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CA-E460-4350-96F4-34536B9E65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8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99A6-566D-4420-BEB0-0A9B528A127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CA-E460-4350-96F4-34536B9E65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18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99A6-566D-4420-BEB0-0A9B528A127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CA-E460-4350-96F4-34536B9E65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2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99A6-566D-4420-BEB0-0A9B528A127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29CA-E460-4350-96F4-34536B9E65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36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B99A6-566D-4420-BEB0-0A9B528A127B}" type="datetimeFigureOut">
              <a:rPr lang="it-IT" smtClean="0"/>
              <a:t>10/06/2026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29CA-E460-4350-96F4-34536B9E65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6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isa\Desktop\DIDATTICA\ESame scritto CGI\Ripasso esami 2013-2014\pH_13 sett 2019_azzur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6" t="20058" b="21254"/>
          <a:stretch/>
        </p:blipFill>
        <p:spPr bwMode="auto">
          <a:xfrm>
            <a:off x="1475656" y="116632"/>
            <a:ext cx="6341270" cy="689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5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isa\Desktop\DIDATTICA\ESame scritto CGI\Ripasso esami 2013-2014\pH_14 Feb 2013_bianc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3" t="19601" b="35157"/>
          <a:stretch/>
        </p:blipFill>
        <p:spPr bwMode="auto">
          <a:xfrm>
            <a:off x="1144929" y="188640"/>
            <a:ext cx="779023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31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isa\Desktop\DIDATTICA\ESame scritto CGI\Ripasso esami 2013-2014\pH_23 gen 2014_azzur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53" b="30826"/>
          <a:stretch/>
        </p:blipFill>
        <p:spPr bwMode="auto">
          <a:xfrm>
            <a:off x="1475656" y="116632"/>
            <a:ext cx="712767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7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isa\Desktop\DIDATTICA\ESame scritto CGI\Ripasso esami 2013-2014\pH_25 sett 2013_azzur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9" t="15955" r="3123" b="8034"/>
          <a:stretch/>
        </p:blipFill>
        <p:spPr bwMode="auto">
          <a:xfrm>
            <a:off x="2051719" y="50716"/>
            <a:ext cx="4715089" cy="68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0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sa\Desktop\DIDATTICA\ESame scritto CGI\Ripasso esami 2013-2014\solubilità_13 sett 2029_azzur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5" t="7196" r="2872" b="23174"/>
          <a:stretch/>
        </p:blipFill>
        <p:spPr bwMode="auto">
          <a:xfrm>
            <a:off x="2483768" y="25125"/>
            <a:ext cx="5065089" cy="67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47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isa\Desktop\DIDATTICA\ESame scritto CGI\Ripasso esami 2013-2014\solubilità_11 luglio 2011_verd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0" t="16182" b="11111"/>
          <a:stretch/>
        </p:blipFill>
        <p:spPr bwMode="auto">
          <a:xfrm>
            <a:off x="2051720" y="44624"/>
            <a:ext cx="5501974" cy="73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1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isa\Desktop\DIDATTICA\ESame scritto CGI\Ripasso esami 2013-2014\miscele gas-11 luglio 2019_ros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4" t="12992" r="5548" b="30370"/>
          <a:stretch/>
        </p:blipFill>
        <p:spPr bwMode="auto">
          <a:xfrm>
            <a:off x="1763688" y="280578"/>
            <a:ext cx="5981881" cy="657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19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isa\Desktop\DIDATTICA\ESame scritto CGI\Ripasso esami 2013-2014\miscele gas-11 luglio 2028_ros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3" t="10940" r="2922" b="27293"/>
          <a:stretch/>
        </p:blipFill>
        <p:spPr bwMode="auto">
          <a:xfrm>
            <a:off x="2267744" y="116632"/>
            <a:ext cx="554732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60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Sapienza Università di Roma - Dip. C.T.F.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Elisa Crestoni</dc:creator>
  <cp:lastModifiedBy>Maria Elisa Crestoni</cp:lastModifiedBy>
  <cp:revision>11</cp:revision>
  <dcterms:created xsi:type="dcterms:W3CDTF">2026-06-09T12:22:13Z</dcterms:created>
  <dcterms:modified xsi:type="dcterms:W3CDTF">2026-06-10T16:03:29Z</dcterms:modified>
</cp:coreProperties>
</file>