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58" r:id="rId5"/>
    <p:sldId id="284" r:id="rId6"/>
    <p:sldId id="285" r:id="rId7"/>
    <p:sldId id="286" r:id="rId8"/>
    <p:sldId id="287" r:id="rId9"/>
    <p:sldId id="288" r:id="rId10"/>
    <p:sldId id="289" r:id="rId11"/>
    <p:sldId id="273" r:id="rId12"/>
    <p:sldId id="274" r:id="rId13"/>
    <p:sldId id="275"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4" d="100"/>
          <a:sy n="64" d="100"/>
        </p:scale>
        <p:origin x="43"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3382E4B-1AE4-4FCC-AD19-3835F4EFA97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0CEDC36-5285-4AE2-8785-83208D504873}">
      <dgm:prSet/>
      <dgm:spPr/>
      <dgm:t>
        <a:bodyPr/>
        <a:lstStyle/>
        <a:p>
          <a:r>
            <a:rPr lang="it-IT"/>
            <a:t>Object of EU trade policy </a:t>
          </a:r>
          <a:endParaRPr lang="en-US"/>
        </a:p>
      </dgm:t>
    </dgm:pt>
    <dgm:pt modelId="{EC4C1C10-5402-4ACF-82E6-E5D16E054194}" type="parTrans" cxnId="{B9CB0824-D58C-4A0A-983C-9942CE8A816D}">
      <dgm:prSet/>
      <dgm:spPr/>
      <dgm:t>
        <a:bodyPr/>
        <a:lstStyle/>
        <a:p>
          <a:endParaRPr lang="en-US"/>
        </a:p>
      </dgm:t>
    </dgm:pt>
    <dgm:pt modelId="{12A79415-63E6-4F00-BA9E-82BEE6E58A5B}" type="sibTrans" cxnId="{B9CB0824-D58C-4A0A-983C-9942CE8A816D}">
      <dgm:prSet/>
      <dgm:spPr/>
      <dgm:t>
        <a:bodyPr/>
        <a:lstStyle/>
        <a:p>
          <a:endParaRPr lang="en-US"/>
        </a:p>
      </dgm:t>
    </dgm:pt>
    <dgm:pt modelId="{9BEEE94A-3995-4F51-AAB6-98E9BAA98D12}">
      <dgm:prSet/>
      <dgm:spPr/>
      <dgm:t>
        <a:bodyPr/>
        <a:lstStyle/>
        <a:p>
          <a:r>
            <a:rPr lang="en-US"/>
            <a:t>“The common commercial policy shall be based on uniform principles, particularly with regard to changes in tariff rates, the conclusion of tariff and trade agreements relating to trade in goods and services, and the commercial aspects of intellectual property, foreign direct investment, the achievement of uniformity in measures of liberalization, export policy and measures to protect trade such as those to be taken in the event of dumping or subsidies. The common commercial policy shall be conducted in the context of the principles and objectives of the Union's external action”.  [video]</a:t>
          </a:r>
        </a:p>
      </dgm:t>
    </dgm:pt>
    <dgm:pt modelId="{7599BA67-F601-42A2-A572-6E36239F7D34}" type="parTrans" cxnId="{A88A8F99-1728-498F-8BDE-43135D599D05}">
      <dgm:prSet/>
      <dgm:spPr/>
      <dgm:t>
        <a:bodyPr/>
        <a:lstStyle/>
        <a:p>
          <a:endParaRPr lang="en-US"/>
        </a:p>
      </dgm:t>
    </dgm:pt>
    <dgm:pt modelId="{FCC2C1D0-60F3-443A-807A-4C493ADA096F}" type="sibTrans" cxnId="{A88A8F99-1728-498F-8BDE-43135D599D05}">
      <dgm:prSet/>
      <dgm:spPr/>
      <dgm:t>
        <a:bodyPr/>
        <a:lstStyle/>
        <a:p>
          <a:endParaRPr lang="en-US"/>
        </a:p>
      </dgm:t>
    </dgm:pt>
    <dgm:pt modelId="{62A31EB2-A463-4F04-A306-70A614B2CE9C}" type="pres">
      <dgm:prSet presAssocID="{F3382E4B-1AE4-4FCC-AD19-3835F4EFA972}" presName="linear" presStyleCnt="0">
        <dgm:presLayoutVars>
          <dgm:animLvl val="lvl"/>
          <dgm:resizeHandles val="exact"/>
        </dgm:presLayoutVars>
      </dgm:prSet>
      <dgm:spPr/>
    </dgm:pt>
    <dgm:pt modelId="{A669B6E8-5BCE-450E-8487-F3876DE32AE8}" type="pres">
      <dgm:prSet presAssocID="{20CEDC36-5285-4AE2-8785-83208D504873}" presName="parentText" presStyleLbl="node1" presStyleIdx="0" presStyleCnt="2">
        <dgm:presLayoutVars>
          <dgm:chMax val="0"/>
          <dgm:bulletEnabled val="1"/>
        </dgm:presLayoutVars>
      </dgm:prSet>
      <dgm:spPr/>
    </dgm:pt>
    <dgm:pt modelId="{F94858FC-14DD-41AD-8064-7356315BA4CA}" type="pres">
      <dgm:prSet presAssocID="{12A79415-63E6-4F00-BA9E-82BEE6E58A5B}" presName="spacer" presStyleCnt="0"/>
      <dgm:spPr/>
    </dgm:pt>
    <dgm:pt modelId="{472D2A53-21BA-4701-9622-488057B644F1}" type="pres">
      <dgm:prSet presAssocID="{9BEEE94A-3995-4F51-AAB6-98E9BAA98D12}" presName="parentText" presStyleLbl="node1" presStyleIdx="1" presStyleCnt="2">
        <dgm:presLayoutVars>
          <dgm:chMax val="0"/>
          <dgm:bulletEnabled val="1"/>
        </dgm:presLayoutVars>
      </dgm:prSet>
      <dgm:spPr/>
    </dgm:pt>
  </dgm:ptLst>
  <dgm:cxnLst>
    <dgm:cxn modelId="{47492B00-D95D-4555-B647-2E8922A8DD10}" type="presOf" srcId="{9BEEE94A-3995-4F51-AAB6-98E9BAA98D12}" destId="{472D2A53-21BA-4701-9622-488057B644F1}" srcOrd="0" destOrd="0" presId="urn:microsoft.com/office/officeart/2005/8/layout/vList2"/>
    <dgm:cxn modelId="{5895F813-A835-4854-B97B-13ED9A38C886}" type="presOf" srcId="{F3382E4B-1AE4-4FCC-AD19-3835F4EFA972}" destId="{62A31EB2-A463-4F04-A306-70A614B2CE9C}" srcOrd="0" destOrd="0" presId="urn:microsoft.com/office/officeart/2005/8/layout/vList2"/>
    <dgm:cxn modelId="{B9CB0824-D58C-4A0A-983C-9942CE8A816D}" srcId="{F3382E4B-1AE4-4FCC-AD19-3835F4EFA972}" destId="{20CEDC36-5285-4AE2-8785-83208D504873}" srcOrd="0" destOrd="0" parTransId="{EC4C1C10-5402-4ACF-82E6-E5D16E054194}" sibTransId="{12A79415-63E6-4F00-BA9E-82BEE6E58A5B}"/>
    <dgm:cxn modelId="{A88A8F99-1728-498F-8BDE-43135D599D05}" srcId="{F3382E4B-1AE4-4FCC-AD19-3835F4EFA972}" destId="{9BEEE94A-3995-4F51-AAB6-98E9BAA98D12}" srcOrd="1" destOrd="0" parTransId="{7599BA67-F601-42A2-A572-6E36239F7D34}" sibTransId="{FCC2C1D0-60F3-443A-807A-4C493ADA096F}"/>
    <dgm:cxn modelId="{78CF7DDB-A68C-433A-B39C-E6BA199533F6}" type="presOf" srcId="{20CEDC36-5285-4AE2-8785-83208D504873}" destId="{A669B6E8-5BCE-450E-8487-F3876DE32AE8}" srcOrd="0" destOrd="0" presId="urn:microsoft.com/office/officeart/2005/8/layout/vList2"/>
    <dgm:cxn modelId="{E75FF845-7B6E-47B5-9921-005BA33E3D98}" type="presParOf" srcId="{62A31EB2-A463-4F04-A306-70A614B2CE9C}" destId="{A669B6E8-5BCE-450E-8487-F3876DE32AE8}" srcOrd="0" destOrd="0" presId="urn:microsoft.com/office/officeart/2005/8/layout/vList2"/>
    <dgm:cxn modelId="{D463F1B9-0477-4C70-87F1-420B39A7A794}" type="presParOf" srcId="{62A31EB2-A463-4F04-A306-70A614B2CE9C}" destId="{F94858FC-14DD-41AD-8064-7356315BA4CA}" srcOrd="1" destOrd="0" presId="urn:microsoft.com/office/officeart/2005/8/layout/vList2"/>
    <dgm:cxn modelId="{4D1E4F9D-DCC3-4813-B0BB-D147C3F466A0}" type="presParOf" srcId="{62A31EB2-A463-4F04-A306-70A614B2CE9C}" destId="{472D2A53-21BA-4701-9622-488057B644F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327A43-DC46-4AEE-9521-A383042733F8}"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132F3595-3106-4CC3-A0F2-EC651F627DE2}">
      <dgm:prSet/>
      <dgm:spPr/>
      <dgm:t>
        <a:bodyPr/>
        <a:lstStyle/>
        <a:p>
          <a:r>
            <a:rPr lang="it-IT"/>
            <a:t>Lack of a definition of sustainable development in EU normative sources</a:t>
          </a:r>
          <a:endParaRPr lang="en-US"/>
        </a:p>
      </dgm:t>
    </dgm:pt>
    <dgm:pt modelId="{194B8D4A-918F-4C57-A9CD-78934176792F}" type="parTrans" cxnId="{426D330B-9AF0-43AB-AEB4-3B33ADFE0311}">
      <dgm:prSet/>
      <dgm:spPr/>
      <dgm:t>
        <a:bodyPr/>
        <a:lstStyle/>
        <a:p>
          <a:endParaRPr lang="en-US"/>
        </a:p>
      </dgm:t>
    </dgm:pt>
    <dgm:pt modelId="{EC61538A-4854-4AFA-B368-E2719274A99F}" type="sibTrans" cxnId="{426D330B-9AF0-43AB-AEB4-3B33ADFE0311}">
      <dgm:prSet/>
      <dgm:spPr/>
      <dgm:t>
        <a:bodyPr/>
        <a:lstStyle/>
        <a:p>
          <a:endParaRPr lang="en-US"/>
        </a:p>
      </dgm:t>
    </dgm:pt>
    <dgm:pt modelId="{C332525D-FDEF-4C56-9EBA-A6818C9ADA63}">
      <dgm:prSet/>
      <dgm:spPr/>
      <dgm:t>
        <a:bodyPr/>
        <a:lstStyle/>
        <a:p>
          <a:r>
            <a:rPr lang="it-IT"/>
            <a:t>Necessity to refer to internationa sources</a:t>
          </a:r>
          <a:endParaRPr lang="en-US"/>
        </a:p>
      </dgm:t>
    </dgm:pt>
    <dgm:pt modelId="{403D6434-2A64-497B-B43A-8A3B09D6962A}" type="parTrans" cxnId="{0FCF700B-6FB7-407B-914B-001BC649D328}">
      <dgm:prSet/>
      <dgm:spPr/>
      <dgm:t>
        <a:bodyPr/>
        <a:lstStyle/>
        <a:p>
          <a:endParaRPr lang="en-US"/>
        </a:p>
      </dgm:t>
    </dgm:pt>
    <dgm:pt modelId="{460F6068-C46C-411B-B9E9-A41C5832DAA0}" type="sibTrans" cxnId="{0FCF700B-6FB7-407B-914B-001BC649D328}">
      <dgm:prSet/>
      <dgm:spPr/>
      <dgm:t>
        <a:bodyPr/>
        <a:lstStyle/>
        <a:p>
          <a:endParaRPr lang="en-US"/>
        </a:p>
      </dgm:t>
    </dgm:pt>
    <dgm:pt modelId="{FDCF39DB-B939-43AE-9396-D91D9E70E4A1}">
      <dgm:prSet/>
      <dgm:spPr/>
      <dgm:t>
        <a:bodyPr/>
        <a:lstStyle/>
        <a:p>
          <a:r>
            <a:rPr lang="it-IT"/>
            <a:t>Brundtland Report, 1987: «Sustainable development is development that meets the needs of the present without compromising the ability of future generations to meet their own needs»                  intergenerational responsibility.</a:t>
          </a:r>
          <a:endParaRPr lang="en-US"/>
        </a:p>
      </dgm:t>
    </dgm:pt>
    <dgm:pt modelId="{04BB1515-83A4-4DCD-9A77-15A94CEF45AB}" type="parTrans" cxnId="{D65A2A8A-C4FE-4448-B728-D033A0AD7C7F}">
      <dgm:prSet/>
      <dgm:spPr/>
      <dgm:t>
        <a:bodyPr/>
        <a:lstStyle/>
        <a:p>
          <a:endParaRPr lang="en-US"/>
        </a:p>
      </dgm:t>
    </dgm:pt>
    <dgm:pt modelId="{99EB4BF2-A881-4163-8D5E-8350EEF0AAEB}" type="sibTrans" cxnId="{D65A2A8A-C4FE-4448-B728-D033A0AD7C7F}">
      <dgm:prSet/>
      <dgm:spPr/>
      <dgm:t>
        <a:bodyPr/>
        <a:lstStyle/>
        <a:p>
          <a:endParaRPr lang="en-US"/>
        </a:p>
      </dgm:t>
    </dgm:pt>
    <dgm:pt modelId="{B4E7E852-0279-49D3-8397-94F5911D9E0E}">
      <dgm:prSet/>
      <dgm:spPr/>
      <dgm:t>
        <a:bodyPr/>
        <a:lstStyle/>
        <a:p>
          <a:r>
            <a:rPr lang="it-IT"/>
            <a:t>Rio Declaration, 1992, Principle 7, common but differentiated responsibility                intragenerational responsibility or intragenerational equity</a:t>
          </a:r>
          <a:endParaRPr lang="en-US"/>
        </a:p>
      </dgm:t>
    </dgm:pt>
    <dgm:pt modelId="{646E966D-9840-47D8-8CB9-9AE5EBBA010C}" type="parTrans" cxnId="{5DFF838F-EA65-46AC-8600-8FEC5C5F0A84}">
      <dgm:prSet/>
      <dgm:spPr/>
      <dgm:t>
        <a:bodyPr/>
        <a:lstStyle/>
        <a:p>
          <a:endParaRPr lang="en-US"/>
        </a:p>
      </dgm:t>
    </dgm:pt>
    <dgm:pt modelId="{920ADA74-7F6C-4203-81AD-862DCF7B14B7}" type="sibTrans" cxnId="{5DFF838F-EA65-46AC-8600-8FEC5C5F0A84}">
      <dgm:prSet/>
      <dgm:spPr/>
      <dgm:t>
        <a:bodyPr/>
        <a:lstStyle/>
        <a:p>
          <a:endParaRPr lang="en-US"/>
        </a:p>
      </dgm:t>
    </dgm:pt>
    <dgm:pt modelId="{D07743DA-A0B4-4B87-94B9-68CE20A9F17B}">
      <dgm:prSet/>
      <dgm:spPr/>
      <dgm:t>
        <a:bodyPr/>
        <a:lstStyle/>
        <a:p>
          <a:r>
            <a:rPr lang="it-IT"/>
            <a:t>Equitable use of natural resources </a:t>
          </a:r>
          <a:endParaRPr lang="en-US"/>
        </a:p>
      </dgm:t>
    </dgm:pt>
    <dgm:pt modelId="{8B607107-E777-4FCE-8010-88647DD65929}" type="parTrans" cxnId="{7FBDCA58-45B5-4FDE-BCF6-C300E952B8CB}">
      <dgm:prSet/>
      <dgm:spPr/>
      <dgm:t>
        <a:bodyPr/>
        <a:lstStyle/>
        <a:p>
          <a:endParaRPr lang="en-US"/>
        </a:p>
      </dgm:t>
    </dgm:pt>
    <dgm:pt modelId="{AE40CC69-9F9D-4F43-B8D4-4F7DA3DCB8FF}" type="sibTrans" cxnId="{7FBDCA58-45B5-4FDE-BCF6-C300E952B8CB}">
      <dgm:prSet/>
      <dgm:spPr/>
      <dgm:t>
        <a:bodyPr/>
        <a:lstStyle/>
        <a:p>
          <a:endParaRPr lang="en-US"/>
        </a:p>
      </dgm:t>
    </dgm:pt>
    <dgm:pt modelId="{69CFD38F-9751-4AB2-A3B8-7D4512D3B175}" type="pres">
      <dgm:prSet presAssocID="{C1327A43-DC46-4AEE-9521-A383042733F8}" presName="diagram" presStyleCnt="0">
        <dgm:presLayoutVars>
          <dgm:dir/>
          <dgm:resizeHandles val="exact"/>
        </dgm:presLayoutVars>
      </dgm:prSet>
      <dgm:spPr/>
    </dgm:pt>
    <dgm:pt modelId="{A096EEC1-032E-40FC-A3DE-98831035D461}" type="pres">
      <dgm:prSet presAssocID="{132F3595-3106-4CC3-A0F2-EC651F627DE2}" presName="node" presStyleLbl="node1" presStyleIdx="0" presStyleCnt="5">
        <dgm:presLayoutVars>
          <dgm:bulletEnabled val="1"/>
        </dgm:presLayoutVars>
      </dgm:prSet>
      <dgm:spPr/>
    </dgm:pt>
    <dgm:pt modelId="{9481ECD3-BCE6-47BF-B2D6-0B32D3690081}" type="pres">
      <dgm:prSet presAssocID="{EC61538A-4854-4AFA-B368-E2719274A99F}" presName="sibTrans" presStyleCnt="0"/>
      <dgm:spPr/>
    </dgm:pt>
    <dgm:pt modelId="{BDB691E9-7E4F-43AF-BEDB-8E26C66ACCBC}" type="pres">
      <dgm:prSet presAssocID="{C332525D-FDEF-4C56-9EBA-A6818C9ADA63}" presName="node" presStyleLbl="node1" presStyleIdx="1" presStyleCnt="5">
        <dgm:presLayoutVars>
          <dgm:bulletEnabled val="1"/>
        </dgm:presLayoutVars>
      </dgm:prSet>
      <dgm:spPr/>
    </dgm:pt>
    <dgm:pt modelId="{10F3BDF9-9F3F-40F5-8A07-B05A3C7E408A}" type="pres">
      <dgm:prSet presAssocID="{460F6068-C46C-411B-B9E9-A41C5832DAA0}" presName="sibTrans" presStyleCnt="0"/>
      <dgm:spPr/>
    </dgm:pt>
    <dgm:pt modelId="{56A23769-458C-4C27-B37B-98A362CA108D}" type="pres">
      <dgm:prSet presAssocID="{FDCF39DB-B939-43AE-9396-D91D9E70E4A1}" presName="node" presStyleLbl="node1" presStyleIdx="2" presStyleCnt="5">
        <dgm:presLayoutVars>
          <dgm:bulletEnabled val="1"/>
        </dgm:presLayoutVars>
      </dgm:prSet>
      <dgm:spPr/>
    </dgm:pt>
    <dgm:pt modelId="{6B5DAA16-31D1-4B02-AD75-217F43CDC30F}" type="pres">
      <dgm:prSet presAssocID="{99EB4BF2-A881-4163-8D5E-8350EEF0AAEB}" presName="sibTrans" presStyleCnt="0"/>
      <dgm:spPr/>
    </dgm:pt>
    <dgm:pt modelId="{9B3C494E-BED8-457C-A641-347C5FADBDDF}" type="pres">
      <dgm:prSet presAssocID="{B4E7E852-0279-49D3-8397-94F5911D9E0E}" presName="node" presStyleLbl="node1" presStyleIdx="3" presStyleCnt="5">
        <dgm:presLayoutVars>
          <dgm:bulletEnabled val="1"/>
        </dgm:presLayoutVars>
      </dgm:prSet>
      <dgm:spPr/>
    </dgm:pt>
    <dgm:pt modelId="{B8036768-6C4A-41C5-AFDE-E8605E540B93}" type="pres">
      <dgm:prSet presAssocID="{920ADA74-7F6C-4203-81AD-862DCF7B14B7}" presName="sibTrans" presStyleCnt="0"/>
      <dgm:spPr/>
    </dgm:pt>
    <dgm:pt modelId="{537FBF39-A88A-4A70-86A4-8219613EA06E}" type="pres">
      <dgm:prSet presAssocID="{D07743DA-A0B4-4B87-94B9-68CE20A9F17B}" presName="node" presStyleLbl="node1" presStyleIdx="4" presStyleCnt="5">
        <dgm:presLayoutVars>
          <dgm:bulletEnabled val="1"/>
        </dgm:presLayoutVars>
      </dgm:prSet>
      <dgm:spPr/>
    </dgm:pt>
  </dgm:ptLst>
  <dgm:cxnLst>
    <dgm:cxn modelId="{426D330B-9AF0-43AB-AEB4-3B33ADFE0311}" srcId="{C1327A43-DC46-4AEE-9521-A383042733F8}" destId="{132F3595-3106-4CC3-A0F2-EC651F627DE2}" srcOrd="0" destOrd="0" parTransId="{194B8D4A-918F-4C57-A9CD-78934176792F}" sibTransId="{EC61538A-4854-4AFA-B368-E2719274A99F}"/>
    <dgm:cxn modelId="{0FCF700B-6FB7-407B-914B-001BC649D328}" srcId="{C1327A43-DC46-4AEE-9521-A383042733F8}" destId="{C332525D-FDEF-4C56-9EBA-A6818C9ADA63}" srcOrd="1" destOrd="0" parTransId="{403D6434-2A64-497B-B43A-8A3B09D6962A}" sibTransId="{460F6068-C46C-411B-B9E9-A41C5832DAA0}"/>
    <dgm:cxn modelId="{83F3E22B-ECF0-4488-992D-0CB31B0E13FC}" type="presOf" srcId="{C332525D-FDEF-4C56-9EBA-A6818C9ADA63}" destId="{BDB691E9-7E4F-43AF-BEDB-8E26C66ACCBC}" srcOrd="0" destOrd="0" presId="urn:microsoft.com/office/officeart/2005/8/layout/default"/>
    <dgm:cxn modelId="{46B9202D-50AB-4EFF-9F24-8AD2E08E8D5C}" type="presOf" srcId="{D07743DA-A0B4-4B87-94B9-68CE20A9F17B}" destId="{537FBF39-A88A-4A70-86A4-8219613EA06E}" srcOrd="0" destOrd="0" presId="urn:microsoft.com/office/officeart/2005/8/layout/default"/>
    <dgm:cxn modelId="{7FBDCA58-45B5-4FDE-BCF6-C300E952B8CB}" srcId="{C1327A43-DC46-4AEE-9521-A383042733F8}" destId="{D07743DA-A0B4-4B87-94B9-68CE20A9F17B}" srcOrd="4" destOrd="0" parTransId="{8B607107-E777-4FCE-8010-88647DD65929}" sibTransId="{AE40CC69-9F9D-4F43-B8D4-4F7DA3DCB8FF}"/>
    <dgm:cxn modelId="{D65A2A8A-C4FE-4448-B728-D033A0AD7C7F}" srcId="{C1327A43-DC46-4AEE-9521-A383042733F8}" destId="{FDCF39DB-B939-43AE-9396-D91D9E70E4A1}" srcOrd="2" destOrd="0" parTransId="{04BB1515-83A4-4DCD-9A77-15A94CEF45AB}" sibTransId="{99EB4BF2-A881-4163-8D5E-8350EEF0AAEB}"/>
    <dgm:cxn modelId="{5DFF838F-EA65-46AC-8600-8FEC5C5F0A84}" srcId="{C1327A43-DC46-4AEE-9521-A383042733F8}" destId="{B4E7E852-0279-49D3-8397-94F5911D9E0E}" srcOrd="3" destOrd="0" parTransId="{646E966D-9840-47D8-8CB9-9AE5EBBA010C}" sibTransId="{920ADA74-7F6C-4203-81AD-862DCF7B14B7}"/>
    <dgm:cxn modelId="{493533B3-A524-4F96-8E7B-59A95A243F03}" type="presOf" srcId="{C1327A43-DC46-4AEE-9521-A383042733F8}" destId="{69CFD38F-9751-4AB2-A3B8-7D4512D3B175}" srcOrd="0" destOrd="0" presId="urn:microsoft.com/office/officeart/2005/8/layout/default"/>
    <dgm:cxn modelId="{77B1B7C0-2C96-4870-B147-A65C7725E73B}" type="presOf" srcId="{B4E7E852-0279-49D3-8397-94F5911D9E0E}" destId="{9B3C494E-BED8-457C-A641-347C5FADBDDF}" srcOrd="0" destOrd="0" presId="urn:microsoft.com/office/officeart/2005/8/layout/default"/>
    <dgm:cxn modelId="{441667D8-F2A0-4455-9FD5-4B9673734C70}" type="presOf" srcId="{FDCF39DB-B939-43AE-9396-D91D9E70E4A1}" destId="{56A23769-458C-4C27-B37B-98A362CA108D}" srcOrd="0" destOrd="0" presId="urn:microsoft.com/office/officeart/2005/8/layout/default"/>
    <dgm:cxn modelId="{29D3B8D9-4CC0-4258-A8F0-86081C3FEC2B}" type="presOf" srcId="{132F3595-3106-4CC3-A0F2-EC651F627DE2}" destId="{A096EEC1-032E-40FC-A3DE-98831035D461}" srcOrd="0" destOrd="0" presId="urn:microsoft.com/office/officeart/2005/8/layout/default"/>
    <dgm:cxn modelId="{DD85F77F-8419-4C8E-81AB-65C267FE92C2}" type="presParOf" srcId="{69CFD38F-9751-4AB2-A3B8-7D4512D3B175}" destId="{A096EEC1-032E-40FC-A3DE-98831035D461}" srcOrd="0" destOrd="0" presId="urn:microsoft.com/office/officeart/2005/8/layout/default"/>
    <dgm:cxn modelId="{0869E720-C589-4498-A55D-B07EF01E0FEC}" type="presParOf" srcId="{69CFD38F-9751-4AB2-A3B8-7D4512D3B175}" destId="{9481ECD3-BCE6-47BF-B2D6-0B32D3690081}" srcOrd="1" destOrd="0" presId="urn:microsoft.com/office/officeart/2005/8/layout/default"/>
    <dgm:cxn modelId="{3F907215-CB26-4E91-8E5F-97E8D8AFB2CB}" type="presParOf" srcId="{69CFD38F-9751-4AB2-A3B8-7D4512D3B175}" destId="{BDB691E9-7E4F-43AF-BEDB-8E26C66ACCBC}" srcOrd="2" destOrd="0" presId="urn:microsoft.com/office/officeart/2005/8/layout/default"/>
    <dgm:cxn modelId="{62AA555F-AD1A-486F-95CA-FA1938A1B65B}" type="presParOf" srcId="{69CFD38F-9751-4AB2-A3B8-7D4512D3B175}" destId="{10F3BDF9-9F3F-40F5-8A07-B05A3C7E408A}" srcOrd="3" destOrd="0" presId="urn:microsoft.com/office/officeart/2005/8/layout/default"/>
    <dgm:cxn modelId="{332A6F56-A539-4556-BC0A-CABDBB6EDF1C}" type="presParOf" srcId="{69CFD38F-9751-4AB2-A3B8-7D4512D3B175}" destId="{56A23769-458C-4C27-B37B-98A362CA108D}" srcOrd="4" destOrd="0" presId="urn:microsoft.com/office/officeart/2005/8/layout/default"/>
    <dgm:cxn modelId="{41D36BB8-6493-4585-AEF2-C1FC401279D9}" type="presParOf" srcId="{69CFD38F-9751-4AB2-A3B8-7D4512D3B175}" destId="{6B5DAA16-31D1-4B02-AD75-217F43CDC30F}" srcOrd="5" destOrd="0" presId="urn:microsoft.com/office/officeart/2005/8/layout/default"/>
    <dgm:cxn modelId="{D3B428C5-7AB9-4E10-86EA-743D6E5B8B22}" type="presParOf" srcId="{69CFD38F-9751-4AB2-A3B8-7D4512D3B175}" destId="{9B3C494E-BED8-457C-A641-347C5FADBDDF}" srcOrd="6" destOrd="0" presId="urn:microsoft.com/office/officeart/2005/8/layout/default"/>
    <dgm:cxn modelId="{B25D4149-9812-49F9-8F52-0DCCCCF3F43E}" type="presParOf" srcId="{69CFD38F-9751-4AB2-A3B8-7D4512D3B175}" destId="{B8036768-6C4A-41C5-AFDE-E8605E540B93}" srcOrd="7" destOrd="0" presId="urn:microsoft.com/office/officeart/2005/8/layout/default"/>
    <dgm:cxn modelId="{3937C7DD-D3B7-4B58-A630-8FED9D08A031}" type="presParOf" srcId="{69CFD38F-9751-4AB2-A3B8-7D4512D3B175}" destId="{537FBF39-A88A-4A70-86A4-8219613EA06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F68171-68B1-42C9-B43C-0148F52AC82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62DCB965-C305-479C-8244-760AFBE3091E}">
      <dgm:prSet/>
      <dgm:spPr/>
      <dgm:t>
        <a:bodyPr/>
        <a:lstStyle/>
        <a:p>
          <a:pPr>
            <a:defRPr cap="all"/>
          </a:pPr>
          <a:r>
            <a:rPr lang="it-IT"/>
            <a:t>Global concept</a:t>
          </a:r>
          <a:endParaRPr lang="en-US"/>
        </a:p>
      </dgm:t>
    </dgm:pt>
    <dgm:pt modelId="{A1FE0205-0661-4A27-B92C-242F1CA38385}" type="parTrans" cxnId="{227C1361-590D-46EB-9EE0-2F2FB366E5E1}">
      <dgm:prSet/>
      <dgm:spPr/>
      <dgm:t>
        <a:bodyPr/>
        <a:lstStyle/>
        <a:p>
          <a:endParaRPr lang="en-US"/>
        </a:p>
      </dgm:t>
    </dgm:pt>
    <dgm:pt modelId="{23936B71-A71B-47C6-8278-64A1930C361F}" type="sibTrans" cxnId="{227C1361-590D-46EB-9EE0-2F2FB366E5E1}">
      <dgm:prSet/>
      <dgm:spPr/>
      <dgm:t>
        <a:bodyPr/>
        <a:lstStyle/>
        <a:p>
          <a:endParaRPr lang="en-US"/>
        </a:p>
      </dgm:t>
    </dgm:pt>
    <dgm:pt modelId="{3A51AF2F-FE7F-495D-A2B5-03995745213F}">
      <dgm:prSet/>
      <dgm:spPr/>
      <dgm:t>
        <a:bodyPr/>
        <a:lstStyle/>
        <a:p>
          <a:pPr>
            <a:defRPr cap="all"/>
          </a:pPr>
          <a:r>
            <a:rPr lang="it-IT"/>
            <a:t>Concept in evolution and change</a:t>
          </a:r>
          <a:endParaRPr lang="en-US"/>
        </a:p>
      </dgm:t>
    </dgm:pt>
    <dgm:pt modelId="{51FD8630-BF60-44D0-AAEE-A91160916B1D}" type="parTrans" cxnId="{F4D31AFD-5065-4E38-9138-A0D8CE642F94}">
      <dgm:prSet/>
      <dgm:spPr/>
      <dgm:t>
        <a:bodyPr/>
        <a:lstStyle/>
        <a:p>
          <a:endParaRPr lang="en-US"/>
        </a:p>
      </dgm:t>
    </dgm:pt>
    <dgm:pt modelId="{63D99D6B-0B4E-4404-A88A-E2BE93C93879}" type="sibTrans" cxnId="{F4D31AFD-5065-4E38-9138-A0D8CE642F94}">
      <dgm:prSet/>
      <dgm:spPr/>
      <dgm:t>
        <a:bodyPr/>
        <a:lstStyle/>
        <a:p>
          <a:endParaRPr lang="en-US"/>
        </a:p>
      </dgm:t>
    </dgm:pt>
    <dgm:pt modelId="{18A31BAC-DD37-4A3F-BD1C-F1DF3D92C8E9}">
      <dgm:prSet/>
      <dgm:spPr/>
      <dgm:t>
        <a:bodyPr/>
        <a:lstStyle/>
        <a:p>
          <a:pPr>
            <a:defRPr cap="all"/>
          </a:pPr>
          <a:r>
            <a:rPr lang="it-IT"/>
            <a:t>Container concept</a:t>
          </a:r>
          <a:endParaRPr lang="en-US"/>
        </a:p>
      </dgm:t>
    </dgm:pt>
    <dgm:pt modelId="{5168AC4E-EE60-4AA4-8B31-D76046F0959A}" type="parTrans" cxnId="{43DB1FA8-50BD-48AF-92F8-53B227D38D1C}">
      <dgm:prSet/>
      <dgm:spPr/>
      <dgm:t>
        <a:bodyPr/>
        <a:lstStyle/>
        <a:p>
          <a:endParaRPr lang="en-US"/>
        </a:p>
      </dgm:t>
    </dgm:pt>
    <dgm:pt modelId="{77484276-809D-4713-8C08-276FA06539E3}" type="sibTrans" cxnId="{43DB1FA8-50BD-48AF-92F8-53B227D38D1C}">
      <dgm:prSet/>
      <dgm:spPr/>
      <dgm:t>
        <a:bodyPr/>
        <a:lstStyle/>
        <a:p>
          <a:endParaRPr lang="en-US"/>
        </a:p>
      </dgm:t>
    </dgm:pt>
    <dgm:pt modelId="{DF13E493-EBF7-4750-A00D-60CE11EC74A9}">
      <dgm:prSet/>
      <dgm:spPr/>
      <dgm:t>
        <a:bodyPr/>
        <a:lstStyle/>
        <a:p>
          <a:pPr>
            <a:defRPr cap="all"/>
          </a:pPr>
          <a:r>
            <a:rPr lang="it-IT"/>
            <a:t>Millennium Development Goals, 2000</a:t>
          </a:r>
          <a:endParaRPr lang="en-US"/>
        </a:p>
      </dgm:t>
    </dgm:pt>
    <dgm:pt modelId="{D99C58A7-E342-456D-9541-59A6604554E1}" type="parTrans" cxnId="{19397A37-1642-410D-85CB-032C61440A59}">
      <dgm:prSet/>
      <dgm:spPr/>
      <dgm:t>
        <a:bodyPr/>
        <a:lstStyle/>
        <a:p>
          <a:endParaRPr lang="en-US"/>
        </a:p>
      </dgm:t>
    </dgm:pt>
    <dgm:pt modelId="{0F832048-3677-4E1E-8799-8046B66FA02B}" type="sibTrans" cxnId="{19397A37-1642-410D-85CB-032C61440A59}">
      <dgm:prSet/>
      <dgm:spPr/>
      <dgm:t>
        <a:bodyPr/>
        <a:lstStyle/>
        <a:p>
          <a:endParaRPr lang="en-US"/>
        </a:p>
      </dgm:t>
    </dgm:pt>
    <dgm:pt modelId="{CB9BD530-7940-43A7-9588-A40D33CC7622}">
      <dgm:prSet/>
      <dgm:spPr/>
      <dgm:t>
        <a:bodyPr/>
        <a:lstStyle/>
        <a:p>
          <a:pPr>
            <a:defRPr cap="all"/>
          </a:pPr>
          <a:r>
            <a:rPr lang="it-IT"/>
            <a:t>Sustainable Development Goals, 2015</a:t>
          </a:r>
          <a:endParaRPr lang="en-US"/>
        </a:p>
      </dgm:t>
    </dgm:pt>
    <dgm:pt modelId="{4765A610-2318-4307-91E0-651372A69DA9}" type="parTrans" cxnId="{7E1CEB43-72D0-4644-A421-3493718F4828}">
      <dgm:prSet/>
      <dgm:spPr/>
      <dgm:t>
        <a:bodyPr/>
        <a:lstStyle/>
        <a:p>
          <a:endParaRPr lang="en-US"/>
        </a:p>
      </dgm:t>
    </dgm:pt>
    <dgm:pt modelId="{90AABA08-D02F-46E8-B986-FDE2A9D0E058}" type="sibTrans" cxnId="{7E1CEB43-72D0-4644-A421-3493718F4828}">
      <dgm:prSet/>
      <dgm:spPr/>
      <dgm:t>
        <a:bodyPr/>
        <a:lstStyle/>
        <a:p>
          <a:endParaRPr lang="en-US"/>
        </a:p>
      </dgm:t>
    </dgm:pt>
    <dgm:pt modelId="{B8452F0E-B0A6-4C9B-AE3A-CC8C2D05DBBF}">
      <dgm:prSet/>
      <dgm:spPr/>
      <dgm:t>
        <a:bodyPr/>
        <a:lstStyle/>
        <a:p>
          <a:pPr>
            <a:defRPr cap="all"/>
          </a:pPr>
          <a:r>
            <a:rPr lang="it-IT"/>
            <a:t>3 fundamental pillars of sustainable development: economic and social development and environmental protection</a:t>
          </a:r>
          <a:endParaRPr lang="en-US"/>
        </a:p>
      </dgm:t>
    </dgm:pt>
    <dgm:pt modelId="{AB91A68C-65E9-42CD-B8AD-31237339E318}" type="parTrans" cxnId="{15E9076B-8772-4DA2-A200-87CDA0B3969A}">
      <dgm:prSet/>
      <dgm:spPr/>
      <dgm:t>
        <a:bodyPr/>
        <a:lstStyle/>
        <a:p>
          <a:endParaRPr lang="en-US"/>
        </a:p>
      </dgm:t>
    </dgm:pt>
    <dgm:pt modelId="{654A2B5D-BF4B-4213-B111-7C48F6CFCE05}" type="sibTrans" cxnId="{15E9076B-8772-4DA2-A200-87CDA0B3969A}">
      <dgm:prSet/>
      <dgm:spPr/>
      <dgm:t>
        <a:bodyPr/>
        <a:lstStyle/>
        <a:p>
          <a:endParaRPr lang="en-US"/>
        </a:p>
      </dgm:t>
    </dgm:pt>
    <dgm:pt modelId="{2479ACD6-DD72-439A-BCA2-CC8379FB79B6}">
      <dgm:prSet/>
      <dgm:spPr/>
      <dgm:t>
        <a:bodyPr/>
        <a:lstStyle/>
        <a:p>
          <a:pPr>
            <a:defRPr cap="all"/>
          </a:pPr>
          <a:r>
            <a:rPr lang="it-IT"/>
            <a:t>Focus on governance and the rule of law, human rights, non-discrimination, peace and justice, interdependence and interconnection of peoples and societies</a:t>
          </a:r>
          <a:endParaRPr lang="en-US"/>
        </a:p>
      </dgm:t>
    </dgm:pt>
    <dgm:pt modelId="{5531D02B-8959-4B46-A5BE-4223D61CF74D}" type="parTrans" cxnId="{D859B785-2F12-48D5-A136-5155BB06A2F9}">
      <dgm:prSet/>
      <dgm:spPr/>
      <dgm:t>
        <a:bodyPr/>
        <a:lstStyle/>
        <a:p>
          <a:endParaRPr lang="en-US"/>
        </a:p>
      </dgm:t>
    </dgm:pt>
    <dgm:pt modelId="{30127087-3D9E-48C5-A8B8-419DF29A0B50}" type="sibTrans" cxnId="{D859B785-2F12-48D5-A136-5155BB06A2F9}">
      <dgm:prSet/>
      <dgm:spPr/>
      <dgm:t>
        <a:bodyPr/>
        <a:lstStyle/>
        <a:p>
          <a:endParaRPr lang="en-US"/>
        </a:p>
      </dgm:t>
    </dgm:pt>
    <dgm:pt modelId="{E168D191-CD1A-4A9A-B94A-0F1673933F31}" type="pres">
      <dgm:prSet presAssocID="{B7F68171-68B1-42C9-B43C-0148F52AC829}" presName="diagram" presStyleCnt="0">
        <dgm:presLayoutVars>
          <dgm:dir/>
          <dgm:resizeHandles val="exact"/>
        </dgm:presLayoutVars>
      </dgm:prSet>
      <dgm:spPr/>
    </dgm:pt>
    <dgm:pt modelId="{DBD22C6A-7F39-4840-A1F6-4CA320E2ADC4}" type="pres">
      <dgm:prSet presAssocID="{62DCB965-C305-479C-8244-760AFBE3091E}" presName="node" presStyleLbl="node1" presStyleIdx="0" presStyleCnt="7">
        <dgm:presLayoutVars>
          <dgm:bulletEnabled val="1"/>
        </dgm:presLayoutVars>
      </dgm:prSet>
      <dgm:spPr/>
    </dgm:pt>
    <dgm:pt modelId="{5D277BB9-0D96-446B-B6AF-6543BDD09B90}" type="pres">
      <dgm:prSet presAssocID="{23936B71-A71B-47C6-8278-64A1930C361F}" presName="sibTrans" presStyleCnt="0"/>
      <dgm:spPr/>
    </dgm:pt>
    <dgm:pt modelId="{55C01324-A8B5-4948-946C-479BE1A6E20B}" type="pres">
      <dgm:prSet presAssocID="{3A51AF2F-FE7F-495D-A2B5-03995745213F}" presName="node" presStyleLbl="node1" presStyleIdx="1" presStyleCnt="7">
        <dgm:presLayoutVars>
          <dgm:bulletEnabled val="1"/>
        </dgm:presLayoutVars>
      </dgm:prSet>
      <dgm:spPr/>
    </dgm:pt>
    <dgm:pt modelId="{AE8256F4-18F7-4BF5-A6DA-5B352DCF7D28}" type="pres">
      <dgm:prSet presAssocID="{63D99D6B-0B4E-4404-A88A-E2BE93C93879}" presName="sibTrans" presStyleCnt="0"/>
      <dgm:spPr/>
    </dgm:pt>
    <dgm:pt modelId="{BD3BBE77-E295-4952-9442-5D434969809A}" type="pres">
      <dgm:prSet presAssocID="{18A31BAC-DD37-4A3F-BD1C-F1DF3D92C8E9}" presName="node" presStyleLbl="node1" presStyleIdx="2" presStyleCnt="7">
        <dgm:presLayoutVars>
          <dgm:bulletEnabled val="1"/>
        </dgm:presLayoutVars>
      </dgm:prSet>
      <dgm:spPr/>
    </dgm:pt>
    <dgm:pt modelId="{08C013A5-EAAB-476A-9EA4-CCCEF8135B21}" type="pres">
      <dgm:prSet presAssocID="{77484276-809D-4713-8C08-276FA06539E3}" presName="sibTrans" presStyleCnt="0"/>
      <dgm:spPr/>
    </dgm:pt>
    <dgm:pt modelId="{7EBDD672-B354-470E-B9A6-C5C2070796E3}" type="pres">
      <dgm:prSet presAssocID="{DF13E493-EBF7-4750-A00D-60CE11EC74A9}" presName="node" presStyleLbl="node1" presStyleIdx="3" presStyleCnt="7">
        <dgm:presLayoutVars>
          <dgm:bulletEnabled val="1"/>
        </dgm:presLayoutVars>
      </dgm:prSet>
      <dgm:spPr/>
    </dgm:pt>
    <dgm:pt modelId="{34AAB285-77FA-42F0-BFD2-1395D31E827B}" type="pres">
      <dgm:prSet presAssocID="{0F832048-3677-4E1E-8799-8046B66FA02B}" presName="sibTrans" presStyleCnt="0"/>
      <dgm:spPr/>
    </dgm:pt>
    <dgm:pt modelId="{B652370E-5D2A-488B-B4C9-B158B9BEB0BE}" type="pres">
      <dgm:prSet presAssocID="{CB9BD530-7940-43A7-9588-A40D33CC7622}" presName="node" presStyleLbl="node1" presStyleIdx="4" presStyleCnt="7">
        <dgm:presLayoutVars>
          <dgm:bulletEnabled val="1"/>
        </dgm:presLayoutVars>
      </dgm:prSet>
      <dgm:spPr/>
    </dgm:pt>
    <dgm:pt modelId="{EA70C2CD-802F-4FCE-A58A-34B10B886223}" type="pres">
      <dgm:prSet presAssocID="{90AABA08-D02F-46E8-B986-FDE2A9D0E058}" presName="sibTrans" presStyleCnt="0"/>
      <dgm:spPr/>
    </dgm:pt>
    <dgm:pt modelId="{5A82A500-750F-4580-9EB0-C9477043A347}" type="pres">
      <dgm:prSet presAssocID="{B8452F0E-B0A6-4C9B-AE3A-CC8C2D05DBBF}" presName="node" presStyleLbl="node1" presStyleIdx="5" presStyleCnt="7">
        <dgm:presLayoutVars>
          <dgm:bulletEnabled val="1"/>
        </dgm:presLayoutVars>
      </dgm:prSet>
      <dgm:spPr/>
    </dgm:pt>
    <dgm:pt modelId="{87309ED8-87A3-4A2A-8899-A79A15367D15}" type="pres">
      <dgm:prSet presAssocID="{654A2B5D-BF4B-4213-B111-7C48F6CFCE05}" presName="sibTrans" presStyleCnt="0"/>
      <dgm:spPr/>
    </dgm:pt>
    <dgm:pt modelId="{C16C2EAF-7D18-4A52-A8EC-EA0D6B643062}" type="pres">
      <dgm:prSet presAssocID="{2479ACD6-DD72-439A-BCA2-CC8379FB79B6}" presName="node" presStyleLbl="node1" presStyleIdx="6" presStyleCnt="7">
        <dgm:presLayoutVars>
          <dgm:bulletEnabled val="1"/>
        </dgm:presLayoutVars>
      </dgm:prSet>
      <dgm:spPr/>
    </dgm:pt>
  </dgm:ptLst>
  <dgm:cxnLst>
    <dgm:cxn modelId="{3021B313-0044-43DE-A8AA-D680A2A7D65A}" type="presOf" srcId="{B8452F0E-B0A6-4C9B-AE3A-CC8C2D05DBBF}" destId="{5A82A500-750F-4580-9EB0-C9477043A347}" srcOrd="0" destOrd="0" presId="urn:microsoft.com/office/officeart/2005/8/layout/default"/>
    <dgm:cxn modelId="{4853E325-081D-45A7-AD62-36F58F39C894}" type="presOf" srcId="{2479ACD6-DD72-439A-BCA2-CC8379FB79B6}" destId="{C16C2EAF-7D18-4A52-A8EC-EA0D6B643062}" srcOrd="0" destOrd="0" presId="urn:microsoft.com/office/officeart/2005/8/layout/default"/>
    <dgm:cxn modelId="{19397A37-1642-410D-85CB-032C61440A59}" srcId="{B7F68171-68B1-42C9-B43C-0148F52AC829}" destId="{DF13E493-EBF7-4750-A00D-60CE11EC74A9}" srcOrd="3" destOrd="0" parTransId="{D99C58A7-E342-456D-9541-59A6604554E1}" sibTransId="{0F832048-3677-4E1E-8799-8046B66FA02B}"/>
    <dgm:cxn modelId="{3479EF3D-974A-4B45-AAB1-2F5104FC7E42}" type="presOf" srcId="{B7F68171-68B1-42C9-B43C-0148F52AC829}" destId="{E168D191-CD1A-4A9A-B94A-0F1673933F31}" srcOrd="0" destOrd="0" presId="urn:microsoft.com/office/officeart/2005/8/layout/default"/>
    <dgm:cxn modelId="{227C1361-590D-46EB-9EE0-2F2FB366E5E1}" srcId="{B7F68171-68B1-42C9-B43C-0148F52AC829}" destId="{62DCB965-C305-479C-8244-760AFBE3091E}" srcOrd="0" destOrd="0" parTransId="{A1FE0205-0661-4A27-B92C-242F1CA38385}" sibTransId="{23936B71-A71B-47C6-8278-64A1930C361F}"/>
    <dgm:cxn modelId="{7E1CEB43-72D0-4644-A421-3493718F4828}" srcId="{B7F68171-68B1-42C9-B43C-0148F52AC829}" destId="{CB9BD530-7940-43A7-9588-A40D33CC7622}" srcOrd="4" destOrd="0" parTransId="{4765A610-2318-4307-91E0-651372A69DA9}" sibTransId="{90AABA08-D02F-46E8-B986-FDE2A9D0E058}"/>
    <dgm:cxn modelId="{E2AB5549-8157-41D4-8A67-D547F1F9EF80}" type="presOf" srcId="{3A51AF2F-FE7F-495D-A2B5-03995745213F}" destId="{55C01324-A8B5-4948-946C-479BE1A6E20B}" srcOrd="0" destOrd="0" presId="urn:microsoft.com/office/officeart/2005/8/layout/default"/>
    <dgm:cxn modelId="{15E9076B-8772-4DA2-A200-87CDA0B3969A}" srcId="{B7F68171-68B1-42C9-B43C-0148F52AC829}" destId="{B8452F0E-B0A6-4C9B-AE3A-CC8C2D05DBBF}" srcOrd="5" destOrd="0" parTransId="{AB91A68C-65E9-42CD-B8AD-31237339E318}" sibTransId="{654A2B5D-BF4B-4213-B111-7C48F6CFCE05}"/>
    <dgm:cxn modelId="{675C634D-F1DB-4155-A39C-E4C731F4BD5D}" type="presOf" srcId="{62DCB965-C305-479C-8244-760AFBE3091E}" destId="{DBD22C6A-7F39-4840-A1F6-4CA320E2ADC4}" srcOrd="0" destOrd="0" presId="urn:microsoft.com/office/officeart/2005/8/layout/default"/>
    <dgm:cxn modelId="{D859B785-2F12-48D5-A136-5155BB06A2F9}" srcId="{B7F68171-68B1-42C9-B43C-0148F52AC829}" destId="{2479ACD6-DD72-439A-BCA2-CC8379FB79B6}" srcOrd="6" destOrd="0" parTransId="{5531D02B-8959-4B46-A5BE-4223D61CF74D}" sibTransId="{30127087-3D9E-48C5-A8B8-419DF29A0B50}"/>
    <dgm:cxn modelId="{B1E4B486-0297-4769-B407-B6989B899E4A}" type="presOf" srcId="{CB9BD530-7940-43A7-9588-A40D33CC7622}" destId="{B652370E-5D2A-488B-B4C9-B158B9BEB0BE}" srcOrd="0" destOrd="0" presId="urn:microsoft.com/office/officeart/2005/8/layout/default"/>
    <dgm:cxn modelId="{43DB1FA8-50BD-48AF-92F8-53B227D38D1C}" srcId="{B7F68171-68B1-42C9-B43C-0148F52AC829}" destId="{18A31BAC-DD37-4A3F-BD1C-F1DF3D92C8E9}" srcOrd="2" destOrd="0" parTransId="{5168AC4E-EE60-4AA4-8B31-D76046F0959A}" sibTransId="{77484276-809D-4713-8C08-276FA06539E3}"/>
    <dgm:cxn modelId="{D4ADDCB8-20BA-4D19-94EC-A14E899E34A4}" type="presOf" srcId="{DF13E493-EBF7-4750-A00D-60CE11EC74A9}" destId="{7EBDD672-B354-470E-B9A6-C5C2070796E3}" srcOrd="0" destOrd="0" presId="urn:microsoft.com/office/officeart/2005/8/layout/default"/>
    <dgm:cxn modelId="{3A8AFEC5-A8CE-4383-9B83-7ADA21287BED}" type="presOf" srcId="{18A31BAC-DD37-4A3F-BD1C-F1DF3D92C8E9}" destId="{BD3BBE77-E295-4952-9442-5D434969809A}" srcOrd="0" destOrd="0" presId="urn:microsoft.com/office/officeart/2005/8/layout/default"/>
    <dgm:cxn modelId="{F4D31AFD-5065-4E38-9138-A0D8CE642F94}" srcId="{B7F68171-68B1-42C9-B43C-0148F52AC829}" destId="{3A51AF2F-FE7F-495D-A2B5-03995745213F}" srcOrd="1" destOrd="0" parTransId="{51FD8630-BF60-44D0-AAEE-A91160916B1D}" sibTransId="{63D99D6B-0B4E-4404-A88A-E2BE93C93879}"/>
    <dgm:cxn modelId="{303C1B81-E4B1-453D-AFE4-8B4E499328B9}" type="presParOf" srcId="{E168D191-CD1A-4A9A-B94A-0F1673933F31}" destId="{DBD22C6A-7F39-4840-A1F6-4CA320E2ADC4}" srcOrd="0" destOrd="0" presId="urn:microsoft.com/office/officeart/2005/8/layout/default"/>
    <dgm:cxn modelId="{93C51F5A-180B-408A-85CB-839AE6524FE8}" type="presParOf" srcId="{E168D191-CD1A-4A9A-B94A-0F1673933F31}" destId="{5D277BB9-0D96-446B-B6AF-6543BDD09B90}" srcOrd="1" destOrd="0" presId="urn:microsoft.com/office/officeart/2005/8/layout/default"/>
    <dgm:cxn modelId="{9F09B9CA-BC3A-4F57-94F7-D1B6F6CCEC51}" type="presParOf" srcId="{E168D191-CD1A-4A9A-B94A-0F1673933F31}" destId="{55C01324-A8B5-4948-946C-479BE1A6E20B}" srcOrd="2" destOrd="0" presId="urn:microsoft.com/office/officeart/2005/8/layout/default"/>
    <dgm:cxn modelId="{B414CA73-2843-434B-A9DB-08C3D64EA4C6}" type="presParOf" srcId="{E168D191-CD1A-4A9A-B94A-0F1673933F31}" destId="{AE8256F4-18F7-4BF5-A6DA-5B352DCF7D28}" srcOrd="3" destOrd="0" presId="urn:microsoft.com/office/officeart/2005/8/layout/default"/>
    <dgm:cxn modelId="{158E11B6-9542-4CF6-AC74-5FBCFF69D492}" type="presParOf" srcId="{E168D191-CD1A-4A9A-B94A-0F1673933F31}" destId="{BD3BBE77-E295-4952-9442-5D434969809A}" srcOrd="4" destOrd="0" presId="urn:microsoft.com/office/officeart/2005/8/layout/default"/>
    <dgm:cxn modelId="{386927AA-DDF0-47A2-BB43-4E8845908974}" type="presParOf" srcId="{E168D191-CD1A-4A9A-B94A-0F1673933F31}" destId="{08C013A5-EAAB-476A-9EA4-CCCEF8135B21}" srcOrd="5" destOrd="0" presId="urn:microsoft.com/office/officeart/2005/8/layout/default"/>
    <dgm:cxn modelId="{BBF30003-7D71-4B49-BBE3-22F9A2DEC8CB}" type="presParOf" srcId="{E168D191-CD1A-4A9A-B94A-0F1673933F31}" destId="{7EBDD672-B354-470E-B9A6-C5C2070796E3}" srcOrd="6" destOrd="0" presId="urn:microsoft.com/office/officeart/2005/8/layout/default"/>
    <dgm:cxn modelId="{425D1C0A-33BA-4D6F-B3CA-73E1DB7AE39B}" type="presParOf" srcId="{E168D191-CD1A-4A9A-B94A-0F1673933F31}" destId="{34AAB285-77FA-42F0-BFD2-1395D31E827B}" srcOrd="7" destOrd="0" presId="urn:microsoft.com/office/officeart/2005/8/layout/default"/>
    <dgm:cxn modelId="{C23C3A00-882E-455B-9188-E9A7DD51218B}" type="presParOf" srcId="{E168D191-CD1A-4A9A-B94A-0F1673933F31}" destId="{B652370E-5D2A-488B-B4C9-B158B9BEB0BE}" srcOrd="8" destOrd="0" presId="urn:microsoft.com/office/officeart/2005/8/layout/default"/>
    <dgm:cxn modelId="{9E0F779F-E6D0-4156-961E-F8A8DA1A384A}" type="presParOf" srcId="{E168D191-CD1A-4A9A-B94A-0F1673933F31}" destId="{EA70C2CD-802F-4FCE-A58A-34B10B886223}" srcOrd="9" destOrd="0" presId="urn:microsoft.com/office/officeart/2005/8/layout/default"/>
    <dgm:cxn modelId="{8DDF7420-295C-4257-AFB4-D7427D93AD1A}" type="presParOf" srcId="{E168D191-CD1A-4A9A-B94A-0F1673933F31}" destId="{5A82A500-750F-4580-9EB0-C9477043A347}" srcOrd="10" destOrd="0" presId="urn:microsoft.com/office/officeart/2005/8/layout/default"/>
    <dgm:cxn modelId="{9CD636BC-6B1E-42B3-947B-1870A73BC5BF}" type="presParOf" srcId="{E168D191-CD1A-4A9A-B94A-0F1673933F31}" destId="{87309ED8-87A3-4A2A-8899-A79A15367D15}" srcOrd="11" destOrd="0" presId="urn:microsoft.com/office/officeart/2005/8/layout/default"/>
    <dgm:cxn modelId="{5F1B78E4-C9FC-4C5C-8860-6D5349D930FF}" type="presParOf" srcId="{E168D191-CD1A-4A9A-B94A-0F1673933F31}" destId="{C16C2EAF-7D18-4A52-A8EC-EA0D6B643062}"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21044A7-D9C0-44EC-A9A0-CEC2E18A363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A5B559F-5623-4915-9E39-75934BC58384}">
      <dgm:prSet/>
      <dgm:spPr/>
      <dgm:t>
        <a:bodyPr/>
        <a:lstStyle/>
        <a:p>
          <a:r>
            <a:rPr lang="en-US"/>
            <a:t>Values and principles of the Union: democracy, rule of law, universality and indivisibility of human rights, human dignity, equality and solidarity, respect for the principles of the United Nations.</a:t>
          </a:r>
        </a:p>
      </dgm:t>
    </dgm:pt>
    <dgm:pt modelId="{D56FF13A-6DDA-43BB-B74F-08EB2886F481}" type="parTrans" cxnId="{C1CF7B30-9947-4455-9EAF-14E1B346503E}">
      <dgm:prSet/>
      <dgm:spPr/>
      <dgm:t>
        <a:bodyPr/>
        <a:lstStyle/>
        <a:p>
          <a:endParaRPr lang="en-US"/>
        </a:p>
      </dgm:t>
    </dgm:pt>
    <dgm:pt modelId="{906AAF8D-8D8F-4119-9EEA-C07E0C569959}" type="sibTrans" cxnId="{C1CF7B30-9947-4455-9EAF-14E1B346503E}">
      <dgm:prSet/>
      <dgm:spPr/>
      <dgm:t>
        <a:bodyPr/>
        <a:lstStyle/>
        <a:p>
          <a:endParaRPr lang="en-US"/>
        </a:p>
      </dgm:t>
    </dgm:pt>
    <dgm:pt modelId="{EDCE1D2C-2115-4B9C-ADA1-0928F208942C}">
      <dgm:prSet/>
      <dgm:spPr/>
      <dgm:t>
        <a:bodyPr/>
        <a:lstStyle/>
        <a:p>
          <a:r>
            <a:rPr lang="en-US"/>
            <a:t>The “Missionary Principle” and the conditionality policy in Article 21 TEU</a:t>
          </a:r>
        </a:p>
      </dgm:t>
    </dgm:pt>
    <dgm:pt modelId="{4DE8F0B8-2B70-4D2A-A282-C526DB086CB9}" type="parTrans" cxnId="{702975A8-914A-44BF-BB45-1CD64A9DF122}">
      <dgm:prSet/>
      <dgm:spPr/>
      <dgm:t>
        <a:bodyPr/>
        <a:lstStyle/>
        <a:p>
          <a:endParaRPr lang="en-US"/>
        </a:p>
      </dgm:t>
    </dgm:pt>
    <dgm:pt modelId="{E6DFBAFF-0961-4A78-A3F4-A82840D0AA26}" type="sibTrans" cxnId="{702975A8-914A-44BF-BB45-1CD64A9DF122}">
      <dgm:prSet/>
      <dgm:spPr/>
      <dgm:t>
        <a:bodyPr/>
        <a:lstStyle/>
        <a:p>
          <a:endParaRPr lang="en-US"/>
        </a:p>
      </dgm:t>
    </dgm:pt>
    <dgm:pt modelId="{ECA6D387-540F-487B-AE8E-DCCD9DBEB65F}">
      <dgm:prSet/>
      <dgm:spPr/>
      <dgm:t>
        <a:bodyPr/>
        <a:lstStyle/>
        <a:p>
          <a:r>
            <a:rPr lang="en-US"/>
            <a:t>Aims and objectives of the external action</a:t>
          </a:r>
        </a:p>
      </dgm:t>
    </dgm:pt>
    <dgm:pt modelId="{2F03D317-8E60-4C14-918B-694F1385AC21}" type="parTrans" cxnId="{2A2584B3-3BA5-4ED6-918C-FA0193A10B90}">
      <dgm:prSet/>
      <dgm:spPr/>
      <dgm:t>
        <a:bodyPr/>
        <a:lstStyle/>
        <a:p>
          <a:endParaRPr lang="en-US"/>
        </a:p>
      </dgm:t>
    </dgm:pt>
    <dgm:pt modelId="{FB5337A1-B98E-41C7-9250-5DAEF0267EB1}" type="sibTrans" cxnId="{2A2584B3-3BA5-4ED6-918C-FA0193A10B90}">
      <dgm:prSet/>
      <dgm:spPr/>
      <dgm:t>
        <a:bodyPr/>
        <a:lstStyle/>
        <a:p>
          <a:endParaRPr lang="en-US"/>
        </a:p>
      </dgm:t>
    </dgm:pt>
    <dgm:pt modelId="{D7372F6C-82EB-4B08-B3A6-7D75BADF55FC}">
      <dgm:prSet/>
      <dgm:spPr/>
      <dgm:t>
        <a:bodyPr/>
        <a:lstStyle/>
        <a:p>
          <a:r>
            <a:rPr lang="en-US"/>
            <a:t>Sustainable development as a binding objective of the EU’s external action, integrated in all the EU’s policies</a:t>
          </a:r>
        </a:p>
      </dgm:t>
    </dgm:pt>
    <dgm:pt modelId="{12BE2D6D-0197-4955-922A-A55284C2E853}" type="parTrans" cxnId="{1582ACA4-3612-45FA-9E81-67FA9B902359}">
      <dgm:prSet/>
      <dgm:spPr/>
      <dgm:t>
        <a:bodyPr/>
        <a:lstStyle/>
        <a:p>
          <a:endParaRPr lang="en-US"/>
        </a:p>
      </dgm:t>
    </dgm:pt>
    <dgm:pt modelId="{DEC3E696-65C1-4108-8226-0C406E774F39}" type="sibTrans" cxnId="{1582ACA4-3612-45FA-9E81-67FA9B902359}">
      <dgm:prSet/>
      <dgm:spPr/>
      <dgm:t>
        <a:bodyPr/>
        <a:lstStyle/>
        <a:p>
          <a:endParaRPr lang="en-US"/>
        </a:p>
      </dgm:t>
    </dgm:pt>
    <dgm:pt modelId="{01F16198-8FEA-4EE1-AE28-AE71BEC02926}" type="pres">
      <dgm:prSet presAssocID="{721044A7-D9C0-44EC-A9A0-CEC2E18A3636}" presName="linear" presStyleCnt="0">
        <dgm:presLayoutVars>
          <dgm:animLvl val="lvl"/>
          <dgm:resizeHandles val="exact"/>
        </dgm:presLayoutVars>
      </dgm:prSet>
      <dgm:spPr/>
    </dgm:pt>
    <dgm:pt modelId="{135F8654-D099-4A67-81C9-B65DD4291538}" type="pres">
      <dgm:prSet presAssocID="{4A5B559F-5623-4915-9E39-75934BC58384}" presName="parentText" presStyleLbl="node1" presStyleIdx="0" presStyleCnt="4">
        <dgm:presLayoutVars>
          <dgm:chMax val="0"/>
          <dgm:bulletEnabled val="1"/>
        </dgm:presLayoutVars>
      </dgm:prSet>
      <dgm:spPr/>
    </dgm:pt>
    <dgm:pt modelId="{819266B9-AA93-4153-B1DC-748DE8790FF9}" type="pres">
      <dgm:prSet presAssocID="{906AAF8D-8D8F-4119-9EEA-C07E0C569959}" presName="spacer" presStyleCnt="0"/>
      <dgm:spPr/>
    </dgm:pt>
    <dgm:pt modelId="{0EF9F391-4F97-430B-9067-0DD1F89067C3}" type="pres">
      <dgm:prSet presAssocID="{EDCE1D2C-2115-4B9C-ADA1-0928F208942C}" presName="parentText" presStyleLbl="node1" presStyleIdx="1" presStyleCnt="4">
        <dgm:presLayoutVars>
          <dgm:chMax val="0"/>
          <dgm:bulletEnabled val="1"/>
        </dgm:presLayoutVars>
      </dgm:prSet>
      <dgm:spPr/>
    </dgm:pt>
    <dgm:pt modelId="{465C8798-47AD-40C9-98B1-4AF605066AE4}" type="pres">
      <dgm:prSet presAssocID="{E6DFBAFF-0961-4A78-A3F4-A82840D0AA26}" presName="spacer" presStyleCnt="0"/>
      <dgm:spPr/>
    </dgm:pt>
    <dgm:pt modelId="{32087BB0-C556-4EBB-BBE4-0A21C395A127}" type="pres">
      <dgm:prSet presAssocID="{ECA6D387-540F-487B-AE8E-DCCD9DBEB65F}" presName="parentText" presStyleLbl="node1" presStyleIdx="2" presStyleCnt="4">
        <dgm:presLayoutVars>
          <dgm:chMax val="0"/>
          <dgm:bulletEnabled val="1"/>
        </dgm:presLayoutVars>
      </dgm:prSet>
      <dgm:spPr/>
    </dgm:pt>
    <dgm:pt modelId="{F977BC5A-43C6-4D6B-A5FD-6A10196A403B}" type="pres">
      <dgm:prSet presAssocID="{FB5337A1-B98E-41C7-9250-5DAEF0267EB1}" presName="spacer" presStyleCnt="0"/>
      <dgm:spPr/>
    </dgm:pt>
    <dgm:pt modelId="{10A128D2-FC02-495C-AAC0-193E24B25C60}" type="pres">
      <dgm:prSet presAssocID="{D7372F6C-82EB-4B08-B3A6-7D75BADF55FC}" presName="parentText" presStyleLbl="node1" presStyleIdx="3" presStyleCnt="4">
        <dgm:presLayoutVars>
          <dgm:chMax val="0"/>
          <dgm:bulletEnabled val="1"/>
        </dgm:presLayoutVars>
      </dgm:prSet>
      <dgm:spPr/>
    </dgm:pt>
  </dgm:ptLst>
  <dgm:cxnLst>
    <dgm:cxn modelId="{C1CF7B30-9947-4455-9EAF-14E1B346503E}" srcId="{721044A7-D9C0-44EC-A9A0-CEC2E18A3636}" destId="{4A5B559F-5623-4915-9E39-75934BC58384}" srcOrd="0" destOrd="0" parTransId="{D56FF13A-6DDA-43BB-B74F-08EB2886F481}" sibTransId="{906AAF8D-8D8F-4119-9EEA-C07E0C569959}"/>
    <dgm:cxn modelId="{07926A5A-9881-4AD3-B051-BD09D9520B50}" type="presOf" srcId="{ECA6D387-540F-487B-AE8E-DCCD9DBEB65F}" destId="{32087BB0-C556-4EBB-BBE4-0A21C395A127}" srcOrd="0" destOrd="0" presId="urn:microsoft.com/office/officeart/2005/8/layout/vList2"/>
    <dgm:cxn modelId="{65F08188-F7EF-4959-A4E4-EDD50794FC33}" type="presOf" srcId="{4A5B559F-5623-4915-9E39-75934BC58384}" destId="{135F8654-D099-4A67-81C9-B65DD4291538}" srcOrd="0" destOrd="0" presId="urn:microsoft.com/office/officeart/2005/8/layout/vList2"/>
    <dgm:cxn modelId="{13996A93-47AB-430A-B5FC-AD33F317FAA0}" type="presOf" srcId="{721044A7-D9C0-44EC-A9A0-CEC2E18A3636}" destId="{01F16198-8FEA-4EE1-AE28-AE71BEC02926}" srcOrd="0" destOrd="0" presId="urn:microsoft.com/office/officeart/2005/8/layout/vList2"/>
    <dgm:cxn modelId="{1582ACA4-3612-45FA-9E81-67FA9B902359}" srcId="{721044A7-D9C0-44EC-A9A0-CEC2E18A3636}" destId="{D7372F6C-82EB-4B08-B3A6-7D75BADF55FC}" srcOrd="3" destOrd="0" parTransId="{12BE2D6D-0197-4955-922A-A55284C2E853}" sibTransId="{DEC3E696-65C1-4108-8226-0C406E774F39}"/>
    <dgm:cxn modelId="{702975A8-914A-44BF-BB45-1CD64A9DF122}" srcId="{721044A7-D9C0-44EC-A9A0-CEC2E18A3636}" destId="{EDCE1D2C-2115-4B9C-ADA1-0928F208942C}" srcOrd="1" destOrd="0" parTransId="{4DE8F0B8-2B70-4D2A-A282-C526DB086CB9}" sibTransId="{E6DFBAFF-0961-4A78-A3F4-A82840D0AA26}"/>
    <dgm:cxn modelId="{2A2584B3-3BA5-4ED6-918C-FA0193A10B90}" srcId="{721044A7-D9C0-44EC-A9A0-CEC2E18A3636}" destId="{ECA6D387-540F-487B-AE8E-DCCD9DBEB65F}" srcOrd="2" destOrd="0" parTransId="{2F03D317-8E60-4C14-918B-694F1385AC21}" sibTransId="{FB5337A1-B98E-41C7-9250-5DAEF0267EB1}"/>
    <dgm:cxn modelId="{99C4F4C3-C539-4B5E-BABE-CC33656BA9BD}" type="presOf" srcId="{EDCE1D2C-2115-4B9C-ADA1-0928F208942C}" destId="{0EF9F391-4F97-430B-9067-0DD1F89067C3}" srcOrd="0" destOrd="0" presId="urn:microsoft.com/office/officeart/2005/8/layout/vList2"/>
    <dgm:cxn modelId="{F2D63FFD-3B4D-4DC2-9483-7CD11CFC87E2}" type="presOf" srcId="{D7372F6C-82EB-4B08-B3A6-7D75BADF55FC}" destId="{10A128D2-FC02-495C-AAC0-193E24B25C60}" srcOrd="0" destOrd="0" presId="urn:microsoft.com/office/officeart/2005/8/layout/vList2"/>
    <dgm:cxn modelId="{287EA6BB-1C84-48D4-ADD1-64A1420F4C0F}" type="presParOf" srcId="{01F16198-8FEA-4EE1-AE28-AE71BEC02926}" destId="{135F8654-D099-4A67-81C9-B65DD4291538}" srcOrd="0" destOrd="0" presId="urn:microsoft.com/office/officeart/2005/8/layout/vList2"/>
    <dgm:cxn modelId="{5390D447-56FD-48CB-A3A1-4CDE6C8D8C15}" type="presParOf" srcId="{01F16198-8FEA-4EE1-AE28-AE71BEC02926}" destId="{819266B9-AA93-4153-B1DC-748DE8790FF9}" srcOrd="1" destOrd="0" presId="urn:microsoft.com/office/officeart/2005/8/layout/vList2"/>
    <dgm:cxn modelId="{9438DD41-C271-4E58-ADDC-B0F501C28FC3}" type="presParOf" srcId="{01F16198-8FEA-4EE1-AE28-AE71BEC02926}" destId="{0EF9F391-4F97-430B-9067-0DD1F89067C3}" srcOrd="2" destOrd="0" presId="urn:microsoft.com/office/officeart/2005/8/layout/vList2"/>
    <dgm:cxn modelId="{35367F39-99F7-4137-8E34-9D76E8E1794D}" type="presParOf" srcId="{01F16198-8FEA-4EE1-AE28-AE71BEC02926}" destId="{465C8798-47AD-40C9-98B1-4AF605066AE4}" srcOrd="3" destOrd="0" presId="urn:microsoft.com/office/officeart/2005/8/layout/vList2"/>
    <dgm:cxn modelId="{1CE20F3E-F128-4901-85B1-B557DA79733C}" type="presParOf" srcId="{01F16198-8FEA-4EE1-AE28-AE71BEC02926}" destId="{32087BB0-C556-4EBB-BBE4-0A21C395A127}" srcOrd="4" destOrd="0" presId="urn:microsoft.com/office/officeart/2005/8/layout/vList2"/>
    <dgm:cxn modelId="{2C9B2991-DA85-474E-B2DC-1904F6654D9E}" type="presParOf" srcId="{01F16198-8FEA-4EE1-AE28-AE71BEC02926}" destId="{F977BC5A-43C6-4D6B-A5FD-6A10196A403B}" srcOrd="5" destOrd="0" presId="urn:microsoft.com/office/officeart/2005/8/layout/vList2"/>
    <dgm:cxn modelId="{B2D5A8B7-D542-49E2-AAAB-0AD0F81C516B}" type="presParOf" srcId="{01F16198-8FEA-4EE1-AE28-AE71BEC02926}" destId="{10A128D2-FC02-495C-AAC0-193E24B25C6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D12467-D860-45DD-8678-280065BD95B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8414466-5888-4464-9C3B-2276DF991622}">
      <dgm:prSet/>
      <dgm:spPr/>
      <dgm:t>
        <a:bodyPr/>
        <a:lstStyle/>
        <a:p>
          <a:r>
            <a:rPr lang="it-IT"/>
            <a:t>Succession to MS in the GATT</a:t>
          </a:r>
          <a:endParaRPr lang="en-US"/>
        </a:p>
      </dgm:t>
    </dgm:pt>
    <dgm:pt modelId="{CC3BA830-8E83-41B6-A33C-4E911CEDF319}" type="parTrans" cxnId="{F3C6EB8E-39E9-40D8-A74B-339CE01A0B20}">
      <dgm:prSet/>
      <dgm:spPr/>
      <dgm:t>
        <a:bodyPr/>
        <a:lstStyle/>
        <a:p>
          <a:endParaRPr lang="en-US"/>
        </a:p>
      </dgm:t>
    </dgm:pt>
    <dgm:pt modelId="{1A2FF530-05B0-45E2-B058-FF3A12D6B6BF}" type="sibTrans" cxnId="{F3C6EB8E-39E9-40D8-A74B-339CE01A0B20}">
      <dgm:prSet/>
      <dgm:spPr/>
      <dgm:t>
        <a:bodyPr/>
        <a:lstStyle/>
        <a:p>
          <a:endParaRPr lang="en-US"/>
        </a:p>
      </dgm:t>
    </dgm:pt>
    <dgm:pt modelId="{76FE56EB-113F-4EE7-B415-965044BCC23A}">
      <dgm:prSet/>
      <dgm:spPr/>
      <dgm:t>
        <a:bodyPr/>
        <a:lstStyle/>
        <a:p>
          <a:r>
            <a:rPr lang="it-IT"/>
            <a:t>Member since Marrakesh. WTO agreements = mixed agreements</a:t>
          </a:r>
          <a:endParaRPr lang="en-US"/>
        </a:p>
      </dgm:t>
    </dgm:pt>
    <dgm:pt modelId="{FB4DDCBD-7690-481C-BB52-7C9658F96E5D}" type="parTrans" cxnId="{77C3857A-2E70-4D53-B1E0-6C0D77AD6485}">
      <dgm:prSet/>
      <dgm:spPr/>
      <dgm:t>
        <a:bodyPr/>
        <a:lstStyle/>
        <a:p>
          <a:endParaRPr lang="en-US"/>
        </a:p>
      </dgm:t>
    </dgm:pt>
    <dgm:pt modelId="{F1E482BA-148C-4C63-B724-4F92ADDABF5F}" type="sibTrans" cxnId="{77C3857A-2E70-4D53-B1E0-6C0D77AD6485}">
      <dgm:prSet/>
      <dgm:spPr/>
      <dgm:t>
        <a:bodyPr/>
        <a:lstStyle/>
        <a:p>
          <a:endParaRPr lang="en-US"/>
        </a:p>
      </dgm:t>
    </dgm:pt>
    <dgm:pt modelId="{2DB73FC6-AF91-4ABD-B6F3-E4AD60B7CA20}">
      <dgm:prSet/>
      <dgm:spPr/>
      <dgm:t>
        <a:bodyPr/>
        <a:lstStyle/>
        <a:p>
          <a:r>
            <a:rPr lang="it-IT"/>
            <a:t>Distribution of competences</a:t>
          </a:r>
          <a:endParaRPr lang="en-US"/>
        </a:p>
      </dgm:t>
    </dgm:pt>
    <dgm:pt modelId="{524AE972-42B4-4050-9E90-E78B0AEC4AA8}" type="parTrans" cxnId="{72E22D7E-42D0-466E-A97E-6F21F0F6C23A}">
      <dgm:prSet/>
      <dgm:spPr/>
      <dgm:t>
        <a:bodyPr/>
        <a:lstStyle/>
        <a:p>
          <a:endParaRPr lang="en-US"/>
        </a:p>
      </dgm:t>
    </dgm:pt>
    <dgm:pt modelId="{8F283760-C43D-4B63-A76D-D36A5765412C}" type="sibTrans" cxnId="{72E22D7E-42D0-466E-A97E-6F21F0F6C23A}">
      <dgm:prSet/>
      <dgm:spPr/>
      <dgm:t>
        <a:bodyPr/>
        <a:lstStyle/>
        <a:p>
          <a:endParaRPr lang="en-US"/>
        </a:p>
      </dgm:t>
    </dgm:pt>
    <dgm:pt modelId="{4E7EF01C-31AA-40DF-9B47-F045EDE60C6E}">
      <dgm:prSet/>
      <dgm:spPr/>
      <dgm:t>
        <a:bodyPr/>
        <a:lstStyle/>
        <a:p>
          <a:r>
            <a:rPr lang="it-IT"/>
            <a:t>Non direct-effects of GATT and the other WTO agreements (reciprocity and flexibility; political discretionality of the institutions)</a:t>
          </a:r>
          <a:endParaRPr lang="en-US"/>
        </a:p>
      </dgm:t>
    </dgm:pt>
    <dgm:pt modelId="{D95AB7B7-9C3A-47C2-BE8B-CADD41496ABA}" type="parTrans" cxnId="{C89295AE-84B2-4C30-9A53-0BF372803FE5}">
      <dgm:prSet/>
      <dgm:spPr/>
      <dgm:t>
        <a:bodyPr/>
        <a:lstStyle/>
        <a:p>
          <a:endParaRPr lang="en-US"/>
        </a:p>
      </dgm:t>
    </dgm:pt>
    <dgm:pt modelId="{EAFF52AB-CD0D-49FD-9603-A6CA8E2B443C}" type="sibTrans" cxnId="{C89295AE-84B2-4C30-9A53-0BF372803FE5}">
      <dgm:prSet/>
      <dgm:spPr/>
      <dgm:t>
        <a:bodyPr/>
        <a:lstStyle/>
        <a:p>
          <a:endParaRPr lang="en-US"/>
        </a:p>
      </dgm:t>
    </dgm:pt>
    <dgm:pt modelId="{28380AC4-0A4D-4FAD-9D92-5D25BE643ED6}">
      <dgm:prSet/>
      <dgm:spPr/>
      <dgm:t>
        <a:bodyPr/>
        <a:lstStyle/>
        <a:p>
          <a:r>
            <a:rPr lang="it-IT"/>
            <a:t>Party in many dispute settlement cases</a:t>
          </a:r>
          <a:endParaRPr lang="en-US"/>
        </a:p>
      </dgm:t>
    </dgm:pt>
    <dgm:pt modelId="{A137EAEF-DE34-472B-956F-FB78FC42FCDA}" type="parTrans" cxnId="{275FC412-D5CC-4A22-A5A3-94D4342DD989}">
      <dgm:prSet/>
      <dgm:spPr/>
      <dgm:t>
        <a:bodyPr/>
        <a:lstStyle/>
        <a:p>
          <a:endParaRPr lang="en-US"/>
        </a:p>
      </dgm:t>
    </dgm:pt>
    <dgm:pt modelId="{0AC337DD-D00F-42B8-9CF6-815B3CFAD5F2}" type="sibTrans" cxnId="{275FC412-D5CC-4A22-A5A3-94D4342DD989}">
      <dgm:prSet/>
      <dgm:spPr/>
      <dgm:t>
        <a:bodyPr/>
        <a:lstStyle/>
        <a:p>
          <a:endParaRPr lang="en-US"/>
        </a:p>
      </dgm:t>
    </dgm:pt>
    <dgm:pt modelId="{82A6BF67-2F54-4861-A406-CB6899FD8D30}" type="pres">
      <dgm:prSet presAssocID="{B1D12467-D860-45DD-8678-280065BD95B8}" presName="linear" presStyleCnt="0">
        <dgm:presLayoutVars>
          <dgm:animLvl val="lvl"/>
          <dgm:resizeHandles val="exact"/>
        </dgm:presLayoutVars>
      </dgm:prSet>
      <dgm:spPr/>
    </dgm:pt>
    <dgm:pt modelId="{4BC6E0F3-6455-44CB-85DE-B9DB30EB96CD}" type="pres">
      <dgm:prSet presAssocID="{F8414466-5888-4464-9C3B-2276DF991622}" presName="parentText" presStyleLbl="node1" presStyleIdx="0" presStyleCnt="5">
        <dgm:presLayoutVars>
          <dgm:chMax val="0"/>
          <dgm:bulletEnabled val="1"/>
        </dgm:presLayoutVars>
      </dgm:prSet>
      <dgm:spPr/>
    </dgm:pt>
    <dgm:pt modelId="{048A4D16-9170-4D5F-ABAA-3E60B37BCF3A}" type="pres">
      <dgm:prSet presAssocID="{1A2FF530-05B0-45E2-B058-FF3A12D6B6BF}" presName="spacer" presStyleCnt="0"/>
      <dgm:spPr/>
    </dgm:pt>
    <dgm:pt modelId="{37D5229E-7437-4E1C-9B37-5341BFC13451}" type="pres">
      <dgm:prSet presAssocID="{76FE56EB-113F-4EE7-B415-965044BCC23A}" presName="parentText" presStyleLbl="node1" presStyleIdx="1" presStyleCnt="5">
        <dgm:presLayoutVars>
          <dgm:chMax val="0"/>
          <dgm:bulletEnabled val="1"/>
        </dgm:presLayoutVars>
      </dgm:prSet>
      <dgm:spPr/>
    </dgm:pt>
    <dgm:pt modelId="{5764DFDA-6461-4B1D-8489-443DD34347B1}" type="pres">
      <dgm:prSet presAssocID="{F1E482BA-148C-4C63-B724-4F92ADDABF5F}" presName="spacer" presStyleCnt="0"/>
      <dgm:spPr/>
    </dgm:pt>
    <dgm:pt modelId="{5E35C4A2-E4C5-433A-98F4-61438F8425EA}" type="pres">
      <dgm:prSet presAssocID="{2DB73FC6-AF91-4ABD-B6F3-E4AD60B7CA20}" presName="parentText" presStyleLbl="node1" presStyleIdx="2" presStyleCnt="5">
        <dgm:presLayoutVars>
          <dgm:chMax val="0"/>
          <dgm:bulletEnabled val="1"/>
        </dgm:presLayoutVars>
      </dgm:prSet>
      <dgm:spPr/>
    </dgm:pt>
    <dgm:pt modelId="{24C923AA-058B-4938-9FFA-1AFBA000F38D}" type="pres">
      <dgm:prSet presAssocID="{8F283760-C43D-4B63-A76D-D36A5765412C}" presName="spacer" presStyleCnt="0"/>
      <dgm:spPr/>
    </dgm:pt>
    <dgm:pt modelId="{27A548CB-B4A7-4383-BCC1-B2439D52E7B7}" type="pres">
      <dgm:prSet presAssocID="{4E7EF01C-31AA-40DF-9B47-F045EDE60C6E}" presName="parentText" presStyleLbl="node1" presStyleIdx="3" presStyleCnt="5">
        <dgm:presLayoutVars>
          <dgm:chMax val="0"/>
          <dgm:bulletEnabled val="1"/>
        </dgm:presLayoutVars>
      </dgm:prSet>
      <dgm:spPr/>
    </dgm:pt>
    <dgm:pt modelId="{D51B1726-93E0-499E-9F91-A170392F327F}" type="pres">
      <dgm:prSet presAssocID="{EAFF52AB-CD0D-49FD-9603-A6CA8E2B443C}" presName="spacer" presStyleCnt="0"/>
      <dgm:spPr/>
    </dgm:pt>
    <dgm:pt modelId="{774C123D-D88A-4086-AFAF-9F7ACBE6A685}" type="pres">
      <dgm:prSet presAssocID="{28380AC4-0A4D-4FAD-9D92-5D25BE643ED6}" presName="parentText" presStyleLbl="node1" presStyleIdx="4" presStyleCnt="5">
        <dgm:presLayoutVars>
          <dgm:chMax val="0"/>
          <dgm:bulletEnabled val="1"/>
        </dgm:presLayoutVars>
      </dgm:prSet>
      <dgm:spPr/>
    </dgm:pt>
  </dgm:ptLst>
  <dgm:cxnLst>
    <dgm:cxn modelId="{275FC412-D5CC-4A22-A5A3-94D4342DD989}" srcId="{B1D12467-D860-45DD-8678-280065BD95B8}" destId="{28380AC4-0A4D-4FAD-9D92-5D25BE643ED6}" srcOrd="4" destOrd="0" parTransId="{A137EAEF-DE34-472B-956F-FB78FC42FCDA}" sibTransId="{0AC337DD-D00F-42B8-9CF6-815B3CFAD5F2}"/>
    <dgm:cxn modelId="{5E0DBB48-C089-4B3E-BD0E-21AA3ECA413F}" type="presOf" srcId="{2DB73FC6-AF91-4ABD-B6F3-E4AD60B7CA20}" destId="{5E35C4A2-E4C5-433A-98F4-61438F8425EA}" srcOrd="0" destOrd="0" presId="urn:microsoft.com/office/officeart/2005/8/layout/vList2"/>
    <dgm:cxn modelId="{CAFCE571-36A7-477C-80A8-A6097802AB5A}" type="presOf" srcId="{4E7EF01C-31AA-40DF-9B47-F045EDE60C6E}" destId="{27A548CB-B4A7-4383-BCC1-B2439D52E7B7}" srcOrd="0" destOrd="0" presId="urn:microsoft.com/office/officeart/2005/8/layout/vList2"/>
    <dgm:cxn modelId="{DB6FB574-D8E2-489F-BB50-CB493ED37350}" type="presOf" srcId="{76FE56EB-113F-4EE7-B415-965044BCC23A}" destId="{37D5229E-7437-4E1C-9B37-5341BFC13451}" srcOrd="0" destOrd="0" presId="urn:microsoft.com/office/officeart/2005/8/layout/vList2"/>
    <dgm:cxn modelId="{77C3857A-2E70-4D53-B1E0-6C0D77AD6485}" srcId="{B1D12467-D860-45DD-8678-280065BD95B8}" destId="{76FE56EB-113F-4EE7-B415-965044BCC23A}" srcOrd="1" destOrd="0" parTransId="{FB4DDCBD-7690-481C-BB52-7C9658F96E5D}" sibTransId="{F1E482BA-148C-4C63-B724-4F92ADDABF5F}"/>
    <dgm:cxn modelId="{72E22D7E-42D0-466E-A97E-6F21F0F6C23A}" srcId="{B1D12467-D860-45DD-8678-280065BD95B8}" destId="{2DB73FC6-AF91-4ABD-B6F3-E4AD60B7CA20}" srcOrd="2" destOrd="0" parTransId="{524AE972-42B4-4050-9E90-E78B0AEC4AA8}" sibTransId="{8F283760-C43D-4B63-A76D-D36A5765412C}"/>
    <dgm:cxn modelId="{F3C6EB8E-39E9-40D8-A74B-339CE01A0B20}" srcId="{B1D12467-D860-45DD-8678-280065BD95B8}" destId="{F8414466-5888-4464-9C3B-2276DF991622}" srcOrd="0" destOrd="0" parTransId="{CC3BA830-8E83-41B6-A33C-4E911CEDF319}" sibTransId="{1A2FF530-05B0-45E2-B058-FF3A12D6B6BF}"/>
    <dgm:cxn modelId="{C89295AE-84B2-4C30-9A53-0BF372803FE5}" srcId="{B1D12467-D860-45DD-8678-280065BD95B8}" destId="{4E7EF01C-31AA-40DF-9B47-F045EDE60C6E}" srcOrd="3" destOrd="0" parTransId="{D95AB7B7-9C3A-47C2-BE8B-CADD41496ABA}" sibTransId="{EAFF52AB-CD0D-49FD-9603-A6CA8E2B443C}"/>
    <dgm:cxn modelId="{1DE6A7B6-373B-4A9B-B011-456B3DF85961}" type="presOf" srcId="{B1D12467-D860-45DD-8678-280065BD95B8}" destId="{82A6BF67-2F54-4861-A406-CB6899FD8D30}" srcOrd="0" destOrd="0" presId="urn:microsoft.com/office/officeart/2005/8/layout/vList2"/>
    <dgm:cxn modelId="{675061B9-FFE4-49C8-91A9-D3806526DE83}" type="presOf" srcId="{F8414466-5888-4464-9C3B-2276DF991622}" destId="{4BC6E0F3-6455-44CB-85DE-B9DB30EB96CD}" srcOrd="0" destOrd="0" presId="urn:microsoft.com/office/officeart/2005/8/layout/vList2"/>
    <dgm:cxn modelId="{3A8DEBCB-6504-4D1F-8101-16BDD1BF5C61}" type="presOf" srcId="{28380AC4-0A4D-4FAD-9D92-5D25BE643ED6}" destId="{774C123D-D88A-4086-AFAF-9F7ACBE6A685}" srcOrd="0" destOrd="0" presId="urn:microsoft.com/office/officeart/2005/8/layout/vList2"/>
    <dgm:cxn modelId="{30C31B60-6E0F-4E06-8A8F-BD61EDBA617F}" type="presParOf" srcId="{82A6BF67-2F54-4861-A406-CB6899FD8D30}" destId="{4BC6E0F3-6455-44CB-85DE-B9DB30EB96CD}" srcOrd="0" destOrd="0" presId="urn:microsoft.com/office/officeart/2005/8/layout/vList2"/>
    <dgm:cxn modelId="{9E3AB785-631E-40C0-B14F-169FF0A70D43}" type="presParOf" srcId="{82A6BF67-2F54-4861-A406-CB6899FD8D30}" destId="{048A4D16-9170-4D5F-ABAA-3E60B37BCF3A}" srcOrd="1" destOrd="0" presId="urn:microsoft.com/office/officeart/2005/8/layout/vList2"/>
    <dgm:cxn modelId="{0F0EB54C-E954-4624-A4F8-B999AF6BB23C}" type="presParOf" srcId="{82A6BF67-2F54-4861-A406-CB6899FD8D30}" destId="{37D5229E-7437-4E1C-9B37-5341BFC13451}" srcOrd="2" destOrd="0" presId="urn:microsoft.com/office/officeart/2005/8/layout/vList2"/>
    <dgm:cxn modelId="{F39F18DE-ACE6-45FA-93B6-88AF61B5647B}" type="presParOf" srcId="{82A6BF67-2F54-4861-A406-CB6899FD8D30}" destId="{5764DFDA-6461-4B1D-8489-443DD34347B1}" srcOrd="3" destOrd="0" presId="urn:microsoft.com/office/officeart/2005/8/layout/vList2"/>
    <dgm:cxn modelId="{7735B1CE-C7B4-4984-9810-6EB334B3D426}" type="presParOf" srcId="{82A6BF67-2F54-4861-A406-CB6899FD8D30}" destId="{5E35C4A2-E4C5-433A-98F4-61438F8425EA}" srcOrd="4" destOrd="0" presId="urn:microsoft.com/office/officeart/2005/8/layout/vList2"/>
    <dgm:cxn modelId="{3EE2C071-4B01-410B-8E7E-A70620C6E4D1}" type="presParOf" srcId="{82A6BF67-2F54-4861-A406-CB6899FD8D30}" destId="{24C923AA-058B-4938-9FFA-1AFBA000F38D}" srcOrd="5" destOrd="0" presId="urn:microsoft.com/office/officeart/2005/8/layout/vList2"/>
    <dgm:cxn modelId="{3D99290D-07F1-43A2-A3AF-0AC526FDE974}" type="presParOf" srcId="{82A6BF67-2F54-4861-A406-CB6899FD8D30}" destId="{27A548CB-B4A7-4383-BCC1-B2439D52E7B7}" srcOrd="6" destOrd="0" presId="urn:microsoft.com/office/officeart/2005/8/layout/vList2"/>
    <dgm:cxn modelId="{D556945F-A87E-4B57-BCBE-649EAE52C617}" type="presParOf" srcId="{82A6BF67-2F54-4861-A406-CB6899FD8D30}" destId="{D51B1726-93E0-499E-9F91-A170392F327F}" srcOrd="7" destOrd="0" presId="urn:microsoft.com/office/officeart/2005/8/layout/vList2"/>
    <dgm:cxn modelId="{89389A5A-EEDD-48A3-92CB-6B862DF7FD55}" type="presParOf" srcId="{82A6BF67-2F54-4861-A406-CB6899FD8D30}" destId="{774C123D-D88A-4086-AFAF-9F7ACBE6A68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FC4B8A-3DDF-4A3F-B919-368D539F1CA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B1D1ED3-3B51-4E11-A457-8CC4B3661E4F}">
      <dgm:prSet/>
      <dgm:spPr/>
      <dgm:t>
        <a:bodyPr/>
        <a:lstStyle/>
        <a:p>
          <a:r>
            <a:rPr lang="it-IT"/>
            <a:t>Exclusive competence of the EU</a:t>
          </a:r>
          <a:endParaRPr lang="en-US"/>
        </a:p>
      </dgm:t>
    </dgm:pt>
    <dgm:pt modelId="{398768E1-ACBB-48B5-8374-497FB2007AFC}" type="parTrans" cxnId="{D9D27261-1591-4270-A5CD-385AA4D487F3}">
      <dgm:prSet/>
      <dgm:spPr/>
      <dgm:t>
        <a:bodyPr/>
        <a:lstStyle/>
        <a:p>
          <a:endParaRPr lang="en-US"/>
        </a:p>
      </dgm:t>
    </dgm:pt>
    <dgm:pt modelId="{64BEC81F-AF12-4793-B879-183C830AAA17}" type="sibTrans" cxnId="{D9D27261-1591-4270-A5CD-385AA4D487F3}">
      <dgm:prSet/>
      <dgm:spPr/>
      <dgm:t>
        <a:bodyPr/>
        <a:lstStyle/>
        <a:p>
          <a:endParaRPr lang="en-US"/>
        </a:p>
      </dgm:t>
    </dgm:pt>
    <dgm:pt modelId="{190DFFEC-96CF-44F7-A741-4945924D2AEC}">
      <dgm:prSet/>
      <dgm:spPr/>
      <dgm:t>
        <a:bodyPr/>
        <a:lstStyle/>
        <a:p>
          <a:r>
            <a:rPr lang="it-IT"/>
            <a:t>Extension of competence (Opinion 1/94)</a:t>
          </a:r>
          <a:endParaRPr lang="en-US"/>
        </a:p>
      </dgm:t>
    </dgm:pt>
    <dgm:pt modelId="{D22A2677-E9A8-4189-98FC-847EA534E68F}" type="parTrans" cxnId="{BB57A647-5FB6-482A-9C04-DDD8DF8CE2F0}">
      <dgm:prSet/>
      <dgm:spPr/>
      <dgm:t>
        <a:bodyPr/>
        <a:lstStyle/>
        <a:p>
          <a:endParaRPr lang="en-US"/>
        </a:p>
      </dgm:t>
    </dgm:pt>
    <dgm:pt modelId="{37CA6726-9CFD-4C8A-9DEA-077B55C96814}" type="sibTrans" cxnId="{BB57A647-5FB6-482A-9C04-DDD8DF8CE2F0}">
      <dgm:prSet/>
      <dgm:spPr/>
      <dgm:t>
        <a:bodyPr/>
        <a:lstStyle/>
        <a:p>
          <a:endParaRPr lang="en-US"/>
        </a:p>
      </dgm:t>
    </dgm:pt>
    <dgm:pt modelId="{9B6F862E-E026-448A-977E-4501A036770C}">
      <dgm:prSet/>
      <dgm:spPr/>
      <dgm:t>
        <a:bodyPr/>
        <a:lstStyle/>
        <a:p>
          <a:r>
            <a:rPr lang="it-IT"/>
            <a:t>The Lisbon Treaty and the new PCC</a:t>
          </a:r>
          <a:endParaRPr lang="en-US"/>
        </a:p>
      </dgm:t>
    </dgm:pt>
    <dgm:pt modelId="{59169EC7-9491-416F-B9A4-61317F23B78C}" type="parTrans" cxnId="{031465A0-39D2-4D69-9D4A-E3B7198A6338}">
      <dgm:prSet/>
      <dgm:spPr/>
      <dgm:t>
        <a:bodyPr/>
        <a:lstStyle/>
        <a:p>
          <a:endParaRPr lang="en-US"/>
        </a:p>
      </dgm:t>
    </dgm:pt>
    <dgm:pt modelId="{C4105820-16E3-40B0-9DBB-E6030A058B59}" type="sibTrans" cxnId="{031465A0-39D2-4D69-9D4A-E3B7198A6338}">
      <dgm:prSet/>
      <dgm:spPr/>
      <dgm:t>
        <a:bodyPr/>
        <a:lstStyle/>
        <a:p>
          <a:endParaRPr lang="en-US"/>
        </a:p>
      </dgm:t>
    </dgm:pt>
    <dgm:pt modelId="{74F9877B-746D-43D0-9639-C6559A46B544}">
      <dgm:prSet/>
      <dgm:spPr/>
      <dgm:t>
        <a:bodyPr/>
        <a:lstStyle/>
        <a:p>
          <a:r>
            <a:rPr lang="it-IT"/>
            <a:t>Trade agreements</a:t>
          </a:r>
          <a:endParaRPr lang="en-US"/>
        </a:p>
      </dgm:t>
    </dgm:pt>
    <dgm:pt modelId="{58A42790-52EA-4F05-8012-38C6F33FE801}" type="parTrans" cxnId="{CB471AD8-557E-455F-AD2B-527B195CCB95}">
      <dgm:prSet/>
      <dgm:spPr/>
      <dgm:t>
        <a:bodyPr/>
        <a:lstStyle/>
        <a:p>
          <a:endParaRPr lang="en-US"/>
        </a:p>
      </dgm:t>
    </dgm:pt>
    <dgm:pt modelId="{B4A092DE-F972-42EC-A7AD-2B30AEAE2E3E}" type="sibTrans" cxnId="{CB471AD8-557E-455F-AD2B-527B195CCB95}">
      <dgm:prSet/>
      <dgm:spPr/>
      <dgm:t>
        <a:bodyPr/>
        <a:lstStyle/>
        <a:p>
          <a:endParaRPr lang="en-US"/>
        </a:p>
      </dgm:t>
    </dgm:pt>
    <dgm:pt modelId="{24CECC99-8622-49F1-AE71-710760B492EA}" type="pres">
      <dgm:prSet presAssocID="{1DFC4B8A-3DDF-4A3F-B919-368D539F1CA9}" presName="hierChild1" presStyleCnt="0">
        <dgm:presLayoutVars>
          <dgm:chPref val="1"/>
          <dgm:dir/>
          <dgm:animOne val="branch"/>
          <dgm:animLvl val="lvl"/>
          <dgm:resizeHandles/>
        </dgm:presLayoutVars>
      </dgm:prSet>
      <dgm:spPr/>
    </dgm:pt>
    <dgm:pt modelId="{BEE24B35-0A99-406F-8DF2-642F1BDFDEF1}" type="pres">
      <dgm:prSet presAssocID="{0B1D1ED3-3B51-4E11-A457-8CC4B3661E4F}" presName="hierRoot1" presStyleCnt="0"/>
      <dgm:spPr/>
    </dgm:pt>
    <dgm:pt modelId="{A0510B66-FEAD-4409-B99D-B1DE6A0AAFCE}" type="pres">
      <dgm:prSet presAssocID="{0B1D1ED3-3B51-4E11-A457-8CC4B3661E4F}" presName="composite" presStyleCnt="0"/>
      <dgm:spPr/>
    </dgm:pt>
    <dgm:pt modelId="{82AEFFA8-C607-4BFB-A6F5-9F8D7052F546}" type="pres">
      <dgm:prSet presAssocID="{0B1D1ED3-3B51-4E11-A457-8CC4B3661E4F}" presName="background" presStyleLbl="node0" presStyleIdx="0" presStyleCnt="4"/>
      <dgm:spPr/>
    </dgm:pt>
    <dgm:pt modelId="{E8F490F9-99E3-40BE-A30B-23F48456C301}" type="pres">
      <dgm:prSet presAssocID="{0B1D1ED3-3B51-4E11-A457-8CC4B3661E4F}" presName="text" presStyleLbl="fgAcc0" presStyleIdx="0" presStyleCnt="4">
        <dgm:presLayoutVars>
          <dgm:chPref val="3"/>
        </dgm:presLayoutVars>
      </dgm:prSet>
      <dgm:spPr/>
    </dgm:pt>
    <dgm:pt modelId="{A309621A-CD07-404E-9283-74B2CBB63CE0}" type="pres">
      <dgm:prSet presAssocID="{0B1D1ED3-3B51-4E11-A457-8CC4B3661E4F}" presName="hierChild2" presStyleCnt="0"/>
      <dgm:spPr/>
    </dgm:pt>
    <dgm:pt modelId="{31BCCBD3-ACD8-4AD5-975D-E53B3E63DE66}" type="pres">
      <dgm:prSet presAssocID="{190DFFEC-96CF-44F7-A741-4945924D2AEC}" presName="hierRoot1" presStyleCnt="0"/>
      <dgm:spPr/>
    </dgm:pt>
    <dgm:pt modelId="{1633275D-9598-463D-9FC4-2B1308E89C51}" type="pres">
      <dgm:prSet presAssocID="{190DFFEC-96CF-44F7-A741-4945924D2AEC}" presName="composite" presStyleCnt="0"/>
      <dgm:spPr/>
    </dgm:pt>
    <dgm:pt modelId="{28B2CBDC-43BA-466D-9238-D590E2DCF872}" type="pres">
      <dgm:prSet presAssocID="{190DFFEC-96CF-44F7-A741-4945924D2AEC}" presName="background" presStyleLbl="node0" presStyleIdx="1" presStyleCnt="4"/>
      <dgm:spPr/>
    </dgm:pt>
    <dgm:pt modelId="{1F7F50D0-03E9-4464-A0D6-9BDDD7CAF1EF}" type="pres">
      <dgm:prSet presAssocID="{190DFFEC-96CF-44F7-A741-4945924D2AEC}" presName="text" presStyleLbl="fgAcc0" presStyleIdx="1" presStyleCnt="4">
        <dgm:presLayoutVars>
          <dgm:chPref val="3"/>
        </dgm:presLayoutVars>
      </dgm:prSet>
      <dgm:spPr/>
    </dgm:pt>
    <dgm:pt modelId="{8B92293A-3AAC-4B43-ACF9-3D35C069C1F5}" type="pres">
      <dgm:prSet presAssocID="{190DFFEC-96CF-44F7-A741-4945924D2AEC}" presName="hierChild2" presStyleCnt="0"/>
      <dgm:spPr/>
    </dgm:pt>
    <dgm:pt modelId="{0D05908A-36D0-4F91-B0E3-EAFD74340665}" type="pres">
      <dgm:prSet presAssocID="{9B6F862E-E026-448A-977E-4501A036770C}" presName="hierRoot1" presStyleCnt="0"/>
      <dgm:spPr/>
    </dgm:pt>
    <dgm:pt modelId="{71439F58-5C47-4040-9BBD-53FCD06B9D7E}" type="pres">
      <dgm:prSet presAssocID="{9B6F862E-E026-448A-977E-4501A036770C}" presName="composite" presStyleCnt="0"/>
      <dgm:spPr/>
    </dgm:pt>
    <dgm:pt modelId="{AF13F420-4CEA-41BC-ABF8-99DD147E550D}" type="pres">
      <dgm:prSet presAssocID="{9B6F862E-E026-448A-977E-4501A036770C}" presName="background" presStyleLbl="node0" presStyleIdx="2" presStyleCnt="4"/>
      <dgm:spPr/>
    </dgm:pt>
    <dgm:pt modelId="{F56F1BDE-8913-46E4-97C6-29A0A30873EE}" type="pres">
      <dgm:prSet presAssocID="{9B6F862E-E026-448A-977E-4501A036770C}" presName="text" presStyleLbl="fgAcc0" presStyleIdx="2" presStyleCnt="4">
        <dgm:presLayoutVars>
          <dgm:chPref val="3"/>
        </dgm:presLayoutVars>
      </dgm:prSet>
      <dgm:spPr/>
    </dgm:pt>
    <dgm:pt modelId="{37103527-0666-4BEC-A516-F625548F8B52}" type="pres">
      <dgm:prSet presAssocID="{9B6F862E-E026-448A-977E-4501A036770C}" presName="hierChild2" presStyleCnt="0"/>
      <dgm:spPr/>
    </dgm:pt>
    <dgm:pt modelId="{6CC87753-BF54-4F69-AC58-93228A8DA5A5}" type="pres">
      <dgm:prSet presAssocID="{74F9877B-746D-43D0-9639-C6559A46B544}" presName="hierRoot1" presStyleCnt="0"/>
      <dgm:spPr/>
    </dgm:pt>
    <dgm:pt modelId="{0889657E-531A-4E4B-96B7-F6F171001338}" type="pres">
      <dgm:prSet presAssocID="{74F9877B-746D-43D0-9639-C6559A46B544}" presName="composite" presStyleCnt="0"/>
      <dgm:spPr/>
    </dgm:pt>
    <dgm:pt modelId="{189F2E0D-EBF2-416C-B62D-9C97F7564E28}" type="pres">
      <dgm:prSet presAssocID="{74F9877B-746D-43D0-9639-C6559A46B544}" presName="background" presStyleLbl="node0" presStyleIdx="3" presStyleCnt="4"/>
      <dgm:spPr/>
    </dgm:pt>
    <dgm:pt modelId="{D72B064F-AF26-4F53-9FA8-0BDB0EE481DE}" type="pres">
      <dgm:prSet presAssocID="{74F9877B-746D-43D0-9639-C6559A46B544}" presName="text" presStyleLbl="fgAcc0" presStyleIdx="3" presStyleCnt="4">
        <dgm:presLayoutVars>
          <dgm:chPref val="3"/>
        </dgm:presLayoutVars>
      </dgm:prSet>
      <dgm:spPr/>
    </dgm:pt>
    <dgm:pt modelId="{F68816D0-5189-4BDA-A036-050F62AC7121}" type="pres">
      <dgm:prSet presAssocID="{74F9877B-746D-43D0-9639-C6559A46B544}" presName="hierChild2" presStyleCnt="0"/>
      <dgm:spPr/>
    </dgm:pt>
  </dgm:ptLst>
  <dgm:cxnLst>
    <dgm:cxn modelId="{11D06D10-FF46-4D54-889C-850C8BB9595B}" type="presOf" srcId="{0B1D1ED3-3B51-4E11-A457-8CC4B3661E4F}" destId="{E8F490F9-99E3-40BE-A30B-23F48456C301}" srcOrd="0" destOrd="0" presId="urn:microsoft.com/office/officeart/2005/8/layout/hierarchy1"/>
    <dgm:cxn modelId="{D9D27261-1591-4270-A5CD-385AA4D487F3}" srcId="{1DFC4B8A-3DDF-4A3F-B919-368D539F1CA9}" destId="{0B1D1ED3-3B51-4E11-A457-8CC4B3661E4F}" srcOrd="0" destOrd="0" parTransId="{398768E1-ACBB-48B5-8374-497FB2007AFC}" sibTransId="{64BEC81F-AF12-4793-B879-183C830AAA17}"/>
    <dgm:cxn modelId="{BB57A647-5FB6-482A-9C04-DDD8DF8CE2F0}" srcId="{1DFC4B8A-3DDF-4A3F-B919-368D539F1CA9}" destId="{190DFFEC-96CF-44F7-A741-4945924D2AEC}" srcOrd="1" destOrd="0" parTransId="{D22A2677-E9A8-4189-98FC-847EA534E68F}" sibTransId="{37CA6726-9CFD-4C8A-9DEA-077B55C96814}"/>
    <dgm:cxn modelId="{031465A0-39D2-4D69-9D4A-E3B7198A6338}" srcId="{1DFC4B8A-3DDF-4A3F-B919-368D539F1CA9}" destId="{9B6F862E-E026-448A-977E-4501A036770C}" srcOrd="2" destOrd="0" parTransId="{59169EC7-9491-416F-B9A4-61317F23B78C}" sibTransId="{C4105820-16E3-40B0-9DBB-E6030A058B59}"/>
    <dgm:cxn modelId="{CB471AD8-557E-455F-AD2B-527B195CCB95}" srcId="{1DFC4B8A-3DDF-4A3F-B919-368D539F1CA9}" destId="{74F9877B-746D-43D0-9639-C6559A46B544}" srcOrd="3" destOrd="0" parTransId="{58A42790-52EA-4F05-8012-38C6F33FE801}" sibTransId="{B4A092DE-F972-42EC-A7AD-2B30AEAE2E3E}"/>
    <dgm:cxn modelId="{5377B8DF-5C78-448F-A3A3-3E96696FF7FF}" type="presOf" srcId="{74F9877B-746D-43D0-9639-C6559A46B544}" destId="{D72B064F-AF26-4F53-9FA8-0BDB0EE481DE}" srcOrd="0" destOrd="0" presId="urn:microsoft.com/office/officeart/2005/8/layout/hierarchy1"/>
    <dgm:cxn modelId="{94C76BEB-E99D-4A3A-B035-860319ED3F39}" type="presOf" srcId="{9B6F862E-E026-448A-977E-4501A036770C}" destId="{F56F1BDE-8913-46E4-97C6-29A0A30873EE}" srcOrd="0" destOrd="0" presId="urn:microsoft.com/office/officeart/2005/8/layout/hierarchy1"/>
    <dgm:cxn modelId="{414218EE-EC3E-45B2-B415-F9661CCB807C}" type="presOf" srcId="{190DFFEC-96CF-44F7-A741-4945924D2AEC}" destId="{1F7F50D0-03E9-4464-A0D6-9BDDD7CAF1EF}" srcOrd="0" destOrd="0" presId="urn:microsoft.com/office/officeart/2005/8/layout/hierarchy1"/>
    <dgm:cxn modelId="{ACAA59F0-D355-4769-A315-80C1BC049410}" type="presOf" srcId="{1DFC4B8A-3DDF-4A3F-B919-368D539F1CA9}" destId="{24CECC99-8622-49F1-AE71-710760B492EA}" srcOrd="0" destOrd="0" presId="urn:microsoft.com/office/officeart/2005/8/layout/hierarchy1"/>
    <dgm:cxn modelId="{BEE69CC8-A386-4D92-BAB8-DBD917B81D9D}" type="presParOf" srcId="{24CECC99-8622-49F1-AE71-710760B492EA}" destId="{BEE24B35-0A99-406F-8DF2-642F1BDFDEF1}" srcOrd="0" destOrd="0" presId="urn:microsoft.com/office/officeart/2005/8/layout/hierarchy1"/>
    <dgm:cxn modelId="{6F5EF048-701A-4E73-82E2-9A46EB7DDE17}" type="presParOf" srcId="{BEE24B35-0A99-406F-8DF2-642F1BDFDEF1}" destId="{A0510B66-FEAD-4409-B99D-B1DE6A0AAFCE}" srcOrd="0" destOrd="0" presId="urn:microsoft.com/office/officeart/2005/8/layout/hierarchy1"/>
    <dgm:cxn modelId="{7B650351-853F-42ED-8341-128CDEC746BA}" type="presParOf" srcId="{A0510B66-FEAD-4409-B99D-B1DE6A0AAFCE}" destId="{82AEFFA8-C607-4BFB-A6F5-9F8D7052F546}" srcOrd="0" destOrd="0" presId="urn:microsoft.com/office/officeart/2005/8/layout/hierarchy1"/>
    <dgm:cxn modelId="{50D761E3-C89F-44BE-9A08-0D31D8761A35}" type="presParOf" srcId="{A0510B66-FEAD-4409-B99D-B1DE6A0AAFCE}" destId="{E8F490F9-99E3-40BE-A30B-23F48456C301}" srcOrd="1" destOrd="0" presId="urn:microsoft.com/office/officeart/2005/8/layout/hierarchy1"/>
    <dgm:cxn modelId="{4441432C-C26F-404A-83D5-84CEC3A70C40}" type="presParOf" srcId="{BEE24B35-0A99-406F-8DF2-642F1BDFDEF1}" destId="{A309621A-CD07-404E-9283-74B2CBB63CE0}" srcOrd="1" destOrd="0" presId="urn:microsoft.com/office/officeart/2005/8/layout/hierarchy1"/>
    <dgm:cxn modelId="{159ECC8F-1B9F-4D07-94DB-7D760815E4A9}" type="presParOf" srcId="{24CECC99-8622-49F1-AE71-710760B492EA}" destId="{31BCCBD3-ACD8-4AD5-975D-E53B3E63DE66}" srcOrd="1" destOrd="0" presId="urn:microsoft.com/office/officeart/2005/8/layout/hierarchy1"/>
    <dgm:cxn modelId="{FBA37979-2478-4D06-8C1F-911EED662BC3}" type="presParOf" srcId="{31BCCBD3-ACD8-4AD5-975D-E53B3E63DE66}" destId="{1633275D-9598-463D-9FC4-2B1308E89C51}" srcOrd="0" destOrd="0" presId="urn:microsoft.com/office/officeart/2005/8/layout/hierarchy1"/>
    <dgm:cxn modelId="{0DA4C422-007B-48F8-8897-E6BC8ED02BBC}" type="presParOf" srcId="{1633275D-9598-463D-9FC4-2B1308E89C51}" destId="{28B2CBDC-43BA-466D-9238-D590E2DCF872}" srcOrd="0" destOrd="0" presId="urn:microsoft.com/office/officeart/2005/8/layout/hierarchy1"/>
    <dgm:cxn modelId="{DDCE848C-CAFF-4987-9F3F-54103E0169B5}" type="presParOf" srcId="{1633275D-9598-463D-9FC4-2B1308E89C51}" destId="{1F7F50D0-03E9-4464-A0D6-9BDDD7CAF1EF}" srcOrd="1" destOrd="0" presId="urn:microsoft.com/office/officeart/2005/8/layout/hierarchy1"/>
    <dgm:cxn modelId="{EA8B3A6B-3B00-4E1C-A56F-28391F82AA3B}" type="presParOf" srcId="{31BCCBD3-ACD8-4AD5-975D-E53B3E63DE66}" destId="{8B92293A-3AAC-4B43-ACF9-3D35C069C1F5}" srcOrd="1" destOrd="0" presId="urn:microsoft.com/office/officeart/2005/8/layout/hierarchy1"/>
    <dgm:cxn modelId="{C3629066-35CA-4CFD-97B9-F7242CA57304}" type="presParOf" srcId="{24CECC99-8622-49F1-AE71-710760B492EA}" destId="{0D05908A-36D0-4F91-B0E3-EAFD74340665}" srcOrd="2" destOrd="0" presId="urn:microsoft.com/office/officeart/2005/8/layout/hierarchy1"/>
    <dgm:cxn modelId="{5BF6F85D-EB93-4CDF-BE36-52BEE41DFF95}" type="presParOf" srcId="{0D05908A-36D0-4F91-B0E3-EAFD74340665}" destId="{71439F58-5C47-4040-9BBD-53FCD06B9D7E}" srcOrd="0" destOrd="0" presId="urn:microsoft.com/office/officeart/2005/8/layout/hierarchy1"/>
    <dgm:cxn modelId="{E82400A4-D29A-4851-ABCE-8162FCA93C37}" type="presParOf" srcId="{71439F58-5C47-4040-9BBD-53FCD06B9D7E}" destId="{AF13F420-4CEA-41BC-ABF8-99DD147E550D}" srcOrd="0" destOrd="0" presId="urn:microsoft.com/office/officeart/2005/8/layout/hierarchy1"/>
    <dgm:cxn modelId="{56AD36B7-2C85-4D89-A237-DC2F5AA48049}" type="presParOf" srcId="{71439F58-5C47-4040-9BBD-53FCD06B9D7E}" destId="{F56F1BDE-8913-46E4-97C6-29A0A30873EE}" srcOrd="1" destOrd="0" presId="urn:microsoft.com/office/officeart/2005/8/layout/hierarchy1"/>
    <dgm:cxn modelId="{2E80A86B-44B3-4A6F-AC1D-B7660663A25F}" type="presParOf" srcId="{0D05908A-36D0-4F91-B0E3-EAFD74340665}" destId="{37103527-0666-4BEC-A516-F625548F8B52}" srcOrd="1" destOrd="0" presId="urn:microsoft.com/office/officeart/2005/8/layout/hierarchy1"/>
    <dgm:cxn modelId="{F5F2CF39-53A2-4EBB-A594-B0EFC06E0F22}" type="presParOf" srcId="{24CECC99-8622-49F1-AE71-710760B492EA}" destId="{6CC87753-BF54-4F69-AC58-93228A8DA5A5}" srcOrd="3" destOrd="0" presId="urn:microsoft.com/office/officeart/2005/8/layout/hierarchy1"/>
    <dgm:cxn modelId="{6ECB8992-F9DB-4DF0-BB63-49BE7B48CFFE}" type="presParOf" srcId="{6CC87753-BF54-4F69-AC58-93228A8DA5A5}" destId="{0889657E-531A-4E4B-96B7-F6F171001338}" srcOrd="0" destOrd="0" presId="urn:microsoft.com/office/officeart/2005/8/layout/hierarchy1"/>
    <dgm:cxn modelId="{6DCD4C15-3CAC-48D2-B3CE-4861BAC0B77D}" type="presParOf" srcId="{0889657E-531A-4E4B-96B7-F6F171001338}" destId="{189F2E0D-EBF2-416C-B62D-9C97F7564E28}" srcOrd="0" destOrd="0" presId="urn:microsoft.com/office/officeart/2005/8/layout/hierarchy1"/>
    <dgm:cxn modelId="{B280E2A7-AF3D-4CBB-A79A-DB85EFC7134C}" type="presParOf" srcId="{0889657E-531A-4E4B-96B7-F6F171001338}" destId="{D72B064F-AF26-4F53-9FA8-0BDB0EE481DE}" srcOrd="1" destOrd="0" presId="urn:microsoft.com/office/officeart/2005/8/layout/hierarchy1"/>
    <dgm:cxn modelId="{302A184F-3060-4E39-8543-F953BF8FE814}" type="presParOf" srcId="{6CC87753-BF54-4F69-AC58-93228A8DA5A5}" destId="{F68816D0-5189-4BDA-A036-050F62AC71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77C352-98C0-4C9E-9A59-64794648F968}"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3873816C-D258-480D-89BA-29C118519268}">
      <dgm:prSet/>
      <dgm:spPr/>
      <dgm:t>
        <a:bodyPr/>
        <a:lstStyle/>
        <a:p>
          <a:r>
            <a:rPr lang="it-IT"/>
            <a:t>Eliminate restrictions among members for the essential of their reciprocal exchanges (art. XXIV GATT). Maintain customs duties towards non-members</a:t>
          </a:r>
          <a:endParaRPr lang="en-US"/>
        </a:p>
      </dgm:t>
    </dgm:pt>
    <dgm:pt modelId="{FA646509-6B25-4C6E-AE0B-ED2519790316}" type="parTrans" cxnId="{08C2FFB9-69D4-438C-8339-D29DB1B3F76D}">
      <dgm:prSet/>
      <dgm:spPr/>
      <dgm:t>
        <a:bodyPr/>
        <a:lstStyle/>
        <a:p>
          <a:endParaRPr lang="en-US"/>
        </a:p>
      </dgm:t>
    </dgm:pt>
    <dgm:pt modelId="{94CCE268-5E87-45CD-9225-6BE6E87EAC0B}" type="sibTrans" cxnId="{08C2FFB9-69D4-438C-8339-D29DB1B3F76D}">
      <dgm:prSet/>
      <dgm:spPr/>
      <dgm:t>
        <a:bodyPr/>
        <a:lstStyle/>
        <a:p>
          <a:endParaRPr lang="en-US"/>
        </a:p>
      </dgm:t>
    </dgm:pt>
    <dgm:pt modelId="{44BCE03E-6DA1-4D83-96E5-EED472BAE872}">
      <dgm:prSet/>
      <dgm:spPr/>
      <dgm:t>
        <a:bodyPr/>
        <a:lstStyle/>
        <a:p>
          <a:r>
            <a:rPr lang="it-IT"/>
            <a:t>Problem of transhipment and role of the rules of origin. Producers and exporting companies need documentation on the origin of the product and of all their inputs. </a:t>
          </a:r>
          <a:endParaRPr lang="en-US"/>
        </a:p>
      </dgm:t>
    </dgm:pt>
    <dgm:pt modelId="{4B759B5F-BAE9-4060-9703-49EC7342FA68}" type="parTrans" cxnId="{10303503-F005-4B93-839C-C39E8ABD6FF8}">
      <dgm:prSet/>
      <dgm:spPr/>
      <dgm:t>
        <a:bodyPr/>
        <a:lstStyle/>
        <a:p>
          <a:endParaRPr lang="en-US"/>
        </a:p>
      </dgm:t>
    </dgm:pt>
    <dgm:pt modelId="{8BAC67D6-1D5F-4C82-BFEC-7E03BCD7555B}" type="sibTrans" cxnId="{10303503-F005-4B93-839C-C39E8ABD6FF8}">
      <dgm:prSet/>
      <dgm:spPr/>
      <dgm:t>
        <a:bodyPr/>
        <a:lstStyle/>
        <a:p>
          <a:endParaRPr lang="en-US"/>
        </a:p>
      </dgm:t>
    </dgm:pt>
    <dgm:pt modelId="{27A0F66A-6EEC-4188-9389-AA15755FC45B}">
      <dgm:prSet/>
      <dgm:spPr/>
      <dgm:t>
        <a:bodyPr/>
        <a:lstStyle/>
        <a:p>
          <a:r>
            <a:rPr lang="it-IT"/>
            <a:t>In modern economies, the rules of origin can be a heavy burden on companies. </a:t>
          </a:r>
          <a:endParaRPr lang="en-US"/>
        </a:p>
      </dgm:t>
    </dgm:pt>
    <dgm:pt modelId="{392FF6BC-C2BD-4AF4-8E53-75B4A3847D03}" type="parTrans" cxnId="{37C39D5B-36F3-436B-B2E4-B5D47678D972}">
      <dgm:prSet/>
      <dgm:spPr/>
      <dgm:t>
        <a:bodyPr/>
        <a:lstStyle/>
        <a:p>
          <a:endParaRPr lang="en-US"/>
        </a:p>
      </dgm:t>
    </dgm:pt>
    <dgm:pt modelId="{896E5606-8C9F-4529-B4B4-A42FA04142DC}" type="sibTrans" cxnId="{37C39D5B-36F3-436B-B2E4-B5D47678D972}">
      <dgm:prSet/>
      <dgm:spPr/>
      <dgm:t>
        <a:bodyPr/>
        <a:lstStyle/>
        <a:p>
          <a:endParaRPr lang="en-US"/>
        </a:p>
      </dgm:t>
    </dgm:pt>
    <dgm:pt modelId="{EA78C8B7-4278-4EE4-8C0A-AE016F68FFA8}" type="pres">
      <dgm:prSet presAssocID="{7877C352-98C0-4C9E-9A59-64794648F968}" presName="Name0" presStyleCnt="0">
        <dgm:presLayoutVars>
          <dgm:dir/>
          <dgm:animLvl val="lvl"/>
          <dgm:resizeHandles val="exact"/>
        </dgm:presLayoutVars>
      </dgm:prSet>
      <dgm:spPr/>
    </dgm:pt>
    <dgm:pt modelId="{047503AA-9E2B-469C-ACFC-3202C48EEA6F}" type="pres">
      <dgm:prSet presAssocID="{27A0F66A-6EEC-4188-9389-AA15755FC45B}" presName="boxAndChildren" presStyleCnt="0"/>
      <dgm:spPr/>
    </dgm:pt>
    <dgm:pt modelId="{8A80597C-25EA-4F2D-A25D-B44B9AFFB3A7}" type="pres">
      <dgm:prSet presAssocID="{27A0F66A-6EEC-4188-9389-AA15755FC45B}" presName="parentTextBox" presStyleLbl="node1" presStyleIdx="0" presStyleCnt="3"/>
      <dgm:spPr/>
    </dgm:pt>
    <dgm:pt modelId="{6717447F-41A1-4086-9AE2-F5F3FFE8F6EF}" type="pres">
      <dgm:prSet presAssocID="{8BAC67D6-1D5F-4C82-BFEC-7E03BCD7555B}" presName="sp" presStyleCnt="0"/>
      <dgm:spPr/>
    </dgm:pt>
    <dgm:pt modelId="{0C03FF58-A754-4B8A-B576-EDBB1D9C377F}" type="pres">
      <dgm:prSet presAssocID="{44BCE03E-6DA1-4D83-96E5-EED472BAE872}" presName="arrowAndChildren" presStyleCnt="0"/>
      <dgm:spPr/>
    </dgm:pt>
    <dgm:pt modelId="{73CD4D89-73E3-4E21-B2F2-240F5E34D649}" type="pres">
      <dgm:prSet presAssocID="{44BCE03E-6DA1-4D83-96E5-EED472BAE872}" presName="parentTextArrow" presStyleLbl="node1" presStyleIdx="1" presStyleCnt="3"/>
      <dgm:spPr/>
    </dgm:pt>
    <dgm:pt modelId="{0C005BB0-60D0-435D-85E2-656E60BFFF9E}" type="pres">
      <dgm:prSet presAssocID="{94CCE268-5E87-45CD-9225-6BE6E87EAC0B}" presName="sp" presStyleCnt="0"/>
      <dgm:spPr/>
    </dgm:pt>
    <dgm:pt modelId="{F2E74A22-9126-49B8-AC89-949B0EF0C153}" type="pres">
      <dgm:prSet presAssocID="{3873816C-D258-480D-89BA-29C118519268}" presName="arrowAndChildren" presStyleCnt="0"/>
      <dgm:spPr/>
    </dgm:pt>
    <dgm:pt modelId="{A546842C-7D64-4D5D-9B4D-A29702E0C200}" type="pres">
      <dgm:prSet presAssocID="{3873816C-D258-480D-89BA-29C118519268}" presName="parentTextArrow" presStyleLbl="node1" presStyleIdx="2" presStyleCnt="3"/>
      <dgm:spPr/>
    </dgm:pt>
  </dgm:ptLst>
  <dgm:cxnLst>
    <dgm:cxn modelId="{F16A3003-7211-4380-A0DC-8C6E57061B53}" type="presOf" srcId="{44BCE03E-6DA1-4D83-96E5-EED472BAE872}" destId="{73CD4D89-73E3-4E21-B2F2-240F5E34D649}" srcOrd="0" destOrd="0" presId="urn:microsoft.com/office/officeart/2005/8/layout/process4"/>
    <dgm:cxn modelId="{10303503-F005-4B93-839C-C39E8ABD6FF8}" srcId="{7877C352-98C0-4C9E-9A59-64794648F968}" destId="{44BCE03E-6DA1-4D83-96E5-EED472BAE872}" srcOrd="1" destOrd="0" parTransId="{4B759B5F-BAE9-4060-9703-49EC7342FA68}" sibTransId="{8BAC67D6-1D5F-4C82-BFEC-7E03BCD7555B}"/>
    <dgm:cxn modelId="{DA73F517-F0E1-49B0-9DBD-2DCBB52EA4A4}" type="presOf" srcId="{7877C352-98C0-4C9E-9A59-64794648F968}" destId="{EA78C8B7-4278-4EE4-8C0A-AE016F68FFA8}" srcOrd="0" destOrd="0" presId="urn:microsoft.com/office/officeart/2005/8/layout/process4"/>
    <dgm:cxn modelId="{D3AEDA34-FE2F-422C-AD85-675CBFFCF7D7}" type="presOf" srcId="{3873816C-D258-480D-89BA-29C118519268}" destId="{A546842C-7D64-4D5D-9B4D-A29702E0C200}" srcOrd="0" destOrd="0" presId="urn:microsoft.com/office/officeart/2005/8/layout/process4"/>
    <dgm:cxn modelId="{37C39D5B-36F3-436B-B2E4-B5D47678D972}" srcId="{7877C352-98C0-4C9E-9A59-64794648F968}" destId="{27A0F66A-6EEC-4188-9389-AA15755FC45B}" srcOrd="2" destOrd="0" parTransId="{392FF6BC-C2BD-4AF4-8E53-75B4A3847D03}" sibTransId="{896E5606-8C9F-4529-B4B4-A42FA04142DC}"/>
    <dgm:cxn modelId="{08C2FFB9-69D4-438C-8339-D29DB1B3F76D}" srcId="{7877C352-98C0-4C9E-9A59-64794648F968}" destId="{3873816C-D258-480D-89BA-29C118519268}" srcOrd="0" destOrd="0" parTransId="{FA646509-6B25-4C6E-AE0B-ED2519790316}" sibTransId="{94CCE268-5E87-45CD-9225-6BE6E87EAC0B}"/>
    <dgm:cxn modelId="{D0BAFBFB-4A0B-478D-A457-DAE2408C59D1}" type="presOf" srcId="{27A0F66A-6EEC-4188-9389-AA15755FC45B}" destId="{8A80597C-25EA-4F2D-A25D-B44B9AFFB3A7}" srcOrd="0" destOrd="0" presId="urn:microsoft.com/office/officeart/2005/8/layout/process4"/>
    <dgm:cxn modelId="{E4690C79-0747-40D5-9E99-49CF7F576686}" type="presParOf" srcId="{EA78C8B7-4278-4EE4-8C0A-AE016F68FFA8}" destId="{047503AA-9E2B-469C-ACFC-3202C48EEA6F}" srcOrd="0" destOrd="0" presId="urn:microsoft.com/office/officeart/2005/8/layout/process4"/>
    <dgm:cxn modelId="{6092C7D1-7263-4EA0-8480-40A89C5602B0}" type="presParOf" srcId="{047503AA-9E2B-469C-ACFC-3202C48EEA6F}" destId="{8A80597C-25EA-4F2D-A25D-B44B9AFFB3A7}" srcOrd="0" destOrd="0" presId="urn:microsoft.com/office/officeart/2005/8/layout/process4"/>
    <dgm:cxn modelId="{601A7BF5-9ED6-40A4-A4B8-C2283A4BA795}" type="presParOf" srcId="{EA78C8B7-4278-4EE4-8C0A-AE016F68FFA8}" destId="{6717447F-41A1-4086-9AE2-F5F3FFE8F6EF}" srcOrd="1" destOrd="0" presId="urn:microsoft.com/office/officeart/2005/8/layout/process4"/>
    <dgm:cxn modelId="{C24545CC-E115-40C8-A9E3-5E034F77A52B}" type="presParOf" srcId="{EA78C8B7-4278-4EE4-8C0A-AE016F68FFA8}" destId="{0C03FF58-A754-4B8A-B576-EDBB1D9C377F}" srcOrd="2" destOrd="0" presId="urn:microsoft.com/office/officeart/2005/8/layout/process4"/>
    <dgm:cxn modelId="{1CEEF699-DCFA-4297-AF86-9A12F11F0E71}" type="presParOf" srcId="{0C03FF58-A754-4B8A-B576-EDBB1D9C377F}" destId="{73CD4D89-73E3-4E21-B2F2-240F5E34D649}" srcOrd="0" destOrd="0" presId="urn:microsoft.com/office/officeart/2005/8/layout/process4"/>
    <dgm:cxn modelId="{2309B58D-F8D2-422C-8B30-4DE3FC634BE9}" type="presParOf" srcId="{EA78C8B7-4278-4EE4-8C0A-AE016F68FFA8}" destId="{0C005BB0-60D0-435D-85E2-656E60BFFF9E}" srcOrd="3" destOrd="0" presId="urn:microsoft.com/office/officeart/2005/8/layout/process4"/>
    <dgm:cxn modelId="{3F2A9FAB-EE43-4DAB-8A3F-07128643F63D}" type="presParOf" srcId="{EA78C8B7-4278-4EE4-8C0A-AE016F68FFA8}" destId="{F2E74A22-9126-49B8-AC89-949B0EF0C153}" srcOrd="4" destOrd="0" presId="urn:microsoft.com/office/officeart/2005/8/layout/process4"/>
    <dgm:cxn modelId="{A74F8239-BD53-4281-962D-6EB7001BBDFC}" type="presParOf" srcId="{F2E74A22-9126-49B8-AC89-949B0EF0C153}" destId="{A546842C-7D64-4D5D-9B4D-A29702E0C2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15B514-E599-46F7-89CE-A732C7D28F3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F2A861C-5EF8-4CF5-A4C7-90C5ED0CBC85}">
      <dgm:prSet/>
      <dgm:spPr/>
      <dgm:t>
        <a:bodyPr/>
        <a:lstStyle/>
        <a:p>
          <a:pPr>
            <a:defRPr cap="all"/>
          </a:pPr>
          <a:r>
            <a:rPr lang="it-IT"/>
            <a:t>Trade and market access. Goods</a:t>
          </a:r>
          <a:endParaRPr lang="en-US"/>
        </a:p>
      </dgm:t>
    </dgm:pt>
    <dgm:pt modelId="{6D18C42D-921B-451D-9617-7D9954D16F01}" type="parTrans" cxnId="{09DF0B93-F4D8-4F9B-99FB-3F852D5C68B3}">
      <dgm:prSet/>
      <dgm:spPr/>
      <dgm:t>
        <a:bodyPr/>
        <a:lstStyle/>
        <a:p>
          <a:endParaRPr lang="en-US"/>
        </a:p>
      </dgm:t>
    </dgm:pt>
    <dgm:pt modelId="{98C62982-F49C-4448-9D84-2A1C477BFA94}" type="sibTrans" cxnId="{09DF0B93-F4D8-4F9B-99FB-3F852D5C68B3}">
      <dgm:prSet/>
      <dgm:spPr/>
      <dgm:t>
        <a:bodyPr/>
        <a:lstStyle/>
        <a:p>
          <a:endParaRPr lang="en-US"/>
        </a:p>
      </dgm:t>
    </dgm:pt>
    <dgm:pt modelId="{EE3E0B69-6180-47F4-B7A7-980B6D850B4B}">
      <dgm:prSet/>
      <dgm:spPr/>
      <dgm:t>
        <a:bodyPr/>
        <a:lstStyle/>
        <a:p>
          <a:pPr>
            <a:defRPr cap="all"/>
          </a:pPr>
          <a:r>
            <a:rPr lang="it-IT"/>
            <a:t>Right to establishment</a:t>
          </a:r>
          <a:endParaRPr lang="en-US"/>
        </a:p>
      </dgm:t>
    </dgm:pt>
    <dgm:pt modelId="{BCE39B38-4041-4CB8-9438-26E7DE25A4DF}" type="parTrans" cxnId="{032F489D-AFA9-4742-92EE-93FD2E846721}">
      <dgm:prSet/>
      <dgm:spPr/>
      <dgm:t>
        <a:bodyPr/>
        <a:lstStyle/>
        <a:p>
          <a:endParaRPr lang="en-US"/>
        </a:p>
      </dgm:t>
    </dgm:pt>
    <dgm:pt modelId="{D9458088-88CF-404B-A2D8-49A47C5F2634}" type="sibTrans" cxnId="{032F489D-AFA9-4742-92EE-93FD2E846721}">
      <dgm:prSet/>
      <dgm:spPr/>
      <dgm:t>
        <a:bodyPr/>
        <a:lstStyle/>
        <a:p>
          <a:endParaRPr lang="en-US"/>
        </a:p>
      </dgm:t>
    </dgm:pt>
    <dgm:pt modelId="{7FDAF5A6-5FC7-4D80-8778-D3F4B5184030}">
      <dgm:prSet/>
      <dgm:spPr/>
      <dgm:t>
        <a:bodyPr/>
        <a:lstStyle/>
        <a:p>
          <a:pPr>
            <a:defRPr cap="all"/>
          </a:pPr>
          <a:r>
            <a:rPr lang="it-IT"/>
            <a:t>Transboundary services</a:t>
          </a:r>
          <a:endParaRPr lang="en-US"/>
        </a:p>
      </dgm:t>
    </dgm:pt>
    <dgm:pt modelId="{11633281-C696-4583-9C03-B41E4B032566}" type="parTrans" cxnId="{17226D4D-F36E-45A2-AF07-FFC0ACA58026}">
      <dgm:prSet/>
      <dgm:spPr/>
      <dgm:t>
        <a:bodyPr/>
        <a:lstStyle/>
        <a:p>
          <a:endParaRPr lang="en-US"/>
        </a:p>
      </dgm:t>
    </dgm:pt>
    <dgm:pt modelId="{60D80108-01E3-4066-A48C-EB774E3345DA}" type="sibTrans" cxnId="{17226D4D-F36E-45A2-AF07-FFC0ACA58026}">
      <dgm:prSet/>
      <dgm:spPr/>
      <dgm:t>
        <a:bodyPr/>
        <a:lstStyle/>
        <a:p>
          <a:endParaRPr lang="en-US"/>
        </a:p>
      </dgm:t>
    </dgm:pt>
    <dgm:pt modelId="{A094783C-7F80-479C-B9BA-6D9369D223F4}">
      <dgm:prSet/>
      <dgm:spPr/>
      <dgm:t>
        <a:bodyPr/>
        <a:lstStyle/>
        <a:p>
          <a:pPr>
            <a:defRPr cap="all"/>
          </a:pPr>
          <a:r>
            <a:rPr lang="it-IT"/>
            <a:t>E-commerce</a:t>
          </a:r>
          <a:endParaRPr lang="en-US"/>
        </a:p>
      </dgm:t>
    </dgm:pt>
    <dgm:pt modelId="{4206767E-0AFD-4B5A-B8CD-6700512F9B70}" type="parTrans" cxnId="{B104A94A-4FF8-42B9-9EB5-004A048BDA68}">
      <dgm:prSet/>
      <dgm:spPr/>
      <dgm:t>
        <a:bodyPr/>
        <a:lstStyle/>
        <a:p>
          <a:endParaRPr lang="en-US"/>
        </a:p>
      </dgm:t>
    </dgm:pt>
    <dgm:pt modelId="{7CA82984-96BE-4211-9F79-FE5A71CFDBFA}" type="sibTrans" cxnId="{B104A94A-4FF8-42B9-9EB5-004A048BDA68}">
      <dgm:prSet/>
      <dgm:spPr/>
      <dgm:t>
        <a:bodyPr/>
        <a:lstStyle/>
        <a:p>
          <a:endParaRPr lang="en-US"/>
        </a:p>
      </dgm:t>
    </dgm:pt>
    <dgm:pt modelId="{A7CF4E91-D9B6-4FD0-B277-DC0F3726CA9B}">
      <dgm:prSet/>
      <dgm:spPr/>
      <dgm:t>
        <a:bodyPr/>
        <a:lstStyle/>
        <a:p>
          <a:pPr>
            <a:defRPr cap="all"/>
          </a:pPr>
          <a:r>
            <a:rPr lang="it-IT"/>
            <a:t>Public procurements</a:t>
          </a:r>
          <a:endParaRPr lang="en-US"/>
        </a:p>
      </dgm:t>
    </dgm:pt>
    <dgm:pt modelId="{7ACCAF62-BA0A-4193-8A8F-5DCB499447A1}" type="parTrans" cxnId="{7F42A7C5-3B00-495C-B99B-E79F62DD2959}">
      <dgm:prSet/>
      <dgm:spPr/>
      <dgm:t>
        <a:bodyPr/>
        <a:lstStyle/>
        <a:p>
          <a:endParaRPr lang="en-US"/>
        </a:p>
      </dgm:t>
    </dgm:pt>
    <dgm:pt modelId="{AA632EB1-B45E-4EEA-B614-D549B68E7555}" type="sibTrans" cxnId="{7F42A7C5-3B00-495C-B99B-E79F62DD2959}">
      <dgm:prSet/>
      <dgm:spPr/>
      <dgm:t>
        <a:bodyPr/>
        <a:lstStyle/>
        <a:p>
          <a:endParaRPr lang="en-US"/>
        </a:p>
      </dgm:t>
    </dgm:pt>
    <dgm:pt modelId="{1338A092-77E2-4E7A-9261-1E7021078360}">
      <dgm:prSet/>
      <dgm:spPr/>
      <dgm:t>
        <a:bodyPr/>
        <a:lstStyle/>
        <a:p>
          <a:pPr>
            <a:defRPr cap="all"/>
          </a:pPr>
          <a:r>
            <a:rPr lang="it-IT"/>
            <a:t>Intellectual property rights and geographical indications</a:t>
          </a:r>
          <a:endParaRPr lang="en-US"/>
        </a:p>
      </dgm:t>
    </dgm:pt>
    <dgm:pt modelId="{002AE039-7210-467A-8B06-60C4D966C7C8}" type="parTrans" cxnId="{F7F8F826-B269-4DC2-9DBC-D8CE00F6B08F}">
      <dgm:prSet/>
      <dgm:spPr/>
      <dgm:t>
        <a:bodyPr/>
        <a:lstStyle/>
        <a:p>
          <a:endParaRPr lang="en-US"/>
        </a:p>
      </dgm:t>
    </dgm:pt>
    <dgm:pt modelId="{F3678D7B-24C2-47FE-B829-D818A61AD6B3}" type="sibTrans" cxnId="{F7F8F826-B269-4DC2-9DBC-D8CE00F6B08F}">
      <dgm:prSet/>
      <dgm:spPr/>
      <dgm:t>
        <a:bodyPr/>
        <a:lstStyle/>
        <a:p>
          <a:endParaRPr lang="en-US"/>
        </a:p>
      </dgm:t>
    </dgm:pt>
    <dgm:pt modelId="{6924255F-B0C4-4C89-AC6C-AF710AF34F30}" type="pres">
      <dgm:prSet presAssocID="{4215B514-E599-46F7-89CE-A732C7D28F33}" presName="diagram" presStyleCnt="0">
        <dgm:presLayoutVars>
          <dgm:dir/>
          <dgm:resizeHandles val="exact"/>
        </dgm:presLayoutVars>
      </dgm:prSet>
      <dgm:spPr/>
    </dgm:pt>
    <dgm:pt modelId="{84CE7879-9EAD-481F-8AAB-4711AB3AF438}" type="pres">
      <dgm:prSet presAssocID="{3F2A861C-5EF8-4CF5-A4C7-90C5ED0CBC85}" presName="node" presStyleLbl="node1" presStyleIdx="0" presStyleCnt="6">
        <dgm:presLayoutVars>
          <dgm:bulletEnabled val="1"/>
        </dgm:presLayoutVars>
      </dgm:prSet>
      <dgm:spPr/>
    </dgm:pt>
    <dgm:pt modelId="{1A310F8D-C66D-4986-B83B-B45CF3F49DDD}" type="pres">
      <dgm:prSet presAssocID="{98C62982-F49C-4448-9D84-2A1C477BFA94}" presName="sibTrans" presStyleCnt="0"/>
      <dgm:spPr/>
    </dgm:pt>
    <dgm:pt modelId="{BB8DD1B1-3C84-4043-963F-D3D59C04CDCF}" type="pres">
      <dgm:prSet presAssocID="{EE3E0B69-6180-47F4-B7A7-980B6D850B4B}" presName="node" presStyleLbl="node1" presStyleIdx="1" presStyleCnt="6">
        <dgm:presLayoutVars>
          <dgm:bulletEnabled val="1"/>
        </dgm:presLayoutVars>
      </dgm:prSet>
      <dgm:spPr/>
    </dgm:pt>
    <dgm:pt modelId="{3D1170DA-0851-48E3-8F3F-3D8F06EAB87B}" type="pres">
      <dgm:prSet presAssocID="{D9458088-88CF-404B-A2D8-49A47C5F2634}" presName="sibTrans" presStyleCnt="0"/>
      <dgm:spPr/>
    </dgm:pt>
    <dgm:pt modelId="{7C114E27-B67E-4B57-ABBF-67B6476B6289}" type="pres">
      <dgm:prSet presAssocID="{7FDAF5A6-5FC7-4D80-8778-D3F4B5184030}" presName="node" presStyleLbl="node1" presStyleIdx="2" presStyleCnt="6">
        <dgm:presLayoutVars>
          <dgm:bulletEnabled val="1"/>
        </dgm:presLayoutVars>
      </dgm:prSet>
      <dgm:spPr/>
    </dgm:pt>
    <dgm:pt modelId="{C7A51574-836A-4E30-B1FC-901BB5457A5F}" type="pres">
      <dgm:prSet presAssocID="{60D80108-01E3-4066-A48C-EB774E3345DA}" presName="sibTrans" presStyleCnt="0"/>
      <dgm:spPr/>
    </dgm:pt>
    <dgm:pt modelId="{A9A3972E-3DC6-4857-A86D-C0C141F1BCAE}" type="pres">
      <dgm:prSet presAssocID="{A094783C-7F80-479C-B9BA-6D9369D223F4}" presName="node" presStyleLbl="node1" presStyleIdx="3" presStyleCnt="6">
        <dgm:presLayoutVars>
          <dgm:bulletEnabled val="1"/>
        </dgm:presLayoutVars>
      </dgm:prSet>
      <dgm:spPr/>
    </dgm:pt>
    <dgm:pt modelId="{75BCC3FB-BF30-48A4-A9E8-AC23470C8676}" type="pres">
      <dgm:prSet presAssocID="{7CA82984-96BE-4211-9F79-FE5A71CFDBFA}" presName="sibTrans" presStyleCnt="0"/>
      <dgm:spPr/>
    </dgm:pt>
    <dgm:pt modelId="{A0EFB336-0247-4BDE-BE4A-10A9D24BB90D}" type="pres">
      <dgm:prSet presAssocID="{A7CF4E91-D9B6-4FD0-B277-DC0F3726CA9B}" presName="node" presStyleLbl="node1" presStyleIdx="4" presStyleCnt="6">
        <dgm:presLayoutVars>
          <dgm:bulletEnabled val="1"/>
        </dgm:presLayoutVars>
      </dgm:prSet>
      <dgm:spPr/>
    </dgm:pt>
    <dgm:pt modelId="{E7EF28A9-7552-4DC0-8F9C-9BFB510E1A6C}" type="pres">
      <dgm:prSet presAssocID="{AA632EB1-B45E-4EEA-B614-D549B68E7555}" presName="sibTrans" presStyleCnt="0"/>
      <dgm:spPr/>
    </dgm:pt>
    <dgm:pt modelId="{56289911-A6DB-4588-B85E-CA1E9E33F555}" type="pres">
      <dgm:prSet presAssocID="{1338A092-77E2-4E7A-9261-1E7021078360}" presName="node" presStyleLbl="node1" presStyleIdx="5" presStyleCnt="6">
        <dgm:presLayoutVars>
          <dgm:bulletEnabled val="1"/>
        </dgm:presLayoutVars>
      </dgm:prSet>
      <dgm:spPr/>
    </dgm:pt>
  </dgm:ptLst>
  <dgm:cxnLst>
    <dgm:cxn modelId="{F7F8F826-B269-4DC2-9DBC-D8CE00F6B08F}" srcId="{4215B514-E599-46F7-89CE-A732C7D28F33}" destId="{1338A092-77E2-4E7A-9261-1E7021078360}" srcOrd="5" destOrd="0" parTransId="{002AE039-7210-467A-8B06-60C4D966C7C8}" sibTransId="{F3678D7B-24C2-47FE-B829-D818A61AD6B3}"/>
    <dgm:cxn modelId="{6C3FCE3B-97B2-4B15-AB6B-4F23EC5B208A}" type="presOf" srcId="{1338A092-77E2-4E7A-9261-1E7021078360}" destId="{56289911-A6DB-4588-B85E-CA1E9E33F555}" srcOrd="0" destOrd="0" presId="urn:microsoft.com/office/officeart/2005/8/layout/default"/>
    <dgm:cxn modelId="{B104A94A-4FF8-42B9-9EB5-004A048BDA68}" srcId="{4215B514-E599-46F7-89CE-A732C7D28F33}" destId="{A094783C-7F80-479C-B9BA-6D9369D223F4}" srcOrd="3" destOrd="0" parTransId="{4206767E-0AFD-4B5A-B8CD-6700512F9B70}" sibTransId="{7CA82984-96BE-4211-9F79-FE5A71CFDBFA}"/>
    <dgm:cxn modelId="{17226D4D-F36E-45A2-AF07-FFC0ACA58026}" srcId="{4215B514-E599-46F7-89CE-A732C7D28F33}" destId="{7FDAF5A6-5FC7-4D80-8778-D3F4B5184030}" srcOrd="2" destOrd="0" parTransId="{11633281-C696-4583-9C03-B41E4B032566}" sibTransId="{60D80108-01E3-4066-A48C-EB774E3345DA}"/>
    <dgm:cxn modelId="{52876985-494A-4568-830F-C616C86D3130}" type="presOf" srcId="{A094783C-7F80-479C-B9BA-6D9369D223F4}" destId="{A9A3972E-3DC6-4857-A86D-C0C141F1BCAE}" srcOrd="0" destOrd="0" presId="urn:microsoft.com/office/officeart/2005/8/layout/default"/>
    <dgm:cxn modelId="{7287B188-4657-4683-9EC6-52551A349666}" type="presOf" srcId="{3F2A861C-5EF8-4CF5-A4C7-90C5ED0CBC85}" destId="{84CE7879-9EAD-481F-8AAB-4711AB3AF438}" srcOrd="0" destOrd="0" presId="urn:microsoft.com/office/officeart/2005/8/layout/default"/>
    <dgm:cxn modelId="{09DF0B93-F4D8-4F9B-99FB-3F852D5C68B3}" srcId="{4215B514-E599-46F7-89CE-A732C7D28F33}" destId="{3F2A861C-5EF8-4CF5-A4C7-90C5ED0CBC85}" srcOrd="0" destOrd="0" parTransId="{6D18C42D-921B-451D-9617-7D9954D16F01}" sibTransId="{98C62982-F49C-4448-9D84-2A1C477BFA94}"/>
    <dgm:cxn modelId="{41E7AD96-C6D5-4961-8F45-26F0D3A4DC5A}" type="presOf" srcId="{A7CF4E91-D9B6-4FD0-B277-DC0F3726CA9B}" destId="{A0EFB336-0247-4BDE-BE4A-10A9D24BB90D}" srcOrd="0" destOrd="0" presId="urn:microsoft.com/office/officeart/2005/8/layout/default"/>
    <dgm:cxn modelId="{D4EC029A-FFDB-401E-8C2A-3BF6B0204F09}" type="presOf" srcId="{7FDAF5A6-5FC7-4D80-8778-D3F4B5184030}" destId="{7C114E27-B67E-4B57-ABBF-67B6476B6289}" srcOrd="0" destOrd="0" presId="urn:microsoft.com/office/officeart/2005/8/layout/default"/>
    <dgm:cxn modelId="{032F489D-AFA9-4742-92EE-93FD2E846721}" srcId="{4215B514-E599-46F7-89CE-A732C7D28F33}" destId="{EE3E0B69-6180-47F4-B7A7-980B6D850B4B}" srcOrd="1" destOrd="0" parTransId="{BCE39B38-4041-4CB8-9438-26E7DE25A4DF}" sibTransId="{D9458088-88CF-404B-A2D8-49A47C5F2634}"/>
    <dgm:cxn modelId="{C469BFB5-FDCB-461A-B758-0CA4260081B9}" type="presOf" srcId="{4215B514-E599-46F7-89CE-A732C7D28F33}" destId="{6924255F-B0C4-4C89-AC6C-AF710AF34F30}" srcOrd="0" destOrd="0" presId="urn:microsoft.com/office/officeart/2005/8/layout/default"/>
    <dgm:cxn modelId="{7F42A7C5-3B00-495C-B99B-E79F62DD2959}" srcId="{4215B514-E599-46F7-89CE-A732C7D28F33}" destId="{A7CF4E91-D9B6-4FD0-B277-DC0F3726CA9B}" srcOrd="4" destOrd="0" parTransId="{7ACCAF62-BA0A-4193-8A8F-5DCB499447A1}" sibTransId="{AA632EB1-B45E-4EEA-B614-D549B68E7555}"/>
    <dgm:cxn modelId="{725D5CDA-CDDA-4346-B96A-DB1BAAFEB05D}" type="presOf" srcId="{EE3E0B69-6180-47F4-B7A7-980B6D850B4B}" destId="{BB8DD1B1-3C84-4043-963F-D3D59C04CDCF}" srcOrd="0" destOrd="0" presId="urn:microsoft.com/office/officeart/2005/8/layout/default"/>
    <dgm:cxn modelId="{83260755-8B39-4D3F-B4E2-B4BD2969CB64}" type="presParOf" srcId="{6924255F-B0C4-4C89-AC6C-AF710AF34F30}" destId="{84CE7879-9EAD-481F-8AAB-4711AB3AF438}" srcOrd="0" destOrd="0" presId="urn:microsoft.com/office/officeart/2005/8/layout/default"/>
    <dgm:cxn modelId="{FE059E1D-331D-4823-B01C-419CE477C9E9}" type="presParOf" srcId="{6924255F-B0C4-4C89-AC6C-AF710AF34F30}" destId="{1A310F8D-C66D-4986-B83B-B45CF3F49DDD}" srcOrd="1" destOrd="0" presId="urn:microsoft.com/office/officeart/2005/8/layout/default"/>
    <dgm:cxn modelId="{2FEF3ADF-A85F-4375-97A0-7D30C3CD0664}" type="presParOf" srcId="{6924255F-B0C4-4C89-AC6C-AF710AF34F30}" destId="{BB8DD1B1-3C84-4043-963F-D3D59C04CDCF}" srcOrd="2" destOrd="0" presId="urn:microsoft.com/office/officeart/2005/8/layout/default"/>
    <dgm:cxn modelId="{7AD6AFB9-6DCA-4AD8-8C80-524386E6E741}" type="presParOf" srcId="{6924255F-B0C4-4C89-AC6C-AF710AF34F30}" destId="{3D1170DA-0851-48E3-8F3F-3D8F06EAB87B}" srcOrd="3" destOrd="0" presId="urn:microsoft.com/office/officeart/2005/8/layout/default"/>
    <dgm:cxn modelId="{30EFB55A-BC53-4875-B907-5444AAB2F007}" type="presParOf" srcId="{6924255F-B0C4-4C89-AC6C-AF710AF34F30}" destId="{7C114E27-B67E-4B57-ABBF-67B6476B6289}" srcOrd="4" destOrd="0" presId="urn:microsoft.com/office/officeart/2005/8/layout/default"/>
    <dgm:cxn modelId="{1C808BDB-358A-4FC3-9CB4-2A08D7DAF7AB}" type="presParOf" srcId="{6924255F-B0C4-4C89-AC6C-AF710AF34F30}" destId="{C7A51574-836A-4E30-B1FC-901BB5457A5F}" srcOrd="5" destOrd="0" presId="urn:microsoft.com/office/officeart/2005/8/layout/default"/>
    <dgm:cxn modelId="{6492BEDF-CDE4-4979-8515-CB41B17F273A}" type="presParOf" srcId="{6924255F-B0C4-4C89-AC6C-AF710AF34F30}" destId="{A9A3972E-3DC6-4857-A86D-C0C141F1BCAE}" srcOrd="6" destOrd="0" presId="urn:microsoft.com/office/officeart/2005/8/layout/default"/>
    <dgm:cxn modelId="{19CD0B39-C9D7-4F12-8D84-6B803C3A18EC}" type="presParOf" srcId="{6924255F-B0C4-4C89-AC6C-AF710AF34F30}" destId="{75BCC3FB-BF30-48A4-A9E8-AC23470C8676}" srcOrd="7" destOrd="0" presId="urn:microsoft.com/office/officeart/2005/8/layout/default"/>
    <dgm:cxn modelId="{54612A36-C157-4878-AF78-E92DDEA18400}" type="presParOf" srcId="{6924255F-B0C4-4C89-AC6C-AF710AF34F30}" destId="{A0EFB336-0247-4BDE-BE4A-10A9D24BB90D}" srcOrd="8" destOrd="0" presId="urn:microsoft.com/office/officeart/2005/8/layout/default"/>
    <dgm:cxn modelId="{F871E6A0-3F03-40BD-9CCA-942004DF3918}" type="presParOf" srcId="{6924255F-B0C4-4C89-AC6C-AF710AF34F30}" destId="{E7EF28A9-7552-4DC0-8F9C-9BFB510E1A6C}" srcOrd="9" destOrd="0" presId="urn:microsoft.com/office/officeart/2005/8/layout/default"/>
    <dgm:cxn modelId="{27916499-E0C6-49DA-8F8F-56A66F58A97C}" type="presParOf" srcId="{6924255F-B0C4-4C89-AC6C-AF710AF34F30}" destId="{56289911-A6DB-4588-B85E-CA1E9E33F55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3E3FAC-80E5-4751-A728-8875BFE52DC5}"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FDFDD4AC-0798-44FC-AABD-4A494FC0AD4C}">
      <dgm:prSet/>
      <dgm:spPr/>
      <dgm:t>
        <a:bodyPr/>
        <a:lstStyle/>
        <a:p>
          <a:r>
            <a:rPr lang="it-IT"/>
            <a:t>Competition </a:t>
          </a:r>
          <a:endParaRPr lang="en-US"/>
        </a:p>
      </dgm:t>
    </dgm:pt>
    <dgm:pt modelId="{079DF901-E53C-4874-BEC8-9199443792A1}" type="parTrans" cxnId="{30BFB65F-146D-421D-8CC4-9CA6C495CC22}">
      <dgm:prSet/>
      <dgm:spPr/>
      <dgm:t>
        <a:bodyPr/>
        <a:lstStyle/>
        <a:p>
          <a:endParaRPr lang="en-US"/>
        </a:p>
      </dgm:t>
    </dgm:pt>
    <dgm:pt modelId="{FE27CEAC-980E-4230-886B-E5EBD2CA0AD2}" type="sibTrans" cxnId="{30BFB65F-146D-421D-8CC4-9CA6C495CC22}">
      <dgm:prSet/>
      <dgm:spPr/>
      <dgm:t>
        <a:bodyPr/>
        <a:lstStyle/>
        <a:p>
          <a:endParaRPr lang="en-US"/>
        </a:p>
      </dgm:t>
    </dgm:pt>
    <dgm:pt modelId="{3E291B68-1DB3-4EEF-9EC7-900544B72915}">
      <dgm:prSet/>
      <dgm:spPr/>
      <dgm:t>
        <a:bodyPr/>
        <a:lstStyle/>
        <a:p>
          <a:r>
            <a:rPr lang="it-IT"/>
            <a:t>Technical regulations</a:t>
          </a:r>
          <a:endParaRPr lang="en-US"/>
        </a:p>
      </dgm:t>
    </dgm:pt>
    <dgm:pt modelId="{0F250054-9983-4140-BF6B-A24EB1D8BAC1}" type="parTrans" cxnId="{5751185E-7ADF-4A83-8990-E4E6E8423BBC}">
      <dgm:prSet/>
      <dgm:spPr/>
      <dgm:t>
        <a:bodyPr/>
        <a:lstStyle/>
        <a:p>
          <a:endParaRPr lang="en-US"/>
        </a:p>
      </dgm:t>
    </dgm:pt>
    <dgm:pt modelId="{E2CDECD2-0C2D-46BC-8D84-30A0CDA57E11}" type="sibTrans" cxnId="{5751185E-7ADF-4A83-8990-E4E6E8423BBC}">
      <dgm:prSet/>
      <dgm:spPr/>
      <dgm:t>
        <a:bodyPr/>
        <a:lstStyle/>
        <a:p>
          <a:endParaRPr lang="en-US"/>
        </a:p>
      </dgm:t>
    </dgm:pt>
    <dgm:pt modelId="{7CAD5D2A-34CD-4D2B-88B2-FAD62A829562}">
      <dgm:prSet/>
      <dgm:spPr/>
      <dgm:t>
        <a:bodyPr/>
        <a:lstStyle/>
        <a:p>
          <a:r>
            <a:rPr lang="it-IT"/>
            <a:t>Sanitary and phitosanitary regulations</a:t>
          </a:r>
          <a:endParaRPr lang="en-US"/>
        </a:p>
      </dgm:t>
    </dgm:pt>
    <dgm:pt modelId="{C75EDCF4-95AD-4D9C-843C-B0E7DA8AFB89}" type="parTrans" cxnId="{E9351E5F-72AC-4696-9A37-54EE400B2F5A}">
      <dgm:prSet/>
      <dgm:spPr/>
      <dgm:t>
        <a:bodyPr/>
        <a:lstStyle/>
        <a:p>
          <a:endParaRPr lang="en-US"/>
        </a:p>
      </dgm:t>
    </dgm:pt>
    <dgm:pt modelId="{39A67F5C-2E79-4A21-854B-E78AA9AAED72}" type="sibTrans" cxnId="{E9351E5F-72AC-4696-9A37-54EE400B2F5A}">
      <dgm:prSet/>
      <dgm:spPr/>
      <dgm:t>
        <a:bodyPr/>
        <a:lstStyle/>
        <a:p>
          <a:endParaRPr lang="en-US"/>
        </a:p>
      </dgm:t>
    </dgm:pt>
    <dgm:pt modelId="{B767545D-8FDF-4D6A-B298-96EEDADE3072}">
      <dgm:prSet/>
      <dgm:spPr/>
      <dgm:t>
        <a:bodyPr/>
        <a:lstStyle/>
        <a:p>
          <a:r>
            <a:rPr lang="it-IT"/>
            <a:t>Foreign direct investments</a:t>
          </a:r>
          <a:endParaRPr lang="en-US"/>
        </a:p>
      </dgm:t>
    </dgm:pt>
    <dgm:pt modelId="{11E3730E-DEFC-4109-B93A-5D63EFCE5914}" type="parTrans" cxnId="{A095092A-F37C-4CF7-9C1C-287232EA0C63}">
      <dgm:prSet/>
      <dgm:spPr/>
      <dgm:t>
        <a:bodyPr/>
        <a:lstStyle/>
        <a:p>
          <a:endParaRPr lang="en-US"/>
        </a:p>
      </dgm:t>
    </dgm:pt>
    <dgm:pt modelId="{55D80067-4B5C-432E-B74E-98F41CA3439F}" type="sibTrans" cxnId="{A095092A-F37C-4CF7-9C1C-287232EA0C63}">
      <dgm:prSet/>
      <dgm:spPr/>
      <dgm:t>
        <a:bodyPr/>
        <a:lstStyle/>
        <a:p>
          <a:endParaRPr lang="en-US"/>
        </a:p>
      </dgm:t>
    </dgm:pt>
    <dgm:pt modelId="{F6B67B7F-3EFC-4657-8B28-39048F688803}">
      <dgm:prSet/>
      <dgm:spPr/>
      <dgm:t>
        <a:bodyPr/>
        <a:lstStyle/>
        <a:p>
          <a:r>
            <a:rPr lang="it-IT"/>
            <a:t>Investor-State dispute settlement</a:t>
          </a:r>
          <a:endParaRPr lang="en-US"/>
        </a:p>
      </dgm:t>
    </dgm:pt>
    <dgm:pt modelId="{80D9F92E-717A-4F15-ACCE-43AB6A81F59C}" type="parTrans" cxnId="{860FA25B-F906-467D-A3B0-020CD948590B}">
      <dgm:prSet/>
      <dgm:spPr/>
      <dgm:t>
        <a:bodyPr/>
        <a:lstStyle/>
        <a:p>
          <a:endParaRPr lang="en-US"/>
        </a:p>
      </dgm:t>
    </dgm:pt>
    <dgm:pt modelId="{0D352D1F-F73B-42CC-93F4-AA405469ACC9}" type="sibTrans" cxnId="{860FA25B-F906-467D-A3B0-020CD948590B}">
      <dgm:prSet/>
      <dgm:spPr/>
      <dgm:t>
        <a:bodyPr/>
        <a:lstStyle/>
        <a:p>
          <a:endParaRPr lang="en-US"/>
        </a:p>
      </dgm:t>
    </dgm:pt>
    <dgm:pt modelId="{353E093D-2B60-48CF-A682-8198E119C83A}">
      <dgm:prSet/>
      <dgm:spPr/>
      <dgm:t>
        <a:bodyPr/>
        <a:lstStyle/>
        <a:p>
          <a:r>
            <a:rPr lang="it-IT"/>
            <a:t>Clauses on human rights and sustainable development</a:t>
          </a:r>
          <a:endParaRPr lang="en-US"/>
        </a:p>
      </dgm:t>
    </dgm:pt>
    <dgm:pt modelId="{FCCF6EA2-EF7A-47E0-8C73-2209FDA43823}" type="parTrans" cxnId="{965EF681-BDF2-4F5B-8E34-13A3E9C088F1}">
      <dgm:prSet/>
      <dgm:spPr/>
      <dgm:t>
        <a:bodyPr/>
        <a:lstStyle/>
        <a:p>
          <a:endParaRPr lang="en-US"/>
        </a:p>
      </dgm:t>
    </dgm:pt>
    <dgm:pt modelId="{51138DCB-C649-453B-B65E-64EE3841E813}" type="sibTrans" cxnId="{965EF681-BDF2-4F5B-8E34-13A3E9C088F1}">
      <dgm:prSet/>
      <dgm:spPr/>
      <dgm:t>
        <a:bodyPr/>
        <a:lstStyle/>
        <a:p>
          <a:endParaRPr lang="en-US"/>
        </a:p>
      </dgm:t>
    </dgm:pt>
    <dgm:pt modelId="{FA9EFDFC-E189-47CD-A10C-2EC41D8D0F72}" type="pres">
      <dgm:prSet presAssocID="{1B3E3FAC-80E5-4751-A728-8875BFE52DC5}" presName="diagram" presStyleCnt="0">
        <dgm:presLayoutVars>
          <dgm:dir/>
          <dgm:resizeHandles val="exact"/>
        </dgm:presLayoutVars>
      </dgm:prSet>
      <dgm:spPr/>
    </dgm:pt>
    <dgm:pt modelId="{170467EF-8245-46BD-81C1-D95E2A4AD4DD}" type="pres">
      <dgm:prSet presAssocID="{FDFDD4AC-0798-44FC-AABD-4A494FC0AD4C}" presName="node" presStyleLbl="node1" presStyleIdx="0" presStyleCnt="6">
        <dgm:presLayoutVars>
          <dgm:bulletEnabled val="1"/>
        </dgm:presLayoutVars>
      </dgm:prSet>
      <dgm:spPr/>
    </dgm:pt>
    <dgm:pt modelId="{08090B21-D1DF-45F5-AA3D-E84BB36C2056}" type="pres">
      <dgm:prSet presAssocID="{FE27CEAC-980E-4230-886B-E5EBD2CA0AD2}" presName="sibTrans" presStyleCnt="0"/>
      <dgm:spPr/>
    </dgm:pt>
    <dgm:pt modelId="{7E723082-4162-4E48-987E-3E6438E6ED6F}" type="pres">
      <dgm:prSet presAssocID="{3E291B68-1DB3-4EEF-9EC7-900544B72915}" presName="node" presStyleLbl="node1" presStyleIdx="1" presStyleCnt="6">
        <dgm:presLayoutVars>
          <dgm:bulletEnabled val="1"/>
        </dgm:presLayoutVars>
      </dgm:prSet>
      <dgm:spPr/>
    </dgm:pt>
    <dgm:pt modelId="{5741C742-6AA1-4193-8B04-0808AA1B8894}" type="pres">
      <dgm:prSet presAssocID="{E2CDECD2-0C2D-46BC-8D84-30A0CDA57E11}" presName="sibTrans" presStyleCnt="0"/>
      <dgm:spPr/>
    </dgm:pt>
    <dgm:pt modelId="{3676B3DB-3AAA-4F93-BFC6-02A4FBEE2764}" type="pres">
      <dgm:prSet presAssocID="{7CAD5D2A-34CD-4D2B-88B2-FAD62A829562}" presName="node" presStyleLbl="node1" presStyleIdx="2" presStyleCnt="6">
        <dgm:presLayoutVars>
          <dgm:bulletEnabled val="1"/>
        </dgm:presLayoutVars>
      </dgm:prSet>
      <dgm:spPr/>
    </dgm:pt>
    <dgm:pt modelId="{D5900A13-84EE-49D6-AD3F-7A416E86367A}" type="pres">
      <dgm:prSet presAssocID="{39A67F5C-2E79-4A21-854B-E78AA9AAED72}" presName="sibTrans" presStyleCnt="0"/>
      <dgm:spPr/>
    </dgm:pt>
    <dgm:pt modelId="{10F14AC2-B1BE-495E-A180-A7C948C87C3B}" type="pres">
      <dgm:prSet presAssocID="{B767545D-8FDF-4D6A-B298-96EEDADE3072}" presName="node" presStyleLbl="node1" presStyleIdx="3" presStyleCnt="6">
        <dgm:presLayoutVars>
          <dgm:bulletEnabled val="1"/>
        </dgm:presLayoutVars>
      </dgm:prSet>
      <dgm:spPr/>
    </dgm:pt>
    <dgm:pt modelId="{0C23152F-E98A-4704-9317-EE5161F49297}" type="pres">
      <dgm:prSet presAssocID="{55D80067-4B5C-432E-B74E-98F41CA3439F}" presName="sibTrans" presStyleCnt="0"/>
      <dgm:spPr/>
    </dgm:pt>
    <dgm:pt modelId="{F8332073-C86A-46EA-A197-55C344465C3D}" type="pres">
      <dgm:prSet presAssocID="{F6B67B7F-3EFC-4657-8B28-39048F688803}" presName="node" presStyleLbl="node1" presStyleIdx="4" presStyleCnt="6">
        <dgm:presLayoutVars>
          <dgm:bulletEnabled val="1"/>
        </dgm:presLayoutVars>
      </dgm:prSet>
      <dgm:spPr/>
    </dgm:pt>
    <dgm:pt modelId="{838E2DF5-6223-446A-8127-73EA9257C85D}" type="pres">
      <dgm:prSet presAssocID="{0D352D1F-F73B-42CC-93F4-AA405469ACC9}" presName="sibTrans" presStyleCnt="0"/>
      <dgm:spPr/>
    </dgm:pt>
    <dgm:pt modelId="{E01E269C-F96B-4A34-B287-BEACDE986B05}" type="pres">
      <dgm:prSet presAssocID="{353E093D-2B60-48CF-A682-8198E119C83A}" presName="node" presStyleLbl="node1" presStyleIdx="5" presStyleCnt="6">
        <dgm:presLayoutVars>
          <dgm:bulletEnabled val="1"/>
        </dgm:presLayoutVars>
      </dgm:prSet>
      <dgm:spPr/>
    </dgm:pt>
  </dgm:ptLst>
  <dgm:cxnLst>
    <dgm:cxn modelId="{A8052219-D348-419B-AA06-F44B7466A29D}" type="presOf" srcId="{1B3E3FAC-80E5-4751-A728-8875BFE52DC5}" destId="{FA9EFDFC-E189-47CD-A10C-2EC41D8D0F72}" srcOrd="0" destOrd="0" presId="urn:microsoft.com/office/officeart/2005/8/layout/default"/>
    <dgm:cxn modelId="{AAF1BF28-682C-4DD2-9D64-C53472D9EDD1}" type="presOf" srcId="{3E291B68-1DB3-4EEF-9EC7-900544B72915}" destId="{7E723082-4162-4E48-987E-3E6438E6ED6F}" srcOrd="0" destOrd="0" presId="urn:microsoft.com/office/officeart/2005/8/layout/default"/>
    <dgm:cxn modelId="{A095092A-F37C-4CF7-9C1C-287232EA0C63}" srcId="{1B3E3FAC-80E5-4751-A728-8875BFE52DC5}" destId="{B767545D-8FDF-4D6A-B298-96EEDADE3072}" srcOrd="3" destOrd="0" parTransId="{11E3730E-DEFC-4109-B93A-5D63EFCE5914}" sibTransId="{55D80067-4B5C-432E-B74E-98F41CA3439F}"/>
    <dgm:cxn modelId="{FF01D82D-14FC-4751-B41B-76A54CAD3022}" type="presOf" srcId="{7CAD5D2A-34CD-4D2B-88B2-FAD62A829562}" destId="{3676B3DB-3AAA-4F93-BFC6-02A4FBEE2764}" srcOrd="0" destOrd="0" presId="urn:microsoft.com/office/officeart/2005/8/layout/default"/>
    <dgm:cxn modelId="{860FA25B-F906-467D-A3B0-020CD948590B}" srcId="{1B3E3FAC-80E5-4751-A728-8875BFE52DC5}" destId="{F6B67B7F-3EFC-4657-8B28-39048F688803}" srcOrd="4" destOrd="0" parTransId="{80D9F92E-717A-4F15-ACCE-43AB6A81F59C}" sibTransId="{0D352D1F-F73B-42CC-93F4-AA405469ACC9}"/>
    <dgm:cxn modelId="{5751185E-7ADF-4A83-8990-E4E6E8423BBC}" srcId="{1B3E3FAC-80E5-4751-A728-8875BFE52DC5}" destId="{3E291B68-1DB3-4EEF-9EC7-900544B72915}" srcOrd="1" destOrd="0" parTransId="{0F250054-9983-4140-BF6B-A24EB1D8BAC1}" sibTransId="{E2CDECD2-0C2D-46BC-8D84-30A0CDA57E11}"/>
    <dgm:cxn modelId="{E9351E5F-72AC-4696-9A37-54EE400B2F5A}" srcId="{1B3E3FAC-80E5-4751-A728-8875BFE52DC5}" destId="{7CAD5D2A-34CD-4D2B-88B2-FAD62A829562}" srcOrd="2" destOrd="0" parTransId="{C75EDCF4-95AD-4D9C-843C-B0E7DA8AFB89}" sibTransId="{39A67F5C-2E79-4A21-854B-E78AA9AAED72}"/>
    <dgm:cxn modelId="{30BFB65F-146D-421D-8CC4-9CA6C495CC22}" srcId="{1B3E3FAC-80E5-4751-A728-8875BFE52DC5}" destId="{FDFDD4AC-0798-44FC-AABD-4A494FC0AD4C}" srcOrd="0" destOrd="0" parTransId="{079DF901-E53C-4874-BEC8-9199443792A1}" sibTransId="{FE27CEAC-980E-4230-886B-E5EBD2CA0AD2}"/>
    <dgm:cxn modelId="{4DF43060-803A-426F-9B67-9BF59BDB9577}" type="presOf" srcId="{353E093D-2B60-48CF-A682-8198E119C83A}" destId="{E01E269C-F96B-4A34-B287-BEACDE986B05}" srcOrd="0" destOrd="0" presId="urn:microsoft.com/office/officeart/2005/8/layout/default"/>
    <dgm:cxn modelId="{965EF681-BDF2-4F5B-8E34-13A3E9C088F1}" srcId="{1B3E3FAC-80E5-4751-A728-8875BFE52DC5}" destId="{353E093D-2B60-48CF-A682-8198E119C83A}" srcOrd="5" destOrd="0" parTransId="{FCCF6EA2-EF7A-47E0-8C73-2209FDA43823}" sibTransId="{51138DCB-C649-453B-B65E-64EE3841E813}"/>
    <dgm:cxn modelId="{E7B56F96-5D01-4E0A-A438-C69233249B7D}" type="presOf" srcId="{FDFDD4AC-0798-44FC-AABD-4A494FC0AD4C}" destId="{170467EF-8245-46BD-81C1-D95E2A4AD4DD}" srcOrd="0" destOrd="0" presId="urn:microsoft.com/office/officeart/2005/8/layout/default"/>
    <dgm:cxn modelId="{AC9CABAF-F6AB-49F4-9CD6-E6D0EBC085D1}" type="presOf" srcId="{F6B67B7F-3EFC-4657-8B28-39048F688803}" destId="{F8332073-C86A-46EA-A197-55C344465C3D}" srcOrd="0" destOrd="0" presId="urn:microsoft.com/office/officeart/2005/8/layout/default"/>
    <dgm:cxn modelId="{1120E3C6-1FE2-4168-9C0D-D1243E7F5470}" type="presOf" srcId="{B767545D-8FDF-4D6A-B298-96EEDADE3072}" destId="{10F14AC2-B1BE-495E-A180-A7C948C87C3B}" srcOrd="0" destOrd="0" presId="urn:microsoft.com/office/officeart/2005/8/layout/default"/>
    <dgm:cxn modelId="{5AFB5EA1-E3FF-4F9A-9E34-5C64FA7E4700}" type="presParOf" srcId="{FA9EFDFC-E189-47CD-A10C-2EC41D8D0F72}" destId="{170467EF-8245-46BD-81C1-D95E2A4AD4DD}" srcOrd="0" destOrd="0" presId="urn:microsoft.com/office/officeart/2005/8/layout/default"/>
    <dgm:cxn modelId="{755ED638-152C-4DA5-B09F-7BDF8FADBB64}" type="presParOf" srcId="{FA9EFDFC-E189-47CD-A10C-2EC41D8D0F72}" destId="{08090B21-D1DF-45F5-AA3D-E84BB36C2056}" srcOrd="1" destOrd="0" presId="urn:microsoft.com/office/officeart/2005/8/layout/default"/>
    <dgm:cxn modelId="{CDE6D387-9D5B-41BD-8406-489D6516173C}" type="presParOf" srcId="{FA9EFDFC-E189-47CD-A10C-2EC41D8D0F72}" destId="{7E723082-4162-4E48-987E-3E6438E6ED6F}" srcOrd="2" destOrd="0" presId="urn:microsoft.com/office/officeart/2005/8/layout/default"/>
    <dgm:cxn modelId="{0660C876-3463-49E1-9491-348C2CF6B047}" type="presParOf" srcId="{FA9EFDFC-E189-47CD-A10C-2EC41D8D0F72}" destId="{5741C742-6AA1-4193-8B04-0808AA1B8894}" srcOrd="3" destOrd="0" presId="urn:microsoft.com/office/officeart/2005/8/layout/default"/>
    <dgm:cxn modelId="{72281815-ED78-4D8B-8496-6B95968A277F}" type="presParOf" srcId="{FA9EFDFC-E189-47CD-A10C-2EC41D8D0F72}" destId="{3676B3DB-3AAA-4F93-BFC6-02A4FBEE2764}" srcOrd="4" destOrd="0" presId="urn:microsoft.com/office/officeart/2005/8/layout/default"/>
    <dgm:cxn modelId="{C417A710-9805-48C7-9BE4-C51F54894536}" type="presParOf" srcId="{FA9EFDFC-E189-47CD-A10C-2EC41D8D0F72}" destId="{D5900A13-84EE-49D6-AD3F-7A416E86367A}" srcOrd="5" destOrd="0" presId="urn:microsoft.com/office/officeart/2005/8/layout/default"/>
    <dgm:cxn modelId="{3A711D98-9015-4084-870E-13C8A00CD6F4}" type="presParOf" srcId="{FA9EFDFC-E189-47CD-A10C-2EC41D8D0F72}" destId="{10F14AC2-B1BE-495E-A180-A7C948C87C3B}" srcOrd="6" destOrd="0" presId="urn:microsoft.com/office/officeart/2005/8/layout/default"/>
    <dgm:cxn modelId="{7368FF3F-CA4C-4334-86A3-05C40E29117E}" type="presParOf" srcId="{FA9EFDFC-E189-47CD-A10C-2EC41D8D0F72}" destId="{0C23152F-E98A-4704-9317-EE5161F49297}" srcOrd="7" destOrd="0" presId="urn:microsoft.com/office/officeart/2005/8/layout/default"/>
    <dgm:cxn modelId="{4745B1A5-6A35-4A97-A0E3-BCEE33959AED}" type="presParOf" srcId="{FA9EFDFC-E189-47CD-A10C-2EC41D8D0F72}" destId="{F8332073-C86A-46EA-A197-55C344465C3D}" srcOrd="8" destOrd="0" presId="urn:microsoft.com/office/officeart/2005/8/layout/default"/>
    <dgm:cxn modelId="{B34FF905-0CFB-4099-910F-269255D9D6BB}" type="presParOf" srcId="{FA9EFDFC-E189-47CD-A10C-2EC41D8D0F72}" destId="{838E2DF5-6223-446A-8127-73EA9257C85D}" srcOrd="9" destOrd="0" presId="urn:microsoft.com/office/officeart/2005/8/layout/default"/>
    <dgm:cxn modelId="{A5B82898-14F5-48EE-A886-B13B23D9A37D}" type="presParOf" srcId="{FA9EFDFC-E189-47CD-A10C-2EC41D8D0F72}" destId="{E01E269C-F96B-4A34-B287-BEACDE986B0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5B90DC-5978-461D-9B4A-ABCB22132354}"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2D7FFFA9-8B2D-4A86-A977-12DB82B016AE}">
      <dgm:prSet/>
      <dgm:spPr/>
      <dgm:t>
        <a:bodyPr/>
        <a:lstStyle/>
        <a:p>
          <a:r>
            <a:rPr lang="en-US"/>
            <a:t>Foster</a:t>
          </a:r>
        </a:p>
      </dgm:t>
    </dgm:pt>
    <dgm:pt modelId="{9DFA6BE7-6170-4B78-9F2D-0167BFA06A10}" type="parTrans" cxnId="{69D5C2AD-3D68-49BF-9718-7B8BC4CB11B3}">
      <dgm:prSet/>
      <dgm:spPr/>
      <dgm:t>
        <a:bodyPr/>
        <a:lstStyle/>
        <a:p>
          <a:endParaRPr lang="en-US"/>
        </a:p>
      </dgm:t>
    </dgm:pt>
    <dgm:pt modelId="{F49532BD-2E30-45F0-BEE1-5695BAE54697}" type="sibTrans" cxnId="{69D5C2AD-3D68-49BF-9718-7B8BC4CB11B3}">
      <dgm:prSet/>
      <dgm:spPr/>
      <dgm:t>
        <a:bodyPr/>
        <a:lstStyle/>
        <a:p>
          <a:endParaRPr lang="en-US"/>
        </a:p>
      </dgm:t>
    </dgm:pt>
    <dgm:pt modelId="{4372966D-740A-4D66-A938-ED698900BF07}">
      <dgm:prSet/>
      <dgm:spPr/>
      <dgm:t>
        <a:bodyPr/>
        <a:lstStyle/>
        <a:p>
          <a:r>
            <a:rPr lang="en-US"/>
            <a:t>foster the sustainable economic, social and environmental development of developing countries, with the primary aim of eradicating poverty; </a:t>
          </a:r>
        </a:p>
      </dgm:t>
    </dgm:pt>
    <dgm:pt modelId="{F791ECEB-32C5-4A0D-9C30-356CB1416DFB}" type="parTrans" cxnId="{CAA7A001-EF52-47EC-8F9E-E6350BA80169}">
      <dgm:prSet/>
      <dgm:spPr/>
      <dgm:t>
        <a:bodyPr/>
        <a:lstStyle/>
        <a:p>
          <a:endParaRPr lang="en-US"/>
        </a:p>
      </dgm:t>
    </dgm:pt>
    <dgm:pt modelId="{D4AB394A-E413-47BB-882E-87253C00BEAD}" type="sibTrans" cxnId="{CAA7A001-EF52-47EC-8F9E-E6350BA80169}">
      <dgm:prSet/>
      <dgm:spPr/>
      <dgm:t>
        <a:bodyPr/>
        <a:lstStyle/>
        <a:p>
          <a:endParaRPr lang="en-US"/>
        </a:p>
      </dgm:t>
    </dgm:pt>
    <dgm:pt modelId="{4842D3A5-047F-4A41-A46C-9F0BE84DFE5A}">
      <dgm:prSet/>
      <dgm:spPr/>
      <dgm:t>
        <a:bodyPr/>
        <a:lstStyle/>
        <a:p>
          <a:r>
            <a:rPr lang="en-US"/>
            <a:t>Encourage</a:t>
          </a:r>
        </a:p>
      </dgm:t>
    </dgm:pt>
    <dgm:pt modelId="{B8059CD5-8CB0-4F48-B1E8-5270CC737F73}" type="parTrans" cxnId="{1ABB58B3-FF0A-4FBC-8CB0-51382B186A77}">
      <dgm:prSet/>
      <dgm:spPr/>
      <dgm:t>
        <a:bodyPr/>
        <a:lstStyle/>
        <a:p>
          <a:endParaRPr lang="en-US"/>
        </a:p>
      </dgm:t>
    </dgm:pt>
    <dgm:pt modelId="{FC3CA975-540C-4502-A2F6-68992ADB583A}" type="sibTrans" cxnId="{1ABB58B3-FF0A-4FBC-8CB0-51382B186A77}">
      <dgm:prSet/>
      <dgm:spPr/>
      <dgm:t>
        <a:bodyPr/>
        <a:lstStyle/>
        <a:p>
          <a:endParaRPr lang="en-US"/>
        </a:p>
      </dgm:t>
    </dgm:pt>
    <dgm:pt modelId="{40802B10-2ED8-464E-9E5C-C47863FA8F79}">
      <dgm:prSet/>
      <dgm:spPr/>
      <dgm:t>
        <a:bodyPr/>
        <a:lstStyle/>
        <a:p>
          <a:r>
            <a:rPr lang="en-US"/>
            <a:t>encourage the integration of all countries into the world economy, including through the progressive abolition of restrictions on international trade; </a:t>
          </a:r>
        </a:p>
      </dgm:t>
    </dgm:pt>
    <dgm:pt modelId="{6C25FFB9-F63E-40AF-AEAC-A6F92D7DF0C3}" type="parTrans" cxnId="{CEB86939-7BEE-4906-A31B-90B10DE90DA2}">
      <dgm:prSet/>
      <dgm:spPr/>
      <dgm:t>
        <a:bodyPr/>
        <a:lstStyle/>
        <a:p>
          <a:endParaRPr lang="en-US"/>
        </a:p>
      </dgm:t>
    </dgm:pt>
    <dgm:pt modelId="{FA6C652B-185A-4FE3-A41E-A6D74EAD815D}" type="sibTrans" cxnId="{CEB86939-7BEE-4906-A31B-90B10DE90DA2}">
      <dgm:prSet/>
      <dgm:spPr/>
      <dgm:t>
        <a:bodyPr/>
        <a:lstStyle/>
        <a:p>
          <a:endParaRPr lang="en-US"/>
        </a:p>
      </dgm:t>
    </dgm:pt>
    <dgm:pt modelId="{EE0DE200-7872-477A-842F-081E0AE3ABF2}">
      <dgm:prSet/>
      <dgm:spPr/>
      <dgm:t>
        <a:bodyPr/>
        <a:lstStyle/>
        <a:p>
          <a:r>
            <a:rPr lang="en-US"/>
            <a:t>Help</a:t>
          </a:r>
        </a:p>
      </dgm:t>
    </dgm:pt>
    <dgm:pt modelId="{13A54FFA-AF28-4C63-8B03-81A0364F20E4}" type="parTrans" cxnId="{AB1D378A-DF1B-420D-A69D-A877686B1A55}">
      <dgm:prSet/>
      <dgm:spPr/>
      <dgm:t>
        <a:bodyPr/>
        <a:lstStyle/>
        <a:p>
          <a:endParaRPr lang="en-US"/>
        </a:p>
      </dgm:t>
    </dgm:pt>
    <dgm:pt modelId="{F4776C4A-3203-4651-B19C-963A87193103}" type="sibTrans" cxnId="{AB1D378A-DF1B-420D-A69D-A877686B1A55}">
      <dgm:prSet/>
      <dgm:spPr/>
      <dgm:t>
        <a:bodyPr/>
        <a:lstStyle/>
        <a:p>
          <a:endParaRPr lang="en-US"/>
        </a:p>
      </dgm:t>
    </dgm:pt>
    <dgm:pt modelId="{86BD6353-72C2-40AF-B36E-8FCD7261A5F6}">
      <dgm:prSet/>
      <dgm:spPr/>
      <dgm:t>
        <a:bodyPr/>
        <a:lstStyle/>
        <a:p>
          <a:r>
            <a:rPr lang="en-US"/>
            <a:t>help develop international measures to preserve and improve the quality of the environment and the sustainable management of global natural resources, in order to ensure sustainable development; </a:t>
          </a:r>
        </a:p>
      </dgm:t>
    </dgm:pt>
    <dgm:pt modelId="{1628BCDA-667E-4577-9A9C-CEF8843E3FB1}" type="parTrans" cxnId="{DFB63514-4F9B-43AD-8F1B-500E649EB23C}">
      <dgm:prSet/>
      <dgm:spPr/>
      <dgm:t>
        <a:bodyPr/>
        <a:lstStyle/>
        <a:p>
          <a:endParaRPr lang="en-US"/>
        </a:p>
      </dgm:t>
    </dgm:pt>
    <dgm:pt modelId="{AF10BED9-F224-4A0D-BECF-EDB7C2910153}" type="sibTrans" cxnId="{DFB63514-4F9B-43AD-8F1B-500E649EB23C}">
      <dgm:prSet/>
      <dgm:spPr/>
      <dgm:t>
        <a:bodyPr/>
        <a:lstStyle/>
        <a:p>
          <a:endParaRPr lang="en-US"/>
        </a:p>
      </dgm:t>
    </dgm:pt>
    <dgm:pt modelId="{3A0B989A-4F48-4242-B788-7E9054124B9B}" type="pres">
      <dgm:prSet presAssocID="{DC5B90DC-5978-461D-9B4A-ABCB22132354}" presName="Name0" presStyleCnt="0">
        <dgm:presLayoutVars>
          <dgm:dir/>
          <dgm:animLvl val="lvl"/>
          <dgm:resizeHandles val="exact"/>
        </dgm:presLayoutVars>
      </dgm:prSet>
      <dgm:spPr/>
    </dgm:pt>
    <dgm:pt modelId="{47284EDE-9AB7-4789-BD48-3DC2FBEA993B}" type="pres">
      <dgm:prSet presAssocID="{2D7FFFA9-8B2D-4A86-A977-12DB82B016AE}" presName="linNode" presStyleCnt="0"/>
      <dgm:spPr/>
    </dgm:pt>
    <dgm:pt modelId="{FDC2138B-09F5-4AB1-9CDA-E8464FCE2362}" type="pres">
      <dgm:prSet presAssocID="{2D7FFFA9-8B2D-4A86-A977-12DB82B016AE}" presName="parentText" presStyleLbl="alignNode1" presStyleIdx="0" presStyleCnt="3">
        <dgm:presLayoutVars>
          <dgm:chMax val="1"/>
          <dgm:bulletEnabled/>
        </dgm:presLayoutVars>
      </dgm:prSet>
      <dgm:spPr/>
    </dgm:pt>
    <dgm:pt modelId="{48718214-9403-4A5E-B0A0-56152F9BCDC4}" type="pres">
      <dgm:prSet presAssocID="{2D7FFFA9-8B2D-4A86-A977-12DB82B016AE}" presName="descendantText" presStyleLbl="alignAccFollowNode1" presStyleIdx="0" presStyleCnt="3">
        <dgm:presLayoutVars>
          <dgm:bulletEnabled/>
        </dgm:presLayoutVars>
      </dgm:prSet>
      <dgm:spPr/>
    </dgm:pt>
    <dgm:pt modelId="{63CFAFA8-DC52-4B8D-8F33-1CCAA2523AC9}" type="pres">
      <dgm:prSet presAssocID="{F49532BD-2E30-45F0-BEE1-5695BAE54697}" presName="sp" presStyleCnt="0"/>
      <dgm:spPr/>
    </dgm:pt>
    <dgm:pt modelId="{AD9FC033-20C0-49D0-9B16-D1EEF20AF045}" type="pres">
      <dgm:prSet presAssocID="{4842D3A5-047F-4A41-A46C-9F0BE84DFE5A}" presName="linNode" presStyleCnt="0"/>
      <dgm:spPr/>
    </dgm:pt>
    <dgm:pt modelId="{0028D239-0C1F-44F5-BAFA-1000EA2BCB6A}" type="pres">
      <dgm:prSet presAssocID="{4842D3A5-047F-4A41-A46C-9F0BE84DFE5A}" presName="parentText" presStyleLbl="alignNode1" presStyleIdx="1" presStyleCnt="3">
        <dgm:presLayoutVars>
          <dgm:chMax val="1"/>
          <dgm:bulletEnabled/>
        </dgm:presLayoutVars>
      </dgm:prSet>
      <dgm:spPr/>
    </dgm:pt>
    <dgm:pt modelId="{05EB3543-84BD-4EA7-8B19-A9AEE3EF462C}" type="pres">
      <dgm:prSet presAssocID="{4842D3A5-047F-4A41-A46C-9F0BE84DFE5A}" presName="descendantText" presStyleLbl="alignAccFollowNode1" presStyleIdx="1" presStyleCnt="3">
        <dgm:presLayoutVars>
          <dgm:bulletEnabled/>
        </dgm:presLayoutVars>
      </dgm:prSet>
      <dgm:spPr/>
    </dgm:pt>
    <dgm:pt modelId="{2497D692-37E2-4777-97CA-73381DFF8DEE}" type="pres">
      <dgm:prSet presAssocID="{FC3CA975-540C-4502-A2F6-68992ADB583A}" presName="sp" presStyleCnt="0"/>
      <dgm:spPr/>
    </dgm:pt>
    <dgm:pt modelId="{8D53800D-39C2-477F-AE63-57437CB6D795}" type="pres">
      <dgm:prSet presAssocID="{EE0DE200-7872-477A-842F-081E0AE3ABF2}" presName="linNode" presStyleCnt="0"/>
      <dgm:spPr/>
    </dgm:pt>
    <dgm:pt modelId="{E5607A8D-08B6-4836-9D84-A359A3D7E80F}" type="pres">
      <dgm:prSet presAssocID="{EE0DE200-7872-477A-842F-081E0AE3ABF2}" presName="parentText" presStyleLbl="alignNode1" presStyleIdx="2" presStyleCnt="3">
        <dgm:presLayoutVars>
          <dgm:chMax val="1"/>
          <dgm:bulletEnabled/>
        </dgm:presLayoutVars>
      </dgm:prSet>
      <dgm:spPr/>
    </dgm:pt>
    <dgm:pt modelId="{FA19AC59-A235-4C47-AF37-029C8A9E9450}" type="pres">
      <dgm:prSet presAssocID="{EE0DE200-7872-477A-842F-081E0AE3ABF2}" presName="descendantText" presStyleLbl="alignAccFollowNode1" presStyleIdx="2" presStyleCnt="3">
        <dgm:presLayoutVars>
          <dgm:bulletEnabled/>
        </dgm:presLayoutVars>
      </dgm:prSet>
      <dgm:spPr/>
    </dgm:pt>
  </dgm:ptLst>
  <dgm:cxnLst>
    <dgm:cxn modelId="{CAA7A001-EF52-47EC-8F9E-E6350BA80169}" srcId="{2D7FFFA9-8B2D-4A86-A977-12DB82B016AE}" destId="{4372966D-740A-4D66-A938-ED698900BF07}" srcOrd="0" destOrd="0" parTransId="{F791ECEB-32C5-4A0D-9C30-356CB1416DFB}" sibTransId="{D4AB394A-E413-47BB-882E-87253C00BEAD}"/>
    <dgm:cxn modelId="{DFB63514-4F9B-43AD-8F1B-500E649EB23C}" srcId="{EE0DE200-7872-477A-842F-081E0AE3ABF2}" destId="{86BD6353-72C2-40AF-B36E-8FCD7261A5F6}" srcOrd="0" destOrd="0" parTransId="{1628BCDA-667E-4577-9A9C-CEF8843E3FB1}" sibTransId="{AF10BED9-F224-4A0D-BECF-EDB7C2910153}"/>
    <dgm:cxn modelId="{CEB86939-7BEE-4906-A31B-90B10DE90DA2}" srcId="{4842D3A5-047F-4A41-A46C-9F0BE84DFE5A}" destId="{40802B10-2ED8-464E-9E5C-C47863FA8F79}" srcOrd="0" destOrd="0" parTransId="{6C25FFB9-F63E-40AF-AEAC-A6F92D7DF0C3}" sibTransId="{FA6C652B-185A-4FE3-A41E-A6D74EAD815D}"/>
    <dgm:cxn modelId="{27B7BB6C-1BDA-4D53-86BD-EBA06E33C19E}" type="presOf" srcId="{DC5B90DC-5978-461D-9B4A-ABCB22132354}" destId="{3A0B989A-4F48-4242-B788-7E9054124B9B}" srcOrd="0" destOrd="0" presId="urn:microsoft.com/office/officeart/2016/7/layout/VerticalSolidActionList"/>
    <dgm:cxn modelId="{BC374D4F-821F-4AF1-A767-A226AB6E7460}" type="presOf" srcId="{86BD6353-72C2-40AF-B36E-8FCD7261A5F6}" destId="{FA19AC59-A235-4C47-AF37-029C8A9E9450}" srcOrd="0" destOrd="0" presId="urn:microsoft.com/office/officeart/2016/7/layout/VerticalSolidActionList"/>
    <dgm:cxn modelId="{2C7B5A4F-0426-43E4-B3D7-76800DB73A69}" type="presOf" srcId="{EE0DE200-7872-477A-842F-081E0AE3ABF2}" destId="{E5607A8D-08B6-4836-9D84-A359A3D7E80F}" srcOrd="0" destOrd="0" presId="urn:microsoft.com/office/officeart/2016/7/layout/VerticalSolidActionList"/>
    <dgm:cxn modelId="{D1477F77-7990-451A-AE5F-90ED62D1B982}" type="presOf" srcId="{4842D3A5-047F-4A41-A46C-9F0BE84DFE5A}" destId="{0028D239-0C1F-44F5-BAFA-1000EA2BCB6A}" srcOrd="0" destOrd="0" presId="urn:microsoft.com/office/officeart/2016/7/layout/VerticalSolidActionList"/>
    <dgm:cxn modelId="{995AA37D-4A4B-4509-997F-ACB877E14090}" type="presOf" srcId="{40802B10-2ED8-464E-9E5C-C47863FA8F79}" destId="{05EB3543-84BD-4EA7-8B19-A9AEE3EF462C}" srcOrd="0" destOrd="0" presId="urn:microsoft.com/office/officeart/2016/7/layout/VerticalSolidActionList"/>
    <dgm:cxn modelId="{182E1983-8AC3-4617-8E29-9076F31C3DBC}" type="presOf" srcId="{2D7FFFA9-8B2D-4A86-A977-12DB82B016AE}" destId="{FDC2138B-09F5-4AB1-9CDA-E8464FCE2362}" srcOrd="0" destOrd="0" presId="urn:microsoft.com/office/officeart/2016/7/layout/VerticalSolidActionList"/>
    <dgm:cxn modelId="{AB1D378A-DF1B-420D-A69D-A877686B1A55}" srcId="{DC5B90DC-5978-461D-9B4A-ABCB22132354}" destId="{EE0DE200-7872-477A-842F-081E0AE3ABF2}" srcOrd="2" destOrd="0" parTransId="{13A54FFA-AF28-4C63-8B03-81A0364F20E4}" sibTransId="{F4776C4A-3203-4651-B19C-963A87193103}"/>
    <dgm:cxn modelId="{9F597EAA-09AF-4441-9294-DF4FDDADE422}" type="presOf" srcId="{4372966D-740A-4D66-A938-ED698900BF07}" destId="{48718214-9403-4A5E-B0A0-56152F9BCDC4}" srcOrd="0" destOrd="0" presId="urn:microsoft.com/office/officeart/2016/7/layout/VerticalSolidActionList"/>
    <dgm:cxn modelId="{69D5C2AD-3D68-49BF-9718-7B8BC4CB11B3}" srcId="{DC5B90DC-5978-461D-9B4A-ABCB22132354}" destId="{2D7FFFA9-8B2D-4A86-A977-12DB82B016AE}" srcOrd="0" destOrd="0" parTransId="{9DFA6BE7-6170-4B78-9F2D-0167BFA06A10}" sibTransId="{F49532BD-2E30-45F0-BEE1-5695BAE54697}"/>
    <dgm:cxn modelId="{1ABB58B3-FF0A-4FBC-8CB0-51382B186A77}" srcId="{DC5B90DC-5978-461D-9B4A-ABCB22132354}" destId="{4842D3A5-047F-4A41-A46C-9F0BE84DFE5A}" srcOrd="1" destOrd="0" parTransId="{B8059CD5-8CB0-4F48-B1E8-5270CC737F73}" sibTransId="{FC3CA975-540C-4502-A2F6-68992ADB583A}"/>
    <dgm:cxn modelId="{03C9F544-BCF2-454C-9451-DA4A46060B68}" type="presParOf" srcId="{3A0B989A-4F48-4242-B788-7E9054124B9B}" destId="{47284EDE-9AB7-4789-BD48-3DC2FBEA993B}" srcOrd="0" destOrd="0" presId="urn:microsoft.com/office/officeart/2016/7/layout/VerticalSolidActionList"/>
    <dgm:cxn modelId="{5E6925C1-8C39-4FE9-9292-E2F1BB4E776D}" type="presParOf" srcId="{47284EDE-9AB7-4789-BD48-3DC2FBEA993B}" destId="{FDC2138B-09F5-4AB1-9CDA-E8464FCE2362}" srcOrd="0" destOrd="0" presId="urn:microsoft.com/office/officeart/2016/7/layout/VerticalSolidActionList"/>
    <dgm:cxn modelId="{3FF8505C-1E46-4C44-A411-ECB736D858C2}" type="presParOf" srcId="{47284EDE-9AB7-4789-BD48-3DC2FBEA993B}" destId="{48718214-9403-4A5E-B0A0-56152F9BCDC4}" srcOrd="1" destOrd="0" presId="urn:microsoft.com/office/officeart/2016/7/layout/VerticalSolidActionList"/>
    <dgm:cxn modelId="{705B9C3F-08AC-4438-BB6B-8024C93A7D60}" type="presParOf" srcId="{3A0B989A-4F48-4242-B788-7E9054124B9B}" destId="{63CFAFA8-DC52-4B8D-8F33-1CCAA2523AC9}" srcOrd="1" destOrd="0" presId="urn:microsoft.com/office/officeart/2016/7/layout/VerticalSolidActionList"/>
    <dgm:cxn modelId="{9C416BCF-7CEC-4010-BC1C-DB17537ECFD4}" type="presParOf" srcId="{3A0B989A-4F48-4242-B788-7E9054124B9B}" destId="{AD9FC033-20C0-49D0-9B16-D1EEF20AF045}" srcOrd="2" destOrd="0" presId="urn:microsoft.com/office/officeart/2016/7/layout/VerticalSolidActionList"/>
    <dgm:cxn modelId="{FDFD45AC-912E-401C-8CBF-F8D3D7A463E0}" type="presParOf" srcId="{AD9FC033-20C0-49D0-9B16-D1EEF20AF045}" destId="{0028D239-0C1F-44F5-BAFA-1000EA2BCB6A}" srcOrd="0" destOrd="0" presId="urn:microsoft.com/office/officeart/2016/7/layout/VerticalSolidActionList"/>
    <dgm:cxn modelId="{788CA6D9-385A-4189-A5F9-F23A6038C669}" type="presParOf" srcId="{AD9FC033-20C0-49D0-9B16-D1EEF20AF045}" destId="{05EB3543-84BD-4EA7-8B19-A9AEE3EF462C}" srcOrd="1" destOrd="0" presId="urn:microsoft.com/office/officeart/2016/7/layout/VerticalSolidActionList"/>
    <dgm:cxn modelId="{931D8870-1379-4C05-BB34-F4A607D8D3FB}" type="presParOf" srcId="{3A0B989A-4F48-4242-B788-7E9054124B9B}" destId="{2497D692-37E2-4777-97CA-73381DFF8DEE}" srcOrd="3" destOrd="0" presId="urn:microsoft.com/office/officeart/2016/7/layout/VerticalSolidActionList"/>
    <dgm:cxn modelId="{8A59A7FC-1280-4003-84E0-3C6AD09ED59D}" type="presParOf" srcId="{3A0B989A-4F48-4242-B788-7E9054124B9B}" destId="{8D53800D-39C2-477F-AE63-57437CB6D795}" srcOrd="4" destOrd="0" presId="urn:microsoft.com/office/officeart/2016/7/layout/VerticalSolidActionList"/>
    <dgm:cxn modelId="{F7ACFEC2-2E91-45C4-8B80-9D1A26D42C15}" type="presParOf" srcId="{8D53800D-39C2-477F-AE63-57437CB6D795}" destId="{E5607A8D-08B6-4836-9D84-A359A3D7E80F}" srcOrd="0" destOrd="0" presId="urn:microsoft.com/office/officeart/2016/7/layout/VerticalSolidActionList"/>
    <dgm:cxn modelId="{674E8C11-A7D4-4EC3-AC6A-2649003C2C6E}" type="presParOf" srcId="{8D53800D-39C2-477F-AE63-57437CB6D795}" destId="{FA19AC59-A235-4C47-AF37-029C8A9E9450}"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082891-7845-444B-8FD5-74BBF251312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B44658-2C50-443F-AF6E-25CE125A9F18}">
      <dgm:prSet/>
      <dgm:spPr/>
      <dgm:t>
        <a:bodyPr/>
        <a:lstStyle/>
        <a:p>
          <a:r>
            <a:rPr lang="it-IT"/>
            <a:t>Trade – preferential treatment and limitations to trade – market access</a:t>
          </a:r>
          <a:endParaRPr lang="en-US"/>
        </a:p>
      </dgm:t>
    </dgm:pt>
    <dgm:pt modelId="{21FB6EF6-159B-4A8B-B2C0-60E14BC1A241}" type="parTrans" cxnId="{49E85A2D-5B72-415C-BC85-FC719E294CDE}">
      <dgm:prSet/>
      <dgm:spPr/>
      <dgm:t>
        <a:bodyPr/>
        <a:lstStyle/>
        <a:p>
          <a:endParaRPr lang="en-US"/>
        </a:p>
      </dgm:t>
    </dgm:pt>
    <dgm:pt modelId="{983D036F-47D9-4A44-A5EB-AA1BF7415064}" type="sibTrans" cxnId="{49E85A2D-5B72-415C-BC85-FC719E294CDE}">
      <dgm:prSet/>
      <dgm:spPr/>
      <dgm:t>
        <a:bodyPr/>
        <a:lstStyle/>
        <a:p>
          <a:endParaRPr lang="en-US"/>
        </a:p>
      </dgm:t>
    </dgm:pt>
    <dgm:pt modelId="{B8E6876D-5BA5-45CD-A7FE-872260C67CE9}">
      <dgm:prSet/>
      <dgm:spPr/>
      <dgm:t>
        <a:bodyPr/>
        <a:lstStyle/>
        <a:p>
          <a:r>
            <a:rPr lang="it-IT"/>
            <a:t>Aid – financial instruments for development – general and sector budget support / civil society project financing</a:t>
          </a:r>
          <a:endParaRPr lang="en-US"/>
        </a:p>
      </dgm:t>
    </dgm:pt>
    <dgm:pt modelId="{591F76BB-AE20-44B5-853B-459C4A34462D}" type="parTrans" cxnId="{CD6FECCC-FAD2-4870-8FB8-52985E69A1AE}">
      <dgm:prSet/>
      <dgm:spPr/>
      <dgm:t>
        <a:bodyPr/>
        <a:lstStyle/>
        <a:p>
          <a:endParaRPr lang="en-US"/>
        </a:p>
      </dgm:t>
    </dgm:pt>
    <dgm:pt modelId="{E3BE3BF1-DDE3-4769-89B6-32B97F63F841}" type="sibTrans" cxnId="{CD6FECCC-FAD2-4870-8FB8-52985E69A1AE}">
      <dgm:prSet/>
      <dgm:spPr/>
      <dgm:t>
        <a:bodyPr/>
        <a:lstStyle/>
        <a:p>
          <a:endParaRPr lang="en-US"/>
        </a:p>
      </dgm:t>
    </dgm:pt>
    <dgm:pt modelId="{B03BA236-3958-4DF2-BB41-EE440FFB5B15}" type="pres">
      <dgm:prSet presAssocID="{97082891-7845-444B-8FD5-74BBF2513123}" presName="linear" presStyleCnt="0">
        <dgm:presLayoutVars>
          <dgm:animLvl val="lvl"/>
          <dgm:resizeHandles val="exact"/>
        </dgm:presLayoutVars>
      </dgm:prSet>
      <dgm:spPr/>
    </dgm:pt>
    <dgm:pt modelId="{1CC35B42-DE71-4C44-BFB7-127742563389}" type="pres">
      <dgm:prSet presAssocID="{5FB44658-2C50-443F-AF6E-25CE125A9F18}" presName="parentText" presStyleLbl="node1" presStyleIdx="0" presStyleCnt="2">
        <dgm:presLayoutVars>
          <dgm:chMax val="0"/>
          <dgm:bulletEnabled val="1"/>
        </dgm:presLayoutVars>
      </dgm:prSet>
      <dgm:spPr/>
    </dgm:pt>
    <dgm:pt modelId="{33D4D046-4194-4D0C-A026-95025CB878C4}" type="pres">
      <dgm:prSet presAssocID="{983D036F-47D9-4A44-A5EB-AA1BF7415064}" presName="spacer" presStyleCnt="0"/>
      <dgm:spPr/>
    </dgm:pt>
    <dgm:pt modelId="{36F19230-D67B-4555-9628-DD18F4FEACD4}" type="pres">
      <dgm:prSet presAssocID="{B8E6876D-5BA5-45CD-A7FE-872260C67CE9}" presName="parentText" presStyleLbl="node1" presStyleIdx="1" presStyleCnt="2">
        <dgm:presLayoutVars>
          <dgm:chMax val="0"/>
          <dgm:bulletEnabled val="1"/>
        </dgm:presLayoutVars>
      </dgm:prSet>
      <dgm:spPr/>
    </dgm:pt>
  </dgm:ptLst>
  <dgm:cxnLst>
    <dgm:cxn modelId="{92A8FE01-5C6B-4D9F-9E50-8EB67B3D6C9D}" type="presOf" srcId="{5FB44658-2C50-443F-AF6E-25CE125A9F18}" destId="{1CC35B42-DE71-4C44-BFB7-127742563389}" srcOrd="0" destOrd="0" presId="urn:microsoft.com/office/officeart/2005/8/layout/vList2"/>
    <dgm:cxn modelId="{49E85A2D-5B72-415C-BC85-FC719E294CDE}" srcId="{97082891-7845-444B-8FD5-74BBF2513123}" destId="{5FB44658-2C50-443F-AF6E-25CE125A9F18}" srcOrd="0" destOrd="0" parTransId="{21FB6EF6-159B-4A8B-B2C0-60E14BC1A241}" sibTransId="{983D036F-47D9-4A44-A5EB-AA1BF7415064}"/>
    <dgm:cxn modelId="{0B794E7F-A26A-4A8A-9146-6435E27F27D0}" type="presOf" srcId="{97082891-7845-444B-8FD5-74BBF2513123}" destId="{B03BA236-3958-4DF2-BB41-EE440FFB5B15}" srcOrd="0" destOrd="0" presId="urn:microsoft.com/office/officeart/2005/8/layout/vList2"/>
    <dgm:cxn modelId="{CD6FECCC-FAD2-4870-8FB8-52985E69A1AE}" srcId="{97082891-7845-444B-8FD5-74BBF2513123}" destId="{B8E6876D-5BA5-45CD-A7FE-872260C67CE9}" srcOrd="1" destOrd="0" parTransId="{591F76BB-AE20-44B5-853B-459C4A34462D}" sibTransId="{E3BE3BF1-DDE3-4769-89B6-32B97F63F841}"/>
    <dgm:cxn modelId="{167126FE-1173-4477-BE0A-4F408D2C1908}" type="presOf" srcId="{B8E6876D-5BA5-45CD-A7FE-872260C67CE9}" destId="{36F19230-D67B-4555-9628-DD18F4FEACD4}" srcOrd="0" destOrd="0" presId="urn:microsoft.com/office/officeart/2005/8/layout/vList2"/>
    <dgm:cxn modelId="{FDF3A781-3313-4B36-AED2-53697F0D4F78}" type="presParOf" srcId="{B03BA236-3958-4DF2-BB41-EE440FFB5B15}" destId="{1CC35B42-DE71-4C44-BFB7-127742563389}" srcOrd="0" destOrd="0" presId="urn:microsoft.com/office/officeart/2005/8/layout/vList2"/>
    <dgm:cxn modelId="{1EEA8311-56FE-47EF-8F46-198E6E799C5D}" type="presParOf" srcId="{B03BA236-3958-4DF2-BB41-EE440FFB5B15}" destId="{33D4D046-4194-4D0C-A026-95025CB878C4}" srcOrd="1" destOrd="0" presId="urn:microsoft.com/office/officeart/2005/8/layout/vList2"/>
    <dgm:cxn modelId="{6BAB33D2-8401-4F8C-B1E8-483FD9FB011E}" type="presParOf" srcId="{B03BA236-3958-4DF2-BB41-EE440FFB5B15}" destId="{36F19230-D67B-4555-9628-DD18F4FEACD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355ABA-3B8D-4D7A-9EA6-A60FE2E7EE2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1509787-6310-43EA-B149-3B67AB1BE995}">
      <dgm:prSet/>
      <dgm:spPr/>
      <dgm:t>
        <a:bodyPr/>
        <a:lstStyle/>
        <a:p>
          <a:r>
            <a:rPr lang="it-IT"/>
            <a:t>Integration of HR as part of the EU’s policy on aid alloction. The EU applies negative and positive conditionalities whereby partner governments lose or gain access to development funding depending on their commitment to, and track record on, complying with HR obligations and adhering to democratic governance.</a:t>
          </a:r>
          <a:endParaRPr lang="en-US"/>
        </a:p>
      </dgm:t>
    </dgm:pt>
    <dgm:pt modelId="{C5B74B6C-93A9-4118-AB83-EF85B63F2DCC}" type="parTrans" cxnId="{D8B164EB-B90D-434A-AEEE-CD78762844CB}">
      <dgm:prSet/>
      <dgm:spPr/>
      <dgm:t>
        <a:bodyPr/>
        <a:lstStyle/>
        <a:p>
          <a:endParaRPr lang="en-US"/>
        </a:p>
      </dgm:t>
    </dgm:pt>
    <dgm:pt modelId="{860E9DAE-0A4A-4CBB-8BF2-85A5D700052E}" type="sibTrans" cxnId="{D8B164EB-B90D-434A-AEEE-CD78762844CB}">
      <dgm:prSet/>
      <dgm:spPr/>
      <dgm:t>
        <a:bodyPr/>
        <a:lstStyle/>
        <a:p>
          <a:endParaRPr lang="en-US"/>
        </a:p>
      </dgm:t>
    </dgm:pt>
    <dgm:pt modelId="{2E2BB982-1383-4736-9CE1-C3E91CB93CFA}">
      <dgm:prSet/>
      <dgm:spPr/>
      <dgm:t>
        <a:bodyPr/>
        <a:lstStyle/>
        <a:p>
          <a:r>
            <a:rPr lang="it-IT"/>
            <a:t>Financial leverage to influence governance in partner countries.</a:t>
          </a:r>
          <a:endParaRPr lang="en-US"/>
        </a:p>
      </dgm:t>
    </dgm:pt>
    <dgm:pt modelId="{CC3B5AB8-9126-47B6-A5C4-3CD1E1E7C8FC}" type="parTrans" cxnId="{7ACEDFD4-2799-4195-B789-7959BB5D3572}">
      <dgm:prSet/>
      <dgm:spPr/>
      <dgm:t>
        <a:bodyPr/>
        <a:lstStyle/>
        <a:p>
          <a:endParaRPr lang="en-US"/>
        </a:p>
      </dgm:t>
    </dgm:pt>
    <dgm:pt modelId="{C3186E63-D16B-419E-B290-868D2E78B901}" type="sibTrans" cxnId="{7ACEDFD4-2799-4195-B789-7959BB5D3572}">
      <dgm:prSet/>
      <dgm:spPr/>
      <dgm:t>
        <a:bodyPr/>
        <a:lstStyle/>
        <a:p>
          <a:endParaRPr lang="en-US"/>
        </a:p>
      </dgm:t>
    </dgm:pt>
    <dgm:pt modelId="{39C6158A-13C0-4CB4-94F0-17B33FC756DA}">
      <dgm:prSet/>
      <dgm:spPr/>
      <dgm:t>
        <a:bodyPr/>
        <a:lstStyle/>
        <a:p>
          <a:r>
            <a:rPr lang="it-IT"/>
            <a:t>Enabling and empowering actors, mainly civil society organizations.</a:t>
          </a:r>
          <a:endParaRPr lang="en-US"/>
        </a:p>
      </dgm:t>
    </dgm:pt>
    <dgm:pt modelId="{CA274126-0483-432B-856F-D7EFAFB9EC6C}" type="parTrans" cxnId="{E0AC46DD-1394-4B7E-8FDD-D60483B90ACE}">
      <dgm:prSet/>
      <dgm:spPr/>
      <dgm:t>
        <a:bodyPr/>
        <a:lstStyle/>
        <a:p>
          <a:endParaRPr lang="en-US"/>
        </a:p>
      </dgm:t>
    </dgm:pt>
    <dgm:pt modelId="{56D85579-691B-4FEB-ABD0-1A45E24BA03C}" type="sibTrans" cxnId="{E0AC46DD-1394-4B7E-8FDD-D60483B90ACE}">
      <dgm:prSet/>
      <dgm:spPr/>
      <dgm:t>
        <a:bodyPr/>
        <a:lstStyle/>
        <a:p>
          <a:endParaRPr lang="en-US"/>
        </a:p>
      </dgm:t>
    </dgm:pt>
    <dgm:pt modelId="{9A26BBBB-9FC3-467C-A404-9823B0329E53}" type="pres">
      <dgm:prSet presAssocID="{26355ABA-3B8D-4D7A-9EA6-A60FE2E7EE25}" presName="root" presStyleCnt="0">
        <dgm:presLayoutVars>
          <dgm:dir/>
          <dgm:resizeHandles val="exact"/>
        </dgm:presLayoutVars>
      </dgm:prSet>
      <dgm:spPr/>
    </dgm:pt>
    <dgm:pt modelId="{19B16129-52C8-4A19-8936-2F516C26FFC1}" type="pres">
      <dgm:prSet presAssocID="{C1509787-6310-43EA-B149-3B67AB1BE995}" presName="compNode" presStyleCnt="0"/>
      <dgm:spPr/>
    </dgm:pt>
    <dgm:pt modelId="{5FD234CE-9C06-43B3-AD77-910240BB9FAC}" type="pres">
      <dgm:prSet presAssocID="{C1509787-6310-43EA-B149-3B67AB1BE995}" presName="bgRect" presStyleLbl="bgShp" presStyleIdx="0" presStyleCnt="3"/>
      <dgm:spPr/>
    </dgm:pt>
    <dgm:pt modelId="{95956BD0-C273-4F5E-B17A-6AB60748DE45}" type="pres">
      <dgm:prSet presAssocID="{C1509787-6310-43EA-B149-3B67AB1BE99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retta di mano"/>
        </a:ext>
      </dgm:extLst>
    </dgm:pt>
    <dgm:pt modelId="{71B73C5C-9F78-4BBE-A93E-1BC5CC4EFFE3}" type="pres">
      <dgm:prSet presAssocID="{C1509787-6310-43EA-B149-3B67AB1BE995}" presName="spaceRect" presStyleCnt="0"/>
      <dgm:spPr/>
    </dgm:pt>
    <dgm:pt modelId="{83207A77-9045-45B8-87E3-8B20B161961C}" type="pres">
      <dgm:prSet presAssocID="{C1509787-6310-43EA-B149-3B67AB1BE995}" presName="parTx" presStyleLbl="revTx" presStyleIdx="0" presStyleCnt="3">
        <dgm:presLayoutVars>
          <dgm:chMax val="0"/>
          <dgm:chPref val="0"/>
        </dgm:presLayoutVars>
      </dgm:prSet>
      <dgm:spPr/>
    </dgm:pt>
    <dgm:pt modelId="{8371C31E-DF8B-4FC2-B799-81CE98BEE19E}" type="pres">
      <dgm:prSet presAssocID="{860E9DAE-0A4A-4CBB-8BF2-85A5D700052E}" presName="sibTrans" presStyleCnt="0"/>
      <dgm:spPr/>
    </dgm:pt>
    <dgm:pt modelId="{530B363C-FACF-48EC-B023-2BC2042501C3}" type="pres">
      <dgm:prSet presAssocID="{2E2BB982-1383-4736-9CE1-C3E91CB93CFA}" presName="compNode" presStyleCnt="0"/>
      <dgm:spPr/>
    </dgm:pt>
    <dgm:pt modelId="{7A7DE1AA-2B32-41A4-A7D6-02229A60FBCE}" type="pres">
      <dgm:prSet presAssocID="{2E2BB982-1383-4736-9CE1-C3E91CB93CFA}" presName="bgRect" presStyleLbl="bgShp" presStyleIdx="1" presStyleCnt="3"/>
      <dgm:spPr/>
    </dgm:pt>
    <dgm:pt modelId="{6ED6A80A-DA7F-4FEE-B4E3-67634A5F074F}" type="pres">
      <dgm:prSet presAssocID="{2E2BB982-1383-4736-9CE1-C3E91CB93C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unione"/>
        </a:ext>
      </dgm:extLst>
    </dgm:pt>
    <dgm:pt modelId="{92FD6FE7-CD18-4671-BC9C-25D9D4497764}" type="pres">
      <dgm:prSet presAssocID="{2E2BB982-1383-4736-9CE1-C3E91CB93CFA}" presName="spaceRect" presStyleCnt="0"/>
      <dgm:spPr/>
    </dgm:pt>
    <dgm:pt modelId="{9A0F6992-9617-491C-ADD7-49626CD07893}" type="pres">
      <dgm:prSet presAssocID="{2E2BB982-1383-4736-9CE1-C3E91CB93CFA}" presName="parTx" presStyleLbl="revTx" presStyleIdx="1" presStyleCnt="3">
        <dgm:presLayoutVars>
          <dgm:chMax val="0"/>
          <dgm:chPref val="0"/>
        </dgm:presLayoutVars>
      </dgm:prSet>
      <dgm:spPr/>
    </dgm:pt>
    <dgm:pt modelId="{54F2EFD9-8577-40CF-ACF0-FE101177A93A}" type="pres">
      <dgm:prSet presAssocID="{C3186E63-D16B-419E-B290-868D2E78B901}" presName="sibTrans" presStyleCnt="0"/>
      <dgm:spPr/>
    </dgm:pt>
    <dgm:pt modelId="{0850B87B-E228-486F-AE1E-240109BFC8C9}" type="pres">
      <dgm:prSet presAssocID="{39C6158A-13C0-4CB4-94F0-17B33FC756DA}" presName="compNode" presStyleCnt="0"/>
      <dgm:spPr/>
    </dgm:pt>
    <dgm:pt modelId="{E738EE2A-C309-4BBF-9C6E-42DED3F24BF7}" type="pres">
      <dgm:prSet presAssocID="{39C6158A-13C0-4CB4-94F0-17B33FC756DA}" presName="bgRect" presStyleLbl="bgShp" presStyleIdx="2" presStyleCnt="3"/>
      <dgm:spPr/>
    </dgm:pt>
    <dgm:pt modelId="{B7E1EB1E-1826-43FC-9960-07C38FDC6C91}" type="pres">
      <dgm:prSet presAssocID="{39C6158A-13C0-4CB4-94F0-17B33FC756D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ca"/>
        </a:ext>
      </dgm:extLst>
    </dgm:pt>
    <dgm:pt modelId="{D6078967-9A60-4046-A9D2-E7AAA25144EC}" type="pres">
      <dgm:prSet presAssocID="{39C6158A-13C0-4CB4-94F0-17B33FC756DA}" presName="spaceRect" presStyleCnt="0"/>
      <dgm:spPr/>
    </dgm:pt>
    <dgm:pt modelId="{F1FFF24C-157C-4DB0-9FFE-7D85CFA096A2}" type="pres">
      <dgm:prSet presAssocID="{39C6158A-13C0-4CB4-94F0-17B33FC756DA}" presName="parTx" presStyleLbl="revTx" presStyleIdx="2" presStyleCnt="3">
        <dgm:presLayoutVars>
          <dgm:chMax val="0"/>
          <dgm:chPref val="0"/>
        </dgm:presLayoutVars>
      </dgm:prSet>
      <dgm:spPr/>
    </dgm:pt>
  </dgm:ptLst>
  <dgm:cxnLst>
    <dgm:cxn modelId="{F72E9F95-0C80-4AA8-8DB3-A01360CDFBAF}" type="presOf" srcId="{26355ABA-3B8D-4D7A-9EA6-A60FE2E7EE25}" destId="{9A26BBBB-9FC3-467C-A404-9823B0329E53}" srcOrd="0" destOrd="0" presId="urn:microsoft.com/office/officeart/2018/2/layout/IconVerticalSolidList"/>
    <dgm:cxn modelId="{978D7B9B-6DFE-4911-A774-3BEAB4F0D234}" type="presOf" srcId="{C1509787-6310-43EA-B149-3B67AB1BE995}" destId="{83207A77-9045-45B8-87E3-8B20B161961C}" srcOrd="0" destOrd="0" presId="urn:microsoft.com/office/officeart/2018/2/layout/IconVerticalSolidList"/>
    <dgm:cxn modelId="{6DA28ABB-8AB6-4DCA-8483-7FAE5D192BAA}" type="presOf" srcId="{39C6158A-13C0-4CB4-94F0-17B33FC756DA}" destId="{F1FFF24C-157C-4DB0-9FFE-7D85CFA096A2}" srcOrd="0" destOrd="0" presId="urn:microsoft.com/office/officeart/2018/2/layout/IconVerticalSolidList"/>
    <dgm:cxn modelId="{FF6EBAC6-EE8A-4CBE-8ECD-4B2617EB4C63}" type="presOf" srcId="{2E2BB982-1383-4736-9CE1-C3E91CB93CFA}" destId="{9A0F6992-9617-491C-ADD7-49626CD07893}" srcOrd="0" destOrd="0" presId="urn:microsoft.com/office/officeart/2018/2/layout/IconVerticalSolidList"/>
    <dgm:cxn modelId="{7ACEDFD4-2799-4195-B789-7959BB5D3572}" srcId="{26355ABA-3B8D-4D7A-9EA6-A60FE2E7EE25}" destId="{2E2BB982-1383-4736-9CE1-C3E91CB93CFA}" srcOrd="1" destOrd="0" parTransId="{CC3B5AB8-9126-47B6-A5C4-3CD1E1E7C8FC}" sibTransId="{C3186E63-D16B-419E-B290-868D2E78B901}"/>
    <dgm:cxn modelId="{E0AC46DD-1394-4B7E-8FDD-D60483B90ACE}" srcId="{26355ABA-3B8D-4D7A-9EA6-A60FE2E7EE25}" destId="{39C6158A-13C0-4CB4-94F0-17B33FC756DA}" srcOrd="2" destOrd="0" parTransId="{CA274126-0483-432B-856F-D7EFAFB9EC6C}" sibTransId="{56D85579-691B-4FEB-ABD0-1A45E24BA03C}"/>
    <dgm:cxn modelId="{D8B164EB-B90D-434A-AEEE-CD78762844CB}" srcId="{26355ABA-3B8D-4D7A-9EA6-A60FE2E7EE25}" destId="{C1509787-6310-43EA-B149-3B67AB1BE995}" srcOrd="0" destOrd="0" parTransId="{C5B74B6C-93A9-4118-AB83-EF85B63F2DCC}" sibTransId="{860E9DAE-0A4A-4CBB-8BF2-85A5D700052E}"/>
    <dgm:cxn modelId="{9DCEAC1B-6C62-4E5B-BEF4-94A41C58C4FF}" type="presParOf" srcId="{9A26BBBB-9FC3-467C-A404-9823B0329E53}" destId="{19B16129-52C8-4A19-8936-2F516C26FFC1}" srcOrd="0" destOrd="0" presId="urn:microsoft.com/office/officeart/2018/2/layout/IconVerticalSolidList"/>
    <dgm:cxn modelId="{C2DCED2D-1959-49F8-9055-337681A12FC2}" type="presParOf" srcId="{19B16129-52C8-4A19-8936-2F516C26FFC1}" destId="{5FD234CE-9C06-43B3-AD77-910240BB9FAC}" srcOrd="0" destOrd="0" presId="urn:microsoft.com/office/officeart/2018/2/layout/IconVerticalSolidList"/>
    <dgm:cxn modelId="{E83ECF42-2DA5-43B4-873D-66E618C3B0C5}" type="presParOf" srcId="{19B16129-52C8-4A19-8936-2F516C26FFC1}" destId="{95956BD0-C273-4F5E-B17A-6AB60748DE45}" srcOrd="1" destOrd="0" presId="urn:microsoft.com/office/officeart/2018/2/layout/IconVerticalSolidList"/>
    <dgm:cxn modelId="{74668F81-AEE8-4E05-8028-BB6E97C6A237}" type="presParOf" srcId="{19B16129-52C8-4A19-8936-2F516C26FFC1}" destId="{71B73C5C-9F78-4BBE-A93E-1BC5CC4EFFE3}" srcOrd="2" destOrd="0" presId="urn:microsoft.com/office/officeart/2018/2/layout/IconVerticalSolidList"/>
    <dgm:cxn modelId="{2846607A-3D14-43AD-9F27-EA8347EBE541}" type="presParOf" srcId="{19B16129-52C8-4A19-8936-2F516C26FFC1}" destId="{83207A77-9045-45B8-87E3-8B20B161961C}" srcOrd="3" destOrd="0" presId="urn:microsoft.com/office/officeart/2018/2/layout/IconVerticalSolidList"/>
    <dgm:cxn modelId="{715B9066-09AD-48C0-97F7-89EBCB5B4EAC}" type="presParOf" srcId="{9A26BBBB-9FC3-467C-A404-9823B0329E53}" destId="{8371C31E-DF8B-4FC2-B799-81CE98BEE19E}" srcOrd="1" destOrd="0" presId="urn:microsoft.com/office/officeart/2018/2/layout/IconVerticalSolidList"/>
    <dgm:cxn modelId="{F3111DFA-F9FB-4716-B548-084F50B8BFBC}" type="presParOf" srcId="{9A26BBBB-9FC3-467C-A404-9823B0329E53}" destId="{530B363C-FACF-48EC-B023-2BC2042501C3}" srcOrd="2" destOrd="0" presId="urn:microsoft.com/office/officeart/2018/2/layout/IconVerticalSolidList"/>
    <dgm:cxn modelId="{18CE7258-2635-49D0-A36A-B8ABF5326FC7}" type="presParOf" srcId="{530B363C-FACF-48EC-B023-2BC2042501C3}" destId="{7A7DE1AA-2B32-41A4-A7D6-02229A60FBCE}" srcOrd="0" destOrd="0" presId="urn:microsoft.com/office/officeart/2018/2/layout/IconVerticalSolidList"/>
    <dgm:cxn modelId="{7929BA7A-7D4E-41BE-B0F5-CC0DD946C93C}" type="presParOf" srcId="{530B363C-FACF-48EC-B023-2BC2042501C3}" destId="{6ED6A80A-DA7F-4FEE-B4E3-67634A5F074F}" srcOrd="1" destOrd="0" presId="urn:microsoft.com/office/officeart/2018/2/layout/IconVerticalSolidList"/>
    <dgm:cxn modelId="{AFD65F36-6D2A-4251-8F6A-086B64D907EB}" type="presParOf" srcId="{530B363C-FACF-48EC-B023-2BC2042501C3}" destId="{92FD6FE7-CD18-4671-BC9C-25D9D4497764}" srcOrd="2" destOrd="0" presId="urn:microsoft.com/office/officeart/2018/2/layout/IconVerticalSolidList"/>
    <dgm:cxn modelId="{176D0C6A-A46F-49A8-A1A7-3B8DBD68384A}" type="presParOf" srcId="{530B363C-FACF-48EC-B023-2BC2042501C3}" destId="{9A0F6992-9617-491C-ADD7-49626CD07893}" srcOrd="3" destOrd="0" presId="urn:microsoft.com/office/officeart/2018/2/layout/IconVerticalSolidList"/>
    <dgm:cxn modelId="{B97DC448-8B65-45D1-85A5-69E154A1DF62}" type="presParOf" srcId="{9A26BBBB-9FC3-467C-A404-9823B0329E53}" destId="{54F2EFD9-8577-40CF-ACF0-FE101177A93A}" srcOrd="3" destOrd="0" presId="urn:microsoft.com/office/officeart/2018/2/layout/IconVerticalSolidList"/>
    <dgm:cxn modelId="{26C427FA-3C3E-4105-B4FE-EDDE41122AEF}" type="presParOf" srcId="{9A26BBBB-9FC3-467C-A404-9823B0329E53}" destId="{0850B87B-E228-486F-AE1E-240109BFC8C9}" srcOrd="4" destOrd="0" presId="urn:microsoft.com/office/officeart/2018/2/layout/IconVerticalSolidList"/>
    <dgm:cxn modelId="{85F6EC7D-E3BD-4EF2-83B6-43BA717B7C52}" type="presParOf" srcId="{0850B87B-E228-486F-AE1E-240109BFC8C9}" destId="{E738EE2A-C309-4BBF-9C6E-42DED3F24BF7}" srcOrd="0" destOrd="0" presId="urn:microsoft.com/office/officeart/2018/2/layout/IconVerticalSolidList"/>
    <dgm:cxn modelId="{FDB4ED24-98F2-4A69-A6F0-2D2423001D86}" type="presParOf" srcId="{0850B87B-E228-486F-AE1E-240109BFC8C9}" destId="{B7E1EB1E-1826-43FC-9960-07C38FDC6C91}" srcOrd="1" destOrd="0" presId="urn:microsoft.com/office/officeart/2018/2/layout/IconVerticalSolidList"/>
    <dgm:cxn modelId="{B574102E-96AF-41DF-8716-EE9ECE8A6540}" type="presParOf" srcId="{0850B87B-E228-486F-AE1E-240109BFC8C9}" destId="{D6078967-9A60-4046-A9D2-E7AAA25144EC}" srcOrd="2" destOrd="0" presId="urn:microsoft.com/office/officeart/2018/2/layout/IconVerticalSolidList"/>
    <dgm:cxn modelId="{91DBE187-FB33-4EA3-BECB-8343796E1C7D}" type="presParOf" srcId="{0850B87B-E228-486F-AE1E-240109BFC8C9}" destId="{F1FFF24C-157C-4DB0-9FFE-7D85CFA096A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9B6E8-5BCE-450E-8487-F3876DE32AE8}">
      <dsp:nvSpPr>
        <dsp:cNvPr id="0" name=""/>
        <dsp:cNvSpPr/>
      </dsp:nvSpPr>
      <dsp:spPr>
        <a:xfrm>
          <a:off x="0" y="373133"/>
          <a:ext cx="6245265" cy="2398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Object of EU trade policy </a:t>
          </a:r>
          <a:endParaRPr lang="en-US" sz="1600" kern="1200"/>
        </a:p>
      </dsp:txBody>
      <dsp:txXfrm>
        <a:off x="117085" y="490218"/>
        <a:ext cx="6011095" cy="2164330"/>
      </dsp:txXfrm>
    </dsp:sp>
    <dsp:sp modelId="{472D2A53-21BA-4701-9622-488057B644F1}">
      <dsp:nvSpPr>
        <dsp:cNvPr id="0" name=""/>
        <dsp:cNvSpPr/>
      </dsp:nvSpPr>
      <dsp:spPr>
        <a:xfrm>
          <a:off x="0" y="2817713"/>
          <a:ext cx="6245265" cy="23985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common commercial policy shall be based on uniform principles, particularly with regard to changes in tariff rates, the conclusion of tariff and trade agreements relating to trade in goods and services, and the commercial aspects of intellectual property, foreign direct investment, the achievement of uniformity in measures of liberalization, export policy and measures to protect trade such as those to be taken in the event of dumping or subsidies. The common commercial policy shall be conducted in the context of the principles and objectives of the Union's external action”.  [video]</a:t>
          </a:r>
        </a:p>
      </dsp:txBody>
      <dsp:txXfrm>
        <a:off x="117085" y="2934798"/>
        <a:ext cx="6011095" cy="21643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6EEC1-032E-40FC-A3DE-98831035D461}">
      <dsp:nvSpPr>
        <dsp:cNvPr id="0" name=""/>
        <dsp:cNvSpPr/>
      </dsp:nvSpPr>
      <dsp:spPr>
        <a:xfrm>
          <a:off x="262174" y="380"/>
          <a:ext cx="2920544" cy="17523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Lack of a definition of sustainable development in EU normative sources</a:t>
          </a:r>
          <a:endParaRPr lang="en-US" sz="1400" kern="1200"/>
        </a:p>
      </dsp:txBody>
      <dsp:txXfrm>
        <a:off x="262174" y="380"/>
        <a:ext cx="2920544" cy="1752326"/>
      </dsp:txXfrm>
    </dsp:sp>
    <dsp:sp modelId="{BDB691E9-7E4F-43AF-BEDB-8E26C66ACCBC}">
      <dsp:nvSpPr>
        <dsp:cNvPr id="0" name=""/>
        <dsp:cNvSpPr/>
      </dsp:nvSpPr>
      <dsp:spPr>
        <a:xfrm>
          <a:off x="3474773" y="380"/>
          <a:ext cx="2920544" cy="1752326"/>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Necessity to refer to internationa sources</a:t>
          </a:r>
          <a:endParaRPr lang="en-US" sz="1400" kern="1200"/>
        </a:p>
      </dsp:txBody>
      <dsp:txXfrm>
        <a:off x="3474773" y="380"/>
        <a:ext cx="2920544" cy="1752326"/>
      </dsp:txXfrm>
    </dsp:sp>
    <dsp:sp modelId="{56A23769-458C-4C27-B37B-98A362CA108D}">
      <dsp:nvSpPr>
        <dsp:cNvPr id="0" name=""/>
        <dsp:cNvSpPr/>
      </dsp:nvSpPr>
      <dsp:spPr>
        <a:xfrm>
          <a:off x="6687372" y="380"/>
          <a:ext cx="2920544" cy="175232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Brundtland Report, 1987: «Sustainable development is development that meets the needs of the present without compromising the ability of future generations to meet their own needs»                  intergenerational responsibility.</a:t>
          </a:r>
          <a:endParaRPr lang="en-US" sz="1400" kern="1200"/>
        </a:p>
      </dsp:txBody>
      <dsp:txXfrm>
        <a:off x="6687372" y="380"/>
        <a:ext cx="2920544" cy="1752326"/>
      </dsp:txXfrm>
    </dsp:sp>
    <dsp:sp modelId="{9B3C494E-BED8-457C-A641-347C5FADBDDF}">
      <dsp:nvSpPr>
        <dsp:cNvPr id="0" name=""/>
        <dsp:cNvSpPr/>
      </dsp:nvSpPr>
      <dsp:spPr>
        <a:xfrm>
          <a:off x="1868473" y="2044762"/>
          <a:ext cx="2920544" cy="1752326"/>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Rio Declaration, 1992, Principle 7, common but differentiated responsibility                intragenerational responsibility or intragenerational equity</a:t>
          </a:r>
          <a:endParaRPr lang="en-US" sz="1400" kern="1200"/>
        </a:p>
      </dsp:txBody>
      <dsp:txXfrm>
        <a:off x="1868473" y="2044762"/>
        <a:ext cx="2920544" cy="1752326"/>
      </dsp:txXfrm>
    </dsp:sp>
    <dsp:sp modelId="{537FBF39-A88A-4A70-86A4-8219613EA06E}">
      <dsp:nvSpPr>
        <dsp:cNvPr id="0" name=""/>
        <dsp:cNvSpPr/>
      </dsp:nvSpPr>
      <dsp:spPr>
        <a:xfrm>
          <a:off x="5081073" y="2044762"/>
          <a:ext cx="2920544" cy="175232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Equitable use of natural resources </a:t>
          </a:r>
          <a:endParaRPr lang="en-US" sz="1400" kern="1200"/>
        </a:p>
      </dsp:txBody>
      <dsp:txXfrm>
        <a:off x="5081073" y="2044762"/>
        <a:ext cx="2920544" cy="17523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22C6A-7F39-4840-A1F6-4CA320E2ADC4}">
      <dsp:nvSpPr>
        <dsp:cNvPr id="0" name=""/>
        <dsp:cNvSpPr/>
      </dsp:nvSpPr>
      <dsp:spPr>
        <a:xfrm>
          <a:off x="3201" y="193789"/>
          <a:ext cx="2539866" cy="15239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Global concept</a:t>
          </a:r>
          <a:endParaRPr lang="en-US" sz="1400" kern="1200"/>
        </a:p>
      </dsp:txBody>
      <dsp:txXfrm>
        <a:off x="3201" y="193789"/>
        <a:ext cx="2539866" cy="1523919"/>
      </dsp:txXfrm>
    </dsp:sp>
    <dsp:sp modelId="{55C01324-A8B5-4948-946C-479BE1A6E20B}">
      <dsp:nvSpPr>
        <dsp:cNvPr id="0" name=""/>
        <dsp:cNvSpPr/>
      </dsp:nvSpPr>
      <dsp:spPr>
        <a:xfrm>
          <a:off x="2797054" y="193789"/>
          <a:ext cx="2539866" cy="1523919"/>
        </a:xfrm>
        <a:prstGeom prst="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Concept in evolution and change</a:t>
          </a:r>
          <a:endParaRPr lang="en-US" sz="1400" kern="1200"/>
        </a:p>
      </dsp:txBody>
      <dsp:txXfrm>
        <a:off x="2797054" y="193789"/>
        <a:ext cx="2539866" cy="1523919"/>
      </dsp:txXfrm>
    </dsp:sp>
    <dsp:sp modelId="{BD3BBE77-E295-4952-9442-5D434969809A}">
      <dsp:nvSpPr>
        <dsp:cNvPr id="0" name=""/>
        <dsp:cNvSpPr/>
      </dsp:nvSpPr>
      <dsp:spPr>
        <a:xfrm>
          <a:off x="5590907" y="193789"/>
          <a:ext cx="2539866" cy="1523919"/>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Container concept</a:t>
          </a:r>
          <a:endParaRPr lang="en-US" sz="1400" kern="1200"/>
        </a:p>
      </dsp:txBody>
      <dsp:txXfrm>
        <a:off x="5590907" y="193789"/>
        <a:ext cx="2539866" cy="1523919"/>
      </dsp:txXfrm>
    </dsp:sp>
    <dsp:sp modelId="{7EBDD672-B354-470E-B9A6-C5C2070796E3}">
      <dsp:nvSpPr>
        <dsp:cNvPr id="0" name=""/>
        <dsp:cNvSpPr/>
      </dsp:nvSpPr>
      <dsp:spPr>
        <a:xfrm>
          <a:off x="8384760" y="193789"/>
          <a:ext cx="2539866" cy="152391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Millennium Development Goals, 2000</a:t>
          </a:r>
          <a:endParaRPr lang="en-US" sz="1400" kern="1200"/>
        </a:p>
      </dsp:txBody>
      <dsp:txXfrm>
        <a:off x="8384760" y="193789"/>
        <a:ext cx="2539866" cy="1523919"/>
      </dsp:txXfrm>
    </dsp:sp>
    <dsp:sp modelId="{B652370E-5D2A-488B-B4C9-B158B9BEB0BE}">
      <dsp:nvSpPr>
        <dsp:cNvPr id="0" name=""/>
        <dsp:cNvSpPr/>
      </dsp:nvSpPr>
      <dsp:spPr>
        <a:xfrm>
          <a:off x="1400128" y="1971695"/>
          <a:ext cx="2539866" cy="1523919"/>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Sustainable Development Goals, 2015</a:t>
          </a:r>
          <a:endParaRPr lang="en-US" sz="1400" kern="1200"/>
        </a:p>
      </dsp:txBody>
      <dsp:txXfrm>
        <a:off x="1400128" y="1971695"/>
        <a:ext cx="2539866" cy="1523919"/>
      </dsp:txXfrm>
    </dsp:sp>
    <dsp:sp modelId="{5A82A500-750F-4580-9EB0-C9477043A347}">
      <dsp:nvSpPr>
        <dsp:cNvPr id="0" name=""/>
        <dsp:cNvSpPr/>
      </dsp:nvSpPr>
      <dsp:spPr>
        <a:xfrm>
          <a:off x="4193981" y="1971695"/>
          <a:ext cx="2539866" cy="1523919"/>
        </a:xfrm>
        <a:prstGeom prst="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3 fundamental pillars of sustainable development: economic and social development and environmental protection</a:t>
          </a:r>
          <a:endParaRPr lang="en-US" sz="1400" kern="1200"/>
        </a:p>
      </dsp:txBody>
      <dsp:txXfrm>
        <a:off x="4193981" y="1971695"/>
        <a:ext cx="2539866" cy="1523919"/>
      </dsp:txXfrm>
    </dsp:sp>
    <dsp:sp modelId="{C16C2EAF-7D18-4A52-A8EC-EA0D6B643062}">
      <dsp:nvSpPr>
        <dsp:cNvPr id="0" name=""/>
        <dsp:cNvSpPr/>
      </dsp:nvSpPr>
      <dsp:spPr>
        <a:xfrm>
          <a:off x="6987834" y="1971695"/>
          <a:ext cx="2539866" cy="152391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it-IT" sz="1400" kern="1200"/>
            <a:t>Focus on governance and the rule of law, human rights, non-discrimination, peace and justice, interdependence and interconnection of peoples and societies</a:t>
          </a:r>
          <a:endParaRPr lang="en-US" sz="1400" kern="1200"/>
        </a:p>
      </dsp:txBody>
      <dsp:txXfrm>
        <a:off x="6987834" y="1971695"/>
        <a:ext cx="2539866" cy="152391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F8654-D099-4A67-81C9-B65DD4291538}">
      <dsp:nvSpPr>
        <dsp:cNvPr id="0" name=""/>
        <dsp:cNvSpPr/>
      </dsp:nvSpPr>
      <dsp:spPr>
        <a:xfrm>
          <a:off x="0" y="105264"/>
          <a:ext cx="6263640" cy="12846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Values and principles of the Union: democracy, rule of law, universality and indivisibility of human rights, human dignity, equality and solidarity, respect for the principles of the United Nations.</a:t>
          </a:r>
        </a:p>
      </dsp:txBody>
      <dsp:txXfrm>
        <a:off x="62712" y="167976"/>
        <a:ext cx="6138216" cy="1159235"/>
      </dsp:txXfrm>
    </dsp:sp>
    <dsp:sp modelId="{0EF9F391-4F97-430B-9067-0DD1F89067C3}">
      <dsp:nvSpPr>
        <dsp:cNvPr id="0" name=""/>
        <dsp:cNvSpPr/>
      </dsp:nvSpPr>
      <dsp:spPr>
        <a:xfrm>
          <a:off x="0" y="1441764"/>
          <a:ext cx="6263640" cy="128465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“Missionary Principle” and the conditionality policy in Article 21 TEU</a:t>
          </a:r>
        </a:p>
      </dsp:txBody>
      <dsp:txXfrm>
        <a:off x="62712" y="1504476"/>
        <a:ext cx="6138216" cy="1159235"/>
      </dsp:txXfrm>
    </dsp:sp>
    <dsp:sp modelId="{32087BB0-C556-4EBB-BBE4-0A21C395A127}">
      <dsp:nvSpPr>
        <dsp:cNvPr id="0" name=""/>
        <dsp:cNvSpPr/>
      </dsp:nvSpPr>
      <dsp:spPr>
        <a:xfrm>
          <a:off x="0" y="2778263"/>
          <a:ext cx="6263640" cy="128465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Aims and objectives of the external action</a:t>
          </a:r>
        </a:p>
      </dsp:txBody>
      <dsp:txXfrm>
        <a:off x="62712" y="2840975"/>
        <a:ext cx="6138216" cy="1159235"/>
      </dsp:txXfrm>
    </dsp:sp>
    <dsp:sp modelId="{10A128D2-FC02-495C-AAC0-193E24B25C60}">
      <dsp:nvSpPr>
        <dsp:cNvPr id="0" name=""/>
        <dsp:cNvSpPr/>
      </dsp:nvSpPr>
      <dsp:spPr>
        <a:xfrm>
          <a:off x="0" y="4114763"/>
          <a:ext cx="6263640" cy="12846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Sustainable development as a binding objective of the EU’s external action, integrated in all the EU’s policies</a:t>
          </a:r>
        </a:p>
      </dsp:txBody>
      <dsp:txXfrm>
        <a:off x="62712" y="4177475"/>
        <a:ext cx="6138216" cy="1159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6E0F3-6455-44CB-85DE-B9DB30EB96CD}">
      <dsp:nvSpPr>
        <dsp:cNvPr id="0" name=""/>
        <dsp:cNvSpPr/>
      </dsp:nvSpPr>
      <dsp:spPr>
        <a:xfrm>
          <a:off x="0" y="31717"/>
          <a:ext cx="6245265" cy="10614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Succession to MS in the GATT</a:t>
          </a:r>
          <a:endParaRPr lang="en-US" sz="1900" kern="1200"/>
        </a:p>
      </dsp:txBody>
      <dsp:txXfrm>
        <a:off x="51814" y="83531"/>
        <a:ext cx="6141637" cy="957778"/>
      </dsp:txXfrm>
    </dsp:sp>
    <dsp:sp modelId="{37D5229E-7437-4E1C-9B37-5341BFC13451}">
      <dsp:nvSpPr>
        <dsp:cNvPr id="0" name=""/>
        <dsp:cNvSpPr/>
      </dsp:nvSpPr>
      <dsp:spPr>
        <a:xfrm>
          <a:off x="0" y="1147843"/>
          <a:ext cx="6245265" cy="1061406"/>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Member since Marrakesh. WTO agreements = mixed agreements</a:t>
          </a:r>
          <a:endParaRPr lang="en-US" sz="1900" kern="1200"/>
        </a:p>
      </dsp:txBody>
      <dsp:txXfrm>
        <a:off x="51814" y="1199657"/>
        <a:ext cx="6141637" cy="957778"/>
      </dsp:txXfrm>
    </dsp:sp>
    <dsp:sp modelId="{5E35C4A2-E4C5-433A-98F4-61438F8425EA}">
      <dsp:nvSpPr>
        <dsp:cNvPr id="0" name=""/>
        <dsp:cNvSpPr/>
      </dsp:nvSpPr>
      <dsp:spPr>
        <a:xfrm>
          <a:off x="0" y="2263970"/>
          <a:ext cx="6245265" cy="106140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Distribution of competences</a:t>
          </a:r>
          <a:endParaRPr lang="en-US" sz="1900" kern="1200"/>
        </a:p>
      </dsp:txBody>
      <dsp:txXfrm>
        <a:off x="51814" y="2315784"/>
        <a:ext cx="6141637" cy="957778"/>
      </dsp:txXfrm>
    </dsp:sp>
    <dsp:sp modelId="{27A548CB-B4A7-4383-BCC1-B2439D52E7B7}">
      <dsp:nvSpPr>
        <dsp:cNvPr id="0" name=""/>
        <dsp:cNvSpPr/>
      </dsp:nvSpPr>
      <dsp:spPr>
        <a:xfrm>
          <a:off x="0" y="3380096"/>
          <a:ext cx="6245265" cy="1061406"/>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Non direct-effects of GATT and the other WTO agreements (reciprocity and flexibility; political discretionality of the institutions)</a:t>
          </a:r>
          <a:endParaRPr lang="en-US" sz="1900" kern="1200"/>
        </a:p>
      </dsp:txBody>
      <dsp:txXfrm>
        <a:off x="51814" y="3431910"/>
        <a:ext cx="6141637" cy="957778"/>
      </dsp:txXfrm>
    </dsp:sp>
    <dsp:sp modelId="{774C123D-D88A-4086-AFAF-9F7ACBE6A685}">
      <dsp:nvSpPr>
        <dsp:cNvPr id="0" name=""/>
        <dsp:cNvSpPr/>
      </dsp:nvSpPr>
      <dsp:spPr>
        <a:xfrm>
          <a:off x="0" y="4496223"/>
          <a:ext cx="6245265" cy="106140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Party in many dispute settlement cases</a:t>
          </a:r>
          <a:endParaRPr lang="en-US" sz="1900" kern="1200"/>
        </a:p>
      </dsp:txBody>
      <dsp:txXfrm>
        <a:off x="51814" y="4548037"/>
        <a:ext cx="6141637" cy="9577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EFFA8-C607-4BFB-A6F5-9F8D7052F546}">
      <dsp:nvSpPr>
        <dsp:cNvPr id="0" name=""/>
        <dsp:cNvSpPr/>
      </dsp:nvSpPr>
      <dsp:spPr>
        <a:xfrm>
          <a:off x="2891" y="1254862"/>
          <a:ext cx="2064496" cy="13109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490F9-99E3-40BE-A30B-23F48456C301}">
      <dsp:nvSpPr>
        <dsp:cNvPr id="0" name=""/>
        <dsp:cNvSpPr/>
      </dsp:nvSpPr>
      <dsp:spPr>
        <a:xfrm>
          <a:off x="232279" y="1472781"/>
          <a:ext cx="2064496" cy="13109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t-IT" sz="2300" kern="1200"/>
            <a:t>Exclusive competence of the EU</a:t>
          </a:r>
          <a:endParaRPr lang="en-US" sz="2300" kern="1200"/>
        </a:p>
      </dsp:txBody>
      <dsp:txXfrm>
        <a:off x="270676" y="1511178"/>
        <a:ext cx="1987702" cy="1234161"/>
      </dsp:txXfrm>
    </dsp:sp>
    <dsp:sp modelId="{28B2CBDC-43BA-466D-9238-D590E2DCF872}">
      <dsp:nvSpPr>
        <dsp:cNvPr id="0" name=""/>
        <dsp:cNvSpPr/>
      </dsp:nvSpPr>
      <dsp:spPr>
        <a:xfrm>
          <a:off x="2526164" y="1254862"/>
          <a:ext cx="2064496" cy="13109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7F50D0-03E9-4464-A0D6-9BDDD7CAF1EF}">
      <dsp:nvSpPr>
        <dsp:cNvPr id="0" name=""/>
        <dsp:cNvSpPr/>
      </dsp:nvSpPr>
      <dsp:spPr>
        <a:xfrm>
          <a:off x="2755553" y="1472781"/>
          <a:ext cx="2064496" cy="13109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t-IT" sz="2300" kern="1200"/>
            <a:t>Extension of competence (Opinion 1/94)</a:t>
          </a:r>
          <a:endParaRPr lang="en-US" sz="2300" kern="1200"/>
        </a:p>
      </dsp:txBody>
      <dsp:txXfrm>
        <a:off x="2793950" y="1511178"/>
        <a:ext cx="1987702" cy="1234161"/>
      </dsp:txXfrm>
    </dsp:sp>
    <dsp:sp modelId="{AF13F420-4CEA-41BC-ABF8-99DD147E550D}">
      <dsp:nvSpPr>
        <dsp:cNvPr id="0" name=""/>
        <dsp:cNvSpPr/>
      </dsp:nvSpPr>
      <dsp:spPr>
        <a:xfrm>
          <a:off x="5049438" y="1254862"/>
          <a:ext cx="2064496" cy="13109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6F1BDE-8913-46E4-97C6-29A0A30873EE}">
      <dsp:nvSpPr>
        <dsp:cNvPr id="0" name=""/>
        <dsp:cNvSpPr/>
      </dsp:nvSpPr>
      <dsp:spPr>
        <a:xfrm>
          <a:off x="5278826" y="1472781"/>
          <a:ext cx="2064496" cy="13109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t-IT" sz="2300" kern="1200"/>
            <a:t>The Lisbon Treaty and the new PCC</a:t>
          </a:r>
          <a:endParaRPr lang="en-US" sz="2300" kern="1200"/>
        </a:p>
      </dsp:txBody>
      <dsp:txXfrm>
        <a:off x="5317223" y="1511178"/>
        <a:ext cx="1987702" cy="1234161"/>
      </dsp:txXfrm>
    </dsp:sp>
    <dsp:sp modelId="{189F2E0D-EBF2-416C-B62D-9C97F7564E28}">
      <dsp:nvSpPr>
        <dsp:cNvPr id="0" name=""/>
        <dsp:cNvSpPr/>
      </dsp:nvSpPr>
      <dsp:spPr>
        <a:xfrm>
          <a:off x="7572711" y="1254862"/>
          <a:ext cx="2064496" cy="13109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2B064F-AF26-4F53-9FA8-0BDB0EE481DE}">
      <dsp:nvSpPr>
        <dsp:cNvPr id="0" name=""/>
        <dsp:cNvSpPr/>
      </dsp:nvSpPr>
      <dsp:spPr>
        <a:xfrm>
          <a:off x="7802100" y="1472781"/>
          <a:ext cx="2064496" cy="13109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t-IT" sz="2300" kern="1200"/>
            <a:t>Trade agreements</a:t>
          </a:r>
          <a:endParaRPr lang="en-US" sz="2300" kern="1200"/>
        </a:p>
      </dsp:txBody>
      <dsp:txXfrm>
        <a:off x="7840497" y="1511178"/>
        <a:ext cx="1987702" cy="12341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0597C-25EA-4F2D-A25D-B44B9AFFB3A7}">
      <dsp:nvSpPr>
        <dsp:cNvPr id="0" name=""/>
        <dsp:cNvSpPr/>
      </dsp:nvSpPr>
      <dsp:spPr>
        <a:xfrm>
          <a:off x="0" y="3363215"/>
          <a:ext cx="6450263" cy="110388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In modern economies, the rules of origin can be a heavy burden on companies. </a:t>
          </a:r>
          <a:endParaRPr lang="en-US" sz="1900" kern="1200"/>
        </a:p>
      </dsp:txBody>
      <dsp:txXfrm>
        <a:off x="0" y="3363215"/>
        <a:ext cx="6450263" cy="1103882"/>
      </dsp:txXfrm>
    </dsp:sp>
    <dsp:sp modelId="{73CD4D89-73E3-4E21-B2F2-240F5E34D649}">
      <dsp:nvSpPr>
        <dsp:cNvPr id="0" name=""/>
        <dsp:cNvSpPr/>
      </dsp:nvSpPr>
      <dsp:spPr>
        <a:xfrm rot="10800000">
          <a:off x="0" y="1682002"/>
          <a:ext cx="6450263" cy="1697770"/>
        </a:xfrm>
        <a:prstGeom prst="upArrowCallou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Problem of transhipment and role of the rules of origin. Producers and exporting companies need documentation on the origin of the product and of all their inputs. </a:t>
          </a:r>
          <a:endParaRPr lang="en-US" sz="1900" kern="1200"/>
        </a:p>
      </dsp:txBody>
      <dsp:txXfrm rot="10800000">
        <a:off x="0" y="1682002"/>
        <a:ext cx="6450263" cy="1103160"/>
      </dsp:txXfrm>
    </dsp:sp>
    <dsp:sp modelId="{A546842C-7D64-4D5D-9B4D-A29702E0C200}">
      <dsp:nvSpPr>
        <dsp:cNvPr id="0" name=""/>
        <dsp:cNvSpPr/>
      </dsp:nvSpPr>
      <dsp:spPr>
        <a:xfrm rot="10800000">
          <a:off x="0" y="789"/>
          <a:ext cx="6450263" cy="1697770"/>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Eliminate restrictions among members for the essential of their reciprocal exchanges (art. XXIV GATT). Maintain customs duties towards non-members</a:t>
          </a:r>
          <a:endParaRPr lang="en-US" sz="1900" kern="1200"/>
        </a:p>
      </dsp:txBody>
      <dsp:txXfrm rot="10800000">
        <a:off x="0" y="789"/>
        <a:ext cx="6450263" cy="1103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E7879-9EAD-481F-8AAB-4711AB3AF438}">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Trade and market access. Goods</a:t>
          </a:r>
          <a:endParaRPr lang="en-US" sz="2800" kern="1200"/>
        </a:p>
      </dsp:txBody>
      <dsp:txXfrm>
        <a:off x="0" y="39687"/>
        <a:ext cx="3286125" cy="1971675"/>
      </dsp:txXfrm>
    </dsp:sp>
    <dsp:sp modelId="{BB8DD1B1-3C84-4043-963F-D3D59C04CDC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Right to establishment</a:t>
          </a:r>
          <a:endParaRPr lang="en-US" sz="2800" kern="1200"/>
        </a:p>
      </dsp:txBody>
      <dsp:txXfrm>
        <a:off x="3614737" y="39687"/>
        <a:ext cx="3286125" cy="1971675"/>
      </dsp:txXfrm>
    </dsp:sp>
    <dsp:sp modelId="{7C114E27-B67E-4B57-ABBF-67B6476B6289}">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Transboundary services</a:t>
          </a:r>
          <a:endParaRPr lang="en-US" sz="2800" kern="1200"/>
        </a:p>
      </dsp:txBody>
      <dsp:txXfrm>
        <a:off x="7229475" y="39687"/>
        <a:ext cx="3286125" cy="1971675"/>
      </dsp:txXfrm>
    </dsp:sp>
    <dsp:sp modelId="{A9A3972E-3DC6-4857-A86D-C0C141F1BCAE}">
      <dsp:nvSpPr>
        <dsp:cNvPr id="0" name=""/>
        <dsp:cNvSpPr/>
      </dsp:nvSpPr>
      <dsp:spPr>
        <a:xfrm>
          <a:off x="0"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E-commerce</a:t>
          </a:r>
          <a:endParaRPr lang="en-US" sz="2800" kern="1200"/>
        </a:p>
      </dsp:txBody>
      <dsp:txXfrm>
        <a:off x="0" y="2339975"/>
        <a:ext cx="3286125" cy="1971675"/>
      </dsp:txXfrm>
    </dsp:sp>
    <dsp:sp modelId="{A0EFB336-0247-4BDE-BE4A-10A9D24BB90D}">
      <dsp:nvSpPr>
        <dsp:cNvPr id="0" name=""/>
        <dsp:cNvSpPr/>
      </dsp:nvSpPr>
      <dsp:spPr>
        <a:xfrm>
          <a:off x="3614737"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Public procurements</a:t>
          </a:r>
          <a:endParaRPr lang="en-US" sz="2800" kern="1200"/>
        </a:p>
      </dsp:txBody>
      <dsp:txXfrm>
        <a:off x="3614737" y="2339975"/>
        <a:ext cx="3286125" cy="1971675"/>
      </dsp:txXfrm>
    </dsp:sp>
    <dsp:sp modelId="{56289911-A6DB-4588-B85E-CA1E9E33F555}">
      <dsp:nvSpPr>
        <dsp:cNvPr id="0" name=""/>
        <dsp:cNvSpPr/>
      </dsp:nvSpPr>
      <dsp:spPr>
        <a:xfrm>
          <a:off x="7229475" y="2339975"/>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defRPr cap="all"/>
          </a:pPr>
          <a:r>
            <a:rPr lang="it-IT" sz="2800" kern="1200"/>
            <a:t>Intellectual property rights and geographical indications</a:t>
          </a:r>
          <a:endParaRPr lang="en-US" sz="2800" kern="1200"/>
        </a:p>
      </dsp:txBody>
      <dsp:txXfrm>
        <a:off x="7229475" y="2339975"/>
        <a:ext cx="3286125" cy="1971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467EF-8245-46BD-81C1-D95E2A4AD4DD}">
      <dsp:nvSpPr>
        <dsp:cNvPr id="0" name=""/>
        <dsp:cNvSpPr/>
      </dsp:nvSpPr>
      <dsp:spPr>
        <a:xfrm>
          <a:off x="0" y="40290"/>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Competition </a:t>
          </a:r>
          <a:endParaRPr lang="en-US" sz="3100" kern="1200"/>
        </a:p>
      </dsp:txBody>
      <dsp:txXfrm>
        <a:off x="0" y="40290"/>
        <a:ext cx="3286125" cy="1971675"/>
      </dsp:txXfrm>
    </dsp:sp>
    <dsp:sp modelId="{7E723082-4162-4E48-987E-3E6438E6ED6F}">
      <dsp:nvSpPr>
        <dsp:cNvPr id="0" name=""/>
        <dsp:cNvSpPr/>
      </dsp:nvSpPr>
      <dsp:spPr>
        <a:xfrm>
          <a:off x="3614737" y="40290"/>
          <a:ext cx="3286125" cy="1971675"/>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Technical regulations</a:t>
          </a:r>
          <a:endParaRPr lang="en-US" sz="3100" kern="1200"/>
        </a:p>
      </dsp:txBody>
      <dsp:txXfrm>
        <a:off x="3614737" y="40290"/>
        <a:ext cx="3286125" cy="1971675"/>
      </dsp:txXfrm>
    </dsp:sp>
    <dsp:sp modelId="{3676B3DB-3AAA-4F93-BFC6-02A4FBEE2764}">
      <dsp:nvSpPr>
        <dsp:cNvPr id="0" name=""/>
        <dsp:cNvSpPr/>
      </dsp:nvSpPr>
      <dsp:spPr>
        <a:xfrm>
          <a:off x="7229475" y="40290"/>
          <a:ext cx="3286125" cy="1971675"/>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Sanitary and phitosanitary regulations</a:t>
          </a:r>
          <a:endParaRPr lang="en-US" sz="3100" kern="1200"/>
        </a:p>
      </dsp:txBody>
      <dsp:txXfrm>
        <a:off x="7229475" y="40290"/>
        <a:ext cx="3286125" cy="1971675"/>
      </dsp:txXfrm>
    </dsp:sp>
    <dsp:sp modelId="{10F14AC2-B1BE-495E-A180-A7C948C87C3B}">
      <dsp:nvSpPr>
        <dsp:cNvPr id="0" name=""/>
        <dsp:cNvSpPr/>
      </dsp:nvSpPr>
      <dsp:spPr>
        <a:xfrm>
          <a:off x="0" y="2340578"/>
          <a:ext cx="3286125" cy="1971675"/>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Foreign direct investments</a:t>
          </a:r>
          <a:endParaRPr lang="en-US" sz="3100" kern="1200"/>
        </a:p>
      </dsp:txBody>
      <dsp:txXfrm>
        <a:off x="0" y="2340578"/>
        <a:ext cx="3286125" cy="1971675"/>
      </dsp:txXfrm>
    </dsp:sp>
    <dsp:sp modelId="{F8332073-C86A-46EA-A197-55C344465C3D}">
      <dsp:nvSpPr>
        <dsp:cNvPr id="0" name=""/>
        <dsp:cNvSpPr/>
      </dsp:nvSpPr>
      <dsp:spPr>
        <a:xfrm>
          <a:off x="3614737" y="2340578"/>
          <a:ext cx="3286125" cy="1971675"/>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Investor-State dispute settlement</a:t>
          </a:r>
          <a:endParaRPr lang="en-US" sz="3100" kern="1200"/>
        </a:p>
      </dsp:txBody>
      <dsp:txXfrm>
        <a:off x="3614737" y="2340578"/>
        <a:ext cx="3286125" cy="1971675"/>
      </dsp:txXfrm>
    </dsp:sp>
    <dsp:sp modelId="{E01E269C-F96B-4A34-B287-BEACDE986B05}">
      <dsp:nvSpPr>
        <dsp:cNvPr id="0" name=""/>
        <dsp:cNvSpPr/>
      </dsp:nvSpPr>
      <dsp:spPr>
        <a:xfrm>
          <a:off x="7229475" y="2340578"/>
          <a:ext cx="3286125" cy="1971675"/>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kern="1200"/>
            <a:t>Clauses on human rights and sustainable development</a:t>
          </a:r>
          <a:endParaRPr lang="en-US" sz="3100" kern="1200"/>
        </a:p>
      </dsp:txBody>
      <dsp:txXfrm>
        <a:off x="7229475" y="2340578"/>
        <a:ext cx="3286125" cy="19716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18214-9403-4A5E-B0A0-56152F9BCDC4}">
      <dsp:nvSpPr>
        <dsp:cNvPr id="0" name=""/>
        <dsp:cNvSpPr/>
      </dsp:nvSpPr>
      <dsp:spPr>
        <a:xfrm>
          <a:off x="1290052" y="1396"/>
          <a:ext cx="5160210" cy="143112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foster the sustainable economic, social and environmental development of developing countries, with the primary aim of eradicating poverty; </a:t>
          </a:r>
        </a:p>
      </dsp:txBody>
      <dsp:txXfrm>
        <a:off x="1290052" y="1396"/>
        <a:ext cx="5160210" cy="1431120"/>
      </dsp:txXfrm>
    </dsp:sp>
    <dsp:sp modelId="{FDC2138B-09F5-4AB1-9CDA-E8464FCE2362}">
      <dsp:nvSpPr>
        <dsp:cNvPr id="0" name=""/>
        <dsp:cNvSpPr/>
      </dsp:nvSpPr>
      <dsp:spPr>
        <a:xfrm>
          <a:off x="0" y="1396"/>
          <a:ext cx="1290052" cy="143112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Foster</a:t>
          </a:r>
        </a:p>
      </dsp:txBody>
      <dsp:txXfrm>
        <a:off x="0" y="1396"/>
        <a:ext cx="1290052" cy="1431120"/>
      </dsp:txXfrm>
    </dsp:sp>
    <dsp:sp modelId="{05EB3543-84BD-4EA7-8B19-A9AEE3EF462C}">
      <dsp:nvSpPr>
        <dsp:cNvPr id="0" name=""/>
        <dsp:cNvSpPr/>
      </dsp:nvSpPr>
      <dsp:spPr>
        <a:xfrm>
          <a:off x="1290052" y="1518383"/>
          <a:ext cx="5160210" cy="143112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encourage the integration of all countries into the world economy, including through the progressive abolition of restrictions on international trade; </a:t>
          </a:r>
        </a:p>
      </dsp:txBody>
      <dsp:txXfrm>
        <a:off x="1290052" y="1518383"/>
        <a:ext cx="5160210" cy="1431120"/>
      </dsp:txXfrm>
    </dsp:sp>
    <dsp:sp modelId="{0028D239-0C1F-44F5-BAFA-1000EA2BCB6A}">
      <dsp:nvSpPr>
        <dsp:cNvPr id="0" name=""/>
        <dsp:cNvSpPr/>
      </dsp:nvSpPr>
      <dsp:spPr>
        <a:xfrm>
          <a:off x="0" y="1518383"/>
          <a:ext cx="1290052" cy="143112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Encourage</a:t>
          </a:r>
        </a:p>
      </dsp:txBody>
      <dsp:txXfrm>
        <a:off x="0" y="1518383"/>
        <a:ext cx="1290052" cy="1431120"/>
      </dsp:txXfrm>
    </dsp:sp>
    <dsp:sp modelId="{FA19AC59-A235-4C47-AF37-029C8A9E9450}">
      <dsp:nvSpPr>
        <dsp:cNvPr id="0" name=""/>
        <dsp:cNvSpPr/>
      </dsp:nvSpPr>
      <dsp:spPr>
        <a:xfrm>
          <a:off x="1290052" y="3035370"/>
          <a:ext cx="5160210" cy="143112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help develop international measures to preserve and improve the quality of the environment and the sustainable management of global natural resources, in order to ensure sustainable development; </a:t>
          </a:r>
        </a:p>
      </dsp:txBody>
      <dsp:txXfrm>
        <a:off x="1290052" y="3035370"/>
        <a:ext cx="5160210" cy="1431120"/>
      </dsp:txXfrm>
    </dsp:sp>
    <dsp:sp modelId="{E5607A8D-08B6-4836-9D84-A359A3D7E80F}">
      <dsp:nvSpPr>
        <dsp:cNvPr id="0" name=""/>
        <dsp:cNvSpPr/>
      </dsp:nvSpPr>
      <dsp:spPr>
        <a:xfrm>
          <a:off x="0" y="3035370"/>
          <a:ext cx="1290052" cy="143112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Help</a:t>
          </a:r>
        </a:p>
      </dsp:txBody>
      <dsp:txXfrm>
        <a:off x="0" y="3035370"/>
        <a:ext cx="1290052" cy="1431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35B42-DE71-4C44-BFB7-127742563389}">
      <dsp:nvSpPr>
        <dsp:cNvPr id="0" name=""/>
        <dsp:cNvSpPr/>
      </dsp:nvSpPr>
      <dsp:spPr>
        <a:xfrm>
          <a:off x="0" y="64999"/>
          <a:ext cx="6450263" cy="212574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t-IT" sz="3000" kern="1200"/>
            <a:t>Trade – preferential treatment and limitations to trade – market access</a:t>
          </a:r>
          <a:endParaRPr lang="en-US" sz="3000" kern="1200"/>
        </a:p>
      </dsp:txBody>
      <dsp:txXfrm>
        <a:off x="103770" y="168769"/>
        <a:ext cx="6242723" cy="1918203"/>
      </dsp:txXfrm>
    </dsp:sp>
    <dsp:sp modelId="{36F19230-D67B-4555-9628-DD18F4FEACD4}">
      <dsp:nvSpPr>
        <dsp:cNvPr id="0" name=""/>
        <dsp:cNvSpPr/>
      </dsp:nvSpPr>
      <dsp:spPr>
        <a:xfrm>
          <a:off x="0" y="2277143"/>
          <a:ext cx="6450263" cy="212574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t-IT" sz="3000" kern="1200"/>
            <a:t>Aid – financial instruments for development – general and sector budget support / civil society project financing</a:t>
          </a:r>
          <a:endParaRPr lang="en-US" sz="3000" kern="1200"/>
        </a:p>
      </dsp:txBody>
      <dsp:txXfrm>
        <a:off x="103770" y="2380913"/>
        <a:ext cx="6242723" cy="19182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234CE-9C06-43B3-AD77-910240BB9FAC}">
      <dsp:nvSpPr>
        <dsp:cNvPr id="0" name=""/>
        <dsp:cNvSpPr/>
      </dsp:nvSpPr>
      <dsp:spPr>
        <a:xfrm>
          <a:off x="0" y="463"/>
          <a:ext cx="9870092" cy="10847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956BD0-C273-4F5E-B17A-6AB60748DE45}">
      <dsp:nvSpPr>
        <dsp:cNvPr id="0" name=""/>
        <dsp:cNvSpPr/>
      </dsp:nvSpPr>
      <dsp:spPr>
        <a:xfrm>
          <a:off x="328129" y="244527"/>
          <a:ext cx="596599" cy="5965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207A77-9045-45B8-87E3-8B20B161961C}">
      <dsp:nvSpPr>
        <dsp:cNvPr id="0" name=""/>
        <dsp:cNvSpPr/>
      </dsp:nvSpPr>
      <dsp:spPr>
        <a:xfrm>
          <a:off x="1252859" y="463"/>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Integration of HR as part of the EU’s policy on aid alloction. The EU applies negative and positive conditionalities whereby partner governments lose or gain access to development funding depending on their commitment to, and track record on, complying with HR obligations and adhering to democratic governance.</a:t>
          </a:r>
          <a:endParaRPr lang="en-US" sz="1500" kern="1200"/>
        </a:p>
      </dsp:txBody>
      <dsp:txXfrm>
        <a:off x="1252859" y="463"/>
        <a:ext cx="8617232" cy="1084726"/>
      </dsp:txXfrm>
    </dsp:sp>
    <dsp:sp modelId="{7A7DE1AA-2B32-41A4-A7D6-02229A60FBCE}">
      <dsp:nvSpPr>
        <dsp:cNvPr id="0" name=""/>
        <dsp:cNvSpPr/>
      </dsp:nvSpPr>
      <dsp:spPr>
        <a:xfrm>
          <a:off x="0" y="1356371"/>
          <a:ext cx="9870092" cy="10847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D6A80A-DA7F-4FEE-B4E3-67634A5F074F}">
      <dsp:nvSpPr>
        <dsp:cNvPr id="0" name=""/>
        <dsp:cNvSpPr/>
      </dsp:nvSpPr>
      <dsp:spPr>
        <a:xfrm>
          <a:off x="328129" y="1600435"/>
          <a:ext cx="596599" cy="5965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0F6992-9617-491C-ADD7-49626CD07893}">
      <dsp:nvSpPr>
        <dsp:cNvPr id="0" name=""/>
        <dsp:cNvSpPr/>
      </dsp:nvSpPr>
      <dsp:spPr>
        <a:xfrm>
          <a:off x="1252859" y="1356371"/>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Financial leverage to influence governance in partner countries.</a:t>
          </a:r>
          <a:endParaRPr lang="en-US" sz="1500" kern="1200"/>
        </a:p>
      </dsp:txBody>
      <dsp:txXfrm>
        <a:off x="1252859" y="1356371"/>
        <a:ext cx="8617232" cy="1084726"/>
      </dsp:txXfrm>
    </dsp:sp>
    <dsp:sp modelId="{E738EE2A-C309-4BBF-9C6E-42DED3F24BF7}">
      <dsp:nvSpPr>
        <dsp:cNvPr id="0" name=""/>
        <dsp:cNvSpPr/>
      </dsp:nvSpPr>
      <dsp:spPr>
        <a:xfrm>
          <a:off x="0" y="2712279"/>
          <a:ext cx="9870092" cy="10847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E1EB1E-1826-43FC-9960-07C38FDC6C91}">
      <dsp:nvSpPr>
        <dsp:cNvPr id="0" name=""/>
        <dsp:cNvSpPr/>
      </dsp:nvSpPr>
      <dsp:spPr>
        <a:xfrm>
          <a:off x="328129" y="2956343"/>
          <a:ext cx="596599" cy="5965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FFF24C-157C-4DB0-9FFE-7D85CFA096A2}">
      <dsp:nvSpPr>
        <dsp:cNvPr id="0" name=""/>
        <dsp:cNvSpPr/>
      </dsp:nvSpPr>
      <dsp:spPr>
        <a:xfrm>
          <a:off x="1252859" y="2712279"/>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Enabling and empowering actors, mainly civil society organizations.</a:t>
          </a:r>
          <a:endParaRPr lang="en-US" sz="1500" kern="1200"/>
        </a:p>
      </dsp:txBody>
      <dsp:txXfrm>
        <a:off x="1252859" y="2712279"/>
        <a:ext cx="8617232" cy="10847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27C906-3249-B7EC-0786-C629F26C193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399A225-18E6-4E07-AAC6-FAF37AAB3F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236C963-E87A-B97E-5418-5CF2D8502057}"/>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FA19F53B-180D-9FBE-7C21-321E8CC584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307DBF-D024-20E7-CD19-19B80040BF41}"/>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14957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CB1547-785E-3772-9819-58D002CF4B3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2967702-A3D9-9544-A07E-B621A8D7BE6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2642BED-754C-8E3B-CA0A-1DE24B20CB20}"/>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DA51F2B4-48A6-BC0D-7F55-432DB662FE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4AE465-CA90-7C5C-1889-FD9B87C55B99}"/>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376904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1B966B3-2132-882A-7ED3-7E9B6933874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C96C37D-03E2-38BE-BF0C-80DF5CE4C67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DA420A-4FE9-1B38-486D-48B00FE9AE17}"/>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59D945A8-6E2E-E8BC-C310-E724702D0C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A33A9E-91A0-27AC-5C10-5A111EF3200E}"/>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1445612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32255-8751-C275-9031-9F953D7BC9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BCA973-2BC3-A82E-FB1C-AA44F610845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67B04C9-D6C8-9CC8-A486-CA2BEB2EACEE}"/>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60A85BC1-0C8B-0B58-E3E3-7EA328B191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721FFCE-C1A3-B04F-39F8-6CD411295E2C}"/>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94467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4DA199-BF9A-C1DA-4BAA-D5D0E6D86FD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6B18957-3E33-1D3A-E82C-5C928146D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777F144-8B4C-CFCF-5647-0964C4C2E0AC}"/>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BF024249-92B9-C0C8-4777-5D46B738BD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FE4ADBA-E476-100A-9330-B9D70853EDE6}"/>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44895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A52C0-13C9-32FE-47BA-8B36D334B6E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52C25EF-0C45-7A64-2EF0-8E147334B76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DE1985D-6DFF-A5C8-3892-3DE7D665046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5D90B22-FDE6-98E2-4D1E-FF6988DEF60E}"/>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6" name="Segnaposto piè di pagina 5">
            <a:extLst>
              <a:ext uri="{FF2B5EF4-FFF2-40B4-BE49-F238E27FC236}">
                <a16:creationId xmlns:a16="http://schemas.microsoft.com/office/drawing/2014/main" id="{A8065617-43C7-32B8-A676-B8D779474F6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A30E7D9-8431-2D01-0B4E-FED93C342AE8}"/>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173977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58A50A-71CF-06D4-256A-6E5934D2564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8555262-F7B0-7DC1-27A7-5297EE608C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1467D5C-E62A-9DE0-C17D-4CB82B4BF5A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D4483C1-AEBC-08BE-B14B-6741EC9750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B441BA0-E5E0-6016-E9D8-B67BC6E92D8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C70D295-CFA5-67E8-2D73-DF933DC969BC}"/>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8" name="Segnaposto piè di pagina 7">
            <a:extLst>
              <a:ext uri="{FF2B5EF4-FFF2-40B4-BE49-F238E27FC236}">
                <a16:creationId xmlns:a16="http://schemas.microsoft.com/office/drawing/2014/main" id="{773FF184-409D-F6AF-A404-25F8D15CA46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1A2A07D-B827-A03C-2EF2-940E071594FB}"/>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121935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A30A53-E88C-3ADB-695D-7E0DF90F31F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F0EC623-FFE4-F52E-A99D-ABB18275A6BF}"/>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4" name="Segnaposto piè di pagina 3">
            <a:extLst>
              <a:ext uri="{FF2B5EF4-FFF2-40B4-BE49-F238E27FC236}">
                <a16:creationId xmlns:a16="http://schemas.microsoft.com/office/drawing/2014/main" id="{DFE0E591-C9FC-F4D2-BC9D-B93C990F603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9D32416-8497-3252-C07B-47381BD5F510}"/>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320023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4A5F05A-8D85-18D0-61B5-AD923A55496E}"/>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3" name="Segnaposto piè di pagina 2">
            <a:extLst>
              <a:ext uri="{FF2B5EF4-FFF2-40B4-BE49-F238E27FC236}">
                <a16:creationId xmlns:a16="http://schemas.microsoft.com/office/drawing/2014/main" id="{5106681E-D0C2-CBBC-1856-64307A48959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5FA86E9-B356-3902-8780-97351058728F}"/>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426486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868079-BCC5-85B1-A73C-31A3B24C681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37A684-CF39-C2A0-106A-20F7C0644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2FF206E-D83C-ECEC-4D13-884AC8D7C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E53A1D3-A106-C6CD-50AF-7533E05BF3C2}"/>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6" name="Segnaposto piè di pagina 5">
            <a:extLst>
              <a:ext uri="{FF2B5EF4-FFF2-40B4-BE49-F238E27FC236}">
                <a16:creationId xmlns:a16="http://schemas.microsoft.com/office/drawing/2014/main" id="{30D5BC0F-9C84-94E5-8632-88D01890B3B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93CC9F-454A-1EA2-CCEB-0F5C20769938}"/>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137432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2BE693-48F8-D836-E16A-85407C1F93E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6596F4D-8546-B2B8-0A48-43709CE0CB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281AF2C-C711-F400-38C1-0303B4031F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4F8FA9B-97E2-F0CC-C975-B2C4093123D9}"/>
              </a:ext>
            </a:extLst>
          </p:cNvPr>
          <p:cNvSpPr>
            <a:spLocks noGrp="1"/>
          </p:cNvSpPr>
          <p:nvPr>
            <p:ph type="dt" sz="half" idx="10"/>
          </p:nvPr>
        </p:nvSpPr>
        <p:spPr/>
        <p:txBody>
          <a:bodyPr/>
          <a:lstStyle/>
          <a:p>
            <a:fld id="{9CE5C762-46FE-42B6-BC8C-BABE53BA1D0D}" type="datetimeFigureOut">
              <a:rPr lang="it-IT" smtClean="0"/>
              <a:t>27/11/2023</a:t>
            </a:fld>
            <a:endParaRPr lang="it-IT"/>
          </a:p>
        </p:txBody>
      </p:sp>
      <p:sp>
        <p:nvSpPr>
          <p:cNvPr id="6" name="Segnaposto piè di pagina 5">
            <a:extLst>
              <a:ext uri="{FF2B5EF4-FFF2-40B4-BE49-F238E27FC236}">
                <a16:creationId xmlns:a16="http://schemas.microsoft.com/office/drawing/2014/main" id="{FCEAF32E-2E82-C4D3-CEF6-863EB417E2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633848-0260-A9A4-4028-5B798D6B8AF8}"/>
              </a:ext>
            </a:extLst>
          </p:cNvPr>
          <p:cNvSpPr>
            <a:spLocks noGrp="1"/>
          </p:cNvSpPr>
          <p:nvPr>
            <p:ph type="sldNum" sz="quarter" idx="12"/>
          </p:nvPr>
        </p:nvSpPr>
        <p:spPr/>
        <p:txBody>
          <a:bodyPr/>
          <a:lstStyle/>
          <a:p>
            <a:fld id="{C67CBE43-58D8-42A2-816F-D93672B6F41B}" type="slidenum">
              <a:rPr lang="it-IT" smtClean="0"/>
              <a:t>‹N›</a:t>
            </a:fld>
            <a:endParaRPr lang="it-IT"/>
          </a:p>
        </p:txBody>
      </p:sp>
    </p:spTree>
    <p:extLst>
      <p:ext uri="{BB962C8B-B14F-4D97-AF65-F5344CB8AC3E}">
        <p14:creationId xmlns:p14="http://schemas.microsoft.com/office/powerpoint/2010/main" val="350139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E39501C-BA7B-C883-8AF9-6EC58FA95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88D7F78-B7DB-3B2B-E7BC-AD8BE0A518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5FD477-A4FC-53ED-A07A-5E1C2C808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5C762-46FE-42B6-BC8C-BABE53BA1D0D}" type="datetimeFigureOut">
              <a:rPr lang="it-IT" smtClean="0"/>
              <a:t>27/11/2023</a:t>
            </a:fld>
            <a:endParaRPr lang="it-IT"/>
          </a:p>
        </p:txBody>
      </p:sp>
      <p:sp>
        <p:nvSpPr>
          <p:cNvPr id="5" name="Segnaposto piè di pagina 4">
            <a:extLst>
              <a:ext uri="{FF2B5EF4-FFF2-40B4-BE49-F238E27FC236}">
                <a16:creationId xmlns:a16="http://schemas.microsoft.com/office/drawing/2014/main" id="{9C99D60F-D85B-59CE-9C35-264BA1922D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06406B0-7E1E-396A-193F-F9A245CE38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CBE43-58D8-42A2-816F-D93672B6F41B}" type="slidenum">
              <a:rPr lang="it-IT" smtClean="0"/>
              <a:t>‹N›</a:t>
            </a:fld>
            <a:endParaRPr lang="it-IT"/>
          </a:p>
        </p:txBody>
      </p:sp>
    </p:spTree>
    <p:extLst>
      <p:ext uri="{BB962C8B-B14F-4D97-AF65-F5344CB8AC3E}">
        <p14:creationId xmlns:p14="http://schemas.microsoft.com/office/powerpoint/2010/main" val="57850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olo 1">
            <a:extLst>
              <a:ext uri="{FF2B5EF4-FFF2-40B4-BE49-F238E27FC236}">
                <a16:creationId xmlns:a16="http://schemas.microsoft.com/office/drawing/2014/main" id="{685F0CD6-C99B-154A-D7F2-D8191F495A58}"/>
              </a:ext>
            </a:extLst>
          </p:cNvPr>
          <p:cNvSpPr>
            <a:spLocks noGrp="1"/>
          </p:cNvSpPr>
          <p:nvPr>
            <p:ph type="ctrTitle"/>
          </p:nvPr>
        </p:nvSpPr>
        <p:spPr>
          <a:xfrm>
            <a:off x="3315031" y="1380754"/>
            <a:ext cx="5561938" cy="2513516"/>
          </a:xfrm>
        </p:spPr>
        <p:txBody>
          <a:bodyPr>
            <a:normAutofit/>
          </a:bodyPr>
          <a:lstStyle/>
          <a:p>
            <a:r>
              <a:rPr lang="it-IT" dirty="0" err="1"/>
              <a:t>European</a:t>
            </a:r>
            <a:r>
              <a:rPr lang="it-IT" dirty="0"/>
              <a:t> Union Policies.2</a:t>
            </a:r>
          </a:p>
        </p:txBody>
      </p:sp>
      <p:sp>
        <p:nvSpPr>
          <p:cNvPr id="3" name="Sottotitolo 2">
            <a:extLst>
              <a:ext uri="{FF2B5EF4-FFF2-40B4-BE49-F238E27FC236}">
                <a16:creationId xmlns:a16="http://schemas.microsoft.com/office/drawing/2014/main" id="{0B687C5D-3D6F-AE57-A7C9-56DCADA7929E}"/>
              </a:ext>
            </a:extLst>
          </p:cNvPr>
          <p:cNvSpPr>
            <a:spLocks noGrp="1"/>
          </p:cNvSpPr>
          <p:nvPr>
            <p:ph type="subTitle" idx="1"/>
          </p:nvPr>
        </p:nvSpPr>
        <p:spPr>
          <a:xfrm>
            <a:off x="3315031" y="4076802"/>
            <a:ext cx="5561938" cy="1534587"/>
          </a:xfrm>
        </p:spPr>
        <p:txBody>
          <a:bodyPr>
            <a:normAutofit/>
          </a:bodyPr>
          <a:lstStyle/>
          <a:p>
            <a:r>
              <a:rPr lang="it-IT" dirty="0"/>
              <a:t>The Common Commercial Policy</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13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4290" y="609600"/>
            <a:ext cx="9872948" cy="1356360"/>
          </a:xfrm>
        </p:spPr>
        <p:txBody>
          <a:bodyPr>
            <a:normAutofit/>
          </a:bodyPr>
          <a:lstStyle/>
          <a:p>
            <a:r>
              <a:rPr lang="it-IT" dirty="0"/>
              <a:t>HR and </a:t>
            </a:r>
            <a:r>
              <a:rPr lang="it-IT" dirty="0" err="1"/>
              <a:t>development</a:t>
            </a:r>
            <a:endParaRPr lang="it-IT" dirty="0"/>
          </a:p>
        </p:txBody>
      </p:sp>
      <p:graphicFrame>
        <p:nvGraphicFramePr>
          <p:cNvPr id="5" name="Segnaposto contenuto 2">
            <a:extLst>
              <a:ext uri="{FF2B5EF4-FFF2-40B4-BE49-F238E27FC236}">
                <a16:creationId xmlns:a16="http://schemas.microsoft.com/office/drawing/2014/main" id="{F094BA87-0850-01F3-22A4-4A693E07A272}"/>
              </a:ext>
            </a:extLst>
          </p:cNvPr>
          <p:cNvGraphicFramePr>
            <a:graphicFrameLocks noGrp="1"/>
          </p:cNvGraphicFramePr>
          <p:nvPr>
            <p:ph idx="1"/>
          </p:nvPr>
        </p:nvGraphicFramePr>
        <p:xfrm>
          <a:off x="1144290"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55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1144290" y="609600"/>
            <a:ext cx="9872948" cy="1356360"/>
          </a:xfrm>
        </p:spPr>
        <p:txBody>
          <a:bodyPr>
            <a:normAutofit/>
          </a:bodyPr>
          <a:lstStyle/>
          <a:p>
            <a:r>
              <a:rPr lang="it-IT" dirty="0"/>
              <a:t>NOTION OF SUSTAINABLE DEVELOPMENT</a:t>
            </a:r>
          </a:p>
        </p:txBody>
      </p:sp>
      <p:graphicFrame>
        <p:nvGraphicFramePr>
          <p:cNvPr id="7" name="Segnaposto contenuto 2">
            <a:extLst>
              <a:ext uri="{FF2B5EF4-FFF2-40B4-BE49-F238E27FC236}">
                <a16:creationId xmlns:a16="http://schemas.microsoft.com/office/drawing/2014/main" id="{A3D899CB-625A-399C-F9FC-CD609F1702BA}"/>
              </a:ext>
            </a:extLst>
          </p:cNvPr>
          <p:cNvGraphicFramePr>
            <a:graphicFrameLocks noGrp="1"/>
          </p:cNvGraphicFramePr>
          <p:nvPr>
            <p:ph idx="1"/>
          </p:nvPr>
        </p:nvGraphicFramePr>
        <p:xfrm>
          <a:off x="1144290"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73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1383564" y="348865"/>
            <a:ext cx="9718111" cy="1576446"/>
          </a:xfrm>
        </p:spPr>
        <p:txBody>
          <a:bodyPr anchor="ctr">
            <a:normAutofit/>
          </a:bodyPr>
          <a:lstStyle/>
          <a:p>
            <a:r>
              <a:rPr lang="it-IT" sz="4000">
                <a:solidFill>
                  <a:srgbClr val="FFFFFF"/>
                </a:solidFill>
              </a:rPr>
              <a:t>NOTION OF SUSTAINABLE DEVELOPMENT</a:t>
            </a:r>
          </a:p>
        </p:txBody>
      </p:sp>
      <p:graphicFrame>
        <p:nvGraphicFramePr>
          <p:cNvPr id="7" name="Segnaposto contenuto 2">
            <a:extLst>
              <a:ext uri="{FF2B5EF4-FFF2-40B4-BE49-F238E27FC236}">
                <a16:creationId xmlns:a16="http://schemas.microsoft.com/office/drawing/2014/main" id="{4E8426E8-DCCC-3F93-91C8-A37C92B1952D}"/>
              </a:ext>
            </a:extLst>
          </p:cNvPr>
          <p:cNvGraphicFramePr>
            <a:graphicFrameLocks noGrp="1"/>
          </p:cNvGraphicFramePr>
          <p:nvPr>
            <p:ph idx="1"/>
            <p:extLst>
              <p:ext uri="{D42A27DB-BD31-4B8C-83A1-F6EECF244321}">
                <p14:modId xmlns:p14="http://schemas.microsoft.com/office/powerpoint/2010/main" val="217990664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622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838200" y="557189"/>
            <a:ext cx="3374136" cy="5567891"/>
          </a:xfrm>
        </p:spPr>
        <p:txBody>
          <a:bodyPr>
            <a:normAutofit/>
          </a:bodyPr>
          <a:lstStyle/>
          <a:p>
            <a:r>
              <a:rPr lang="it-IT" sz="5200"/>
              <a:t>ARTICLE 21 TEU</a:t>
            </a:r>
          </a:p>
        </p:txBody>
      </p:sp>
      <p:graphicFrame>
        <p:nvGraphicFramePr>
          <p:cNvPr id="5" name="Segnaposto contenuto 2">
            <a:extLst>
              <a:ext uri="{FF2B5EF4-FFF2-40B4-BE49-F238E27FC236}">
                <a16:creationId xmlns:a16="http://schemas.microsoft.com/office/drawing/2014/main" id="{9591A598-6BAE-C940-2461-8BD74292AC98}"/>
              </a:ext>
            </a:extLst>
          </p:cNvPr>
          <p:cNvGraphicFramePr>
            <a:graphicFrameLocks noGrp="1"/>
          </p:cNvGraphicFramePr>
          <p:nvPr>
            <p:ph idx="1"/>
            <p:extLst>
              <p:ext uri="{D42A27DB-BD31-4B8C-83A1-F6EECF244321}">
                <p14:modId xmlns:p14="http://schemas.microsoft.com/office/powerpoint/2010/main" val="260152552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22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olo 1"/>
          <p:cNvSpPr>
            <a:spLocks noGrp="1"/>
          </p:cNvSpPr>
          <p:nvPr>
            <p:ph type="title"/>
          </p:nvPr>
        </p:nvSpPr>
        <p:spPr>
          <a:xfrm>
            <a:off x="479394" y="1070800"/>
            <a:ext cx="3939688" cy="5583126"/>
          </a:xfrm>
        </p:spPr>
        <p:txBody>
          <a:bodyPr>
            <a:normAutofit/>
          </a:bodyPr>
          <a:lstStyle/>
          <a:p>
            <a:pPr algn="r"/>
            <a:r>
              <a:rPr lang="it-IT" sz="8000"/>
              <a:t>Art. 207 TFEU</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522B047B-722D-FD4D-4A30-EF088DEBE60A}"/>
              </a:ext>
            </a:extLst>
          </p:cNvPr>
          <p:cNvGraphicFramePr>
            <a:graphicFrameLocks noGrp="1"/>
          </p:cNvGraphicFramePr>
          <p:nvPr>
            <p:ph idx="1"/>
            <p:extLst>
              <p:ext uri="{D42A27DB-BD31-4B8C-83A1-F6EECF244321}">
                <p14:modId xmlns:p14="http://schemas.microsoft.com/office/powerpoint/2010/main" val="1695305296"/>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11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olo 1"/>
          <p:cNvSpPr>
            <a:spLocks noGrp="1"/>
          </p:cNvSpPr>
          <p:nvPr>
            <p:ph type="title"/>
          </p:nvPr>
        </p:nvSpPr>
        <p:spPr>
          <a:xfrm>
            <a:off x="479394" y="1070800"/>
            <a:ext cx="3939688" cy="5583126"/>
          </a:xfrm>
        </p:spPr>
        <p:txBody>
          <a:bodyPr>
            <a:normAutofit/>
          </a:bodyPr>
          <a:lstStyle/>
          <a:p>
            <a:pPr algn="r"/>
            <a:r>
              <a:rPr lang="it-IT" sz="8000"/>
              <a:t>The EU and the WTO</a:t>
            </a:r>
          </a:p>
        </p:txBody>
      </p:sp>
      <p:cxnSp>
        <p:nvCxnSpPr>
          <p:cNvPr id="12" name="Straight Connector 1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31011A79-2EFC-0D73-756A-6D5AA47A4F64}"/>
              </a:ext>
            </a:extLst>
          </p:cNvPr>
          <p:cNvGraphicFramePr>
            <a:graphicFrameLocks noGrp="1"/>
          </p:cNvGraphicFramePr>
          <p:nvPr>
            <p:ph idx="1"/>
            <p:extLst>
              <p:ext uri="{D42A27DB-BD31-4B8C-83A1-F6EECF244321}">
                <p14:modId xmlns:p14="http://schemas.microsoft.com/office/powerpoint/2010/main" val="147544384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48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p:txBody>
          <a:bodyPr/>
          <a:lstStyle/>
          <a:p>
            <a:r>
              <a:rPr lang="it-IT"/>
              <a:t>Evolution of the CCP</a:t>
            </a:r>
            <a:endParaRPr lang="it-IT" dirty="0"/>
          </a:p>
        </p:txBody>
      </p:sp>
      <p:graphicFrame>
        <p:nvGraphicFramePr>
          <p:cNvPr id="7" name="Segnaposto contenuto 2">
            <a:extLst>
              <a:ext uri="{FF2B5EF4-FFF2-40B4-BE49-F238E27FC236}">
                <a16:creationId xmlns:a16="http://schemas.microsoft.com/office/drawing/2014/main" id="{4C8BEFD0-0DB0-D67E-6D8C-9A3070978941}"/>
              </a:ext>
            </a:extLst>
          </p:cNvPr>
          <p:cNvGraphicFramePr>
            <a:graphicFrameLocks noGrp="1"/>
          </p:cNvGraphicFramePr>
          <p:nvPr>
            <p:ph idx="1"/>
            <p:extLst>
              <p:ext uri="{D42A27DB-BD31-4B8C-83A1-F6EECF244321}">
                <p14:modId xmlns:p14="http://schemas.microsoft.com/office/powerpoint/2010/main" val="2715192503"/>
              </p:ext>
            </p:extLst>
          </p:nvPr>
        </p:nvGraphicFramePr>
        <p:xfrm>
          <a:off x="1144588" y="2057400"/>
          <a:ext cx="9869488"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776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4562" y="609600"/>
            <a:ext cx="3363502" cy="5606143"/>
          </a:xfrm>
        </p:spPr>
        <p:txBody>
          <a:bodyPr>
            <a:normAutofit/>
          </a:bodyPr>
          <a:lstStyle/>
          <a:p>
            <a:r>
              <a:rPr lang="it-IT" sz="4800"/>
              <a:t>FTAs</a:t>
            </a:r>
          </a:p>
        </p:txBody>
      </p:sp>
      <p:graphicFrame>
        <p:nvGraphicFramePr>
          <p:cNvPr id="5" name="Segnaposto contenuto 2">
            <a:extLst>
              <a:ext uri="{FF2B5EF4-FFF2-40B4-BE49-F238E27FC236}">
                <a16:creationId xmlns:a16="http://schemas.microsoft.com/office/drawing/2014/main" id="{D682E55D-A122-F442-3E37-75B5EB3EFB39}"/>
              </a:ext>
            </a:extLst>
          </p:cNvPr>
          <p:cNvGraphicFramePr>
            <a:graphicFrameLocks noGrp="1"/>
          </p:cNvGraphicFramePr>
          <p:nvPr>
            <p:ph idx="1"/>
          </p:nvPr>
        </p:nvGraphicFramePr>
        <p:xfrm>
          <a:off x="4545418" y="1199859"/>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18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556995"/>
            <a:ext cx="10515600" cy="1133693"/>
          </a:xfrm>
        </p:spPr>
        <p:txBody>
          <a:bodyPr>
            <a:normAutofit/>
          </a:bodyPr>
          <a:lstStyle/>
          <a:p>
            <a:r>
              <a:rPr lang="it-IT" sz="3600"/>
              <a:t>The new frontier of trade: deep and comprehensive free trade agreements</a:t>
            </a:r>
          </a:p>
        </p:txBody>
      </p:sp>
      <p:graphicFrame>
        <p:nvGraphicFramePr>
          <p:cNvPr id="5" name="Segnaposto contenuto 2">
            <a:extLst>
              <a:ext uri="{FF2B5EF4-FFF2-40B4-BE49-F238E27FC236}">
                <a16:creationId xmlns:a16="http://schemas.microsoft.com/office/drawing/2014/main" id="{1A6ADE4C-8F7C-E15D-CA89-B81472C6424E}"/>
              </a:ext>
            </a:extLst>
          </p:cNvPr>
          <p:cNvGraphicFramePr>
            <a:graphicFrameLocks noGrp="1"/>
          </p:cNvGraphicFramePr>
          <p:nvPr>
            <p:ph idx="1"/>
            <p:extLst>
              <p:ext uri="{D42A27DB-BD31-4B8C-83A1-F6EECF244321}">
                <p14:modId xmlns:p14="http://schemas.microsoft.com/office/powerpoint/2010/main" val="38979221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47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557188"/>
            <a:ext cx="10515600" cy="1133499"/>
          </a:xfrm>
        </p:spPr>
        <p:txBody>
          <a:bodyPr>
            <a:normAutofit/>
          </a:bodyPr>
          <a:lstStyle/>
          <a:p>
            <a:pPr algn="ctr"/>
            <a:r>
              <a:rPr lang="it-IT" sz="3600"/>
              <a:t>The new frontier of trade: deep and comprehensive free trade agreements</a:t>
            </a:r>
          </a:p>
        </p:txBody>
      </p:sp>
      <p:graphicFrame>
        <p:nvGraphicFramePr>
          <p:cNvPr id="9" name="Segnaposto contenuto 2">
            <a:extLst>
              <a:ext uri="{FF2B5EF4-FFF2-40B4-BE49-F238E27FC236}">
                <a16:creationId xmlns:a16="http://schemas.microsoft.com/office/drawing/2014/main" id="{3DCC9432-F270-D162-3ECA-F374C1EF9710}"/>
              </a:ext>
            </a:extLst>
          </p:cNvPr>
          <p:cNvGraphicFramePr>
            <a:graphicFrameLocks noGrp="1"/>
          </p:cNvGraphicFramePr>
          <p:nvPr>
            <p:ph idx="1"/>
            <p:extLst>
              <p:ext uri="{D42A27DB-BD31-4B8C-83A1-F6EECF244321}">
                <p14:modId xmlns:p14="http://schemas.microsoft.com/office/powerpoint/2010/main" val="411957198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77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4562" y="609600"/>
            <a:ext cx="3363502" cy="5606143"/>
          </a:xfrm>
        </p:spPr>
        <p:txBody>
          <a:bodyPr>
            <a:normAutofit/>
          </a:bodyPr>
          <a:lstStyle/>
          <a:p>
            <a:r>
              <a:rPr lang="it-IT" sz="4800"/>
              <a:t>Objectives – art. 21 TEU- Art. 208 TFEU</a:t>
            </a:r>
          </a:p>
        </p:txBody>
      </p:sp>
      <p:graphicFrame>
        <p:nvGraphicFramePr>
          <p:cNvPr id="5" name="Segnaposto contenuto 2">
            <a:extLst>
              <a:ext uri="{FF2B5EF4-FFF2-40B4-BE49-F238E27FC236}">
                <a16:creationId xmlns:a16="http://schemas.microsoft.com/office/drawing/2014/main" id="{82679909-9B2F-DB19-E41E-6D2DF675D9FB}"/>
              </a:ext>
            </a:extLst>
          </p:cNvPr>
          <p:cNvGraphicFramePr>
            <a:graphicFrameLocks noGrp="1"/>
          </p:cNvGraphicFramePr>
          <p:nvPr>
            <p:ph idx="1"/>
          </p:nvPr>
        </p:nvGraphicFramePr>
        <p:xfrm>
          <a:off x="4545418" y="1199859"/>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084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4562" y="609600"/>
            <a:ext cx="3363502" cy="5606143"/>
          </a:xfrm>
        </p:spPr>
        <p:txBody>
          <a:bodyPr>
            <a:normAutofit/>
          </a:bodyPr>
          <a:lstStyle/>
          <a:p>
            <a:r>
              <a:rPr lang="it-IT"/>
              <a:t>Instruments for development cooperation policy</a:t>
            </a:r>
          </a:p>
        </p:txBody>
      </p:sp>
      <p:graphicFrame>
        <p:nvGraphicFramePr>
          <p:cNvPr id="5" name="Segnaposto contenuto 2">
            <a:extLst>
              <a:ext uri="{FF2B5EF4-FFF2-40B4-BE49-F238E27FC236}">
                <a16:creationId xmlns:a16="http://schemas.microsoft.com/office/drawing/2014/main" id="{AC7D813B-439A-63FC-50B4-48C90CCE0F36}"/>
              </a:ext>
            </a:extLst>
          </p:cNvPr>
          <p:cNvGraphicFramePr>
            <a:graphicFrameLocks noGrp="1"/>
          </p:cNvGraphicFramePr>
          <p:nvPr>
            <p:ph idx="1"/>
          </p:nvPr>
        </p:nvGraphicFramePr>
        <p:xfrm>
          <a:off x="4545418" y="1199859"/>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92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732</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European Union Policies.2</vt:lpstr>
      <vt:lpstr>Art. 207 TFEU</vt:lpstr>
      <vt:lpstr>The EU and the WTO</vt:lpstr>
      <vt:lpstr>Evolution of the CCP</vt:lpstr>
      <vt:lpstr>FTAs</vt:lpstr>
      <vt:lpstr>The new frontier of trade: deep and comprehensive free trade agreements</vt:lpstr>
      <vt:lpstr>The new frontier of trade: deep and comprehensive free trade agreements</vt:lpstr>
      <vt:lpstr>Objectives – art. 21 TEU- Art. 208 TFEU</vt:lpstr>
      <vt:lpstr>Instruments for development cooperation policy</vt:lpstr>
      <vt:lpstr>HR and development</vt:lpstr>
      <vt:lpstr>NOTION OF SUSTAINABLE DEVELOPMENT</vt:lpstr>
      <vt:lpstr>NOTION OF SUSTAINABLE DEVELOPMENT</vt:lpstr>
      <vt:lpstr>ARTICLE 21 TEU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Mignolli</dc:creator>
  <cp:lastModifiedBy>Alessandra Mignolli</cp:lastModifiedBy>
  <cp:revision>2</cp:revision>
  <dcterms:created xsi:type="dcterms:W3CDTF">2023-11-27T08:37:06Z</dcterms:created>
  <dcterms:modified xsi:type="dcterms:W3CDTF">2023-11-27T08:43:06Z</dcterms:modified>
</cp:coreProperties>
</file>