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4"/>
  </p:notesMasterIdLst>
  <p:handoutMasterIdLst>
    <p:handoutMasterId r:id="rId25"/>
  </p:handoutMasterIdLst>
  <p:sldIdLst>
    <p:sldId id="291" r:id="rId2"/>
    <p:sldId id="294" r:id="rId3"/>
    <p:sldId id="349" r:id="rId4"/>
    <p:sldId id="330" r:id="rId5"/>
    <p:sldId id="336" r:id="rId6"/>
    <p:sldId id="337" r:id="rId7"/>
    <p:sldId id="340" r:id="rId8"/>
    <p:sldId id="338" r:id="rId9"/>
    <p:sldId id="342" r:id="rId10"/>
    <p:sldId id="341" r:id="rId11"/>
    <p:sldId id="348" r:id="rId12"/>
    <p:sldId id="347" r:id="rId13"/>
    <p:sldId id="343" r:id="rId14"/>
    <p:sldId id="339" r:id="rId15"/>
    <p:sldId id="335" r:id="rId16"/>
    <p:sldId id="331" r:id="rId17"/>
    <p:sldId id="332" r:id="rId18"/>
    <p:sldId id="319" r:id="rId19"/>
    <p:sldId id="320" r:id="rId20"/>
    <p:sldId id="333" r:id="rId21"/>
    <p:sldId id="334" r:id="rId22"/>
    <p:sldId id="316" r:id="rId23"/>
  </p:sldIdLst>
  <p:sldSz cx="9144000" cy="6858000" type="screen4x3"/>
  <p:notesSz cx="6858000" cy="9144000"/>
  <p:custDataLst>
    <p:tags r:id="rId26"/>
  </p:custDataLst>
  <p:defaultTextStyle>
    <a:defPPr>
      <a:defRPr lang="it-IT"/>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charset="-128"/>
        <a:cs typeface="+mn-cs"/>
      </a:defRPr>
    </a:lvl9pPr>
  </p:defaultTextStyle>
  <p:extLst>
    <p:ext uri="{EFAFB233-063F-42B5-8137-9DF3F51BA10A}">
      <p15:sldGuideLst xmlns:p15="http://schemas.microsoft.com/office/powerpoint/2012/main">
        <p15:guide id="1" orient="horz" pos="789">
          <p15:clr>
            <a:srgbClr val="A4A3A4"/>
          </p15:clr>
        </p15:guide>
        <p15:guide id="2" orient="horz" pos="1956">
          <p15:clr>
            <a:srgbClr val="A4A3A4"/>
          </p15:clr>
        </p15:guide>
        <p15:guide id="3" orient="horz" pos="3929">
          <p15:clr>
            <a:srgbClr val="A4A3A4"/>
          </p15:clr>
        </p15:guide>
        <p15:guide id="4" pos="5396">
          <p15:clr>
            <a:srgbClr val="A4A3A4"/>
          </p15:clr>
        </p15:guide>
        <p15:guide id="5">
          <p15:clr>
            <a:srgbClr val="A4A3A4"/>
          </p15:clr>
        </p15:guide>
        <p15:guide id="6" pos="33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2433"/>
    <a:srgbClr val="002060"/>
    <a:srgbClr val="464990"/>
    <a:srgbClr val="DF9F85"/>
    <a:srgbClr val="009984"/>
    <a:srgbClr val="FBBA00"/>
    <a:srgbClr val="C1BAA4"/>
    <a:srgbClr val="009FE3"/>
    <a:srgbClr val="0057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60"/>
  </p:normalViewPr>
  <p:slideViewPr>
    <p:cSldViewPr>
      <p:cViewPr varScale="1">
        <p:scale>
          <a:sx n="115" d="100"/>
          <a:sy n="115" d="100"/>
        </p:scale>
        <p:origin x="1416" y="108"/>
      </p:cViewPr>
      <p:guideLst>
        <p:guide orient="horz" pos="789"/>
        <p:guide orient="horz" pos="1956"/>
        <p:guide orient="horz" pos="3929"/>
        <p:guide pos="5396"/>
        <p:guide/>
        <p:guide pos="335"/>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383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_rels/viewProps.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599414-F0EC-4F98-8F21-7102DFE5925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ヒラギノ角ゴ Pro W3" charset="0"/>
                <a:cs typeface="ヒラギノ角ゴ Pro W3" charset="0"/>
              </a:defRPr>
            </a:lvl1pPr>
          </a:lstStyle>
          <a:p>
            <a:pPr>
              <a:defRPr/>
            </a:pPr>
            <a:endParaRPr lang="en-US"/>
          </a:p>
        </p:txBody>
      </p:sp>
      <p:sp>
        <p:nvSpPr>
          <p:cNvPr id="3" name="Date Placeholder 2">
            <a:extLst>
              <a:ext uri="{FF2B5EF4-FFF2-40B4-BE49-F238E27FC236}">
                <a16:creationId xmlns:a16="http://schemas.microsoft.com/office/drawing/2014/main" id="{0E43EF7B-9C0C-4D8B-A8FE-42209AE72ED9}"/>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76CD571C-DEFA-4994-989D-3804CDB21EE6}" type="datetimeFigureOut">
              <a:rPr lang="en-US" altLang="it-IT"/>
              <a:pPr>
                <a:defRPr/>
              </a:pPr>
              <a:t>2/12/2018</a:t>
            </a:fld>
            <a:endParaRPr lang="en-US" altLang="it-IT"/>
          </a:p>
        </p:txBody>
      </p:sp>
      <p:sp>
        <p:nvSpPr>
          <p:cNvPr id="4" name="Footer Placeholder 3">
            <a:extLst>
              <a:ext uri="{FF2B5EF4-FFF2-40B4-BE49-F238E27FC236}">
                <a16:creationId xmlns:a16="http://schemas.microsoft.com/office/drawing/2014/main" id="{A8A52AE1-D47C-4FB6-8000-0237A9049816}"/>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ヒラギノ角ゴ Pro W3" charset="0"/>
                <a:cs typeface="ヒラギノ角ゴ Pro W3" charset="0"/>
              </a:defRPr>
            </a:lvl1pPr>
          </a:lstStyle>
          <a:p>
            <a:pPr>
              <a:defRPr/>
            </a:pPr>
            <a:endParaRPr lang="en-US"/>
          </a:p>
        </p:txBody>
      </p:sp>
      <p:sp>
        <p:nvSpPr>
          <p:cNvPr id="5" name="Slide Number Placeholder 4">
            <a:extLst>
              <a:ext uri="{FF2B5EF4-FFF2-40B4-BE49-F238E27FC236}">
                <a16:creationId xmlns:a16="http://schemas.microsoft.com/office/drawing/2014/main" id="{27D6CADE-C773-4BF0-A3C9-5E43A6B11F26}"/>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785C9C60-333B-4221-A3A0-2851ACD5F04B}" type="slidenum">
              <a:rPr lang="en-US" altLang="it-IT"/>
              <a:pPr>
                <a:defRPr/>
              </a:pPr>
              <a:t>‹N›</a:t>
            </a:fld>
            <a:endParaRPr lang="en-US" altLang="it-IT"/>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8D3B4F4-1F8B-4118-A838-82547013B45A}"/>
              </a:ext>
            </a:extLst>
          </p:cNvPr>
          <p:cNvSpPr>
            <a:spLocks noGrp="1" noChangeArrowheads="1"/>
          </p:cNvSpPr>
          <p:nvPr>
            <p:ph type="hdr" sz="quarter"/>
          </p:nvPr>
        </p:nvSpPr>
        <p:spPr bwMode="auto">
          <a:xfrm>
            <a:off x="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200">
                <a:latin typeface="Arial" charset="0"/>
                <a:ea typeface="ヒラギノ角ゴ Pro W3" charset="0"/>
                <a:cs typeface="ヒラギノ角ゴ Pro W3" charset="0"/>
              </a:defRPr>
            </a:lvl1pPr>
          </a:lstStyle>
          <a:p>
            <a:pPr>
              <a:defRPr/>
            </a:pPr>
            <a:endParaRPr lang="it-IT"/>
          </a:p>
        </p:txBody>
      </p:sp>
      <p:sp>
        <p:nvSpPr>
          <p:cNvPr id="4099" name="Rectangle 3">
            <a:extLst>
              <a:ext uri="{FF2B5EF4-FFF2-40B4-BE49-F238E27FC236}">
                <a16:creationId xmlns:a16="http://schemas.microsoft.com/office/drawing/2014/main" id="{A3236326-7653-43BF-94AB-F47AB8F77E0D}"/>
              </a:ext>
            </a:extLst>
          </p:cNvPr>
          <p:cNvSpPr>
            <a:spLocks noGrp="1" noChangeArrowheads="1"/>
          </p:cNvSpPr>
          <p:nvPr>
            <p:ph type="dt" idx="1"/>
          </p:nvPr>
        </p:nvSpPr>
        <p:spPr bwMode="auto">
          <a:xfrm>
            <a:off x="388620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200">
                <a:latin typeface="Arial" charset="0"/>
                <a:ea typeface="ヒラギノ角ゴ Pro W3" charset="0"/>
                <a:cs typeface="ヒラギノ角ゴ Pro W3" charset="0"/>
              </a:defRPr>
            </a:lvl1pPr>
          </a:lstStyle>
          <a:p>
            <a:pPr>
              <a:defRPr/>
            </a:pPr>
            <a:endParaRPr lang="it-IT"/>
          </a:p>
        </p:txBody>
      </p:sp>
      <p:sp>
        <p:nvSpPr>
          <p:cNvPr id="4100" name="Rectangle 4">
            <a:extLst>
              <a:ext uri="{FF2B5EF4-FFF2-40B4-BE49-F238E27FC236}">
                <a16:creationId xmlns:a16="http://schemas.microsoft.com/office/drawing/2014/main" id="{695FCCBA-B671-4725-B14F-6671062E8449}"/>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59E0E146-2C24-48BF-96B5-F24B9D7CEFDE}"/>
              </a:ext>
            </a:extLst>
          </p:cNvPr>
          <p:cNvSpPr>
            <a:spLocks noGrp="1" noChangeArrowheads="1"/>
          </p:cNvSpPr>
          <p:nvPr>
            <p:ph type="body" sz="quarter" idx="3"/>
          </p:nvPr>
        </p:nvSpPr>
        <p:spPr bwMode="auto">
          <a:xfrm>
            <a:off x="914400" y="4343400"/>
            <a:ext cx="5029200" cy="4114800"/>
          </a:xfrm>
          <a:prstGeom prst="rect">
            <a:avLst/>
          </a:prstGeom>
          <a:noFill/>
          <a:ln>
            <a:noFill/>
          </a:ln>
          <a:extLst/>
        </p:spPr>
        <p:txBody>
          <a:bodyPr vert="horz" wrap="square" lIns="91440" tIns="45720" rIns="91440" bIns="45720"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4102" name="Rectangle 6">
            <a:extLst>
              <a:ext uri="{FF2B5EF4-FFF2-40B4-BE49-F238E27FC236}">
                <a16:creationId xmlns:a16="http://schemas.microsoft.com/office/drawing/2014/main" id="{FBE530F0-4266-432C-942A-2AE805C83469}"/>
              </a:ext>
            </a:extLst>
          </p:cNvPr>
          <p:cNvSpPr>
            <a:spLocks noGrp="1" noChangeArrowheads="1"/>
          </p:cNvSpPr>
          <p:nvPr>
            <p:ph type="ftr" sz="quarter" idx="4"/>
          </p:nvPr>
        </p:nvSpPr>
        <p:spPr bwMode="auto">
          <a:xfrm>
            <a:off x="0" y="8686800"/>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defRPr sz="1200">
                <a:latin typeface="Arial" charset="0"/>
                <a:ea typeface="ヒラギノ角ゴ Pro W3" charset="0"/>
                <a:cs typeface="ヒラギノ角ゴ Pro W3" charset="0"/>
              </a:defRPr>
            </a:lvl1pPr>
          </a:lstStyle>
          <a:p>
            <a:pPr>
              <a:defRPr/>
            </a:pPr>
            <a:endParaRPr lang="it-IT"/>
          </a:p>
        </p:txBody>
      </p:sp>
      <p:sp>
        <p:nvSpPr>
          <p:cNvPr id="4103" name="Rectangle 7">
            <a:extLst>
              <a:ext uri="{FF2B5EF4-FFF2-40B4-BE49-F238E27FC236}">
                <a16:creationId xmlns:a16="http://schemas.microsoft.com/office/drawing/2014/main" id="{BFB733DC-0353-4B6F-8C5F-51B475426989}"/>
              </a:ext>
            </a:extLst>
          </p:cNvPr>
          <p:cNvSpPr>
            <a:spLocks noGrp="1" noChangeArrowheads="1"/>
          </p:cNvSpPr>
          <p:nvPr>
            <p:ph type="sldNum" sz="quarter" idx="5"/>
          </p:nvPr>
        </p:nvSpPr>
        <p:spPr bwMode="auto">
          <a:xfrm>
            <a:off x="3886200" y="8686800"/>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0875FE2B-0063-4DD0-93FD-F863B67F5A6C}"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B3D342E7-A370-48B9-A331-0AB9B32A26F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fld id="{52237EC1-B2FD-404E-A1A1-DE895F6F384C}" type="slidenum">
              <a:rPr lang="it-IT" altLang="it-IT" sz="1200"/>
              <a:pPr/>
              <a:t>1</a:t>
            </a:fld>
            <a:endParaRPr lang="it-IT" altLang="it-IT" sz="1200"/>
          </a:p>
        </p:txBody>
      </p:sp>
      <p:sp>
        <p:nvSpPr>
          <p:cNvPr id="7171" name="Rectangle 2">
            <a:extLst>
              <a:ext uri="{FF2B5EF4-FFF2-40B4-BE49-F238E27FC236}">
                <a16:creationId xmlns:a16="http://schemas.microsoft.com/office/drawing/2014/main" id="{1232FACC-2C36-4171-9647-CFB31992E31E}"/>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63C84B3F-F479-4B4F-82F8-32B46314311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latin typeface="Arial" panose="020B0604020202020204" pitchFamily="34" charset="0"/>
              <a:ea typeface="ヒラギノ角ゴ Pro W3"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F9959BAF-C228-4AD3-8E84-5D6BF87F4B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1E02580-37C3-4D56-9412-68104DAF6BAD}" type="slidenum">
              <a:rPr lang="it-IT" altLang="it-IT">
                <a:ea typeface="MS PGothic" panose="020B0600070205080204" pitchFamily="34" charset="-128"/>
              </a:rPr>
              <a:pPr>
                <a:spcBef>
                  <a:spcPct val="0"/>
                </a:spcBef>
              </a:pPr>
              <a:t>22</a:t>
            </a:fld>
            <a:endParaRPr lang="it-IT" altLang="it-IT">
              <a:ea typeface="MS PGothic" panose="020B0600070205080204" pitchFamily="34" charset="-128"/>
            </a:endParaRPr>
          </a:p>
        </p:txBody>
      </p:sp>
      <p:sp>
        <p:nvSpPr>
          <p:cNvPr id="5123" name="Rectangle 2">
            <a:extLst>
              <a:ext uri="{FF2B5EF4-FFF2-40B4-BE49-F238E27FC236}">
                <a16:creationId xmlns:a16="http://schemas.microsoft.com/office/drawing/2014/main" id="{084701E9-F8D4-4B9D-8B35-5EAA3419C00C}"/>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17BB00DD-E6A5-415D-96E2-48873B0F60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ea typeface="MS PGothic" panose="020B0600070205080204" pitchFamily="34" charset="-128"/>
            </a:endParaRPr>
          </a:p>
        </p:txBody>
      </p:sp>
    </p:spTree>
    <p:extLst>
      <p:ext uri="{BB962C8B-B14F-4D97-AF65-F5344CB8AC3E}">
        <p14:creationId xmlns:p14="http://schemas.microsoft.com/office/powerpoint/2010/main" val="3220843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F9959BAF-C228-4AD3-8E84-5D6BF87F4B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1E02580-37C3-4D56-9412-68104DAF6BAD}" type="slidenum">
              <a:rPr lang="it-IT" altLang="it-IT">
                <a:ea typeface="MS PGothic" panose="020B0600070205080204" pitchFamily="34" charset="-128"/>
              </a:rPr>
              <a:pPr>
                <a:spcBef>
                  <a:spcPct val="0"/>
                </a:spcBef>
              </a:pPr>
              <a:t>2</a:t>
            </a:fld>
            <a:endParaRPr lang="it-IT" altLang="it-IT">
              <a:ea typeface="MS PGothic" panose="020B0600070205080204" pitchFamily="34" charset="-128"/>
            </a:endParaRPr>
          </a:p>
        </p:txBody>
      </p:sp>
      <p:sp>
        <p:nvSpPr>
          <p:cNvPr id="5123" name="Rectangle 2">
            <a:extLst>
              <a:ext uri="{FF2B5EF4-FFF2-40B4-BE49-F238E27FC236}">
                <a16:creationId xmlns:a16="http://schemas.microsoft.com/office/drawing/2014/main" id="{084701E9-F8D4-4B9D-8B35-5EAA3419C00C}"/>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17BB00DD-E6A5-415D-96E2-48873B0F60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ea typeface="MS PGothic" panose="020B0600070205080204" pitchFamily="34" charset="-128"/>
            </a:endParaRPr>
          </a:p>
        </p:txBody>
      </p:sp>
    </p:spTree>
    <p:extLst>
      <p:ext uri="{BB962C8B-B14F-4D97-AF65-F5344CB8AC3E}">
        <p14:creationId xmlns:p14="http://schemas.microsoft.com/office/powerpoint/2010/main" val="3146172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3851487" y="9432608"/>
            <a:ext cx="2946188" cy="495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86" tIns="45743" rIns="91486" bIns="45743" anchor="b"/>
          <a:lstStyle>
            <a:lvl1pPr>
              <a:defRPr sz="1400">
                <a:solidFill>
                  <a:schemeClr val="bg1"/>
                </a:solidFill>
                <a:latin typeface="Arial" panose="020B0604020202020204" pitchFamily="34" charset="0"/>
                <a:ea typeface="ＭＳ Ｐゴシック" panose="020B0600070205080204" pitchFamily="34" charset="-128"/>
              </a:defRPr>
            </a:lvl1pPr>
            <a:lvl2pPr marL="742950" indent="-285750">
              <a:defRPr sz="1400">
                <a:solidFill>
                  <a:schemeClr val="bg1"/>
                </a:solidFill>
                <a:latin typeface="Arial" panose="020B0604020202020204" pitchFamily="34" charset="0"/>
                <a:ea typeface="ＭＳ Ｐゴシック" panose="020B0600070205080204" pitchFamily="34" charset="-128"/>
              </a:defRPr>
            </a:lvl2pPr>
            <a:lvl3pPr marL="1143000" indent="-228600">
              <a:defRPr sz="1400">
                <a:solidFill>
                  <a:schemeClr val="bg1"/>
                </a:solidFill>
                <a:latin typeface="Arial" panose="020B0604020202020204" pitchFamily="34" charset="0"/>
                <a:ea typeface="ＭＳ Ｐゴシック" panose="020B0600070205080204" pitchFamily="34" charset="-128"/>
              </a:defRPr>
            </a:lvl3pPr>
            <a:lvl4pPr marL="1600200" indent="-228600">
              <a:defRPr sz="1400">
                <a:solidFill>
                  <a:schemeClr val="bg1"/>
                </a:solidFill>
                <a:latin typeface="Arial" panose="020B0604020202020204" pitchFamily="34" charset="0"/>
                <a:ea typeface="ＭＳ Ｐゴシック" panose="020B0600070205080204" pitchFamily="34" charset="-128"/>
              </a:defRPr>
            </a:lvl4pPr>
            <a:lvl5pPr marL="2057400" indent="-228600">
              <a:defRPr sz="14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bg1"/>
                </a:solidFill>
                <a:latin typeface="Arial" panose="020B0604020202020204" pitchFamily="34" charset="0"/>
                <a:ea typeface="ＭＳ Ｐゴシック" panose="020B0600070205080204" pitchFamily="34" charset="-128"/>
              </a:defRPr>
            </a:lvl9pPr>
          </a:lstStyle>
          <a:p>
            <a:pPr algn="r"/>
            <a:fld id="{AA1DF12B-7F26-4CBA-AFA3-0EB185093852}" type="slidenum">
              <a:rPr lang="it-IT" sz="1200">
                <a:solidFill>
                  <a:schemeClr val="tx1"/>
                </a:solidFill>
              </a:rPr>
              <a:pPr algn="r"/>
              <a:t>3</a:t>
            </a:fld>
            <a:endParaRPr lang="it-IT" sz="1200">
              <a:solidFill>
                <a:schemeClr val="tx1"/>
              </a:solidFill>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945836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3851487" y="9432608"/>
            <a:ext cx="2946188" cy="495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86" tIns="45743" rIns="91486" bIns="45743" anchor="b"/>
          <a:lstStyle>
            <a:lvl1pPr>
              <a:defRPr sz="1400">
                <a:solidFill>
                  <a:schemeClr val="bg1"/>
                </a:solidFill>
                <a:latin typeface="Arial" panose="020B0604020202020204" pitchFamily="34" charset="0"/>
                <a:ea typeface="ＭＳ Ｐゴシック" panose="020B0600070205080204" pitchFamily="34" charset="-128"/>
              </a:defRPr>
            </a:lvl1pPr>
            <a:lvl2pPr marL="742950" indent="-285750">
              <a:defRPr sz="1400">
                <a:solidFill>
                  <a:schemeClr val="bg1"/>
                </a:solidFill>
                <a:latin typeface="Arial" panose="020B0604020202020204" pitchFamily="34" charset="0"/>
                <a:ea typeface="ＭＳ Ｐゴシック" panose="020B0600070205080204" pitchFamily="34" charset="-128"/>
              </a:defRPr>
            </a:lvl2pPr>
            <a:lvl3pPr marL="1143000" indent="-228600">
              <a:defRPr sz="1400">
                <a:solidFill>
                  <a:schemeClr val="bg1"/>
                </a:solidFill>
                <a:latin typeface="Arial" panose="020B0604020202020204" pitchFamily="34" charset="0"/>
                <a:ea typeface="ＭＳ Ｐゴシック" panose="020B0600070205080204" pitchFamily="34" charset="-128"/>
              </a:defRPr>
            </a:lvl3pPr>
            <a:lvl4pPr marL="1600200" indent="-228600">
              <a:defRPr sz="1400">
                <a:solidFill>
                  <a:schemeClr val="bg1"/>
                </a:solidFill>
                <a:latin typeface="Arial" panose="020B0604020202020204" pitchFamily="34" charset="0"/>
                <a:ea typeface="ＭＳ Ｐゴシック" panose="020B0600070205080204" pitchFamily="34" charset="-128"/>
              </a:defRPr>
            </a:lvl4pPr>
            <a:lvl5pPr marL="2057400" indent="-228600">
              <a:defRPr sz="14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bg1"/>
                </a:solidFill>
                <a:latin typeface="Arial" panose="020B0604020202020204" pitchFamily="34" charset="0"/>
                <a:ea typeface="ＭＳ Ｐゴシック" panose="020B0600070205080204" pitchFamily="34" charset="-128"/>
              </a:defRPr>
            </a:lvl9pPr>
          </a:lstStyle>
          <a:p>
            <a:pPr algn="r"/>
            <a:fld id="{AA1DF12B-7F26-4CBA-AFA3-0EB185093852}" type="slidenum">
              <a:rPr lang="it-IT" sz="1200">
                <a:solidFill>
                  <a:schemeClr val="tx1"/>
                </a:solidFill>
              </a:rPr>
              <a:pPr algn="r"/>
              <a:t>4</a:t>
            </a:fld>
            <a:endParaRPr lang="it-IT" sz="1200">
              <a:solidFill>
                <a:schemeClr val="tx1"/>
              </a:solidFill>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850586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3851487" y="9432608"/>
            <a:ext cx="2946188" cy="495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86" tIns="45743" rIns="91486" bIns="45743" anchor="b"/>
          <a:lstStyle>
            <a:lvl1pPr>
              <a:defRPr sz="1400">
                <a:solidFill>
                  <a:schemeClr val="bg1"/>
                </a:solidFill>
                <a:latin typeface="Arial" panose="020B0604020202020204" pitchFamily="34" charset="0"/>
                <a:ea typeface="ＭＳ Ｐゴシック" panose="020B0600070205080204" pitchFamily="34" charset="-128"/>
              </a:defRPr>
            </a:lvl1pPr>
            <a:lvl2pPr marL="742950" indent="-285750">
              <a:defRPr sz="1400">
                <a:solidFill>
                  <a:schemeClr val="bg1"/>
                </a:solidFill>
                <a:latin typeface="Arial" panose="020B0604020202020204" pitchFamily="34" charset="0"/>
                <a:ea typeface="ＭＳ Ｐゴシック" panose="020B0600070205080204" pitchFamily="34" charset="-128"/>
              </a:defRPr>
            </a:lvl2pPr>
            <a:lvl3pPr marL="1143000" indent="-228600">
              <a:defRPr sz="1400">
                <a:solidFill>
                  <a:schemeClr val="bg1"/>
                </a:solidFill>
                <a:latin typeface="Arial" panose="020B0604020202020204" pitchFamily="34" charset="0"/>
                <a:ea typeface="ＭＳ Ｐゴシック" panose="020B0600070205080204" pitchFamily="34" charset="-128"/>
              </a:defRPr>
            </a:lvl3pPr>
            <a:lvl4pPr marL="1600200" indent="-228600">
              <a:defRPr sz="1400">
                <a:solidFill>
                  <a:schemeClr val="bg1"/>
                </a:solidFill>
                <a:latin typeface="Arial" panose="020B0604020202020204" pitchFamily="34" charset="0"/>
                <a:ea typeface="ＭＳ Ｐゴシック" panose="020B0600070205080204" pitchFamily="34" charset="-128"/>
              </a:defRPr>
            </a:lvl4pPr>
            <a:lvl5pPr marL="2057400" indent="-228600">
              <a:defRPr sz="14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bg1"/>
                </a:solidFill>
                <a:latin typeface="Arial" panose="020B0604020202020204" pitchFamily="34" charset="0"/>
                <a:ea typeface="ＭＳ Ｐゴシック" panose="020B0600070205080204" pitchFamily="34" charset="-128"/>
              </a:defRPr>
            </a:lvl9pPr>
          </a:lstStyle>
          <a:p>
            <a:pPr algn="r"/>
            <a:fld id="{AA1DF12B-7F26-4CBA-AFA3-0EB185093852}" type="slidenum">
              <a:rPr lang="it-IT" sz="1200">
                <a:solidFill>
                  <a:schemeClr val="tx1"/>
                </a:solidFill>
              </a:rPr>
              <a:pPr algn="r"/>
              <a:t>16</a:t>
            </a:fld>
            <a:endParaRPr lang="it-IT" sz="1200">
              <a:solidFill>
                <a:schemeClr val="tx1"/>
              </a:solidFill>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203726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0875FE2B-0063-4DD0-93FD-F863B67F5A6C}" type="slidenum">
              <a:rPr lang="it-IT" altLang="it-IT" smtClean="0"/>
              <a:pPr>
                <a:defRPr/>
              </a:pPr>
              <a:t>18</a:t>
            </a:fld>
            <a:endParaRPr lang="it-IT" altLang="it-IT"/>
          </a:p>
        </p:txBody>
      </p:sp>
    </p:spTree>
    <p:extLst>
      <p:ext uri="{BB962C8B-B14F-4D97-AF65-F5344CB8AC3E}">
        <p14:creationId xmlns:p14="http://schemas.microsoft.com/office/powerpoint/2010/main" val="423348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0875FE2B-0063-4DD0-93FD-F863B67F5A6C}" type="slidenum">
              <a:rPr lang="it-IT" altLang="it-IT" smtClean="0"/>
              <a:pPr>
                <a:defRPr/>
              </a:pPr>
              <a:t>19</a:t>
            </a:fld>
            <a:endParaRPr lang="it-IT" altLang="it-IT"/>
          </a:p>
        </p:txBody>
      </p:sp>
    </p:spTree>
    <p:extLst>
      <p:ext uri="{BB962C8B-B14F-4D97-AF65-F5344CB8AC3E}">
        <p14:creationId xmlns:p14="http://schemas.microsoft.com/office/powerpoint/2010/main" val="1717635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723AAA5-D858-4433-B049-45331A8F3CA8}" type="slidenum">
              <a:rPr kumimoji="0" lang="it-IT"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it-IT"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075365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723AAA5-D858-4433-B049-45331A8F3CA8}" type="slidenum">
              <a:rPr kumimoji="0" lang="it-IT"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it-IT"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7414590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cover.jpg">
            <a:extLst>
              <a:ext uri="{FF2B5EF4-FFF2-40B4-BE49-F238E27FC236}">
                <a16:creationId xmlns:a16="http://schemas.microsoft.com/office/drawing/2014/main" id="{34D2C0D1-D891-4867-B849-850F5A9924C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9144000" cy="701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1458987" y="3878560"/>
            <a:ext cx="6929437" cy="990600"/>
          </a:xfrm>
        </p:spPr>
        <p:txBody>
          <a:bodyPr/>
          <a:lstStyle>
            <a:lvl1pPr>
              <a:lnSpc>
                <a:spcPts val="2200"/>
              </a:lnSpc>
              <a:defRPr b="1">
                <a:solidFill>
                  <a:schemeClr val="bg1"/>
                </a:solidFill>
                <a:latin typeface="Franklin Gothic Medium"/>
                <a:cs typeface="Franklin Gothic Medium"/>
              </a:defRPr>
            </a:lvl1pPr>
          </a:lstStyle>
          <a:p>
            <a:pPr lvl="0"/>
            <a:r>
              <a:rPr lang="it-IT" noProof="0" dirty="0"/>
              <a:t>Click to </a:t>
            </a:r>
            <a:r>
              <a:rPr lang="it-IT" noProof="0" dirty="0" err="1"/>
              <a:t>edit</a:t>
            </a:r>
            <a:r>
              <a:rPr lang="it-IT" noProof="0" dirty="0"/>
              <a:t> Master </a:t>
            </a:r>
            <a:r>
              <a:rPr lang="it-IT" noProof="0" dirty="0" err="1"/>
              <a:t>title</a:t>
            </a:r>
            <a:r>
              <a:rPr lang="it-IT" noProof="0" dirty="0"/>
              <a:t> style</a:t>
            </a:r>
          </a:p>
        </p:txBody>
      </p:sp>
      <p:sp>
        <p:nvSpPr>
          <p:cNvPr id="3075" name="Rectangle 3"/>
          <p:cNvSpPr>
            <a:spLocks noGrp="1" noChangeArrowheads="1"/>
          </p:cNvSpPr>
          <p:nvPr>
            <p:ph type="subTitle" idx="1"/>
          </p:nvPr>
        </p:nvSpPr>
        <p:spPr>
          <a:xfrm>
            <a:off x="1458987" y="5106888"/>
            <a:ext cx="6929437" cy="914400"/>
          </a:xfrm>
          <a:prstGeom prst="rect">
            <a:avLst/>
          </a:prstGeom>
        </p:spPr>
        <p:txBody>
          <a:bodyPr/>
          <a:lstStyle>
            <a:lvl1pPr marL="0" indent="0">
              <a:defRPr sz="2200" b="0" i="0">
                <a:solidFill>
                  <a:schemeClr val="bg1"/>
                </a:solidFill>
                <a:latin typeface="Franklin Gothic Book"/>
                <a:cs typeface="Franklin Gothic Book"/>
              </a:defRPr>
            </a:lvl1pPr>
          </a:lstStyle>
          <a:p>
            <a:pPr lvl="0"/>
            <a:r>
              <a:rPr lang="it-IT" noProof="0" dirty="0"/>
              <a:t>Fare clic per modificare lo stile del sottotitolo dello schema</a:t>
            </a:r>
          </a:p>
        </p:txBody>
      </p:sp>
    </p:spTree>
    <p:extLst>
      <p:ext uri="{BB962C8B-B14F-4D97-AF65-F5344CB8AC3E}">
        <p14:creationId xmlns:p14="http://schemas.microsoft.com/office/powerpoint/2010/main" val="3425261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20BADAB4-3C7E-4726-B067-B5B1B672F6CC}"/>
              </a:ext>
            </a:extLst>
          </p:cNvPr>
          <p:cNvSpPr txBox="1">
            <a:spLocks noChangeArrowheads="1"/>
          </p:cNvSpPr>
          <p:nvPr userDrawn="1"/>
        </p:nvSpPr>
        <p:spPr bwMode="auto">
          <a:xfrm>
            <a:off x="539750" y="1019175"/>
            <a:ext cx="8002588" cy="46038"/>
          </a:xfrm>
          <a:prstGeom prst="rect">
            <a:avLst/>
          </a:prstGeom>
          <a:solidFill>
            <a:srgbClr val="464990"/>
          </a:solidFill>
          <a:ln>
            <a:noFill/>
          </a:ln>
          <a:extLst/>
        </p:spPr>
        <p:txBody>
          <a:bodyPr tIns="0" bIns="0" anchor="ct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lgn="ctr">
              <a:defRPr/>
            </a:pPr>
            <a:endParaRPr lang="it-IT" sz="1800" dirty="0">
              <a:solidFill>
                <a:schemeClr val="bg1"/>
              </a:solidFill>
              <a:latin typeface="Franklin Gothic Book" pitchFamily="34" charset="0"/>
            </a:endParaRPr>
          </a:p>
        </p:txBody>
      </p:sp>
      <p:pic>
        <p:nvPicPr>
          <p:cNvPr id="5" name="Immagine 8">
            <a:extLst>
              <a:ext uri="{FF2B5EF4-FFF2-40B4-BE49-F238E27FC236}">
                <a16:creationId xmlns:a16="http://schemas.microsoft.com/office/drawing/2014/main" id="{3B10B3B3-CAE6-44FD-BB5A-8397199A4DE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76825" y="466725"/>
            <a:ext cx="1487488"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Users\Menna\Desktop\logo.jpg">
            <a:extLst>
              <a:ext uri="{FF2B5EF4-FFF2-40B4-BE49-F238E27FC236}">
                <a16:creationId xmlns:a16="http://schemas.microsoft.com/office/drawing/2014/main" id="{1469C9CA-07FB-4E25-94AB-2732B35BA1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32588" y="403225"/>
            <a:ext cx="1884362"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p:cNvSpPr>
            <a:spLocks noGrp="1" noChangeArrowheads="1"/>
          </p:cNvSpPr>
          <p:nvPr>
            <p:ph type="title"/>
          </p:nvPr>
        </p:nvSpPr>
        <p:spPr bwMode="auto">
          <a:xfrm>
            <a:off x="539552" y="104775"/>
            <a:ext cx="8002786" cy="914400"/>
          </a:xfrm>
          <a:prstGeom prst="rect">
            <a:avLst/>
          </a:prstGeom>
          <a:noFill/>
          <a:ln>
            <a:noFill/>
          </a:ln>
          <a:extLst/>
        </p:spPr>
        <p:txBody>
          <a:bodyPr/>
          <a:lstStyle/>
          <a:p>
            <a:pPr lvl="0"/>
            <a:r>
              <a:rPr lang="it-IT" dirty="0"/>
              <a:t>Fare clic per modificare stile</a:t>
            </a:r>
          </a:p>
        </p:txBody>
      </p:sp>
      <p:sp>
        <p:nvSpPr>
          <p:cNvPr id="7" name="Rectangle 6">
            <a:extLst>
              <a:ext uri="{FF2B5EF4-FFF2-40B4-BE49-F238E27FC236}">
                <a16:creationId xmlns:a16="http://schemas.microsoft.com/office/drawing/2014/main" id="{EDEB1156-AC95-4BDC-8641-0F6E23ECF1DE}"/>
              </a:ext>
            </a:extLst>
          </p:cNvPr>
          <p:cNvSpPr>
            <a:spLocks noGrp="1" noChangeArrowheads="1"/>
          </p:cNvSpPr>
          <p:nvPr>
            <p:ph type="sldNum" sz="quarter" idx="10"/>
          </p:nvPr>
        </p:nvSpPr>
        <p:spPr/>
        <p:txBody>
          <a:bodyPr/>
          <a:lstStyle>
            <a:lvl1pPr>
              <a:defRPr smtClean="0">
                <a:solidFill>
                  <a:srgbClr val="FFFFFF"/>
                </a:solidFill>
              </a:defRPr>
            </a:lvl1pPr>
          </a:lstStyle>
          <a:p>
            <a:pPr>
              <a:defRPr/>
            </a:pPr>
            <a:fld id="{EC7D0646-FBE6-4BF6-AABF-C02CE3F7EEED}" type="slidenum">
              <a:rPr lang="it-IT" altLang="it-IT"/>
              <a:pPr>
                <a:defRPr/>
              </a:pPr>
              <a:t>‹N›</a:t>
            </a:fld>
            <a:endParaRPr lang="it-IT" altLang="it-IT"/>
          </a:p>
        </p:txBody>
      </p:sp>
    </p:spTree>
    <p:extLst>
      <p:ext uri="{BB962C8B-B14F-4D97-AF65-F5344CB8AC3E}">
        <p14:creationId xmlns:p14="http://schemas.microsoft.com/office/powerpoint/2010/main" val="3317279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D8C69B46-7F60-4609-AE73-155F1F18D781}" type="slidenum">
              <a:rPr lang="it-IT" altLang="it-IT"/>
              <a:pPr>
                <a:defRPr/>
              </a:pPr>
              <a:t>‹N›</a:t>
            </a:fld>
            <a:endParaRPr lang="it-IT" altLang="it-IT"/>
          </a:p>
        </p:txBody>
      </p:sp>
    </p:spTree>
    <p:extLst>
      <p:ext uri="{BB962C8B-B14F-4D97-AF65-F5344CB8AC3E}">
        <p14:creationId xmlns:p14="http://schemas.microsoft.com/office/powerpoint/2010/main" val="2253801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6C69082-7E1D-43A9-B2A9-8C6DA5530F11}" type="datetime1">
              <a:rPr lang="it-IT"/>
              <a:pPr>
                <a:defRPr/>
              </a:pPr>
              <a:t>12/02/2018</a:t>
            </a:fld>
            <a:endParaRPr lang="it-IT"/>
          </a:p>
        </p:txBody>
      </p:sp>
      <p:sp>
        <p:nvSpPr>
          <p:cNvPr id="3" name="Rectangle 5"/>
          <p:cNvSpPr>
            <a:spLocks noGrp="1" noChangeArrowheads="1"/>
          </p:cNvSpPr>
          <p:nvPr>
            <p:ph type="ftr" sz="quarter" idx="11"/>
          </p:nvPr>
        </p:nvSpPr>
        <p:spPr>
          <a:ln/>
        </p:spPr>
        <p:txBody>
          <a:bodyPr/>
          <a:lstStyle>
            <a:lvl1pPr>
              <a:defRPr/>
            </a:lvl1pPr>
          </a:lstStyle>
          <a:p>
            <a:pPr>
              <a:defRPr/>
            </a:pPr>
            <a:r>
              <a:rPr lang="it-IT"/>
              <a:t>L’educazione musicale nella scuola secondaria di primo grado</a:t>
            </a:r>
          </a:p>
        </p:txBody>
      </p:sp>
      <p:sp>
        <p:nvSpPr>
          <p:cNvPr id="4" name="Rectangle 6"/>
          <p:cNvSpPr>
            <a:spLocks noGrp="1" noChangeArrowheads="1"/>
          </p:cNvSpPr>
          <p:nvPr>
            <p:ph type="sldNum" sz="quarter" idx="12"/>
          </p:nvPr>
        </p:nvSpPr>
        <p:spPr>
          <a:ln/>
        </p:spPr>
        <p:txBody>
          <a:bodyPr/>
          <a:lstStyle>
            <a:lvl1pPr>
              <a:defRPr/>
            </a:lvl1pPr>
          </a:lstStyle>
          <a:p>
            <a:pPr>
              <a:defRPr/>
            </a:pPr>
            <a:r>
              <a:rPr lang="it-IT"/>
              <a:t>Pagina </a:t>
            </a:r>
            <a:fld id="{B75443D7-B3FB-4181-9E35-0E2BADC52105}" type="slidenum">
              <a:rPr lang="it-IT"/>
              <a:pPr>
                <a:defRPr/>
              </a:pPr>
              <a:t>‹N›</a:t>
            </a:fld>
            <a:endParaRPr lang="it-IT"/>
          </a:p>
        </p:txBody>
      </p:sp>
    </p:spTree>
    <p:extLst>
      <p:ext uri="{BB962C8B-B14F-4D97-AF65-F5344CB8AC3E}">
        <p14:creationId xmlns:p14="http://schemas.microsoft.com/office/powerpoint/2010/main" val="2347316656"/>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7F12AC2-E36B-42CE-8AA7-1337860A502C}"/>
              </a:ext>
            </a:extLst>
          </p:cNvPr>
          <p:cNvSpPr>
            <a:spLocks noGrp="1" noChangeArrowheads="1"/>
          </p:cNvSpPr>
          <p:nvPr>
            <p:ph type="title"/>
          </p:nvPr>
        </p:nvSpPr>
        <p:spPr bwMode="auto">
          <a:xfrm>
            <a:off x="539750" y="76200"/>
            <a:ext cx="80073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it-IT" altLang="it-IT"/>
              <a:t>Fare clic per modificare stile</a:t>
            </a:r>
          </a:p>
        </p:txBody>
      </p:sp>
      <p:pic>
        <p:nvPicPr>
          <p:cNvPr id="1028" name="Picture 2" descr="piede.jpg">
            <a:extLst>
              <a:ext uri="{FF2B5EF4-FFF2-40B4-BE49-F238E27FC236}">
                <a16:creationId xmlns:a16="http://schemas.microsoft.com/office/drawing/2014/main" id="{134F49BE-D310-47BF-BAF8-76AAAE82161F}"/>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570788" y="6450013"/>
            <a:ext cx="1573212"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29" name="Straight Connector 4">
            <a:extLst>
              <a:ext uri="{FF2B5EF4-FFF2-40B4-BE49-F238E27FC236}">
                <a16:creationId xmlns:a16="http://schemas.microsoft.com/office/drawing/2014/main" id="{C66B525A-C954-446E-A2B7-B5277B885071}"/>
              </a:ext>
            </a:extLst>
          </p:cNvPr>
          <p:cNvCxnSpPr>
            <a:cxnSpLocks noChangeShapeType="1"/>
          </p:cNvCxnSpPr>
          <p:nvPr userDrawn="1"/>
        </p:nvCxnSpPr>
        <p:spPr bwMode="auto">
          <a:xfrm>
            <a:off x="539750" y="1052513"/>
            <a:ext cx="5603875" cy="0"/>
          </a:xfrm>
          <a:prstGeom prst="line">
            <a:avLst/>
          </a:prstGeom>
          <a:noFill/>
          <a:ln w="19050">
            <a:solidFill>
              <a:srgbClr val="822433"/>
            </a:solidFill>
            <a:round/>
            <a:headEnd/>
            <a:tailEnd/>
          </a:ln>
          <a:extLst>
            <a:ext uri="{909E8E84-426E-40DD-AFC4-6F175D3DCCD1}">
              <a14:hiddenFill xmlns:a14="http://schemas.microsoft.com/office/drawing/2010/main">
                <a:noFill/>
              </a14:hiddenFill>
            </a:ext>
          </a:extLst>
        </p:spPr>
      </p:cxnSp>
      <p:sp>
        <p:nvSpPr>
          <p:cNvPr id="1030" name="Rectangle 6">
            <a:extLst>
              <a:ext uri="{FF2B5EF4-FFF2-40B4-BE49-F238E27FC236}">
                <a16:creationId xmlns:a16="http://schemas.microsoft.com/office/drawing/2014/main" id="{6569213B-A7C7-43FB-95C8-D2FF8F4A891B}"/>
              </a:ext>
            </a:extLst>
          </p:cNvPr>
          <p:cNvSpPr>
            <a:spLocks noGrp="1" noChangeArrowheads="1"/>
          </p:cNvSpPr>
          <p:nvPr>
            <p:ph type="sldNum" sz="quarter" idx="4"/>
          </p:nvPr>
        </p:nvSpPr>
        <p:spPr bwMode="auto">
          <a:xfrm>
            <a:off x="8520113" y="6597650"/>
            <a:ext cx="609600" cy="214313"/>
          </a:xfrm>
          <a:prstGeom prst="rect">
            <a:avLst/>
          </a:prstGeom>
          <a:noFill/>
          <a:ln>
            <a:noFill/>
          </a:ln>
          <a:extLst/>
        </p:spPr>
        <p:txBody>
          <a:bodyPr vert="horz" wrap="square" lIns="0" tIns="0" rIns="0" bIns="0" numCol="1" anchor="t" anchorCtr="0" compatLnSpc="1">
            <a:prstTxWarp prst="textNoShape">
              <a:avLst/>
            </a:prstTxWarp>
          </a:bodyPr>
          <a:lstStyle>
            <a:lvl1pPr>
              <a:lnSpc>
                <a:spcPts val="900"/>
              </a:lnSpc>
              <a:defRPr sz="800" smtClean="0">
                <a:solidFill>
                  <a:schemeClr val="bg1"/>
                </a:solidFill>
                <a:latin typeface="Franklin Gothic Book" panose="020B0503020102020204" pitchFamily="34" charset="0"/>
              </a:defRPr>
            </a:lvl1pPr>
          </a:lstStyle>
          <a:p>
            <a:pPr>
              <a:defRPr/>
            </a:pPr>
            <a:fld id="{4EE59692-FDDC-4E17-940F-095716628021}"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7" r:id="rId3"/>
    <p:sldLayoutId id="2147483748" r:id="rId4"/>
  </p:sldLayoutIdLst>
  <p:hf hdr="0" ftr="0" dt="0"/>
  <p:txStyles>
    <p:titleStyle>
      <a:lvl1pPr algn="l" rtl="0" eaLnBrk="0" fontAlgn="base" hangingPunct="0">
        <a:spcBef>
          <a:spcPct val="0"/>
        </a:spcBef>
        <a:spcAft>
          <a:spcPct val="0"/>
        </a:spcAft>
        <a:defRPr sz="2400">
          <a:solidFill>
            <a:srgbClr val="881E33"/>
          </a:solidFill>
          <a:latin typeface="Franklin Gothic Medium"/>
          <a:ea typeface="+mj-ea"/>
          <a:cs typeface="Franklin Gothic Medium"/>
        </a:defRPr>
      </a:lvl1pPr>
      <a:lvl2pPr algn="l" rtl="0" eaLnBrk="0" fontAlgn="base" hangingPunct="0">
        <a:spcBef>
          <a:spcPct val="0"/>
        </a:spcBef>
        <a:spcAft>
          <a:spcPct val="0"/>
        </a:spcAft>
        <a:defRPr sz="2400">
          <a:solidFill>
            <a:srgbClr val="881E33"/>
          </a:solidFill>
          <a:latin typeface="Franklin Gothic Medium" charset="0"/>
          <a:ea typeface="ヒラギノ角ゴ Pro W3" charset="0"/>
          <a:cs typeface="Franklin Gothic Medium" pitchFamily="34" charset="0"/>
        </a:defRPr>
      </a:lvl2pPr>
      <a:lvl3pPr algn="l" rtl="0" eaLnBrk="0" fontAlgn="base" hangingPunct="0">
        <a:spcBef>
          <a:spcPct val="0"/>
        </a:spcBef>
        <a:spcAft>
          <a:spcPct val="0"/>
        </a:spcAft>
        <a:defRPr sz="2400">
          <a:solidFill>
            <a:srgbClr val="881E33"/>
          </a:solidFill>
          <a:latin typeface="Franklin Gothic Medium" charset="0"/>
          <a:ea typeface="ヒラギノ角ゴ Pro W3" charset="0"/>
          <a:cs typeface="Franklin Gothic Medium" pitchFamily="34" charset="0"/>
        </a:defRPr>
      </a:lvl3pPr>
      <a:lvl4pPr algn="l" rtl="0" eaLnBrk="0" fontAlgn="base" hangingPunct="0">
        <a:spcBef>
          <a:spcPct val="0"/>
        </a:spcBef>
        <a:spcAft>
          <a:spcPct val="0"/>
        </a:spcAft>
        <a:defRPr sz="2400">
          <a:solidFill>
            <a:srgbClr val="881E33"/>
          </a:solidFill>
          <a:latin typeface="Franklin Gothic Medium" charset="0"/>
          <a:ea typeface="ヒラギノ角ゴ Pro W3" charset="0"/>
          <a:cs typeface="Franklin Gothic Medium" pitchFamily="34" charset="0"/>
        </a:defRPr>
      </a:lvl4pPr>
      <a:lvl5pPr algn="l" rtl="0" eaLnBrk="0" fontAlgn="base" hangingPunct="0">
        <a:spcBef>
          <a:spcPct val="0"/>
        </a:spcBef>
        <a:spcAft>
          <a:spcPct val="0"/>
        </a:spcAft>
        <a:defRPr sz="2400">
          <a:solidFill>
            <a:srgbClr val="881E33"/>
          </a:solidFill>
          <a:latin typeface="Franklin Gothic Medium" charset="0"/>
          <a:ea typeface="ヒラギノ角ゴ Pro W3" charset="0"/>
          <a:cs typeface="Franklin Gothic Medium" pitchFamily="34" charset="0"/>
        </a:defRPr>
      </a:lvl5pPr>
      <a:lvl6pPr marL="457200" algn="l" rtl="0" fontAlgn="base">
        <a:spcBef>
          <a:spcPct val="0"/>
        </a:spcBef>
        <a:spcAft>
          <a:spcPct val="0"/>
        </a:spcAft>
        <a:defRPr sz="2400">
          <a:solidFill>
            <a:srgbClr val="A30050"/>
          </a:solidFill>
          <a:latin typeface="Verdana" charset="0"/>
          <a:ea typeface="ヒラギノ角ゴ Pro W3" charset="0"/>
          <a:cs typeface="ヒラギノ角ゴ Pro W3" charset="0"/>
        </a:defRPr>
      </a:lvl6pPr>
      <a:lvl7pPr marL="914400" algn="l" rtl="0" fontAlgn="base">
        <a:spcBef>
          <a:spcPct val="0"/>
        </a:spcBef>
        <a:spcAft>
          <a:spcPct val="0"/>
        </a:spcAft>
        <a:defRPr sz="2400">
          <a:solidFill>
            <a:srgbClr val="A30050"/>
          </a:solidFill>
          <a:latin typeface="Verdana" charset="0"/>
          <a:ea typeface="ヒラギノ角ゴ Pro W3" charset="0"/>
          <a:cs typeface="ヒラギノ角ゴ Pro W3" charset="0"/>
        </a:defRPr>
      </a:lvl7pPr>
      <a:lvl8pPr marL="1371600" algn="l" rtl="0" fontAlgn="base">
        <a:spcBef>
          <a:spcPct val="0"/>
        </a:spcBef>
        <a:spcAft>
          <a:spcPct val="0"/>
        </a:spcAft>
        <a:defRPr sz="2400">
          <a:solidFill>
            <a:srgbClr val="A30050"/>
          </a:solidFill>
          <a:latin typeface="Verdana" charset="0"/>
          <a:ea typeface="ヒラギノ角ゴ Pro W3" charset="0"/>
          <a:cs typeface="ヒラギノ角ゴ Pro W3" charset="0"/>
        </a:defRPr>
      </a:lvl8pPr>
      <a:lvl9pPr marL="1828800" algn="l" rtl="0" fontAlgn="base">
        <a:spcBef>
          <a:spcPct val="0"/>
        </a:spcBef>
        <a:spcAft>
          <a:spcPct val="0"/>
        </a:spcAft>
        <a:defRPr sz="2400">
          <a:solidFill>
            <a:srgbClr val="A30050"/>
          </a:solidFill>
          <a:latin typeface="Verdana" charset="0"/>
          <a:ea typeface="ヒラギノ角ゴ Pro W3" charset="0"/>
          <a:cs typeface="ヒラギノ角ゴ Pro W3" charset="0"/>
        </a:defRPr>
      </a:lvl9pPr>
    </p:titleStyle>
    <p:bodyStyle>
      <a:lvl1pPr marL="342900" indent="-342900" algn="l" rtl="0" eaLnBrk="0" fontAlgn="base" hangingPunct="0">
        <a:lnSpc>
          <a:spcPts val="2200"/>
        </a:lnSpc>
        <a:spcBef>
          <a:spcPct val="20000"/>
        </a:spcBef>
        <a:spcAft>
          <a:spcPct val="0"/>
        </a:spcAft>
        <a:defRPr sz="1600">
          <a:solidFill>
            <a:schemeClr val="tx1"/>
          </a:solidFill>
          <a:latin typeface="Franklin Gothic Book"/>
          <a:ea typeface="+mn-ea"/>
          <a:cs typeface="Franklin Gothic Book"/>
        </a:defRPr>
      </a:lvl1pPr>
      <a:lvl2pPr marL="479425" indent="-285750" algn="l" rtl="0" eaLnBrk="0" fontAlgn="base" hangingPunct="0">
        <a:lnSpc>
          <a:spcPts val="2200"/>
        </a:lnSpc>
        <a:spcBef>
          <a:spcPct val="20000"/>
        </a:spcBef>
        <a:spcAft>
          <a:spcPct val="0"/>
        </a:spcAft>
        <a:buClr>
          <a:srgbClr val="822433"/>
        </a:buClr>
        <a:buSzPct val="100000"/>
        <a:buFont typeface="Arial" panose="020B0604020202020204" pitchFamily="34" charset="0"/>
        <a:buChar char="•"/>
        <a:defRPr sz="1400">
          <a:solidFill>
            <a:schemeClr val="tx1"/>
          </a:solidFill>
          <a:latin typeface="Franklin Gothic Book"/>
          <a:ea typeface="+mn-ea"/>
          <a:cs typeface="Franklin Gothic Book"/>
        </a:defRPr>
      </a:lvl2pPr>
      <a:lvl3pPr marL="1638300" indent="-304800" algn="l" rtl="0" eaLnBrk="0" fontAlgn="base" hangingPunct="0">
        <a:lnSpc>
          <a:spcPts val="2200"/>
        </a:lnSpc>
        <a:spcBef>
          <a:spcPct val="20000"/>
        </a:spcBef>
        <a:spcAft>
          <a:spcPct val="0"/>
        </a:spcAft>
        <a:buClr>
          <a:srgbClr val="822433"/>
        </a:buClr>
        <a:buSzPct val="100000"/>
        <a:buFont typeface="Arial" panose="020B0604020202020204" pitchFamily="34" charset="0"/>
        <a:buChar char="•"/>
        <a:defRPr sz="1200">
          <a:solidFill>
            <a:schemeClr val="tx1"/>
          </a:solidFill>
          <a:latin typeface="Franklin Gothic Book"/>
          <a:ea typeface="+mn-ea"/>
          <a:cs typeface="Franklin Gothic Book"/>
        </a:defRPr>
      </a:lvl3pPr>
      <a:lvl4pPr marL="2095500" indent="-266700" algn="l" rtl="0" eaLnBrk="0" fontAlgn="base" hangingPunct="0">
        <a:lnSpc>
          <a:spcPts val="2200"/>
        </a:lnSpc>
        <a:spcBef>
          <a:spcPct val="20000"/>
        </a:spcBef>
        <a:spcAft>
          <a:spcPct val="0"/>
        </a:spcAft>
        <a:buClr>
          <a:srgbClr val="822433"/>
        </a:buClr>
        <a:buSzPct val="100000"/>
        <a:buFont typeface="Arial" panose="020B0604020202020204" pitchFamily="34" charset="0"/>
        <a:buChar char="•"/>
        <a:defRPr sz="1000">
          <a:solidFill>
            <a:schemeClr val="tx1"/>
          </a:solidFill>
          <a:latin typeface="Franklin Gothic Book"/>
          <a:ea typeface="+mn-ea"/>
          <a:cs typeface="Franklin Gothic Book"/>
        </a:defRPr>
      </a:lvl4pPr>
      <a:lvl5pPr marL="2552700" indent="-266700" algn="l" rtl="0" eaLnBrk="0" fontAlgn="base" hangingPunct="0">
        <a:lnSpc>
          <a:spcPts val="2200"/>
        </a:lnSpc>
        <a:spcBef>
          <a:spcPct val="20000"/>
        </a:spcBef>
        <a:spcAft>
          <a:spcPct val="0"/>
        </a:spcAft>
        <a:buFont typeface="Arial" panose="020B0604020202020204" pitchFamily="34" charset="0"/>
        <a:defRPr sz="1600">
          <a:solidFill>
            <a:schemeClr val="tx1"/>
          </a:solidFill>
          <a:latin typeface="Franklin Gothic Book"/>
          <a:ea typeface="+mn-ea"/>
          <a:cs typeface="Franklin Gothic Book"/>
        </a:defRPr>
      </a:lvl5pPr>
      <a:lvl6pPr marL="3009900" indent="-266700" algn="l" rtl="0" fontAlgn="base">
        <a:lnSpc>
          <a:spcPts val="2200"/>
        </a:lnSpc>
        <a:spcBef>
          <a:spcPct val="20000"/>
        </a:spcBef>
        <a:spcAft>
          <a:spcPct val="0"/>
        </a:spcAft>
        <a:buFont typeface="Arial" charset="0"/>
        <a:defRPr sz="1600">
          <a:solidFill>
            <a:schemeClr val="tx1"/>
          </a:solidFill>
          <a:latin typeface="+mn-lt"/>
          <a:ea typeface="+mn-ea"/>
          <a:cs typeface="+mn-cs"/>
        </a:defRPr>
      </a:lvl6pPr>
      <a:lvl7pPr marL="3467100" indent="-266700" algn="l" rtl="0" fontAlgn="base">
        <a:lnSpc>
          <a:spcPts val="2200"/>
        </a:lnSpc>
        <a:spcBef>
          <a:spcPct val="20000"/>
        </a:spcBef>
        <a:spcAft>
          <a:spcPct val="0"/>
        </a:spcAft>
        <a:buFont typeface="Arial" charset="0"/>
        <a:defRPr sz="1600">
          <a:solidFill>
            <a:schemeClr val="tx1"/>
          </a:solidFill>
          <a:latin typeface="+mn-lt"/>
          <a:ea typeface="+mn-ea"/>
          <a:cs typeface="+mn-cs"/>
        </a:defRPr>
      </a:lvl7pPr>
      <a:lvl8pPr marL="3924300" indent="-266700" algn="l" rtl="0" fontAlgn="base">
        <a:lnSpc>
          <a:spcPts val="2200"/>
        </a:lnSpc>
        <a:spcBef>
          <a:spcPct val="20000"/>
        </a:spcBef>
        <a:spcAft>
          <a:spcPct val="0"/>
        </a:spcAft>
        <a:buFont typeface="Arial" charset="0"/>
        <a:defRPr sz="1600">
          <a:solidFill>
            <a:schemeClr val="tx1"/>
          </a:solidFill>
          <a:latin typeface="+mn-lt"/>
          <a:ea typeface="+mn-ea"/>
          <a:cs typeface="+mn-cs"/>
        </a:defRPr>
      </a:lvl8pPr>
      <a:lvl9pPr marL="4381500" indent="-266700" algn="l" rtl="0" fontAlgn="base">
        <a:lnSpc>
          <a:spcPts val="2200"/>
        </a:lnSpc>
        <a:spcBef>
          <a:spcPct val="20000"/>
        </a:spcBef>
        <a:spcAft>
          <a:spcPct val="0"/>
        </a:spcAft>
        <a:buFont typeface="Arial" charset="0"/>
        <a:defRPr sz="16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0C3412E-E263-4A13-8413-AD94EC543355}"/>
              </a:ext>
            </a:extLst>
          </p:cNvPr>
          <p:cNvSpPr>
            <a:spLocks noGrp="1" noChangeArrowheads="1"/>
          </p:cNvSpPr>
          <p:nvPr>
            <p:ph type="ctrTitle"/>
          </p:nvPr>
        </p:nvSpPr>
        <p:spPr>
          <a:xfrm>
            <a:off x="1458913" y="3878263"/>
            <a:ext cx="6929437" cy="990600"/>
          </a:xfrm>
        </p:spPr>
        <p:txBody>
          <a:bodyPr/>
          <a:lstStyle/>
          <a:p>
            <a:pPr eaLnBrk="1" hangingPunct="1"/>
            <a:r>
              <a:rPr lang="en-US" altLang="it-IT" dirty="0" err="1">
                <a:latin typeface="Arial Narrow" panose="020B0606020202030204" pitchFamily="34" charset="0"/>
                <a:cs typeface="Franklin Gothic Medium" panose="020B0603020102020204" pitchFamily="34" charset="0"/>
              </a:rPr>
              <a:t>Pedagogia</a:t>
            </a:r>
            <a:r>
              <a:rPr lang="en-US" altLang="it-IT" dirty="0">
                <a:latin typeface="Arial Narrow" panose="020B0606020202030204" pitchFamily="34" charset="0"/>
                <a:cs typeface="Franklin Gothic Medium" panose="020B0603020102020204" pitchFamily="34" charset="0"/>
              </a:rPr>
              <a:t> </a:t>
            </a:r>
            <a:r>
              <a:rPr lang="en-US" altLang="it-IT" dirty="0" err="1">
                <a:latin typeface="Arial Narrow" panose="020B0606020202030204" pitchFamily="34" charset="0"/>
                <a:cs typeface="Franklin Gothic Medium" panose="020B0603020102020204" pitchFamily="34" charset="0"/>
              </a:rPr>
              <a:t>sperimentale</a:t>
            </a:r>
            <a:r>
              <a:rPr lang="en-US" altLang="it-IT" dirty="0">
                <a:latin typeface="Arial Narrow" panose="020B0606020202030204" pitchFamily="34" charset="0"/>
                <a:cs typeface="Franklin Gothic Medium" panose="020B0603020102020204" pitchFamily="34" charset="0"/>
              </a:rPr>
              <a:t> </a:t>
            </a:r>
            <a:br>
              <a:rPr lang="en-US" altLang="it-IT" dirty="0">
                <a:latin typeface="Arial Narrow" panose="020B0606020202030204" pitchFamily="34" charset="0"/>
                <a:cs typeface="Franklin Gothic Medium" panose="020B0603020102020204" pitchFamily="34" charset="0"/>
              </a:rPr>
            </a:br>
            <a:r>
              <a:rPr lang="en-US" altLang="it-IT" sz="1600" dirty="0">
                <a:latin typeface="Arial Narrow" panose="020B0606020202030204" pitchFamily="34" charset="0"/>
                <a:cs typeface="Franklin Gothic Medium" panose="020B0603020102020204" pitchFamily="34" charset="0"/>
              </a:rPr>
              <a:t>prof. Pietro </a:t>
            </a:r>
            <a:r>
              <a:rPr lang="en-US" altLang="it-IT" sz="1600" dirty="0" err="1">
                <a:latin typeface="Arial Narrow" panose="020B0606020202030204" pitchFamily="34" charset="0"/>
                <a:cs typeface="Franklin Gothic Medium" panose="020B0603020102020204" pitchFamily="34" charset="0"/>
              </a:rPr>
              <a:t>Lucisano</a:t>
            </a:r>
            <a:endParaRPr lang="en-US" altLang="it-IT" sz="1600" dirty="0">
              <a:latin typeface="Arial Narrow" panose="020B0606020202030204" pitchFamily="34" charset="0"/>
              <a:cs typeface="Franklin Gothic Medium" panose="020B0603020102020204" pitchFamily="34" charset="0"/>
            </a:endParaRPr>
          </a:p>
        </p:txBody>
      </p:sp>
      <p:sp>
        <p:nvSpPr>
          <p:cNvPr id="6147" name="Rectangle 3">
            <a:extLst>
              <a:ext uri="{FF2B5EF4-FFF2-40B4-BE49-F238E27FC236}">
                <a16:creationId xmlns:a16="http://schemas.microsoft.com/office/drawing/2014/main" id="{F7ED52F8-8460-4008-8318-95FAF2A81967}"/>
              </a:ext>
            </a:extLst>
          </p:cNvPr>
          <p:cNvSpPr>
            <a:spLocks noGrp="1" noChangeArrowheads="1"/>
          </p:cNvSpPr>
          <p:nvPr>
            <p:ph type="subTitle" idx="1"/>
          </p:nvPr>
        </p:nvSpPr>
        <p:spPr>
          <a:xfrm>
            <a:off x="1458913" y="5035550"/>
            <a:ext cx="6929437" cy="914400"/>
          </a:xfrm>
        </p:spPr>
        <p:txBody>
          <a:bodyPr/>
          <a:lstStyle/>
          <a:p>
            <a:pPr eaLnBrk="1" hangingPunct="1"/>
            <a:r>
              <a:rPr lang="en-US" altLang="it-IT" dirty="0">
                <a:latin typeface="Franklin Gothic Book" panose="020B0503020102020204" pitchFamily="34" charset="0"/>
                <a:cs typeface="Franklin Gothic Book" panose="020B0503020102020204" pitchFamily="34" charset="0"/>
              </a:rPr>
              <a:t>Le </a:t>
            </a:r>
            <a:r>
              <a:rPr lang="en-US" altLang="it-IT" dirty="0" err="1">
                <a:latin typeface="Franklin Gothic Book" panose="020B0503020102020204" pitchFamily="34" charset="0"/>
                <a:cs typeface="Franklin Gothic Book" panose="020B0503020102020204" pitchFamily="34" charset="0"/>
              </a:rPr>
              <a:t>competenze</a:t>
            </a:r>
            <a:r>
              <a:rPr lang="en-US" altLang="it-IT" dirty="0">
                <a:latin typeface="Franklin Gothic Book" panose="020B0503020102020204" pitchFamily="34" charset="0"/>
                <a:cs typeface="Franklin Gothic Book" panose="020B0503020102020204" pitchFamily="34" charset="0"/>
              </a:rPr>
              <a:t> </a:t>
            </a:r>
            <a:r>
              <a:rPr lang="en-US" altLang="it-IT" dirty="0" err="1">
                <a:latin typeface="Franklin Gothic Book" panose="020B0503020102020204" pitchFamily="34" charset="0"/>
                <a:cs typeface="Franklin Gothic Book" panose="020B0503020102020204" pitchFamily="34" charset="0"/>
              </a:rPr>
              <a:t>necessarie</a:t>
            </a:r>
            <a:r>
              <a:rPr lang="en-US" altLang="it-IT" dirty="0">
                <a:latin typeface="Franklin Gothic Book" panose="020B0503020102020204" pitchFamily="34" charset="0"/>
                <a:cs typeface="Franklin Gothic Book" panose="020B0503020102020204" pitchFamily="34" charset="0"/>
              </a:rPr>
              <a:t> per </a:t>
            </a:r>
            <a:r>
              <a:rPr lang="en-US" altLang="it-IT" dirty="0" err="1">
                <a:latin typeface="Franklin Gothic Book" panose="020B0503020102020204" pitchFamily="34" charset="0"/>
                <a:cs typeface="Franklin Gothic Book" panose="020B0503020102020204" pitchFamily="34" charset="0"/>
              </a:rPr>
              <a:t>educare</a:t>
            </a:r>
            <a:endParaRPr lang="en-US" altLang="it-IT" dirty="0">
              <a:latin typeface="Franklin Gothic Book" panose="020B0503020102020204" pitchFamily="34" charset="0"/>
              <a:cs typeface="Franklin Gothic Book" panose="020B0503020102020204" pitchFamily="34" charset="0"/>
            </a:endParaRPr>
          </a:p>
        </p:txBody>
      </p:sp>
      <p:pic>
        <p:nvPicPr>
          <p:cNvPr id="6148" name="Picture 5" descr="C:\Users\Menna\Desktop\logo.jpg">
            <a:extLst>
              <a:ext uri="{FF2B5EF4-FFF2-40B4-BE49-F238E27FC236}">
                <a16:creationId xmlns:a16="http://schemas.microsoft.com/office/drawing/2014/main" id="{2965607F-866F-49F3-909F-5E1146C502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2492375"/>
            <a:ext cx="24479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0"/>
          </p:nvPr>
        </p:nvSpPr>
        <p:spPr/>
        <p:txBody>
          <a:bodyPr/>
          <a:lstStyle/>
          <a:p>
            <a:pPr>
              <a:defRPr/>
            </a:pPr>
            <a:fld id="{EC7D0646-FBE6-4BF6-AABF-C02CE3F7EEED}" type="slidenum">
              <a:rPr lang="it-IT" altLang="it-IT" smtClean="0"/>
              <a:pPr>
                <a:defRPr/>
              </a:pPr>
              <a:t>10</a:t>
            </a:fld>
            <a:endParaRPr lang="it-IT" altLang="it-IT"/>
          </a:p>
        </p:txBody>
      </p:sp>
      <p:sp>
        <p:nvSpPr>
          <p:cNvPr id="5" name="Rettangolo 4">
            <a:extLst>
              <a:ext uri="{FF2B5EF4-FFF2-40B4-BE49-F238E27FC236}">
                <a16:creationId xmlns:a16="http://schemas.microsoft.com/office/drawing/2014/main" id="{631C8FBF-31B4-48AD-AFDB-4E006AFACCEA}"/>
              </a:ext>
            </a:extLst>
          </p:cNvPr>
          <p:cNvSpPr/>
          <p:nvPr/>
        </p:nvSpPr>
        <p:spPr>
          <a:xfrm>
            <a:off x="539552" y="1052736"/>
            <a:ext cx="1512168" cy="461665"/>
          </a:xfrm>
          <a:prstGeom prst="rect">
            <a:avLst/>
          </a:prstGeom>
          <a:solidFill>
            <a:srgbClr val="822433"/>
          </a:solidFill>
        </p:spPr>
        <p:txBody>
          <a:bodyPr wrap="square">
            <a:spAutoFit/>
          </a:bodyPr>
          <a:lstStyle/>
          <a:p>
            <a:r>
              <a:rPr lang="it-IT" altLang="it-IT" dirty="0">
                <a:solidFill>
                  <a:schemeClr val="bg1"/>
                </a:solidFill>
                <a:latin typeface="Arial Narrow" panose="020B0606020202030204" pitchFamily="34" charset="0"/>
              </a:rPr>
              <a:t>Il metodo</a:t>
            </a:r>
            <a:endParaRPr lang="it-IT" dirty="0">
              <a:solidFill>
                <a:schemeClr val="bg1"/>
              </a:solidFill>
              <a:latin typeface="Arial Narrow" panose="020B0606020202030204" pitchFamily="34" charset="0"/>
            </a:endParaRPr>
          </a:p>
        </p:txBody>
      </p:sp>
      <p:sp>
        <p:nvSpPr>
          <p:cNvPr id="8" name="AutoShape 4">
            <a:extLst>
              <a:ext uri="{FF2B5EF4-FFF2-40B4-BE49-F238E27FC236}">
                <a16:creationId xmlns:a16="http://schemas.microsoft.com/office/drawing/2014/main" id="{0FA0AF67-D901-429E-9F7A-208F746783D3}"/>
              </a:ext>
            </a:extLst>
          </p:cNvPr>
          <p:cNvSpPr>
            <a:spLocks noChangeArrowheads="1"/>
          </p:cNvSpPr>
          <p:nvPr/>
        </p:nvSpPr>
        <p:spPr bwMode="auto">
          <a:xfrm>
            <a:off x="1233736" y="1624047"/>
            <a:ext cx="609600" cy="762000"/>
          </a:xfrm>
          <a:prstGeom prst="smileyFace">
            <a:avLst>
              <a:gd name="adj" fmla="val -208"/>
            </a:avLst>
          </a:prstGeom>
          <a:solidFill>
            <a:schemeClr val="bg1"/>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it-IT" sz="32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9" name="AutoShape 9">
            <a:extLst>
              <a:ext uri="{FF2B5EF4-FFF2-40B4-BE49-F238E27FC236}">
                <a16:creationId xmlns:a16="http://schemas.microsoft.com/office/drawing/2014/main" id="{28198B53-E256-4152-9822-BB7B2C823025}"/>
              </a:ext>
            </a:extLst>
          </p:cNvPr>
          <p:cNvSpPr>
            <a:spLocks noChangeArrowheads="1"/>
          </p:cNvSpPr>
          <p:nvPr/>
        </p:nvSpPr>
        <p:spPr bwMode="auto">
          <a:xfrm>
            <a:off x="1995736" y="1624047"/>
            <a:ext cx="609600" cy="762000"/>
          </a:xfrm>
          <a:prstGeom prst="smileyFace">
            <a:avLst>
              <a:gd name="adj" fmla="val -208"/>
            </a:avLst>
          </a:prstGeom>
          <a:solidFill>
            <a:schemeClr val="bg1"/>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it-IT" sz="32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0" name="AutoShape 10">
            <a:extLst>
              <a:ext uri="{FF2B5EF4-FFF2-40B4-BE49-F238E27FC236}">
                <a16:creationId xmlns:a16="http://schemas.microsoft.com/office/drawing/2014/main" id="{D7522512-F5F6-4039-83EE-714ABA581E17}"/>
              </a:ext>
            </a:extLst>
          </p:cNvPr>
          <p:cNvSpPr>
            <a:spLocks noChangeArrowheads="1"/>
          </p:cNvSpPr>
          <p:nvPr/>
        </p:nvSpPr>
        <p:spPr bwMode="auto">
          <a:xfrm>
            <a:off x="2757736" y="1624047"/>
            <a:ext cx="609600" cy="762000"/>
          </a:xfrm>
          <a:prstGeom prst="smileyFace">
            <a:avLst>
              <a:gd name="adj" fmla="val 4653"/>
            </a:avLst>
          </a:prstGeom>
          <a:solidFill>
            <a:srgbClr val="F6D16A"/>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it-IT" sz="2000">
              <a:solidFill>
                <a:schemeClr val="tx1"/>
              </a:solidFill>
              <a:latin typeface="+mn-lt"/>
              <a:ea typeface="Tahoma" panose="020B0604030504040204" pitchFamily="34" charset="0"/>
              <a:cs typeface="Tahoma" panose="020B0604030504040204" pitchFamily="34" charset="0"/>
            </a:endParaRPr>
          </a:p>
        </p:txBody>
      </p:sp>
      <p:sp>
        <p:nvSpPr>
          <p:cNvPr id="11" name="AutoShape 18">
            <a:extLst>
              <a:ext uri="{FF2B5EF4-FFF2-40B4-BE49-F238E27FC236}">
                <a16:creationId xmlns:a16="http://schemas.microsoft.com/office/drawing/2014/main" id="{FB6C63B5-D46C-41FE-94F2-E33AC08E35C3}"/>
              </a:ext>
            </a:extLst>
          </p:cNvPr>
          <p:cNvSpPr>
            <a:spLocks noChangeArrowheads="1"/>
          </p:cNvSpPr>
          <p:nvPr/>
        </p:nvSpPr>
        <p:spPr bwMode="auto">
          <a:xfrm>
            <a:off x="1233736" y="2538447"/>
            <a:ext cx="609600" cy="762000"/>
          </a:xfrm>
          <a:prstGeom prst="smileyFace">
            <a:avLst>
              <a:gd name="adj" fmla="val -4653"/>
            </a:avLst>
          </a:prstGeom>
          <a:solidFill>
            <a:srgbClr val="A9CE91"/>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it-IT" sz="2000">
              <a:solidFill>
                <a:schemeClr val="tx1"/>
              </a:solidFill>
              <a:latin typeface="+mn-lt"/>
              <a:ea typeface="Tahoma" panose="020B0604030504040204" pitchFamily="34" charset="0"/>
              <a:cs typeface="Tahoma" panose="020B0604030504040204" pitchFamily="34" charset="0"/>
            </a:endParaRPr>
          </a:p>
        </p:txBody>
      </p:sp>
      <p:sp>
        <p:nvSpPr>
          <p:cNvPr id="12" name="AutoShape 19">
            <a:extLst>
              <a:ext uri="{FF2B5EF4-FFF2-40B4-BE49-F238E27FC236}">
                <a16:creationId xmlns:a16="http://schemas.microsoft.com/office/drawing/2014/main" id="{8C65A290-CCB3-453F-920B-D10B44821024}"/>
              </a:ext>
            </a:extLst>
          </p:cNvPr>
          <p:cNvSpPr>
            <a:spLocks noChangeArrowheads="1"/>
          </p:cNvSpPr>
          <p:nvPr/>
        </p:nvSpPr>
        <p:spPr bwMode="auto">
          <a:xfrm>
            <a:off x="2705000" y="2538447"/>
            <a:ext cx="609600" cy="762000"/>
          </a:xfrm>
          <a:prstGeom prst="smileyFace">
            <a:avLst>
              <a:gd name="adj" fmla="val -417"/>
            </a:avLst>
          </a:prstGeom>
          <a:solidFill>
            <a:schemeClr val="bg1"/>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it-IT" sz="3200">
              <a:solidFill>
                <a:schemeClr val="tx1"/>
              </a:solidFill>
              <a:ea typeface="Tahoma" panose="020B0604030504040204" pitchFamily="34" charset="0"/>
              <a:cs typeface="Tahoma" panose="020B0604030504040204" pitchFamily="34" charset="0"/>
            </a:endParaRPr>
          </a:p>
        </p:txBody>
      </p:sp>
      <p:sp>
        <p:nvSpPr>
          <p:cNvPr id="13" name="Text Box 73">
            <a:extLst>
              <a:ext uri="{FF2B5EF4-FFF2-40B4-BE49-F238E27FC236}">
                <a16:creationId xmlns:a16="http://schemas.microsoft.com/office/drawing/2014/main" id="{CD541D2D-8583-4274-8172-5C10D1FFEF79}"/>
              </a:ext>
            </a:extLst>
          </p:cNvPr>
          <p:cNvSpPr txBox="1">
            <a:spLocks noChangeArrowheads="1"/>
          </p:cNvSpPr>
          <p:nvPr/>
        </p:nvSpPr>
        <p:spPr bwMode="auto">
          <a:xfrm>
            <a:off x="289174" y="1852647"/>
            <a:ext cx="857927" cy="400110"/>
          </a:xfrm>
          <a:prstGeom prst="rect">
            <a:avLst/>
          </a:prstGeom>
          <a:noFill/>
          <a:ln w="9525">
            <a:noFill/>
            <a:miter lim="800000"/>
            <a:headEnd/>
            <a:tailEnd/>
          </a:ln>
        </p:spPr>
        <p:txBody>
          <a:bodyPr wrap="none">
            <a:spAutoFit/>
          </a:bodyPr>
          <a:lstStyle/>
          <a:p>
            <a:r>
              <a:rPr kumimoji="0" lang="it-IT" sz="2000" i="0" dirty="0" err="1">
                <a:effectLst/>
                <a:ea typeface="Tahoma" pitchFamily="34" charset="0"/>
                <a:cs typeface="Tahoma" pitchFamily="34" charset="0"/>
              </a:rPr>
              <a:t>Lez</a:t>
            </a:r>
            <a:r>
              <a:rPr kumimoji="0" lang="it-IT" sz="2000" i="0" dirty="0">
                <a:effectLst/>
                <a:ea typeface="Tahoma" pitchFamily="34" charset="0"/>
                <a:cs typeface="Tahoma" pitchFamily="34" charset="0"/>
              </a:rPr>
              <a:t>. 1</a:t>
            </a:r>
          </a:p>
        </p:txBody>
      </p:sp>
      <p:sp>
        <p:nvSpPr>
          <p:cNvPr id="14" name="Text Box 74">
            <a:extLst>
              <a:ext uri="{FF2B5EF4-FFF2-40B4-BE49-F238E27FC236}">
                <a16:creationId xmlns:a16="http://schemas.microsoft.com/office/drawing/2014/main" id="{93C4E575-AF1A-4553-A8BC-9CFA73889010}"/>
              </a:ext>
            </a:extLst>
          </p:cNvPr>
          <p:cNvSpPr txBox="1">
            <a:spLocks noChangeArrowheads="1"/>
          </p:cNvSpPr>
          <p:nvPr/>
        </p:nvSpPr>
        <p:spPr bwMode="auto">
          <a:xfrm>
            <a:off x="289174" y="3605247"/>
            <a:ext cx="857927" cy="400110"/>
          </a:xfrm>
          <a:prstGeom prst="rect">
            <a:avLst/>
          </a:prstGeom>
          <a:noFill/>
          <a:ln w="9525">
            <a:noFill/>
            <a:miter lim="800000"/>
            <a:headEnd/>
            <a:tailEnd/>
          </a:ln>
        </p:spPr>
        <p:txBody>
          <a:bodyPr wrap="none">
            <a:spAutoFit/>
          </a:bodyPr>
          <a:lstStyle/>
          <a:p>
            <a:r>
              <a:rPr kumimoji="0" lang="it-IT" sz="2000" i="0">
                <a:effectLst/>
                <a:ea typeface="Tahoma" pitchFamily="34" charset="0"/>
                <a:cs typeface="Tahoma" pitchFamily="34" charset="0"/>
              </a:rPr>
              <a:t>Lez. 3</a:t>
            </a:r>
          </a:p>
        </p:txBody>
      </p:sp>
      <p:sp>
        <p:nvSpPr>
          <p:cNvPr id="15" name="Text Box 75">
            <a:extLst>
              <a:ext uri="{FF2B5EF4-FFF2-40B4-BE49-F238E27FC236}">
                <a16:creationId xmlns:a16="http://schemas.microsoft.com/office/drawing/2014/main" id="{738B78D0-9E05-4294-A9F7-030B345EB56E}"/>
              </a:ext>
            </a:extLst>
          </p:cNvPr>
          <p:cNvSpPr txBox="1">
            <a:spLocks noChangeArrowheads="1"/>
          </p:cNvSpPr>
          <p:nvPr/>
        </p:nvSpPr>
        <p:spPr bwMode="auto">
          <a:xfrm>
            <a:off x="289174" y="4519647"/>
            <a:ext cx="857927" cy="400110"/>
          </a:xfrm>
          <a:prstGeom prst="rect">
            <a:avLst/>
          </a:prstGeom>
          <a:noFill/>
          <a:ln w="9525">
            <a:noFill/>
            <a:miter lim="800000"/>
            <a:headEnd/>
            <a:tailEnd/>
          </a:ln>
        </p:spPr>
        <p:txBody>
          <a:bodyPr wrap="none">
            <a:spAutoFit/>
          </a:bodyPr>
          <a:lstStyle/>
          <a:p>
            <a:r>
              <a:rPr kumimoji="0" lang="it-IT" sz="2000" i="0" dirty="0" err="1">
                <a:effectLst/>
                <a:ea typeface="Tahoma" pitchFamily="34" charset="0"/>
                <a:cs typeface="Tahoma" pitchFamily="34" charset="0"/>
              </a:rPr>
              <a:t>Lez</a:t>
            </a:r>
            <a:r>
              <a:rPr kumimoji="0" lang="it-IT" sz="2000" i="0" dirty="0">
                <a:effectLst/>
                <a:ea typeface="Tahoma" pitchFamily="34" charset="0"/>
                <a:cs typeface="Tahoma" pitchFamily="34" charset="0"/>
              </a:rPr>
              <a:t>. 4</a:t>
            </a:r>
          </a:p>
        </p:txBody>
      </p:sp>
      <p:sp>
        <p:nvSpPr>
          <p:cNvPr id="16" name="Text Box 76">
            <a:extLst>
              <a:ext uri="{FF2B5EF4-FFF2-40B4-BE49-F238E27FC236}">
                <a16:creationId xmlns:a16="http://schemas.microsoft.com/office/drawing/2014/main" id="{0470B042-5A4D-4535-91C1-05487F61AABE}"/>
              </a:ext>
            </a:extLst>
          </p:cNvPr>
          <p:cNvSpPr txBox="1">
            <a:spLocks noChangeArrowheads="1"/>
          </p:cNvSpPr>
          <p:nvPr/>
        </p:nvSpPr>
        <p:spPr bwMode="auto">
          <a:xfrm>
            <a:off x="289174" y="5357847"/>
            <a:ext cx="857927" cy="400110"/>
          </a:xfrm>
          <a:prstGeom prst="rect">
            <a:avLst/>
          </a:prstGeom>
          <a:noFill/>
          <a:ln w="9525">
            <a:noFill/>
            <a:miter lim="800000"/>
            <a:headEnd/>
            <a:tailEnd/>
          </a:ln>
        </p:spPr>
        <p:txBody>
          <a:bodyPr wrap="none">
            <a:spAutoFit/>
          </a:bodyPr>
          <a:lstStyle/>
          <a:p>
            <a:r>
              <a:rPr kumimoji="0" lang="it-IT" sz="2000" i="0" dirty="0" err="1">
                <a:effectLst/>
                <a:ea typeface="Tahoma" pitchFamily="34" charset="0"/>
                <a:cs typeface="Tahoma" pitchFamily="34" charset="0"/>
              </a:rPr>
              <a:t>Lez</a:t>
            </a:r>
            <a:r>
              <a:rPr kumimoji="0" lang="it-IT" sz="2000" i="0" dirty="0">
                <a:effectLst/>
                <a:ea typeface="Tahoma" pitchFamily="34" charset="0"/>
                <a:cs typeface="Tahoma" pitchFamily="34" charset="0"/>
              </a:rPr>
              <a:t>. 5</a:t>
            </a:r>
          </a:p>
        </p:txBody>
      </p:sp>
      <p:sp>
        <p:nvSpPr>
          <p:cNvPr id="17" name="Text Box 77">
            <a:extLst>
              <a:ext uri="{FF2B5EF4-FFF2-40B4-BE49-F238E27FC236}">
                <a16:creationId xmlns:a16="http://schemas.microsoft.com/office/drawing/2014/main" id="{3A3BF1C4-D034-4E8C-A9CD-76D9B83B6576}"/>
              </a:ext>
            </a:extLst>
          </p:cNvPr>
          <p:cNvSpPr txBox="1">
            <a:spLocks noChangeArrowheads="1"/>
          </p:cNvSpPr>
          <p:nvPr/>
        </p:nvSpPr>
        <p:spPr bwMode="auto">
          <a:xfrm>
            <a:off x="289174" y="2690847"/>
            <a:ext cx="857927" cy="400110"/>
          </a:xfrm>
          <a:prstGeom prst="rect">
            <a:avLst/>
          </a:prstGeom>
          <a:noFill/>
          <a:ln w="9525">
            <a:noFill/>
            <a:miter lim="800000"/>
            <a:headEnd/>
            <a:tailEnd/>
          </a:ln>
        </p:spPr>
        <p:txBody>
          <a:bodyPr wrap="none">
            <a:spAutoFit/>
          </a:bodyPr>
          <a:lstStyle/>
          <a:p>
            <a:r>
              <a:rPr kumimoji="0" lang="it-IT" sz="2000" i="0" dirty="0" err="1">
                <a:effectLst/>
                <a:ea typeface="Tahoma" pitchFamily="34" charset="0"/>
                <a:cs typeface="Tahoma" pitchFamily="34" charset="0"/>
              </a:rPr>
              <a:t>Lez</a:t>
            </a:r>
            <a:r>
              <a:rPr kumimoji="0" lang="it-IT" sz="2000" i="0" dirty="0">
                <a:effectLst/>
                <a:ea typeface="Tahoma" pitchFamily="34" charset="0"/>
                <a:cs typeface="Tahoma" pitchFamily="34" charset="0"/>
              </a:rPr>
              <a:t>. 2</a:t>
            </a:r>
          </a:p>
        </p:txBody>
      </p:sp>
      <p:sp>
        <p:nvSpPr>
          <p:cNvPr id="18" name="Line 78">
            <a:extLst>
              <a:ext uri="{FF2B5EF4-FFF2-40B4-BE49-F238E27FC236}">
                <a16:creationId xmlns:a16="http://schemas.microsoft.com/office/drawing/2014/main" id="{275F067A-66DD-4D7F-B23F-C5434EA51038}"/>
              </a:ext>
            </a:extLst>
          </p:cNvPr>
          <p:cNvSpPr>
            <a:spLocks noChangeShapeType="1"/>
          </p:cNvSpPr>
          <p:nvPr/>
        </p:nvSpPr>
        <p:spPr bwMode="auto">
          <a:xfrm>
            <a:off x="395536" y="2462247"/>
            <a:ext cx="8534400" cy="0"/>
          </a:xfrm>
          <a:prstGeom prst="line">
            <a:avLst/>
          </a:prstGeom>
          <a:noFill/>
          <a:ln w="9525">
            <a:solidFill>
              <a:schemeClr val="tx1"/>
            </a:solidFill>
            <a:round/>
            <a:headEnd/>
            <a:tailEnd type="triangle" w="med" len="med"/>
          </a:ln>
        </p:spPr>
        <p:txBody>
          <a:bodyPr wrap="none" anchor="ctr"/>
          <a:lstStyle/>
          <a:p>
            <a:endParaRPr lang="it-IT"/>
          </a:p>
        </p:txBody>
      </p:sp>
      <p:sp>
        <p:nvSpPr>
          <p:cNvPr id="19" name="Line 79">
            <a:extLst>
              <a:ext uri="{FF2B5EF4-FFF2-40B4-BE49-F238E27FC236}">
                <a16:creationId xmlns:a16="http://schemas.microsoft.com/office/drawing/2014/main" id="{6F1E9954-AF99-4561-A96B-CBE66EA1B7CB}"/>
              </a:ext>
            </a:extLst>
          </p:cNvPr>
          <p:cNvSpPr>
            <a:spLocks noChangeShapeType="1"/>
          </p:cNvSpPr>
          <p:nvPr/>
        </p:nvSpPr>
        <p:spPr bwMode="auto">
          <a:xfrm>
            <a:off x="395536" y="3376647"/>
            <a:ext cx="8534400" cy="0"/>
          </a:xfrm>
          <a:prstGeom prst="line">
            <a:avLst/>
          </a:prstGeom>
          <a:noFill/>
          <a:ln w="9525">
            <a:solidFill>
              <a:schemeClr val="tx1"/>
            </a:solidFill>
            <a:round/>
            <a:headEnd/>
            <a:tailEnd type="triangle" w="med" len="med"/>
          </a:ln>
        </p:spPr>
        <p:txBody>
          <a:bodyPr wrap="none" anchor="ctr"/>
          <a:lstStyle/>
          <a:p>
            <a:endParaRPr lang="it-IT"/>
          </a:p>
        </p:txBody>
      </p:sp>
      <p:sp>
        <p:nvSpPr>
          <p:cNvPr id="20" name="Line 80">
            <a:extLst>
              <a:ext uri="{FF2B5EF4-FFF2-40B4-BE49-F238E27FC236}">
                <a16:creationId xmlns:a16="http://schemas.microsoft.com/office/drawing/2014/main" id="{404C2889-992D-4C6C-AABF-A37EF3EC54B0}"/>
              </a:ext>
            </a:extLst>
          </p:cNvPr>
          <p:cNvSpPr>
            <a:spLocks noChangeShapeType="1"/>
          </p:cNvSpPr>
          <p:nvPr/>
        </p:nvSpPr>
        <p:spPr bwMode="auto">
          <a:xfrm>
            <a:off x="395536" y="4291047"/>
            <a:ext cx="8534400" cy="0"/>
          </a:xfrm>
          <a:prstGeom prst="line">
            <a:avLst/>
          </a:prstGeom>
          <a:noFill/>
          <a:ln w="9525">
            <a:solidFill>
              <a:schemeClr val="tx1"/>
            </a:solidFill>
            <a:round/>
            <a:headEnd/>
            <a:tailEnd type="triangle" w="med" len="med"/>
          </a:ln>
        </p:spPr>
        <p:txBody>
          <a:bodyPr wrap="none" anchor="ctr"/>
          <a:lstStyle/>
          <a:p>
            <a:endParaRPr lang="it-IT"/>
          </a:p>
        </p:txBody>
      </p:sp>
      <p:sp>
        <p:nvSpPr>
          <p:cNvPr id="21" name="Line 81">
            <a:extLst>
              <a:ext uri="{FF2B5EF4-FFF2-40B4-BE49-F238E27FC236}">
                <a16:creationId xmlns:a16="http://schemas.microsoft.com/office/drawing/2014/main" id="{F2306EE6-C1D3-4AC5-AA2B-6911E318E720}"/>
              </a:ext>
            </a:extLst>
          </p:cNvPr>
          <p:cNvSpPr>
            <a:spLocks noChangeShapeType="1"/>
          </p:cNvSpPr>
          <p:nvPr/>
        </p:nvSpPr>
        <p:spPr bwMode="auto">
          <a:xfrm>
            <a:off x="395536" y="5205447"/>
            <a:ext cx="8534400" cy="0"/>
          </a:xfrm>
          <a:prstGeom prst="line">
            <a:avLst/>
          </a:prstGeom>
          <a:noFill/>
          <a:ln w="9525">
            <a:solidFill>
              <a:schemeClr val="tx1"/>
            </a:solidFill>
            <a:round/>
            <a:headEnd/>
            <a:tailEnd type="triangle" w="med" len="med"/>
          </a:ln>
        </p:spPr>
        <p:txBody>
          <a:bodyPr wrap="none" anchor="ctr"/>
          <a:lstStyle/>
          <a:p>
            <a:endParaRPr lang="it-IT"/>
          </a:p>
        </p:txBody>
      </p:sp>
      <p:sp>
        <p:nvSpPr>
          <p:cNvPr id="22" name="Line 82">
            <a:extLst>
              <a:ext uri="{FF2B5EF4-FFF2-40B4-BE49-F238E27FC236}">
                <a16:creationId xmlns:a16="http://schemas.microsoft.com/office/drawing/2014/main" id="{7E64212F-8A83-42C9-AFC2-43949049ED1C}"/>
              </a:ext>
            </a:extLst>
          </p:cNvPr>
          <p:cNvSpPr>
            <a:spLocks noChangeShapeType="1"/>
          </p:cNvSpPr>
          <p:nvPr/>
        </p:nvSpPr>
        <p:spPr bwMode="auto">
          <a:xfrm>
            <a:off x="395536" y="6196047"/>
            <a:ext cx="8534400" cy="0"/>
          </a:xfrm>
          <a:prstGeom prst="line">
            <a:avLst/>
          </a:prstGeom>
          <a:noFill/>
          <a:ln w="9525">
            <a:solidFill>
              <a:schemeClr val="tx1"/>
            </a:solidFill>
            <a:round/>
            <a:headEnd/>
            <a:tailEnd type="triangle" w="med" len="med"/>
          </a:ln>
        </p:spPr>
        <p:txBody>
          <a:bodyPr wrap="none" anchor="ctr"/>
          <a:lstStyle/>
          <a:p>
            <a:endParaRPr lang="it-IT"/>
          </a:p>
        </p:txBody>
      </p:sp>
      <p:sp>
        <p:nvSpPr>
          <p:cNvPr id="23" name="Line 83">
            <a:extLst>
              <a:ext uri="{FF2B5EF4-FFF2-40B4-BE49-F238E27FC236}">
                <a16:creationId xmlns:a16="http://schemas.microsoft.com/office/drawing/2014/main" id="{BD57E754-0C4F-41DA-AB30-CBC90653C00C}"/>
              </a:ext>
            </a:extLst>
          </p:cNvPr>
          <p:cNvSpPr>
            <a:spLocks noChangeShapeType="1"/>
          </p:cNvSpPr>
          <p:nvPr/>
        </p:nvSpPr>
        <p:spPr bwMode="auto">
          <a:xfrm>
            <a:off x="395536" y="1547847"/>
            <a:ext cx="8534400" cy="0"/>
          </a:xfrm>
          <a:prstGeom prst="line">
            <a:avLst/>
          </a:prstGeom>
          <a:noFill/>
          <a:ln w="9525">
            <a:solidFill>
              <a:schemeClr val="tx1"/>
            </a:solidFill>
            <a:round/>
            <a:headEnd/>
            <a:tailEnd type="triangle" w="med" len="med"/>
          </a:ln>
        </p:spPr>
        <p:txBody>
          <a:bodyPr wrap="none" anchor="ctr"/>
          <a:lstStyle/>
          <a:p>
            <a:endParaRPr lang="it-IT"/>
          </a:p>
        </p:txBody>
      </p:sp>
      <p:sp>
        <p:nvSpPr>
          <p:cNvPr id="24" name="Text Box 84">
            <a:extLst>
              <a:ext uri="{FF2B5EF4-FFF2-40B4-BE49-F238E27FC236}">
                <a16:creationId xmlns:a16="http://schemas.microsoft.com/office/drawing/2014/main" id="{F669D937-6B69-4196-AB7C-63C90E805548}"/>
              </a:ext>
            </a:extLst>
          </p:cNvPr>
          <p:cNvSpPr txBox="1">
            <a:spLocks noChangeArrowheads="1"/>
          </p:cNvSpPr>
          <p:nvPr/>
        </p:nvSpPr>
        <p:spPr bwMode="auto">
          <a:xfrm>
            <a:off x="482080" y="6465922"/>
            <a:ext cx="8208912" cy="400110"/>
          </a:xfrm>
          <a:prstGeom prst="rect">
            <a:avLst/>
          </a:prstGeom>
          <a:noFill/>
          <a:ln w="9525">
            <a:noFill/>
            <a:miter lim="800000"/>
            <a:headEnd/>
            <a:tailEnd/>
          </a:ln>
        </p:spPr>
        <p:txBody>
          <a:bodyPr wrap="square">
            <a:spAutoFit/>
          </a:bodyPr>
          <a:lstStyle/>
          <a:p>
            <a:r>
              <a:rPr kumimoji="0" lang="it-IT" sz="2000" i="0" dirty="0">
                <a:effectLst/>
                <a:ea typeface="Tahoma" panose="020B0604030504040204" pitchFamily="34" charset="0"/>
                <a:cs typeface="Tahoma" panose="020B0604030504040204" pitchFamily="34" charset="0"/>
              </a:rPr>
              <a:t>Ecco che succede quando non si riesce a valutare per  tempo</a:t>
            </a:r>
          </a:p>
        </p:txBody>
      </p:sp>
      <p:sp>
        <p:nvSpPr>
          <p:cNvPr id="25" name="AutoShape 19">
            <a:extLst>
              <a:ext uri="{FF2B5EF4-FFF2-40B4-BE49-F238E27FC236}">
                <a16:creationId xmlns:a16="http://schemas.microsoft.com/office/drawing/2014/main" id="{47E7B13F-B17F-4A80-8B6B-A880E2BD2C84}"/>
              </a:ext>
            </a:extLst>
          </p:cNvPr>
          <p:cNvSpPr>
            <a:spLocks noChangeArrowheads="1"/>
          </p:cNvSpPr>
          <p:nvPr/>
        </p:nvSpPr>
        <p:spPr bwMode="auto">
          <a:xfrm>
            <a:off x="3500988" y="2555909"/>
            <a:ext cx="609600" cy="762000"/>
          </a:xfrm>
          <a:prstGeom prst="smileyFace">
            <a:avLst>
              <a:gd name="adj" fmla="val -417"/>
            </a:avLst>
          </a:prstGeom>
          <a:solidFill>
            <a:schemeClr val="bg1"/>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it-IT" sz="3200">
              <a:solidFill>
                <a:schemeClr val="tx1"/>
              </a:solidFill>
              <a:ea typeface="Tahoma" panose="020B0604030504040204" pitchFamily="34" charset="0"/>
              <a:cs typeface="Tahoma" panose="020B0604030504040204" pitchFamily="34" charset="0"/>
            </a:endParaRPr>
          </a:p>
        </p:txBody>
      </p:sp>
      <p:sp>
        <p:nvSpPr>
          <p:cNvPr id="26" name="AutoShape 19">
            <a:extLst>
              <a:ext uri="{FF2B5EF4-FFF2-40B4-BE49-F238E27FC236}">
                <a16:creationId xmlns:a16="http://schemas.microsoft.com/office/drawing/2014/main" id="{8543782C-05BC-4275-B366-30990F03CCDA}"/>
              </a:ext>
            </a:extLst>
          </p:cNvPr>
          <p:cNvSpPr>
            <a:spLocks noChangeArrowheads="1"/>
          </p:cNvSpPr>
          <p:nvPr/>
        </p:nvSpPr>
        <p:spPr bwMode="auto">
          <a:xfrm>
            <a:off x="4279678" y="3452847"/>
            <a:ext cx="609600" cy="762000"/>
          </a:xfrm>
          <a:prstGeom prst="smileyFace">
            <a:avLst>
              <a:gd name="adj" fmla="val -417"/>
            </a:avLst>
          </a:prstGeom>
          <a:solidFill>
            <a:schemeClr val="bg1"/>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it-IT" sz="3200">
              <a:solidFill>
                <a:schemeClr val="tx1"/>
              </a:solidFill>
              <a:ea typeface="Tahoma" panose="020B0604030504040204" pitchFamily="34" charset="0"/>
              <a:cs typeface="Tahoma" panose="020B0604030504040204" pitchFamily="34" charset="0"/>
            </a:endParaRPr>
          </a:p>
        </p:txBody>
      </p:sp>
      <p:sp>
        <p:nvSpPr>
          <p:cNvPr id="27" name="AutoShape 18">
            <a:extLst>
              <a:ext uri="{FF2B5EF4-FFF2-40B4-BE49-F238E27FC236}">
                <a16:creationId xmlns:a16="http://schemas.microsoft.com/office/drawing/2014/main" id="{16590AEC-6E5F-411D-AC52-49B97EBB1E1C}"/>
              </a:ext>
            </a:extLst>
          </p:cNvPr>
          <p:cNvSpPr>
            <a:spLocks noChangeArrowheads="1"/>
          </p:cNvSpPr>
          <p:nvPr/>
        </p:nvSpPr>
        <p:spPr bwMode="auto">
          <a:xfrm>
            <a:off x="1969368" y="2555909"/>
            <a:ext cx="609600" cy="762000"/>
          </a:xfrm>
          <a:prstGeom prst="smileyFace">
            <a:avLst>
              <a:gd name="adj" fmla="val -4653"/>
            </a:avLst>
          </a:prstGeom>
          <a:solidFill>
            <a:srgbClr val="A9CE91"/>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it-IT" sz="2000">
              <a:solidFill>
                <a:schemeClr val="tx1"/>
              </a:solidFill>
              <a:latin typeface="+mn-lt"/>
              <a:ea typeface="Tahoma" panose="020B0604030504040204" pitchFamily="34" charset="0"/>
              <a:cs typeface="Tahoma" panose="020B0604030504040204" pitchFamily="34" charset="0"/>
            </a:endParaRPr>
          </a:p>
        </p:txBody>
      </p:sp>
      <p:sp>
        <p:nvSpPr>
          <p:cNvPr id="28" name="AutoShape 18">
            <a:extLst>
              <a:ext uri="{FF2B5EF4-FFF2-40B4-BE49-F238E27FC236}">
                <a16:creationId xmlns:a16="http://schemas.microsoft.com/office/drawing/2014/main" id="{C379316E-FEFA-4402-9ADB-6B789F4A72D3}"/>
              </a:ext>
            </a:extLst>
          </p:cNvPr>
          <p:cNvSpPr>
            <a:spLocks noChangeArrowheads="1"/>
          </p:cNvSpPr>
          <p:nvPr/>
        </p:nvSpPr>
        <p:spPr bwMode="auto">
          <a:xfrm>
            <a:off x="1995736" y="3442862"/>
            <a:ext cx="609600" cy="762000"/>
          </a:xfrm>
          <a:prstGeom prst="smileyFace">
            <a:avLst>
              <a:gd name="adj" fmla="val -4653"/>
            </a:avLst>
          </a:prstGeom>
          <a:solidFill>
            <a:srgbClr val="A9CE91"/>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it-IT" sz="2000">
              <a:solidFill>
                <a:schemeClr val="tx1"/>
              </a:solidFill>
              <a:latin typeface="+mn-lt"/>
              <a:ea typeface="Tahoma" panose="020B0604030504040204" pitchFamily="34" charset="0"/>
              <a:cs typeface="Tahoma" panose="020B0604030504040204" pitchFamily="34" charset="0"/>
            </a:endParaRPr>
          </a:p>
        </p:txBody>
      </p:sp>
      <p:sp>
        <p:nvSpPr>
          <p:cNvPr id="29" name="AutoShape 18">
            <a:extLst>
              <a:ext uri="{FF2B5EF4-FFF2-40B4-BE49-F238E27FC236}">
                <a16:creationId xmlns:a16="http://schemas.microsoft.com/office/drawing/2014/main" id="{96471F05-58D6-49AC-8A13-4EA24D04717C}"/>
              </a:ext>
            </a:extLst>
          </p:cNvPr>
          <p:cNvSpPr>
            <a:spLocks noChangeArrowheads="1"/>
          </p:cNvSpPr>
          <p:nvPr/>
        </p:nvSpPr>
        <p:spPr bwMode="auto">
          <a:xfrm>
            <a:off x="2757736" y="3462833"/>
            <a:ext cx="609600" cy="762000"/>
          </a:xfrm>
          <a:prstGeom prst="smileyFace">
            <a:avLst>
              <a:gd name="adj" fmla="val -4653"/>
            </a:avLst>
          </a:prstGeom>
          <a:solidFill>
            <a:srgbClr val="A9CE91"/>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it-IT" sz="2000">
              <a:solidFill>
                <a:schemeClr val="tx1"/>
              </a:solidFill>
              <a:latin typeface="+mn-lt"/>
              <a:ea typeface="Tahoma" panose="020B0604030504040204" pitchFamily="34" charset="0"/>
              <a:cs typeface="Tahoma" panose="020B0604030504040204" pitchFamily="34" charset="0"/>
            </a:endParaRPr>
          </a:p>
        </p:txBody>
      </p:sp>
      <p:sp>
        <p:nvSpPr>
          <p:cNvPr id="30" name="AutoShape 18">
            <a:extLst>
              <a:ext uri="{FF2B5EF4-FFF2-40B4-BE49-F238E27FC236}">
                <a16:creationId xmlns:a16="http://schemas.microsoft.com/office/drawing/2014/main" id="{A7D0C790-DFB9-4F17-BFDC-A7DA5B037D6E}"/>
              </a:ext>
            </a:extLst>
          </p:cNvPr>
          <p:cNvSpPr>
            <a:spLocks noChangeArrowheads="1"/>
          </p:cNvSpPr>
          <p:nvPr/>
        </p:nvSpPr>
        <p:spPr bwMode="auto">
          <a:xfrm>
            <a:off x="1244772" y="3437394"/>
            <a:ext cx="609600" cy="762000"/>
          </a:xfrm>
          <a:prstGeom prst="smileyFace">
            <a:avLst>
              <a:gd name="adj" fmla="val -4653"/>
            </a:avLst>
          </a:prstGeom>
          <a:solidFill>
            <a:srgbClr val="A9CE91"/>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it-IT" sz="2000">
              <a:solidFill>
                <a:schemeClr val="tx1"/>
              </a:solidFill>
              <a:latin typeface="+mn-lt"/>
              <a:ea typeface="Tahoma" panose="020B0604030504040204" pitchFamily="34" charset="0"/>
              <a:cs typeface="Tahoma" panose="020B0604030504040204" pitchFamily="34" charset="0"/>
            </a:endParaRPr>
          </a:p>
        </p:txBody>
      </p:sp>
      <p:sp>
        <p:nvSpPr>
          <p:cNvPr id="31" name="AutoShape 18">
            <a:extLst>
              <a:ext uri="{FF2B5EF4-FFF2-40B4-BE49-F238E27FC236}">
                <a16:creationId xmlns:a16="http://schemas.microsoft.com/office/drawing/2014/main" id="{D665F35C-866F-45CB-BAF0-429650FA76C4}"/>
              </a:ext>
            </a:extLst>
          </p:cNvPr>
          <p:cNvSpPr>
            <a:spLocks noChangeArrowheads="1"/>
          </p:cNvSpPr>
          <p:nvPr/>
        </p:nvSpPr>
        <p:spPr bwMode="auto">
          <a:xfrm>
            <a:off x="1244772" y="4336885"/>
            <a:ext cx="609600" cy="762000"/>
          </a:xfrm>
          <a:prstGeom prst="smileyFace">
            <a:avLst>
              <a:gd name="adj" fmla="val -4653"/>
            </a:avLst>
          </a:prstGeom>
          <a:solidFill>
            <a:srgbClr val="A9CE91"/>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it-IT" sz="2000">
              <a:solidFill>
                <a:schemeClr val="tx1"/>
              </a:solidFill>
              <a:latin typeface="+mn-lt"/>
              <a:ea typeface="Tahoma" panose="020B0604030504040204" pitchFamily="34" charset="0"/>
              <a:cs typeface="Tahoma" panose="020B0604030504040204" pitchFamily="34" charset="0"/>
            </a:endParaRPr>
          </a:p>
        </p:txBody>
      </p:sp>
      <p:sp>
        <p:nvSpPr>
          <p:cNvPr id="32" name="AutoShape 18">
            <a:extLst>
              <a:ext uri="{FF2B5EF4-FFF2-40B4-BE49-F238E27FC236}">
                <a16:creationId xmlns:a16="http://schemas.microsoft.com/office/drawing/2014/main" id="{170036D3-D4EC-4653-B334-CFC563196F37}"/>
              </a:ext>
            </a:extLst>
          </p:cNvPr>
          <p:cNvSpPr>
            <a:spLocks noChangeArrowheads="1"/>
          </p:cNvSpPr>
          <p:nvPr/>
        </p:nvSpPr>
        <p:spPr bwMode="auto">
          <a:xfrm>
            <a:off x="2001254" y="4385259"/>
            <a:ext cx="609600" cy="762000"/>
          </a:xfrm>
          <a:prstGeom prst="smileyFace">
            <a:avLst>
              <a:gd name="adj" fmla="val -4653"/>
            </a:avLst>
          </a:prstGeom>
          <a:solidFill>
            <a:srgbClr val="A9CE91"/>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it-IT" sz="2000">
              <a:solidFill>
                <a:schemeClr val="tx1"/>
              </a:solidFill>
              <a:latin typeface="+mn-lt"/>
              <a:ea typeface="Tahoma" panose="020B0604030504040204" pitchFamily="34" charset="0"/>
              <a:cs typeface="Tahoma" panose="020B0604030504040204" pitchFamily="34" charset="0"/>
            </a:endParaRPr>
          </a:p>
        </p:txBody>
      </p:sp>
      <p:sp>
        <p:nvSpPr>
          <p:cNvPr id="33" name="AutoShape 18">
            <a:extLst>
              <a:ext uri="{FF2B5EF4-FFF2-40B4-BE49-F238E27FC236}">
                <a16:creationId xmlns:a16="http://schemas.microsoft.com/office/drawing/2014/main" id="{B8C3E9C2-1B7C-473E-9D57-BAFA63693D4E}"/>
              </a:ext>
            </a:extLst>
          </p:cNvPr>
          <p:cNvSpPr>
            <a:spLocks noChangeArrowheads="1"/>
          </p:cNvSpPr>
          <p:nvPr/>
        </p:nvSpPr>
        <p:spPr bwMode="auto">
          <a:xfrm>
            <a:off x="2757736" y="4377233"/>
            <a:ext cx="609600" cy="762000"/>
          </a:xfrm>
          <a:prstGeom prst="smileyFace">
            <a:avLst>
              <a:gd name="adj" fmla="val -4653"/>
            </a:avLst>
          </a:prstGeom>
          <a:solidFill>
            <a:srgbClr val="A9CE91"/>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it-IT" sz="2000">
              <a:solidFill>
                <a:schemeClr val="tx1"/>
              </a:solidFill>
              <a:latin typeface="+mn-lt"/>
              <a:ea typeface="Tahoma" panose="020B0604030504040204" pitchFamily="34" charset="0"/>
              <a:cs typeface="Tahoma" panose="020B0604030504040204" pitchFamily="34" charset="0"/>
            </a:endParaRPr>
          </a:p>
        </p:txBody>
      </p:sp>
      <p:sp>
        <p:nvSpPr>
          <p:cNvPr id="34" name="AutoShape 18">
            <a:extLst>
              <a:ext uri="{FF2B5EF4-FFF2-40B4-BE49-F238E27FC236}">
                <a16:creationId xmlns:a16="http://schemas.microsoft.com/office/drawing/2014/main" id="{9E1A5F0E-D203-46B6-B85B-8DB496E294B7}"/>
              </a:ext>
            </a:extLst>
          </p:cNvPr>
          <p:cNvSpPr>
            <a:spLocks noChangeArrowheads="1"/>
          </p:cNvSpPr>
          <p:nvPr/>
        </p:nvSpPr>
        <p:spPr bwMode="auto">
          <a:xfrm>
            <a:off x="3486082" y="3453398"/>
            <a:ext cx="609600" cy="762000"/>
          </a:xfrm>
          <a:prstGeom prst="smileyFace">
            <a:avLst>
              <a:gd name="adj" fmla="val -4653"/>
            </a:avLst>
          </a:prstGeom>
          <a:solidFill>
            <a:srgbClr val="A9CE91"/>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it-IT" sz="2000">
              <a:solidFill>
                <a:schemeClr val="tx1"/>
              </a:solidFill>
              <a:latin typeface="+mn-lt"/>
              <a:ea typeface="Tahoma" panose="020B0604030504040204" pitchFamily="34" charset="0"/>
              <a:cs typeface="Tahoma" panose="020B0604030504040204" pitchFamily="34" charset="0"/>
            </a:endParaRPr>
          </a:p>
        </p:txBody>
      </p:sp>
      <p:sp>
        <p:nvSpPr>
          <p:cNvPr id="35" name="AutoShape 18">
            <a:extLst>
              <a:ext uri="{FF2B5EF4-FFF2-40B4-BE49-F238E27FC236}">
                <a16:creationId xmlns:a16="http://schemas.microsoft.com/office/drawing/2014/main" id="{4C05FD55-E637-4B05-83AF-F9AF34CD3DA5}"/>
              </a:ext>
            </a:extLst>
          </p:cNvPr>
          <p:cNvSpPr>
            <a:spLocks noChangeArrowheads="1"/>
          </p:cNvSpPr>
          <p:nvPr/>
        </p:nvSpPr>
        <p:spPr bwMode="auto">
          <a:xfrm>
            <a:off x="3500988" y="4381104"/>
            <a:ext cx="609600" cy="762000"/>
          </a:xfrm>
          <a:prstGeom prst="smileyFace">
            <a:avLst>
              <a:gd name="adj" fmla="val -4653"/>
            </a:avLst>
          </a:prstGeom>
          <a:solidFill>
            <a:srgbClr val="A9CE91"/>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it-IT" sz="2000">
              <a:solidFill>
                <a:schemeClr val="tx1"/>
              </a:solidFill>
              <a:latin typeface="+mn-lt"/>
              <a:ea typeface="Tahoma" panose="020B0604030504040204" pitchFamily="34" charset="0"/>
              <a:cs typeface="Tahoma" panose="020B0604030504040204" pitchFamily="34" charset="0"/>
            </a:endParaRPr>
          </a:p>
        </p:txBody>
      </p:sp>
      <p:sp>
        <p:nvSpPr>
          <p:cNvPr id="36" name="AutoShape 18">
            <a:extLst>
              <a:ext uri="{FF2B5EF4-FFF2-40B4-BE49-F238E27FC236}">
                <a16:creationId xmlns:a16="http://schemas.microsoft.com/office/drawing/2014/main" id="{B9BEBDC4-2644-4333-B474-A9CE0D9E97A9}"/>
              </a:ext>
            </a:extLst>
          </p:cNvPr>
          <p:cNvSpPr>
            <a:spLocks noChangeArrowheads="1"/>
          </p:cNvSpPr>
          <p:nvPr/>
        </p:nvSpPr>
        <p:spPr bwMode="auto">
          <a:xfrm>
            <a:off x="4287254" y="4395938"/>
            <a:ext cx="609600" cy="762000"/>
          </a:xfrm>
          <a:prstGeom prst="smileyFace">
            <a:avLst>
              <a:gd name="adj" fmla="val -4653"/>
            </a:avLst>
          </a:prstGeom>
          <a:solidFill>
            <a:srgbClr val="A9CE91"/>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it-IT" sz="2000">
              <a:solidFill>
                <a:schemeClr val="tx1"/>
              </a:solidFill>
              <a:latin typeface="+mn-lt"/>
              <a:ea typeface="Tahoma" panose="020B0604030504040204" pitchFamily="34" charset="0"/>
              <a:cs typeface="Tahoma" panose="020B0604030504040204" pitchFamily="34" charset="0"/>
            </a:endParaRPr>
          </a:p>
        </p:txBody>
      </p:sp>
      <p:sp>
        <p:nvSpPr>
          <p:cNvPr id="37" name="AutoShape 19">
            <a:extLst>
              <a:ext uri="{FF2B5EF4-FFF2-40B4-BE49-F238E27FC236}">
                <a16:creationId xmlns:a16="http://schemas.microsoft.com/office/drawing/2014/main" id="{D967C6BD-C28A-423F-A322-6486E3346C4B}"/>
              </a:ext>
            </a:extLst>
          </p:cNvPr>
          <p:cNvSpPr>
            <a:spLocks noChangeArrowheads="1"/>
          </p:cNvSpPr>
          <p:nvPr/>
        </p:nvSpPr>
        <p:spPr bwMode="auto">
          <a:xfrm>
            <a:off x="5056542" y="3470310"/>
            <a:ext cx="609600" cy="762000"/>
          </a:xfrm>
          <a:prstGeom prst="smileyFace">
            <a:avLst>
              <a:gd name="adj" fmla="val -417"/>
            </a:avLst>
          </a:prstGeom>
          <a:solidFill>
            <a:schemeClr val="bg1"/>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it-IT" sz="3200">
              <a:solidFill>
                <a:schemeClr val="tx1"/>
              </a:solidFill>
              <a:ea typeface="Tahoma" panose="020B0604030504040204" pitchFamily="34" charset="0"/>
              <a:cs typeface="Tahoma" panose="020B0604030504040204" pitchFamily="34" charset="0"/>
            </a:endParaRPr>
          </a:p>
        </p:txBody>
      </p:sp>
      <p:sp>
        <p:nvSpPr>
          <p:cNvPr id="38" name="AutoShape 18">
            <a:extLst>
              <a:ext uri="{FF2B5EF4-FFF2-40B4-BE49-F238E27FC236}">
                <a16:creationId xmlns:a16="http://schemas.microsoft.com/office/drawing/2014/main" id="{947A10BB-49FA-43FF-9FDB-B8377F6BCEE4}"/>
              </a:ext>
            </a:extLst>
          </p:cNvPr>
          <p:cNvSpPr>
            <a:spLocks noChangeArrowheads="1"/>
          </p:cNvSpPr>
          <p:nvPr/>
        </p:nvSpPr>
        <p:spPr bwMode="auto">
          <a:xfrm>
            <a:off x="5037457" y="4366697"/>
            <a:ext cx="609600" cy="762000"/>
          </a:xfrm>
          <a:prstGeom prst="smileyFace">
            <a:avLst>
              <a:gd name="adj" fmla="val -4653"/>
            </a:avLst>
          </a:prstGeom>
          <a:solidFill>
            <a:srgbClr val="A9CE91"/>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it-IT" sz="2000">
              <a:solidFill>
                <a:schemeClr val="tx1"/>
              </a:solidFill>
              <a:latin typeface="+mn-lt"/>
              <a:ea typeface="Tahoma" panose="020B0604030504040204" pitchFamily="34" charset="0"/>
              <a:cs typeface="Tahoma" panose="020B0604030504040204" pitchFamily="34" charset="0"/>
            </a:endParaRPr>
          </a:p>
        </p:txBody>
      </p:sp>
      <p:sp>
        <p:nvSpPr>
          <p:cNvPr id="39" name="AutoShape 19">
            <a:extLst>
              <a:ext uri="{FF2B5EF4-FFF2-40B4-BE49-F238E27FC236}">
                <a16:creationId xmlns:a16="http://schemas.microsoft.com/office/drawing/2014/main" id="{30817097-9C70-4693-AF9E-ED135A3C401D}"/>
              </a:ext>
            </a:extLst>
          </p:cNvPr>
          <p:cNvSpPr>
            <a:spLocks noChangeArrowheads="1"/>
          </p:cNvSpPr>
          <p:nvPr/>
        </p:nvSpPr>
        <p:spPr bwMode="auto">
          <a:xfrm>
            <a:off x="5815560" y="4366697"/>
            <a:ext cx="609600" cy="762000"/>
          </a:xfrm>
          <a:prstGeom prst="smileyFace">
            <a:avLst>
              <a:gd name="adj" fmla="val -417"/>
            </a:avLst>
          </a:prstGeom>
          <a:solidFill>
            <a:schemeClr val="bg1"/>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it-IT" sz="3200">
              <a:solidFill>
                <a:schemeClr val="tx1"/>
              </a:solidFill>
              <a:ea typeface="Tahoma" panose="020B0604030504040204" pitchFamily="34" charset="0"/>
              <a:cs typeface="Tahoma" panose="020B0604030504040204" pitchFamily="34" charset="0"/>
            </a:endParaRPr>
          </a:p>
        </p:txBody>
      </p:sp>
      <p:sp>
        <p:nvSpPr>
          <p:cNvPr id="40" name="AutoShape 18">
            <a:extLst>
              <a:ext uri="{FF2B5EF4-FFF2-40B4-BE49-F238E27FC236}">
                <a16:creationId xmlns:a16="http://schemas.microsoft.com/office/drawing/2014/main" id="{EE07CCED-8980-4ACD-8F8B-E0CE09847396}"/>
              </a:ext>
            </a:extLst>
          </p:cNvPr>
          <p:cNvSpPr>
            <a:spLocks noChangeArrowheads="1"/>
          </p:cNvSpPr>
          <p:nvPr/>
        </p:nvSpPr>
        <p:spPr bwMode="auto">
          <a:xfrm>
            <a:off x="1995736" y="5305127"/>
            <a:ext cx="609600" cy="762000"/>
          </a:xfrm>
          <a:prstGeom prst="smileyFace">
            <a:avLst>
              <a:gd name="adj" fmla="val -4653"/>
            </a:avLst>
          </a:prstGeom>
          <a:solidFill>
            <a:srgbClr val="A9CE91"/>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it-IT" sz="2000">
              <a:solidFill>
                <a:schemeClr val="tx1"/>
              </a:solidFill>
              <a:latin typeface="+mn-lt"/>
              <a:ea typeface="Tahoma" panose="020B0604030504040204" pitchFamily="34" charset="0"/>
              <a:cs typeface="Tahoma" panose="020B0604030504040204" pitchFamily="34" charset="0"/>
            </a:endParaRPr>
          </a:p>
        </p:txBody>
      </p:sp>
      <p:sp>
        <p:nvSpPr>
          <p:cNvPr id="41" name="AutoShape 18">
            <a:extLst>
              <a:ext uri="{FF2B5EF4-FFF2-40B4-BE49-F238E27FC236}">
                <a16:creationId xmlns:a16="http://schemas.microsoft.com/office/drawing/2014/main" id="{3ACD891B-5FC1-49CD-A6B5-2A0AD60DF396}"/>
              </a:ext>
            </a:extLst>
          </p:cNvPr>
          <p:cNvSpPr>
            <a:spLocks noChangeArrowheads="1"/>
          </p:cNvSpPr>
          <p:nvPr/>
        </p:nvSpPr>
        <p:spPr bwMode="auto">
          <a:xfrm>
            <a:off x="2752218" y="5297101"/>
            <a:ext cx="609600" cy="762000"/>
          </a:xfrm>
          <a:prstGeom prst="smileyFace">
            <a:avLst>
              <a:gd name="adj" fmla="val -4653"/>
            </a:avLst>
          </a:prstGeom>
          <a:solidFill>
            <a:srgbClr val="A9CE91"/>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it-IT" sz="2000">
              <a:solidFill>
                <a:schemeClr val="tx1"/>
              </a:solidFill>
              <a:latin typeface="+mn-lt"/>
              <a:ea typeface="Tahoma" panose="020B0604030504040204" pitchFamily="34" charset="0"/>
              <a:cs typeface="Tahoma" panose="020B0604030504040204" pitchFamily="34" charset="0"/>
            </a:endParaRPr>
          </a:p>
        </p:txBody>
      </p:sp>
      <p:sp>
        <p:nvSpPr>
          <p:cNvPr id="42" name="AutoShape 18">
            <a:extLst>
              <a:ext uri="{FF2B5EF4-FFF2-40B4-BE49-F238E27FC236}">
                <a16:creationId xmlns:a16="http://schemas.microsoft.com/office/drawing/2014/main" id="{2BF8D100-AF65-4E54-A755-C0BDE13357B4}"/>
              </a:ext>
            </a:extLst>
          </p:cNvPr>
          <p:cNvSpPr>
            <a:spLocks noChangeArrowheads="1"/>
          </p:cNvSpPr>
          <p:nvPr/>
        </p:nvSpPr>
        <p:spPr bwMode="auto">
          <a:xfrm>
            <a:off x="3495470" y="5300972"/>
            <a:ext cx="609600" cy="762000"/>
          </a:xfrm>
          <a:prstGeom prst="smileyFace">
            <a:avLst>
              <a:gd name="adj" fmla="val -4653"/>
            </a:avLst>
          </a:prstGeom>
          <a:solidFill>
            <a:srgbClr val="A9CE91"/>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it-IT" sz="2000">
              <a:solidFill>
                <a:schemeClr val="tx1"/>
              </a:solidFill>
              <a:latin typeface="+mn-lt"/>
              <a:ea typeface="Tahoma" panose="020B0604030504040204" pitchFamily="34" charset="0"/>
              <a:cs typeface="Tahoma" panose="020B0604030504040204" pitchFamily="34" charset="0"/>
            </a:endParaRPr>
          </a:p>
        </p:txBody>
      </p:sp>
      <p:sp>
        <p:nvSpPr>
          <p:cNvPr id="43" name="AutoShape 18">
            <a:extLst>
              <a:ext uri="{FF2B5EF4-FFF2-40B4-BE49-F238E27FC236}">
                <a16:creationId xmlns:a16="http://schemas.microsoft.com/office/drawing/2014/main" id="{69A2D7CC-6FC1-4DCD-9A08-DA1CB1DFB3E5}"/>
              </a:ext>
            </a:extLst>
          </p:cNvPr>
          <p:cNvSpPr>
            <a:spLocks noChangeArrowheads="1"/>
          </p:cNvSpPr>
          <p:nvPr/>
        </p:nvSpPr>
        <p:spPr bwMode="auto">
          <a:xfrm>
            <a:off x="4281736" y="5315806"/>
            <a:ext cx="609600" cy="762000"/>
          </a:xfrm>
          <a:prstGeom prst="smileyFace">
            <a:avLst>
              <a:gd name="adj" fmla="val -4653"/>
            </a:avLst>
          </a:prstGeom>
          <a:solidFill>
            <a:srgbClr val="A9CE91"/>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it-IT" sz="2000">
              <a:solidFill>
                <a:schemeClr val="tx1"/>
              </a:solidFill>
              <a:latin typeface="+mn-lt"/>
              <a:ea typeface="Tahoma" panose="020B0604030504040204" pitchFamily="34" charset="0"/>
              <a:cs typeface="Tahoma" panose="020B0604030504040204" pitchFamily="34" charset="0"/>
            </a:endParaRPr>
          </a:p>
        </p:txBody>
      </p:sp>
      <p:sp>
        <p:nvSpPr>
          <p:cNvPr id="44" name="AutoShape 18">
            <a:extLst>
              <a:ext uri="{FF2B5EF4-FFF2-40B4-BE49-F238E27FC236}">
                <a16:creationId xmlns:a16="http://schemas.microsoft.com/office/drawing/2014/main" id="{7473257F-2A28-495B-A5AB-1FFC8DEFB29F}"/>
              </a:ext>
            </a:extLst>
          </p:cNvPr>
          <p:cNvSpPr>
            <a:spLocks noChangeArrowheads="1"/>
          </p:cNvSpPr>
          <p:nvPr/>
        </p:nvSpPr>
        <p:spPr bwMode="auto">
          <a:xfrm>
            <a:off x="5031939" y="5286565"/>
            <a:ext cx="609600" cy="762000"/>
          </a:xfrm>
          <a:prstGeom prst="smileyFace">
            <a:avLst>
              <a:gd name="adj" fmla="val -4653"/>
            </a:avLst>
          </a:prstGeom>
          <a:solidFill>
            <a:srgbClr val="A9CE91"/>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it-IT" sz="2000">
              <a:solidFill>
                <a:schemeClr val="tx1"/>
              </a:solidFill>
              <a:latin typeface="+mn-lt"/>
              <a:ea typeface="Tahoma" panose="020B0604030504040204" pitchFamily="34" charset="0"/>
              <a:cs typeface="Tahoma" panose="020B0604030504040204" pitchFamily="34" charset="0"/>
            </a:endParaRPr>
          </a:p>
        </p:txBody>
      </p:sp>
      <p:sp>
        <p:nvSpPr>
          <p:cNvPr id="45" name="AutoShape 18">
            <a:extLst>
              <a:ext uri="{FF2B5EF4-FFF2-40B4-BE49-F238E27FC236}">
                <a16:creationId xmlns:a16="http://schemas.microsoft.com/office/drawing/2014/main" id="{3B75A055-1A74-468A-BC51-F83727C81401}"/>
              </a:ext>
            </a:extLst>
          </p:cNvPr>
          <p:cNvSpPr>
            <a:spLocks noChangeArrowheads="1"/>
          </p:cNvSpPr>
          <p:nvPr/>
        </p:nvSpPr>
        <p:spPr bwMode="auto">
          <a:xfrm>
            <a:off x="1293983" y="5271662"/>
            <a:ext cx="609600" cy="762000"/>
          </a:xfrm>
          <a:prstGeom prst="smileyFace">
            <a:avLst>
              <a:gd name="adj" fmla="val -4653"/>
            </a:avLst>
          </a:prstGeom>
          <a:solidFill>
            <a:srgbClr val="A9CE91"/>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it-IT" sz="2000">
              <a:solidFill>
                <a:schemeClr val="tx1"/>
              </a:solidFill>
              <a:latin typeface="+mn-lt"/>
              <a:ea typeface="Tahoma" panose="020B0604030504040204" pitchFamily="34" charset="0"/>
              <a:cs typeface="Tahoma" panose="020B0604030504040204" pitchFamily="34" charset="0"/>
            </a:endParaRPr>
          </a:p>
        </p:txBody>
      </p:sp>
      <p:sp>
        <p:nvSpPr>
          <p:cNvPr id="46" name="AutoShape 18">
            <a:extLst>
              <a:ext uri="{FF2B5EF4-FFF2-40B4-BE49-F238E27FC236}">
                <a16:creationId xmlns:a16="http://schemas.microsoft.com/office/drawing/2014/main" id="{97C00052-9961-4DF3-B784-826F39DF46CF}"/>
              </a:ext>
            </a:extLst>
          </p:cNvPr>
          <p:cNvSpPr>
            <a:spLocks noChangeArrowheads="1"/>
          </p:cNvSpPr>
          <p:nvPr/>
        </p:nvSpPr>
        <p:spPr bwMode="auto">
          <a:xfrm>
            <a:off x="5806225" y="5271662"/>
            <a:ext cx="609600" cy="762000"/>
          </a:xfrm>
          <a:prstGeom prst="smileyFace">
            <a:avLst>
              <a:gd name="adj" fmla="val -4653"/>
            </a:avLst>
          </a:prstGeom>
          <a:solidFill>
            <a:srgbClr val="A9CE91"/>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it-IT" sz="2000">
              <a:solidFill>
                <a:schemeClr val="tx1"/>
              </a:solidFill>
              <a:latin typeface="+mn-lt"/>
              <a:ea typeface="Tahoma" panose="020B0604030504040204" pitchFamily="34" charset="0"/>
              <a:cs typeface="Tahoma" panose="020B0604030504040204" pitchFamily="34" charset="0"/>
            </a:endParaRPr>
          </a:p>
        </p:txBody>
      </p:sp>
      <p:sp>
        <p:nvSpPr>
          <p:cNvPr id="47" name="AutoShape 10">
            <a:extLst>
              <a:ext uri="{FF2B5EF4-FFF2-40B4-BE49-F238E27FC236}">
                <a16:creationId xmlns:a16="http://schemas.microsoft.com/office/drawing/2014/main" id="{E7CF04B2-40C0-4094-8985-684DAA606841}"/>
              </a:ext>
            </a:extLst>
          </p:cNvPr>
          <p:cNvSpPr>
            <a:spLocks noChangeArrowheads="1"/>
          </p:cNvSpPr>
          <p:nvPr/>
        </p:nvSpPr>
        <p:spPr bwMode="auto">
          <a:xfrm>
            <a:off x="4995893" y="1618362"/>
            <a:ext cx="609600" cy="762000"/>
          </a:xfrm>
          <a:prstGeom prst="smileyFace">
            <a:avLst>
              <a:gd name="adj" fmla="val 4653"/>
            </a:avLst>
          </a:prstGeom>
          <a:solidFill>
            <a:srgbClr val="F6D16A"/>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it-IT" sz="2000">
              <a:solidFill>
                <a:schemeClr val="tx1"/>
              </a:solidFill>
              <a:latin typeface="+mn-lt"/>
              <a:ea typeface="Tahoma" panose="020B0604030504040204" pitchFamily="34" charset="0"/>
              <a:cs typeface="Tahoma" panose="020B0604030504040204" pitchFamily="34" charset="0"/>
            </a:endParaRPr>
          </a:p>
        </p:txBody>
      </p:sp>
      <p:sp>
        <p:nvSpPr>
          <p:cNvPr id="48" name="AutoShape 10">
            <a:extLst>
              <a:ext uri="{FF2B5EF4-FFF2-40B4-BE49-F238E27FC236}">
                <a16:creationId xmlns:a16="http://schemas.microsoft.com/office/drawing/2014/main" id="{37AC565F-3E24-45EF-AFEB-6BD2F87361A1}"/>
              </a:ext>
            </a:extLst>
          </p:cNvPr>
          <p:cNvSpPr>
            <a:spLocks noChangeArrowheads="1"/>
          </p:cNvSpPr>
          <p:nvPr/>
        </p:nvSpPr>
        <p:spPr bwMode="auto">
          <a:xfrm>
            <a:off x="5761653" y="1614062"/>
            <a:ext cx="609600" cy="762000"/>
          </a:xfrm>
          <a:prstGeom prst="smileyFace">
            <a:avLst>
              <a:gd name="adj" fmla="val 4653"/>
            </a:avLst>
          </a:prstGeom>
          <a:solidFill>
            <a:srgbClr val="F6D16A"/>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it-IT" sz="2000">
              <a:solidFill>
                <a:schemeClr val="tx1"/>
              </a:solidFill>
              <a:latin typeface="+mn-lt"/>
              <a:ea typeface="Tahoma" panose="020B0604030504040204" pitchFamily="34" charset="0"/>
              <a:cs typeface="Tahoma" panose="020B0604030504040204" pitchFamily="34" charset="0"/>
            </a:endParaRPr>
          </a:p>
        </p:txBody>
      </p:sp>
      <p:sp>
        <p:nvSpPr>
          <p:cNvPr id="49" name="AutoShape 10">
            <a:extLst>
              <a:ext uri="{FF2B5EF4-FFF2-40B4-BE49-F238E27FC236}">
                <a16:creationId xmlns:a16="http://schemas.microsoft.com/office/drawing/2014/main" id="{14512F40-DA06-40D1-A4E0-7C1C723530CC}"/>
              </a:ext>
            </a:extLst>
          </p:cNvPr>
          <p:cNvSpPr>
            <a:spLocks noChangeArrowheads="1"/>
          </p:cNvSpPr>
          <p:nvPr/>
        </p:nvSpPr>
        <p:spPr bwMode="auto">
          <a:xfrm>
            <a:off x="4215154" y="2522994"/>
            <a:ext cx="609600" cy="762000"/>
          </a:xfrm>
          <a:prstGeom prst="smileyFace">
            <a:avLst>
              <a:gd name="adj" fmla="val 4653"/>
            </a:avLst>
          </a:prstGeom>
          <a:solidFill>
            <a:srgbClr val="F6D16A"/>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it-IT" sz="2000">
              <a:solidFill>
                <a:schemeClr val="tx1"/>
              </a:solidFill>
              <a:latin typeface="+mn-lt"/>
              <a:ea typeface="Tahoma" panose="020B0604030504040204" pitchFamily="34" charset="0"/>
              <a:cs typeface="Tahoma" panose="020B0604030504040204" pitchFamily="34" charset="0"/>
            </a:endParaRPr>
          </a:p>
        </p:txBody>
      </p:sp>
      <p:sp>
        <p:nvSpPr>
          <p:cNvPr id="50" name="AutoShape 10">
            <a:extLst>
              <a:ext uri="{FF2B5EF4-FFF2-40B4-BE49-F238E27FC236}">
                <a16:creationId xmlns:a16="http://schemas.microsoft.com/office/drawing/2014/main" id="{F445834B-A44A-449E-B0A7-CBB46C807428}"/>
              </a:ext>
            </a:extLst>
          </p:cNvPr>
          <p:cNvSpPr>
            <a:spLocks noChangeArrowheads="1"/>
          </p:cNvSpPr>
          <p:nvPr/>
        </p:nvSpPr>
        <p:spPr bwMode="auto">
          <a:xfrm>
            <a:off x="5030554" y="2515299"/>
            <a:ext cx="609600" cy="762000"/>
          </a:xfrm>
          <a:prstGeom prst="smileyFace">
            <a:avLst>
              <a:gd name="adj" fmla="val 4653"/>
            </a:avLst>
          </a:prstGeom>
          <a:solidFill>
            <a:srgbClr val="F6D16A"/>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it-IT" sz="2000">
              <a:solidFill>
                <a:schemeClr val="tx1"/>
              </a:solidFill>
              <a:latin typeface="+mn-lt"/>
              <a:ea typeface="Tahoma" panose="020B0604030504040204" pitchFamily="34" charset="0"/>
              <a:cs typeface="Tahoma" panose="020B0604030504040204" pitchFamily="34" charset="0"/>
            </a:endParaRPr>
          </a:p>
        </p:txBody>
      </p:sp>
      <p:sp>
        <p:nvSpPr>
          <p:cNvPr id="51" name="AutoShape 10">
            <a:extLst>
              <a:ext uri="{FF2B5EF4-FFF2-40B4-BE49-F238E27FC236}">
                <a16:creationId xmlns:a16="http://schemas.microsoft.com/office/drawing/2014/main" id="{763C6C6B-911E-4B67-8759-B887D587AE1A}"/>
              </a:ext>
            </a:extLst>
          </p:cNvPr>
          <p:cNvSpPr>
            <a:spLocks noChangeArrowheads="1"/>
          </p:cNvSpPr>
          <p:nvPr/>
        </p:nvSpPr>
        <p:spPr bwMode="auto">
          <a:xfrm>
            <a:off x="5806225" y="2555527"/>
            <a:ext cx="609600" cy="762000"/>
          </a:xfrm>
          <a:prstGeom prst="smileyFace">
            <a:avLst>
              <a:gd name="adj" fmla="val 4653"/>
            </a:avLst>
          </a:prstGeom>
          <a:solidFill>
            <a:srgbClr val="F6D16A"/>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it-IT" sz="2000">
              <a:solidFill>
                <a:schemeClr val="tx1"/>
              </a:solidFill>
              <a:latin typeface="+mn-lt"/>
              <a:ea typeface="Tahoma" panose="020B0604030504040204" pitchFamily="34" charset="0"/>
              <a:cs typeface="Tahoma" panose="020B0604030504040204" pitchFamily="34" charset="0"/>
            </a:endParaRPr>
          </a:p>
        </p:txBody>
      </p:sp>
      <p:sp>
        <p:nvSpPr>
          <p:cNvPr id="52" name="AutoShape 10">
            <a:extLst>
              <a:ext uri="{FF2B5EF4-FFF2-40B4-BE49-F238E27FC236}">
                <a16:creationId xmlns:a16="http://schemas.microsoft.com/office/drawing/2014/main" id="{8BA98C6A-E971-4A26-B5D9-177EE1640975}"/>
              </a:ext>
            </a:extLst>
          </p:cNvPr>
          <p:cNvSpPr>
            <a:spLocks noChangeArrowheads="1"/>
          </p:cNvSpPr>
          <p:nvPr/>
        </p:nvSpPr>
        <p:spPr bwMode="auto">
          <a:xfrm>
            <a:off x="5815560" y="3452847"/>
            <a:ext cx="609600" cy="762000"/>
          </a:xfrm>
          <a:prstGeom prst="smileyFace">
            <a:avLst>
              <a:gd name="adj" fmla="val 4653"/>
            </a:avLst>
          </a:prstGeom>
          <a:solidFill>
            <a:srgbClr val="F6D16A"/>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it-IT" sz="2000">
              <a:solidFill>
                <a:schemeClr val="tx1"/>
              </a:solidFill>
              <a:latin typeface="+mn-lt"/>
              <a:ea typeface="Tahoma" panose="020B0604030504040204" pitchFamily="34" charset="0"/>
              <a:cs typeface="Tahoma" panose="020B0604030504040204" pitchFamily="34" charset="0"/>
            </a:endParaRPr>
          </a:p>
        </p:txBody>
      </p:sp>
      <p:sp>
        <p:nvSpPr>
          <p:cNvPr id="53" name="AutoShape 10">
            <a:extLst>
              <a:ext uri="{FF2B5EF4-FFF2-40B4-BE49-F238E27FC236}">
                <a16:creationId xmlns:a16="http://schemas.microsoft.com/office/drawing/2014/main" id="{153D9191-DAB3-4022-AA76-5395D1DF8A05}"/>
              </a:ext>
            </a:extLst>
          </p:cNvPr>
          <p:cNvSpPr>
            <a:spLocks noChangeArrowheads="1"/>
          </p:cNvSpPr>
          <p:nvPr/>
        </p:nvSpPr>
        <p:spPr bwMode="auto">
          <a:xfrm>
            <a:off x="3477769" y="1626761"/>
            <a:ext cx="609600" cy="762000"/>
          </a:xfrm>
          <a:prstGeom prst="smileyFace">
            <a:avLst>
              <a:gd name="adj" fmla="val 4653"/>
            </a:avLst>
          </a:prstGeom>
          <a:solidFill>
            <a:srgbClr val="F6D16A"/>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it-IT" sz="2000">
              <a:solidFill>
                <a:schemeClr val="tx1"/>
              </a:solidFill>
              <a:latin typeface="+mn-lt"/>
              <a:ea typeface="Tahoma" panose="020B0604030504040204" pitchFamily="34" charset="0"/>
              <a:cs typeface="Tahoma" panose="020B0604030504040204" pitchFamily="34" charset="0"/>
            </a:endParaRPr>
          </a:p>
        </p:txBody>
      </p:sp>
      <p:sp>
        <p:nvSpPr>
          <p:cNvPr id="54" name="AutoShape 10">
            <a:extLst>
              <a:ext uri="{FF2B5EF4-FFF2-40B4-BE49-F238E27FC236}">
                <a16:creationId xmlns:a16="http://schemas.microsoft.com/office/drawing/2014/main" id="{9A3D1F52-ED89-4DEF-8D48-08C31C35A749}"/>
              </a:ext>
            </a:extLst>
          </p:cNvPr>
          <p:cNvSpPr>
            <a:spLocks noChangeArrowheads="1"/>
          </p:cNvSpPr>
          <p:nvPr/>
        </p:nvSpPr>
        <p:spPr bwMode="auto">
          <a:xfrm>
            <a:off x="4174355" y="1621161"/>
            <a:ext cx="609600" cy="762000"/>
          </a:xfrm>
          <a:prstGeom prst="smileyFace">
            <a:avLst>
              <a:gd name="adj" fmla="val 4653"/>
            </a:avLst>
          </a:prstGeom>
          <a:solidFill>
            <a:srgbClr val="F6D16A"/>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it-IT" sz="2000">
              <a:solidFill>
                <a:schemeClr val="tx1"/>
              </a:solidFill>
              <a:latin typeface="+mn-lt"/>
              <a:ea typeface="Tahoma" panose="020B0604030504040204" pitchFamily="34" charset="0"/>
              <a:cs typeface="Tahoma" panose="020B0604030504040204" pitchFamily="34" charset="0"/>
            </a:endParaRPr>
          </a:p>
        </p:txBody>
      </p:sp>
      <p:sp>
        <p:nvSpPr>
          <p:cNvPr id="55" name="AutoShape 10">
            <a:extLst>
              <a:ext uri="{FF2B5EF4-FFF2-40B4-BE49-F238E27FC236}">
                <a16:creationId xmlns:a16="http://schemas.microsoft.com/office/drawing/2014/main" id="{94AFB959-19BF-4195-B5C6-E1588BFC5BBF}"/>
              </a:ext>
            </a:extLst>
          </p:cNvPr>
          <p:cNvSpPr>
            <a:spLocks noChangeArrowheads="1"/>
          </p:cNvSpPr>
          <p:nvPr/>
        </p:nvSpPr>
        <p:spPr bwMode="auto">
          <a:xfrm>
            <a:off x="6527413" y="1608808"/>
            <a:ext cx="609600" cy="762000"/>
          </a:xfrm>
          <a:prstGeom prst="smileyFace">
            <a:avLst>
              <a:gd name="adj" fmla="val 4653"/>
            </a:avLst>
          </a:prstGeom>
          <a:solidFill>
            <a:srgbClr val="F6D16A"/>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it-IT" sz="2000">
              <a:solidFill>
                <a:schemeClr val="tx1"/>
              </a:solidFill>
              <a:latin typeface="+mn-lt"/>
              <a:ea typeface="Tahoma" panose="020B0604030504040204" pitchFamily="34" charset="0"/>
              <a:cs typeface="Tahoma" panose="020B0604030504040204" pitchFamily="34" charset="0"/>
            </a:endParaRPr>
          </a:p>
        </p:txBody>
      </p:sp>
      <p:sp>
        <p:nvSpPr>
          <p:cNvPr id="56" name="AutoShape 10">
            <a:extLst>
              <a:ext uri="{FF2B5EF4-FFF2-40B4-BE49-F238E27FC236}">
                <a16:creationId xmlns:a16="http://schemas.microsoft.com/office/drawing/2014/main" id="{759718B0-D5AE-4989-9566-4FC34A7DCF79}"/>
              </a:ext>
            </a:extLst>
          </p:cNvPr>
          <p:cNvSpPr>
            <a:spLocks noChangeArrowheads="1"/>
          </p:cNvSpPr>
          <p:nvPr/>
        </p:nvSpPr>
        <p:spPr bwMode="auto">
          <a:xfrm>
            <a:off x="6571985" y="2550273"/>
            <a:ext cx="609600" cy="762000"/>
          </a:xfrm>
          <a:prstGeom prst="smileyFace">
            <a:avLst>
              <a:gd name="adj" fmla="val 4653"/>
            </a:avLst>
          </a:prstGeom>
          <a:solidFill>
            <a:srgbClr val="F6D16A"/>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it-IT" sz="2000">
              <a:solidFill>
                <a:schemeClr val="tx1"/>
              </a:solidFill>
              <a:latin typeface="+mn-lt"/>
              <a:ea typeface="Tahoma" panose="020B0604030504040204" pitchFamily="34" charset="0"/>
              <a:cs typeface="Tahoma" panose="020B0604030504040204" pitchFamily="34" charset="0"/>
            </a:endParaRPr>
          </a:p>
        </p:txBody>
      </p:sp>
      <p:sp>
        <p:nvSpPr>
          <p:cNvPr id="57" name="AutoShape 10">
            <a:extLst>
              <a:ext uri="{FF2B5EF4-FFF2-40B4-BE49-F238E27FC236}">
                <a16:creationId xmlns:a16="http://schemas.microsoft.com/office/drawing/2014/main" id="{099A556A-99E5-4F2F-8A9B-A3A4663487AE}"/>
              </a:ext>
            </a:extLst>
          </p:cNvPr>
          <p:cNvSpPr>
            <a:spLocks noChangeArrowheads="1"/>
          </p:cNvSpPr>
          <p:nvPr/>
        </p:nvSpPr>
        <p:spPr bwMode="auto">
          <a:xfrm>
            <a:off x="6581320" y="3447593"/>
            <a:ext cx="609600" cy="762000"/>
          </a:xfrm>
          <a:prstGeom prst="smileyFace">
            <a:avLst>
              <a:gd name="adj" fmla="val 4653"/>
            </a:avLst>
          </a:prstGeom>
          <a:solidFill>
            <a:srgbClr val="F6D16A"/>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it-IT" sz="2000">
              <a:solidFill>
                <a:schemeClr val="tx1"/>
              </a:solidFill>
              <a:latin typeface="+mn-lt"/>
              <a:ea typeface="Tahoma" panose="020B0604030504040204" pitchFamily="34" charset="0"/>
              <a:cs typeface="Tahoma" panose="020B0604030504040204" pitchFamily="34" charset="0"/>
            </a:endParaRPr>
          </a:p>
        </p:txBody>
      </p:sp>
      <p:sp>
        <p:nvSpPr>
          <p:cNvPr id="58" name="AutoShape 19">
            <a:extLst>
              <a:ext uri="{FF2B5EF4-FFF2-40B4-BE49-F238E27FC236}">
                <a16:creationId xmlns:a16="http://schemas.microsoft.com/office/drawing/2014/main" id="{E73AD31E-68DD-483A-B4E7-FA1548907DF5}"/>
              </a:ext>
            </a:extLst>
          </p:cNvPr>
          <p:cNvSpPr>
            <a:spLocks noChangeArrowheads="1"/>
          </p:cNvSpPr>
          <p:nvPr/>
        </p:nvSpPr>
        <p:spPr bwMode="auto">
          <a:xfrm>
            <a:off x="6550421" y="4393071"/>
            <a:ext cx="609600" cy="762000"/>
          </a:xfrm>
          <a:prstGeom prst="smileyFace">
            <a:avLst>
              <a:gd name="adj" fmla="val -417"/>
            </a:avLst>
          </a:prstGeom>
          <a:solidFill>
            <a:schemeClr val="bg1"/>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it-IT" sz="3200">
              <a:solidFill>
                <a:schemeClr val="tx1"/>
              </a:solidFill>
              <a:ea typeface="Tahoma" panose="020B0604030504040204" pitchFamily="34" charset="0"/>
              <a:cs typeface="Tahoma" panose="020B0604030504040204" pitchFamily="34" charset="0"/>
            </a:endParaRPr>
          </a:p>
        </p:txBody>
      </p:sp>
      <p:sp>
        <p:nvSpPr>
          <p:cNvPr id="59" name="AutoShape 18">
            <a:extLst>
              <a:ext uri="{FF2B5EF4-FFF2-40B4-BE49-F238E27FC236}">
                <a16:creationId xmlns:a16="http://schemas.microsoft.com/office/drawing/2014/main" id="{ABE74513-84FC-4C77-8E00-EBA56C334A54}"/>
              </a:ext>
            </a:extLst>
          </p:cNvPr>
          <p:cNvSpPr>
            <a:spLocks noChangeArrowheads="1"/>
          </p:cNvSpPr>
          <p:nvPr/>
        </p:nvSpPr>
        <p:spPr bwMode="auto">
          <a:xfrm>
            <a:off x="6603646" y="5281647"/>
            <a:ext cx="609600" cy="762000"/>
          </a:xfrm>
          <a:prstGeom prst="smileyFace">
            <a:avLst>
              <a:gd name="adj" fmla="val -4653"/>
            </a:avLst>
          </a:prstGeom>
          <a:solidFill>
            <a:srgbClr val="A9CE91"/>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it-IT" sz="2000">
              <a:solidFill>
                <a:schemeClr val="tx1"/>
              </a:solidFill>
              <a:latin typeface="+mn-lt"/>
              <a:ea typeface="Tahoma" panose="020B0604030504040204" pitchFamily="34" charset="0"/>
              <a:cs typeface="Tahoma" panose="020B060403050404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E2AD3191-138B-4F32-81F7-F6F1D995AF0A}"/>
              </a:ext>
            </a:extLst>
          </p:cNvPr>
          <p:cNvSpPr>
            <a:spLocks noGrp="1"/>
          </p:cNvSpPr>
          <p:nvPr>
            <p:ph type="sldNum" sz="quarter" idx="10"/>
          </p:nvPr>
        </p:nvSpPr>
        <p:spPr/>
        <p:txBody>
          <a:bodyPr/>
          <a:lstStyle/>
          <a:p>
            <a:pPr>
              <a:defRPr/>
            </a:pPr>
            <a:fld id="{EC7D0646-FBE6-4BF6-AABF-C02CE3F7EEED}" type="slidenum">
              <a:rPr lang="it-IT" altLang="it-IT" smtClean="0"/>
              <a:pPr>
                <a:defRPr/>
              </a:pPr>
              <a:t>11</a:t>
            </a:fld>
            <a:endParaRPr lang="it-IT" altLang="it-IT"/>
          </a:p>
        </p:txBody>
      </p:sp>
      <p:pic>
        <p:nvPicPr>
          <p:cNvPr id="4" name="Picture 12">
            <a:extLst>
              <a:ext uri="{FF2B5EF4-FFF2-40B4-BE49-F238E27FC236}">
                <a16:creationId xmlns:a16="http://schemas.microsoft.com/office/drawing/2014/main" id="{C195768F-A1D6-4473-A585-455826360DA4}"/>
              </a:ext>
            </a:extLst>
          </p:cNvPr>
          <p:cNvPicPr>
            <a:picLocks noChangeAspect="1" noChangeArrowheads="1"/>
          </p:cNvPicPr>
          <p:nvPr/>
        </p:nvPicPr>
        <p:blipFill>
          <a:blip r:embed="rId2" cstate="print"/>
          <a:srcRect/>
          <a:stretch>
            <a:fillRect/>
          </a:stretch>
        </p:blipFill>
        <p:spPr bwMode="auto">
          <a:xfrm>
            <a:off x="467544" y="1196752"/>
            <a:ext cx="4330080" cy="2744417"/>
          </a:xfrm>
          <a:prstGeom prst="rect">
            <a:avLst/>
          </a:prstGeom>
          <a:noFill/>
          <a:ln w="9525">
            <a:noFill/>
            <a:miter lim="800000"/>
            <a:headEnd/>
            <a:tailEnd/>
          </a:ln>
          <a:effectLst/>
        </p:spPr>
      </p:pic>
      <p:pic>
        <p:nvPicPr>
          <p:cNvPr id="5" name="Picture 13">
            <a:extLst>
              <a:ext uri="{FF2B5EF4-FFF2-40B4-BE49-F238E27FC236}">
                <a16:creationId xmlns:a16="http://schemas.microsoft.com/office/drawing/2014/main" id="{C54B434D-DF39-48CA-AC59-49A405AA3F5C}"/>
              </a:ext>
            </a:extLst>
          </p:cNvPr>
          <p:cNvPicPr>
            <a:picLocks noChangeAspect="1" noChangeArrowheads="1"/>
          </p:cNvPicPr>
          <p:nvPr/>
        </p:nvPicPr>
        <p:blipFill>
          <a:blip r:embed="rId3" cstate="print"/>
          <a:srcRect/>
          <a:stretch>
            <a:fillRect/>
          </a:stretch>
        </p:blipFill>
        <p:spPr bwMode="auto">
          <a:xfrm>
            <a:off x="4211960" y="3941169"/>
            <a:ext cx="4330080" cy="2633878"/>
          </a:xfrm>
          <a:prstGeom prst="rect">
            <a:avLst/>
          </a:prstGeom>
          <a:noFill/>
          <a:ln w="9525">
            <a:noFill/>
            <a:miter lim="800000"/>
            <a:headEnd/>
            <a:tailEnd/>
          </a:ln>
          <a:effectLst/>
        </p:spPr>
      </p:pic>
    </p:spTree>
    <p:extLst>
      <p:ext uri="{BB962C8B-B14F-4D97-AF65-F5344CB8AC3E}">
        <p14:creationId xmlns:p14="http://schemas.microsoft.com/office/powerpoint/2010/main" val="1016597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24" name="Picture 12"/>
          <p:cNvPicPr>
            <a:picLocks noChangeAspect="1" noChangeArrowheads="1"/>
          </p:cNvPicPr>
          <p:nvPr/>
        </p:nvPicPr>
        <p:blipFill>
          <a:blip r:embed="rId2" cstate="print"/>
          <a:srcRect/>
          <a:stretch>
            <a:fillRect/>
          </a:stretch>
        </p:blipFill>
        <p:spPr bwMode="auto">
          <a:xfrm>
            <a:off x="467544" y="1196752"/>
            <a:ext cx="4330080" cy="2744417"/>
          </a:xfrm>
          <a:prstGeom prst="rect">
            <a:avLst/>
          </a:prstGeom>
          <a:noFill/>
          <a:ln w="9525">
            <a:noFill/>
            <a:miter lim="800000"/>
            <a:headEnd/>
            <a:tailEnd/>
          </a:ln>
          <a:effectLst/>
        </p:spPr>
      </p:pic>
      <p:pic>
        <p:nvPicPr>
          <p:cNvPr id="38925" name="Picture 13"/>
          <p:cNvPicPr>
            <a:picLocks noChangeAspect="1" noChangeArrowheads="1"/>
          </p:cNvPicPr>
          <p:nvPr/>
        </p:nvPicPr>
        <p:blipFill>
          <a:blip r:embed="rId3" cstate="print"/>
          <a:srcRect/>
          <a:stretch>
            <a:fillRect/>
          </a:stretch>
        </p:blipFill>
        <p:spPr bwMode="auto">
          <a:xfrm>
            <a:off x="4211960" y="3941169"/>
            <a:ext cx="4330080" cy="2633878"/>
          </a:xfrm>
          <a:prstGeom prst="rect">
            <a:avLst/>
          </a:prstGeom>
          <a:noFill/>
          <a:ln w="9525">
            <a:noFill/>
            <a:miter lim="800000"/>
            <a:headEnd/>
            <a:tailEnd/>
          </a:ln>
          <a:effectLst/>
        </p:spPr>
      </p:pic>
    </p:spTree>
    <p:extLst>
      <p:ext uri="{BB962C8B-B14F-4D97-AF65-F5344CB8AC3E}">
        <p14:creationId xmlns:p14="http://schemas.microsoft.com/office/powerpoint/2010/main" val="1929300856"/>
      </p:ext>
    </p:extLst>
  </p:cSld>
  <p:clrMapOvr>
    <a:masterClrMapping/>
  </p:clrMapOvr>
  <p:transition>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numero diapositiva 2"/>
          <p:cNvSpPr>
            <a:spLocks noGrp="1"/>
          </p:cNvSpPr>
          <p:nvPr>
            <p:ph type="sldNum" sz="quarter" idx="10"/>
          </p:nvPr>
        </p:nvSpPr>
        <p:spPr/>
        <p:txBody>
          <a:bodyPr/>
          <a:lstStyle/>
          <a:p>
            <a:pPr>
              <a:defRPr/>
            </a:pPr>
            <a:fld id="{EC7D0646-FBE6-4BF6-AABF-C02CE3F7EEED}" type="slidenum">
              <a:rPr lang="it-IT" altLang="it-IT" smtClean="0"/>
              <a:pPr>
                <a:defRPr/>
              </a:pPr>
              <a:t>13</a:t>
            </a:fld>
            <a:endParaRPr lang="it-IT" altLang="it-IT"/>
          </a:p>
        </p:txBody>
      </p:sp>
      <p:pic>
        <p:nvPicPr>
          <p:cNvPr id="4" name="Picture 3" descr="Scansione0001"/>
          <p:cNvPicPr>
            <a:picLocks noChangeAspect="1" noChangeArrowheads="1"/>
          </p:cNvPicPr>
          <p:nvPr/>
        </p:nvPicPr>
        <p:blipFill>
          <a:blip r:embed="rId2"/>
          <a:srcRect/>
          <a:stretch>
            <a:fillRect/>
          </a:stretch>
        </p:blipFill>
        <p:spPr bwMode="auto">
          <a:xfrm>
            <a:off x="0" y="1981200"/>
            <a:ext cx="5029200" cy="4221163"/>
          </a:xfrm>
          <a:prstGeom prst="rect">
            <a:avLst/>
          </a:prstGeom>
          <a:noFill/>
          <a:ln w="9525">
            <a:noFill/>
            <a:miter lim="800000"/>
            <a:headEnd/>
            <a:tailEnd/>
          </a:ln>
          <a:effectLst/>
        </p:spPr>
      </p:pic>
      <p:sp>
        <p:nvSpPr>
          <p:cNvPr id="5" name="Line 2"/>
          <p:cNvSpPr>
            <a:spLocks noChangeShapeType="1"/>
          </p:cNvSpPr>
          <p:nvPr/>
        </p:nvSpPr>
        <p:spPr bwMode="auto">
          <a:xfrm flipH="1">
            <a:off x="0" y="762000"/>
            <a:ext cx="91440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effectLst>
                <a:outerShdw blurRad="38100" dist="38100" dir="2700000" algn="tl">
                  <a:srgbClr val="000000">
                    <a:alpha val="43137"/>
                  </a:srgbClr>
                </a:outerShdw>
              </a:effectLst>
            </a:endParaRPr>
          </a:p>
        </p:txBody>
      </p:sp>
      <p:sp>
        <p:nvSpPr>
          <p:cNvPr id="7" name="AutoShape 6"/>
          <p:cNvSpPr>
            <a:spLocks noChangeArrowheads="1"/>
          </p:cNvSpPr>
          <p:nvPr/>
        </p:nvSpPr>
        <p:spPr bwMode="auto">
          <a:xfrm>
            <a:off x="1979712" y="1124744"/>
            <a:ext cx="2304256" cy="1035446"/>
          </a:xfrm>
          <a:prstGeom prst="wedgeRoundRectCallout">
            <a:avLst>
              <a:gd name="adj1" fmla="val -39329"/>
              <a:gd name="adj2" fmla="val 105903"/>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it-IT">
              <a:effectLst>
                <a:outerShdw blurRad="38100" dist="38100" dir="2700000" algn="tl">
                  <a:srgbClr val="C0C0C0"/>
                </a:outerShdw>
              </a:effectLst>
            </a:endParaRPr>
          </a:p>
        </p:txBody>
      </p:sp>
      <p:sp>
        <p:nvSpPr>
          <p:cNvPr id="9" name="Rettangolo 8"/>
          <p:cNvSpPr/>
          <p:nvPr/>
        </p:nvSpPr>
        <p:spPr>
          <a:xfrm>
            <a:off x="4788024" y="2166540"/>
            <a:ext cx="4355976" cy="3847207"/>
          </a:xfrm>
          <a:prstGeom prst="rect">
            <a:avLst/>
          </a:prstGeom>
        </p:spPr>
        <p:txBody>
          <a:bodyPr wrap="square">
            <a:spAutoFit/>
          </a:bodyPr>
          <a:lstStyle/>
          <a:p>
            <a:r>
              <a:rPr lang="en-US" sz="2000" dirty="0">
                <a:solidFill>
                  <a:schemeClr val="accent2">
                    <a:lumMod val="50000"/>
                  </a:schemeClr>
                </a:solidFill>
                <a:latin typeface="Arial Narrow" pitchFamily="34" charset="0"/>
              </a:rPr>
              <a:t>And the reason is not that we're not spending enough money. America spends more money on education than most other countries. Class sizes are smaller than in many countries. And there are hundreds of initiatives every year to try and improve education</a:t>
            </a:r>
            <a:r>
              <a:rPr lang="en-US" sz="2000" dirty="0">
                <a:solidFill>
                  <a:srgbClr val="555555"/>
                </a:solidFill>
                <a:latin typeface="Arial Narrow" pitchFamily="34" charset="0"/>
              </a:rPr>
              <a:t>. </a:t>
            </a:r>
            <a:r>
              <a:rPr lang="en-US" sz="2000" dirty="0">
                <a:solidFill>
                  <a:srgbClr val="FF0000"/>
                </a:solidFill>
                <a:latin typeface="Arial Narrow" pitchFamily="34" charset="0"/>
              </a:rPr>
              <a:t>The trouble is, it's all going in the wrong </a:t>
            </a:r>
            <a:r>
              <a:rPr lang="en-US" sz="2000" dirty="0" err="1">
                <a:solidFill>
                  <a:schemeClr val="accent2">
                    <a:lumMod val="50000"/>
                  </a:schemeClr>
                </a:solidFill>
                <a:latin typeface="Arial Narrow" pitchFamily="34" charset="0"/>
              </a:rPr>
              <a:t>direction.There</a:t>
            </a:r>
            <a:r>
              <a:rPr lang="en-US" sz="2000" dirty="0">
                <a:solidFill>
                  <a:schemeClr val="accent2">
                    <a:lumMod val="50000"/>
                  </a:schemeClr>
                </a:solidFill>
                <a:latin typeface="Arial Narrow" pitchFamily="34" charset="0"/>
              </a:rPr>
              <a:t> are three principles on which human life flourishes, and they are contradicted by the culture of education under which most teachers have to labor and most students have to endure</a:t>
            </a:r>
            <a:r>
              <a:rPr lang="en-US" dirty="0">
                <a:solidFill>
                  <a:schemeClr val="accent2">
                    <a:lumMod val="50000"/>
                  </a:schemeClr>
                </a:solidFill>
                <a:latin typeface="Helvetica Neue Custom"/>
              </a:rPr>
              <a:t>.</a:t>
            </a:r>
            <a:endParaRPr lang="it-IT" dirty="0">
              <a:solidFill>
                <a:schemeClr val="accent2">
                  <a:lumMod val="50000"/>
                </a:schemeClr>
              </a:solidFill>
            </a:endParaRPr>
          </a:p>
        </p:txBody>
      </p:sp>
      <p:sp>
        <p:nvSpPr>
          <p:cNvPr id="10" name="Text Box 5"/>
          <p:cNvSpPr txBox="1">
            <a:spLocks noChangeArrowheads="1"/>
          </p:cNvSpPr>
          <p:nvPr/>
        </p:nvSpPr>
        <p:spPr bwMode="auto">
          <a:xfrm>
            <a:off x="2108309" y="1085295"/>
            <a:ext cx="2519081" cy="1015663"/>
          </a:xfrm>
          <a:prstGeom prst="rect">
            <a:avLst/>
          </a:prstGeom>
          <a:noFill/>
          <a:ln w="9525">
            <a:noFill/>
            <a:miter lim="800000"/>
            <a:headEnd/>
            <a:tailEnd/>
          </a:ln>
          <a:effectLst/>
        </p:spPr>
        <p:txBody>
          <a:bodyPr wrap="square">
            <a:spAutoFit/>
          </a:bodyPr>
          <a:lstStyle/>
          <a:p>
            <a:r>
              <a:rPr lang="en-US" sz="2000" dirty="0">
                <a:solidFill>
                  <a:srgbClr val="FF0000"/>
                </a:solidFill>
                <a:latin typeface="Arial Narrow" pitchFamily="34" charset="0"/>
              </a:rPr>
              <a:t>The trouble is, it's all going in the wrong direction</a:t>
            </a:r>
            <a:endParaRPr lang="it-IT" sz="2000" dirty="0">
              <a:latin typeface="Arial Narrow"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0"/>
          </p:nvPr>
        </p:nvSpPr>
        <p:spPr/>
        <p:txBody>
          <a:bodyPr/>
          <a:lstStyle/>
          <a:p>
            <a:pPr>
              <a:defRPr/>
            </a:pPr>
            <a:fld id="{EC7D0646-FBE6-4BF6-AABF-C02CE3F7EEED}" type="slidenum">
              <a:rPr lang="it-IT" altLang="it-IT" smtClean="0"/>
              <a:pPr>
                <a:defRPr/>
              </a:pPr>
              <a:t>14</a:t>
            </a:fld>
            <a:endParaRPr lang="it-IT" altLang="it-IT"/>
          </a:p>
        </p:txBody>
      </p:sp>
      <p:sp>
        <p:nvSpPr>
          <p:cNvPr id="5" name="Rettangolo 4">
            <a:extLst>
              <a:ext uri="{FF2B5EF4-FFF2-40B4-BE49-F238E27FC236}">
                <a16:creationId xmlns:a16="http://schemas.microsoft.com/office/drawing/2014/main" id="{631C8FBF-31B4-48AD-AFDB-4E006AFACCEA}"/>
              </a:ext>
            </a:extLst>
          </p:cNvPr>
          <p:cNvSpPr/>
          <p:nvPr/>
        </p:nvSpPr>
        <p:spPr>
          <a:xfrm>
            <a:off x="539552" y="1052736"/>
            <a:ext cx="3888432" cy="461665"/>
          </a:xfrm>
          <a:prstGeom prst="rect">
            <a:avLst/>
          </a:prstGeom>
          <a:solidFill>
            <a:srgbClr val="822433"/>
          </a:solidFill>
        </p:spPr>
        <p:txBody>
          <a:bodyPr wrap="square">
            <a:spAutoFit/>
          </a:bodyPr>
          <a:lstStyle/>
          <a:p>
            <a:r>
              <a:rPr lang="it-IT" altLang="it-IT" dirty="0">
                <a:solidFill>
                  <a:schemeClr val="bg1"/>
                </a:solidFill>
                <a:latin typeface="Arial Narrow" panose="020B0606020202030204" pitchFamily="34" charset="0"/>
              </a:rPr>
              <a:t>La conoscenza della società</a:t>
            </a:r>
            <a:endParaRPr lang="it-IT" dirty="0">
              <a:solidFill>
                <a:schemeClr val="bg1"/>
              </a:solidFill>
              <a:latin typeface="Arial Narrow" panose="020B0606020202030204" pitchFamily="34" charset="0"/>
            </a:endParaRPr>
          </a:p>
        </p:txBody>
      </p:sp>
      <p:sp>
        <p:nvSpPr>
          <p:cNvPr id="6" name="Rettangolo arrotondato 3">
            <a:extLst>
              <a:ext uri="{FF2B5EF4-FFF2-40B4-BE49-F238E27FC236}">
                <a16:creationId xmlns:a16="http://schemas.microsoft.com/office/drawing/2014/main" id="{041B629D-91DA-45DC-B861-30AE4C6159D3}"/>
              </a:ext>
            </a:extLst>
          </p:cNvPr>
          <p:cNvSpPr/>
          <p:nvPr/>
        </p:nvSpPr>
        <p:spPr bwMode="auto">
          <a:xfrm>
            <a:off x="467544" y="1556792"/>
            <a:ext cx="6155871" cy="792088"/>
          </a:xfrm>
          <a:prstGeom prst="roundRect">
            <a:avLst/>
          </a:prstGeom>
          <a:solidFill>
            <a:schemeClr val="bg1"/>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07000"/>
              </a:lnSpc>
              <a:spcAft>
                <a:spcPts val="800"/>
              </a:spcAft>
            </a:pPr>
            <a:r>
              <a:rPr lang="it-IT" sz="2000" dirty="0">
                <a:solidFill>
                  <a:srgbClr val="002060"/>
                </a:solidFill>
                <a:latin typeface="Arial Narrow" panose="020B0606020202030204" pitchFamily="34" charset="0"/>
                <a:ea typeface="Tahoma" panose="020B0604030504040204" pitchFamily="34" charset="0"/>
                <a:cs typeface="Tahoma" panose="020B0604030504040204" pitchFamily="34" charset="0"/>
              </a:rPr>
              <a:t>Ritenere che l’educazione e l’apprendimento di informazioni, atteggiamenti e abilità avvenga a scuola è un pensare ingenuo.</a:t>
            </a:r>
          </a:p>
        </p:txBody>
      </p:sp>
      <p:sp>
        <p:nvSpPr>
          <p:cNvPr id="7" name="Rettangolo arrotondato 3">
            <a:extLst>
              <a:ext uri="{FF2B5EF4-FFF2-40B4-BE49-F238E27FC236}">
                <a16:creationId xmlns:a16="http://schemas.microsoft.com/office/drawing/2014/main" id="{041B629D-91DA-45DC-B861-30AE4C6159D3}"/>
              </a:ext>
            </a:extLst>
          </p:cNvPr>
          <p:cNvSpPr/>
          <p:nvPr/>
        </p:nvSpPr>
        <p:spPr bwMode="auto">
          <a:xfrm>
            <a:off x="467544" y="2420888"/>
            <a:ext cx="6155871" cy="720080"/>
          </a:xfrm>
          <a:prstGeom prst="roundRect">
            <a:avLst/>
          </a:prstGeom>
          <a:solidFill>
            <a:schemeClr val="bg1"/>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07000"/>
              </a:lnSpc>
              <a:spcAft>
                <a:spcPts val="800"/>
              </a:spcAft>
            </a:pPr>
            <a:r>
              <a:rPr lang="it-IT" sz="2000" dirty="0">
                <a:solidFill>
                  <a:srgbClr val="002060"/>
                </a:solidFill>
                <a:latin typeface="Arial Narrow" panose="020B0606020202030204" pitchFamily="34" charset="0"/>
                <a:ea typeface="Tahoma" panose="020B0604030504040204" pitchFamily="34" charset="0"/>
                <a:cs typeface="Tahoma" panose="020B0604030504040204" pitchFamily="34" charset="0"/>
              </a:rPr>
              <a:t>L’educazione riflette i movimenti sociali e più che influenzarli ne è influenzata.</a:t>
            </a:r>
          </a:p>
        </p:txBody>
      </p:sp>
      <p:sp>
        <p:nvSpPr>
          <p:cNvPr id="8" name="Rettangolo arrotondato 3">
            <a:extLst>
              <a:ext uri="{FF2B5EF4-FFF2-40B4-BE49-F238E27FC236}">
                <a16:creationId xmlns:a16="http://schemas.microsoft.com/office/drawing/2014/main" id="{041B629D-91DA-45DC-B861-30AE4C6159D3}"/>
              </a:ext>
            </a:extLst>
          </p:cNvPr>
          <p:cNvSpPr/>
          <p:nvPr/>
        </p:nvSpPr>
        <p:spPr bwMode="auto">
          <a:xfrm>
            <a:off x="467544" y="3212976"/>
            <a:ext cx="8136904" cy="936104"/>
          </a:xfrm>
          <a:prstGeom prst="roundRect">
            <a:avLst/>
          </a:prstGeom>
          <a:solidFill>
            <a:schemeClr val="bg1"/>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07000"/>
              </a:lnSpc>
              <a:spcAft>
                <a:spcPts val="800"/>
              </a:spcAft>
            </a:pPr>
            <a:r>
              <a:rPr lang="it-IT" sz="2000" dirty="0">
                <a:solidFill>
                  <a:srgbClr val="002060"/>
                </a:solidFill>
                <a:latin typeface="Arial Narrow" panose="020B0606020202030204" pitchFamily="34" charset="0"/>
                <a:ea typeface="Tahoma" panose="020B0604030504040204" pitchFamily="34" charset="0"/>
                <a:cs typeface="Tahoma" panose="020B0604030504040204" pitchFamily="34" charset="0"/>
              </a:rPr>
              <a:t>Spesso ascoltiamo dire è il sistema formativo colpevole di non formare persone utili al mondo del lavoro. Io credo al contrario che un mondo del lavoro progettuale consentirebbe un lavoro più efficace nel sistema formativo.</a:t>
            </a:r>
          </a:p>
        </p:txBody>
      </p:sp>
      <p:pic>
        <p:nvPicPr>
          <p:cNvPr id="9" name="Picture 2" descr="https://www.cinquecosebelle.it/wp-content/uploads/2016/02/Mafalda-e-la-minestra.png"/>
          <p:cNvPicPr>
            <a:picLocks noChangeAspect="1" noChangeArrowheads="1"/>
          </p:cNvPicPr>
          <p:nvPr/>
        </p:nvPicPr>
        <p:blipFill>
          <a:blip r:embed="rId2"/>
          <a:srcRect/>
          <a:stretch>
            <a:fillRect/>
          </a:stretch>
        </p:blipFill>
        <p:spPr bwMode="auto">
          <a:xfrm>
            <a:off x="251520" y="4221088"/>
            <a:ext cx="8496944" cy="251423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49" name="Picture 25" descr="docen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6119"/>
            <a:ext cx="3419872" cy="4578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50" name="Rectangle 26"/>
          <p:cNvSpPr>
            <a:spLocks noChangeArrowheads="1"/>
          </p:cNvSpPr>
          <p:nvPr/>
        </p:nvSpPr>
        <p:spPr bwMode="auto">
          <a:xfrm>
            <a:off x="5387820" y="196467"/>
            <a:ext cx="3581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sz="1200">
                <a:solidFill>
                  <a:srgbClr val="000000"/>
                </a:solidFill>
                <a:latin typeface="Tahoma" panose="020B0604030504040204" pitchFamily="34" charset="0"/>
              </a:defRPr>
            </a:lvl1pPr>
            <a:lvl2pPr marL="742950" indent="-285750" eaLnBrk="0" hangingPunct="0">
              <a:defRPr sz="1200">
                <a:solidFill>
                  <a:srgbClr val="000000"/>
                </a:solidFill>
                <a:latin typeface="Tahoma" panose="020B0604030504040204" pitchFamily="34" charset="0"/>
              </a:defRPr>
            </a:lvl2pPr>
            <a:lvl3pPr marL="1143000" indent="-228600" eaLnBrk="0" hangingPunct="0">
              <a:defRPr sz="1200">
                <a:solidFill>
                  <a:srgbClr val="000000"/>
                </a:solidFill>
                <a:latin typeface="Tahoma" panose="020B0604030504040204" pitchFamily="34" charset="0"/>
              </a:defRPr>
            </a:lvl3pPr>
            <a:lvl4pPr marL="1600200" indent="-228600" eaLnBrk="0" hangingPunct="0">
              <a:defRPr sz="1200">
                <a:solidFill>
                  <a:srgbClr val="000000"/>
                </a:solidFill>
                <a:latin typeface="Tahoma" panose="020B0604030504040204" pitchFamily="34" charset="0"/>
              </a:defRPr>
            </a:lvl4pPr>
            <a:lvl5pPr marL="2057400" indent="-228600" eaLnBrk="0" hangingPunct="0">
              <a:defRPr sz="1200">
                <a:solidFill>
                  <a:srgbClr val="000000"/>
                </a:solidFill>
                <a:latin typeface="Tahoma" panose="020B0604030504040204" pitchFamily="34" charset="0"/>
              </a:defRPr>
            </a:lvl5pPr>
            <a:lvl6pPr marL="2514600" indent="-228600" eaLnBrk="0" fontAlgn="base" hangingPunct="0">
              <a:lnSpc>
                <a:spcPct val="55000"/>
              </a:lnSpc>
              <a:spcBef>
                <a:spcPct val="50000"/>
              </a:spcBef>
              <a:spcAft>
                <a:spcPct val="0"/>
              </a:spcAft>
              <a:defRPr sz="1200">
                <a:solidFill>
                  <a:srgbClr val="000000"/>
                </a:solidFill>
                <a:latin typeface="Tahoma" panose="020B0604030504040204" pitchFamily="34" charset="0"/>
              </a:defRPr>
            </a:lvl6pPr>
            <a:lvl7pPr marL="2971800" indent="-228600" eaLnBrk="0" fontAlgn="base" hangingPunct="0">
              <a:lnSpc>
                <a:spcPct val="55000"/>
              </a:lnSpc>
              <a:spcBef>
                <a:spcPct val="50000"/>
              </a:spcBef>
              <a:spcAft>
                <a:spcPct val="0"/>
              </a:spcAft>
              <a:defRPr sz="1200">
                <a:solidFill>
                  <a:srgbClr val="000000"/>
                </a:solidFill>
                <a:latin typeface="Tahoma" panose="020B0604030504040204" pitchFamily="34" charset="0"/>
              </a:defRPr>
            </a:lvl7pPr>
            <a:lvl8pPr marL="3429000" indent="-228600" eaLnBrk="0" fontAlgn="base" hangingPunct="0">
              <a:lnSpc>
                <a:spcPct val="55000"/>
              </a:lnSpc>
              <a:spcBef>
                <a:spcPct val="50000"/>
              </a:spcBef>
              <a:spcAft>
                <a:spcPct val="0"/>
              </a:spcAft>
              <a:defRPr sz="1200">
                <a:solidFill>
                  <a:srgbClr val="000000"/>
                </a:solidFill>
                <a:latin typeface="Tahoma" panose="020B0604030504040204" pitchFamily="34" charset="0"/>
              </a:defRPr>
            </a:lvl8pPr>
            <a:lvl9pPr marL="3886200" indent="-228600" eaLnBrk="0" fontAlgn="base" hangingPunct="0">
              <a:lnSpc>
                <a:spcPct val="55000"/>
              </a:lnSpc>
              <a:spcBef>
                <a:spcPct val="50000"/>
              </a:spcBef>
              <a:spcAft>
                <a:spcPct val="0"/>
              </a:spcAft>
              <a:defRPr sz="1200">
                <a:solidFill>
                  <a:srgbClr val="000000"/>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2000" b="1" i="0" u="none" strike="noStrike" kern="1200" cap="none" spc="0" normalizeH="0" baseline="0" noProof="0">
              <a:ln>
                <a:noFill/>
              </a:ln>
              <a:solidFill>
                <a:srgbClr val="002060"/>
              </a:solidFill>
              <a:effectLst/>
              <a:uLnTx/>
              <a:uFillTx/>
              <a:latin typeface="Arial Narrow" panose="020B0606020202030204" pitchFamily="34" charset="0"/>
              <a:ea typeface="ＭＳ Ｐゴシック" panose="020B0600070205080204" pitchFamily="34" charset="-128"/>
            </a:endParaRPr>
          </a:p>
        </p:txBody>
      </p:sp>
      <p:sp>
        <p:nvSpPr>
          <p:cNvPr id="26651" name="Rectangle 27"/>
          <p:cNvSpPr>
            <a:spLocks noChangeArrowheads="1"/>
          </p:cNvSpPr>
          <p:nvPr/>
        </p:nvSpPr>
        <p:spPr bwMode="auto">
          <a:xfrm>
            <a:off x="2263620" y="2634867"/>
            <a:ext cx="3048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200">
                <a:solidFill>
                  <a:srgbClr val="000000"/>
                </a:solidFill>
                <a:latin typeface="Tahoma" panose="020B0604030504040204" pitchFamily="34" charset="0"/>
              </a:defRPr>
            </a:lvl1pPr>
            <a:lvl2pPr marL="742950" indent="-285750" eaLnBrk="0" hangingPunct="0">
              <a:defRPr sz="1200">
                <a:solidFill>
                  <a:srgbClr val="000000"/>
                </a:solidFill>
                <a:latin typeface="Tahoma" panose="020B0604030504040204" pitchFamily="34" charset="0"/>
              </a:defRPr>
            </a:lvl2pPr>
            <a:lvl3pPr marL="1143000" indent="-228600" eaLnBrk="0" hangingPunct="0">
              <a:defRPr sz="1200">
                <a:solidFill>
                  <a:srgbClr val="000000"/>
                </a:solidFill>
                <a:latin typeface="Tahoma" panose="020B0604030504040204" pitchFamily="34" charset="0"/>
              </a:defRPr>
            </a:lvl3pPr>
            <a:lvl4pPr marL="1600200" indent="-228600" eaLnBrk="0" hangingPunct="0">
              <a:defRPr sz="1200">
                <a:solidFill>
                  <a:srgbClr val="000000"/>
                </a:solidFill>
                <a:latin typeface="Tahoma" panose="020B0604030504040204" pitchFamily="34" charset="0"/>
              </a:defRPr>
            </a:lvl4pPr>
            <a:lvl5pPr marL="2057400" indent="-228600" eaLnBrk="0" hangingPunct="0">
              <a:defRPr sz="1200">
                <a:solidFill>
                  <a:srgbClr val="000000"/>
                </a:solidFill>
                <a:latin typeface="Tahoma" panose="020B0604030504040204" pitchFamily="34" charset="0"/>
              </a:defRPr>
            </a:lvl5pPr>
            <a:lvl6pPr marL="2514600" indent="-228600" eaLnBrk="0" fontAlgn="base" hangingPunct="0">
              <a:lnSpc>
                <a:spcPct val="55000"/>
              </a:lnSpc>
              <a:spcBef>
                <a:spcPct val="50000"/>
              </a:spcBef>
              <a:spcAft>
                <a:spcPct val="0"/>
              </a:spcAft>
              <a:defRPr sz="1200">
                <a:solidFill>
                  <a:srgbClr val="000000"/>
                </a:solidFill>
                <a:latin typeface="Tahoma" panose="020B0604030504040204" pitchFamily="34" charset="0"/>
              </a:defRPr>
            </a:lvl6pPr>
            <a:lvl7pPr marL="2971800" indent="-228600" eaLnBrk="0" fontAlgn="base" hangingPunct="0">
              <a:lnSpc>
                <a:spcPct val="55000"/>
              </a:lnSpc>
              <a:spcBef>
                <a:spcPct val="50000"/>
              </a:spcBef>
              <a:spcAft>
                <a:spcPct val="0"/>
              </a:spcAft>
              <a:defRPr sz="1200">
                <a:solidFill>
                  <a:srgbClr val="000000"/>
                </a:solidFill>
                <a:latin typeface="Tahoma" panose="020B0604030504040204" pitchFamily="34" charset="0"/>
              </a:defRPr>
            </a:lvl7pPr>
            <a:lvl8pPr marL="3429000" indent="-228600" eaLnBrk="0" fontAlgn="base" hangingPunct="0">
              <a:lnSpc>
                <a:spcPct val="55000"/>
              </a:lnSpc>
              <a:spcBef>
                <a:spcPct val="50000"/>
              </a:spcBef>
              <a:spcAft>
                <a:spcPct val="0"/>
              </a:spcAft>
              <a:defRPr sz="1200">
                <a:solidFill>
                  <a:srgbClr val="000000"/>
                </a:solidFill>
                <a:latin typeface="Tahoma" panose="020B0604030504040204" pitchFamily="34" charset="0"/>
              </a:defRPr>
            </a:lvl8pPr>
            <a:lvl9pPr marL="3886200" indent="-228600" eaLnBrk="0" fontAlgn="base" hangingPunct="0">
              <a:lnSpc>
                <a:spcPct val="55000"/>
              </a:lnSpc>
              <a:spcBef>
                <a:spcPct val="50000"/>
              </a:spcBef>
              <a:spcAft>
                <a:spcPct val="0"/>
              </a:spcAft>
              <a:defRPr sz="1200">
                <a:solidFill>
                  <a:srgbClr val="000000"/>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200" b="0" i="0" u="none" strike="noStrike" kern="1200" cap="none" spc="0" normalizeH="0" baseline="0" noProof="0">
              <a:ln>
                <a:noFill/>
              </a:ln>
              <a:solidFill>
                <a:srgbClr val="002060"/>
              </a:solidFill>
              <a:effectLst/>
              <a:uLnTx/>
              <a:uFillTx/>
              <a:latin typeface="Arial Narrow" panose="020B0606020202030204" pitchFamily="34" charset="0"/>
              <a:ea typeface="ＭＳ Ｐゴシック" panose="020B0600070205080204" pitchFamily="34" charset="-128"/>
            </a:endParaRPr>
          </a:p>
        </p:txBody>
      </p:sp>
      <p:sp>
        <p:nvSpPr>
          <p:cNvPr id="26652" name="Rectangle 28"/>
          <p:cNvSpPr>
            <a:spLocks noChangeArrowheads="1"/>
          </p:cNvSpPr>
          <p:nvPr/>
        </p:nvSpPr>
        <p:spPr bwMode="auto">
          <a:xfrm>
            <a:off x="35496" y="1125310"/>
            <a:ext cx="3938954"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defRPr sz="1200">
                <a:solidFill>
                  <a:srgbClr val="000000"/>
                </a:solidFill>
                <a:latin typeface="Tahoma" panose="020B0604030504040204" pitchFamily="34" charset="0"/>
              </a:defRPr>
            </a:lvl1pPr>
            <a:lvl2pPr marL="742950" indent="-285750" eaLnBrk="0" hangingPunct="0">
              <a:defRPr sz="1200">
                <a:solidFill>
                  <a:srgbClr val="000000"/>
                </a:solidFill>
                <a:latin typeface="Tahoma" panose="020B0604030504040204" pitchFamily="34" charset="0"/>
              </a:defRPr>
            </a:lvl2pPr>
            <a:lvl3pPr marL="1143000" indent="-228600" eaLnBrk="0" hangingPunct="0">
              <a:defRPr sz="1200">
                <a:solidFill>
                  <a:srgbClr val="000000"/>
                </a:solidFill>
                <a:latin typeface="Tahoma" panose="020B0604030504040204" pitchFamily="34" charset="0"/>
              </a:defRPr>
            </a:lvl3pPr>
            <a:lvl4pPr marL="1600200" indent="-228600" eaLnBrk="0" hangingPunct="0">
              <a:defRPr sz="1200">
                <a:solidFill>
                  <a:srgbClr val="000000"/>
                </a:solidFill>
                <a:latin typeface="Tahoma" panose="020B0604030504040204" pitchFamily="34" charset="0"/>
              </a:defRPr>
            </a:lvl4pPr>
            <a:lvl5pPr marL="2057400" indent="-228600" eaLnBrk="0" hangingPunct="0">
              <a:defRPr sz="1200">
                <a:solidFill>
                  <a:srgbClr val="000000"/>
                </a:solidFill>
                <a:latin typeface="Tahoma" panose="020B0604030504040204" pitchFamily="34" charset="0"/>
              </a:defRPr>
            </a:lvl5pPr>
            <a:lvl6pPr marL="2514600" indent="-228600" eaLnBrk="0" fontAlgn="base" hangingPunct="0">
              <a:lnSpc>
                <a:spcPct val="55000"/>
              </a:lnSpc>
              <a:spcBef>
                <a:spcPct val="50000"/>
              </a:spcBef>
              <a:spcAft>
                <a:spcPct val="0"/>
              </a:spcAft>
              <a:defRPr sz="1200">
                <a:solidFill>
                  <a:srgbClr val="000000"/>
                </a:solidFill>
                <a:latin typeface="Tahoma" panose="020B0604030504040204" pitchFamily="34" charset="0"/>
              </a:defRPr>
            </a:lvl6pPr>
            <a:lvl7pPr marL="2971800" indent="-228600" eaLnBrk="0" fontAlgn="base" hangingPunct="0">
              <a:lnSpc>
                <a:spcPct val="55000"/>
              </a:lnSpc>
              <a:spcBef>
                <a:spcPct val="50000"/>
              </a:spcBef>
              <a:spcAft>
                <a:spcPct val="0"/>
              </a:spcAft>
              <a:defRPr sz="1200">
                <a:solidFill>
                  <a:srgbClr val="000000"/>
                </a:solidFill>
                <a:latin typeface="Tahoma" panose="020B0604030504040204" pitchFamily="34" charset="0"/>
              </a:defRPr>
            </a:lvl7pPr>
            <a:lvl8pPr marL="3429000" indent="-228600" eaLnBrk="0" fontAlgn="base" hangingPunct="0">
              <a:lnSpc>
                <a:spcPct val="55000"/>
              </a:lnSpc>
              <a:spcBef>
                <a:spcPct val="50000"/>
              </a:spcBef>
              <a:spcAft>
                <a:spcPct val="0"/>
              </a:spcAft>
              <a:defRPr sz="1200">
                <a:solidFill>
                  <a:srgbClr val="000000"/>
                </a:solidFill>
                <a:latin typeface="Tahoma" panose="020B0604030504040204" pitchFamily="34" charset="0"/>
              </a:defRPr>
            </a:lvl8pPr>
            <a:lvl9pPr marL="3886200" indent="-228600" eaLnBrk="0" fontAlgn="base" hangingPunct="0">
              <a:lnSpc>
                <a:spcPct val="55000"/>
              </a:lnSpc>
              <a:spcBef>
                <a:spcPct val="50000"/>
              </a:spcBef>
              <a:spcAft>
                <a:spcPct val="0"/>
              </a:spcAft>
              <a:defRPr sz="1200">
                <a:solidFill>
                  <a:srgbClr val="000000"/>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2000" b="0" i="0" u="none" strike="noStrike" kern="1200" cap="none" spc="0" normalizeH="0" baseline="0" noProof="0" dirty="0">
                <a:ln>
                  <a:noFill/>
                </a:ln>
                <a:solidFill>
                  <a:srgbClr val="002060"/>
                </a:solidFill>
                <a:effectLst/>
                <a:uLnTx/>
                <a:uFillTx/>
                <a:latin typeface="Arial Narrow" panose="020B0606020202030204" pitchFamily="34" charset="0"/>
                <a:ea typeface="ＭＳ Ｐゴシック" panose="020B0600070205080204" pitchFamily="34" charset="-128"/>
              </a:rPr>
              <a:t>Fu chiesto a Senofilo Pitagorico come fare per educare bene un figlio</a:t>
            </a:r>
          </a:p>
        </p:txBody>
      </p:sp>
      <p:sp>
        <p:nvSpPr>
          <p:cNvPr id="26654" name="AutoShape 37"/>
          <p:cNvSpPr>
            <a:spLocks noChangeArrowheads="1"/>
          </p:cNvSpPr>
          <p:nvPr/>
        </p:nvSpPr>
        <p:spPr bwMode="auto">
          <a:xfrm>
            <a:off x="3766981" y="1503981"/>
            <a:ext cx="3253292" cy="1229152"/>
          </a:xfrm>
          <a:prstGeom prst="wedgeRoundRectCallout">
            <a:avLst>
              <a:gd name="adj1" fmla="val -81611"/>
              <a:gd name="adj2" fmla="val 49151"/>
              <a:gd name="adj3" fmla="val 16667"/>
            </a:avLst>
          </a:prstGeom>
          <a:solidFill>
            <a:schemeClr val="bg1"/>
          </a:solidFill>
          <a:ln w="38100">
            <a:solidFill>
              <a:srgbClr val="002060"/>
            </a:solidFill>
            <a:miter lim="800000"/>
            <a:headEnd/>
            <a:tailEnd/>
          </a:ln>
          <a:extLst/>
        </p:spPr>
        <p:txBody>
          <a:bodyPr/>
          <a:lstStyle>
            <a:lvl1pPr eaLnBrk="0" hangingPunct="0">
              <a:defRPr sz="1200">
                <a:solidFill>
                  <a:srgbClr val="000000"/>
                </a:solidFill>
                <a:latin typeface="Tahoma" panose="020B0604030504040204" pitchFamily="34" charset="0"/>
              </a:defRPr>
            </a:lvl1pPr>
            <a:lvl2pPr marL="742950" indent="-285750" eaLnBrk="0" hangingPunct="0">
              <a:defRPr sz="1200">
                <a:solidFill>
                  <a:srgbClr val="000000"/>
                </a:solidFill>
                <a:latin typeface="Tahoma" panose="020B0604030504040204" pitchFamily="34" charset="0"/>
              </a:defRPr>
            </a:lvl2pPr>
            <a:lvl3pPr marL="1143000" indent="-228600" eaLnBrk="0" hangingPunct="0">
              <a:defRPr sz="1200">
                <a:solidFill>
                  <a:srgbClr val="000000"/>
                </a:solidFill>
                <a:latin typeface="Tahoma" panose="020B0604030504040204" pitchFamily="34" charset="0"/>
              </a:defRPr>
            </a:lvl3pPr>
            <a:lvl4pPr marL="1600200" indent="-228600" eaLnBrk="0" hangingPunct="0">
              <a:defRPr sz="1200">
                <a:solidFill>
                  <a:srgbClr val="000000"/>
                </a:solidFill>
                <a:latin typeface="Tahoma" panose="020B0604030504040204" pitchFamily="34" charset="0"/>
              </a:defRPr>
            </a:lvl4pPr>
            <a:lvl5pPr marL="2057400" indent="-228600" eaLnBrk="0" hangingPunct="0">
              <a:defRPr sz="1200">
                <a:solidFill>
                  <a:srgbClr val="000000"/>
                </a:solidFill>
                <a:latin typeface="Tahoma" panose="020B0604030504040204" pitchFamily="34" charset="0"/>
              </a:defRPr>
            </a:lvl5pPr>
            <a:lvl6pPr marL="2514600" indent="-228600" eaLnBrk="0" fontAlgn="base" hangingPunct="0">
              <a:lnSpc>
                <a:spcPct val="55000"/>
              </a:lnSpc>
              <a:spcBef>
                <a:spcPct val="50000"/>
              </a:spcBef>
              <a:spcAft>
                <a:spcPct val="0"/>
              </a:spcAft>
              <a:defRPr sz="1200">
                <a:solidFill>
                  <a:srgbClr val="000000"/>
                </a:solidFill>
                <a:latin typeface="Tahoma" panose="020B0604030504040204" pitchFamily="34" charset="0"/>
              </a:defRPr>
            </a:lvl6pPr>
            <a:lvl7pPr marL="2971800" indent="-228600" eaLnBrk="0" fontAlgn="base" hangingPunct="0">
              <a:lnSpc>
                <a:spcPct val="55000"/>
              </a:lnSpc>
              <a:spcBef>
                <a:spcPct val="50000"/>
              </a:spcBef>
              <a:spcAft>
                <a:spcPct val="0"/>
              </a:spcAft>
              <a:defRPr sz="1200">
                <a:solidFill>
                  <a:srgbClr val="000000"/>
                </a:solidFill>
                <a:latin typeface="Tahoma" panose="020B0604030504040204" pitchFamily="34" charset="0"/>
              </a:defRPr>
            </a:lvl7pPr>
            <a:lvl8pPr marL="3429000" indent="-228600" eaLnBrk="0" fontAlgn="base" hangingPunct="0">
              <a:lnSpc>
                <a:spcPct val="55000"/>
              </a:lnSpc>
              <a:spcBef>
                <a:spcPct val="50000"/>
              </a:spcBef>
              <a:spcAft>
                <a:spcPct val="0"/>
              </a:spcAft>
              <a:defRPr sz="1200">
                <a:solidFill>
                  <a:srgbClr val="000000"/>
                </a:solidFill>
                <a:latin typeface="Tahoma" panose="020B0604030504040204" pitchFamily="34" charset="0"/>
              </a:defRPr>
            </a:lvl8pPr>
            <a:lvl9pPr marL="3886200" indent="-228600" eaLnBrk="0" fontAlgn="base" hangingPunct="0">
              <a:lnSpc>
                <a:spcPct val="55000"/>
              </a:lnSpc>
              <a:spcBef>
                <a:spcPct val="50000"/>
              </a:spcBef>
              <a:spcAft>
                <a:spcPct val="0"/>
              </a:spcAft>
              <a:defRPr sz="1200">
                <a:solidFill>
                  <a:srgbClr val="000000"/>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400" b="0" i="0" u="none" strike="noStrike" kern="1200" cap="none" spc="0" normalizeH="0" baseline="0" noProof="0" dirty="0">
                <a:ln>
                  <a:noFill/>
                </a:ln>
                <a:solidFill>
                  <a:srgbClr val="002060"/>
                </a:solidFill>
                <a:effectLst/>
                <a:uLnTx/>
                <a:uFillTx/>
                <a:latin typeface="Arial Narrow" panose="020B0606020202030204" pitchFamily="34" charset="0"/>
                <a:ea typeface="ＭＳ Ｐゴシック" panose="020B0600070205080204" pitchFamily="34" charset="-128"/>
              </a:rPr>
              <a:t>Fallo diventare cittadino di uno Stato  governato bene</a:t>
            </a:r>
          </a:p>
        </p:txBody>
      </p:sp>
    </p:spTree>
    <p:extLst>
      <p:ext uri="{BB962C8B-B14F-4D97-AF65-F5344CB8AC3E}">
        <p14:creationId xmlns:p14="http://schemas.microsoft.com/office/powerpoint/2010/main" val="488185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31">
            <a:extLst>
              <a:ext uri="{FF2B5EF4-FFF2-40B4-BE49-F238E27FC236}">
                <a16:creationId xmlns:a16="http://schemas.microsoft.com/office/drawing/2014/main" id="{FF7295E7-6C45-4B42-B9FA-2B2F8EEF5198}"/>
              </a:ext>
            </a:extLst>
          </p:cNvPr>
          <p:cNvSpPr>
            <a:spLocks noChangeArrowheads="1"/>
          </p:cNvSpPr>
          <p:nvPr/>
        </p:nvSpPr>
        <p:spPr bwMode="auto">
          <a:xfrm>
            <a:off x="249560" y="3569417"/>
            <a:ext cx="1905000" cy="338554"/>
          </a:xfrm>
          <a:prstGeom prst="rect">
            <a:avLst/>
          </a:prstGeom>
          <a:gradFill rotWithShape="1">
            <a:gsLst>
              <a:gs pos="0">
                <a:srgbClr val="FFFF99"/>
              </a:gs>
              <a:gs pos="100000">
                <a:srgbClr val="FFCC66"/>
              </a:gs>
            </a:gsLst>
            <a:path path="rect">
              <a:fillToRect r="100000" b="100000"/>
            </a:path>
          </a:gradFill>
          <a:ln w="28575">
            <a:solidFill>
              <a:schemeClr val="bg1">
                <a:lumMod val="50000"/>
              </a:schemeClr>
            </a:solidFill>
            <a:miter lim="800000"/>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1600" b="1">
                <a:solidFill>
                  <a:srgbClr val="002060"/>
                </a:solidFill>
                <a:latin typeface="Arial Narrow" panose="020B0606020202030204" pitchFamily="34" charset="0"/>
              </a:rPr>
              <a:t>Psicometria</a:t>
            </a:r>
          </a:p>
        </p:txBody>
      </p:sp>
      <p:sp>
        <p:nvSpPr>
          <p:cNvPr id="18" name="Rectangle 32">
            <a:extLst>
              <a:ext uri="{FF2B5EF4-FFF2-40B4-BE49-F238E27FC236}">
                <a16:creationId xmlns:a16="http://schemas.microsoft.com/office/drawing/2014/main" id="{789922C2-FCE9-4C09-8AAA-72B2EFE420B2}"/>
              </a:ext>
            </a:extLst>
          </p:cNvPr>
          <p:cNvSpPr>
            <a:spLocks noChangeArrowheads="1"/>
          </p:cNvSpPr>
          <p:nvPr/>
        </p:nvSpPr>
        <p:spPr bwMode="auto">
          <a:xfrm>
            <a:off x="249560" y="3101105"/>
            <a:ext cx="2209800" cy="338554"/>
          </a:xfrm>
          <a:prstGeom prst="rect">
            <a:avLst/>
          </a:prstGeom>
          <a:gradFill rotWithShape="1">
            <a:gsLst>
              <a:gs pos="0">
                <a:srgbClr val="FFFF99"/>
              </a:gs>
              <a:gs pos="100000">
                <a:srgbClr val="FFCC66"/>
              </a:gs>
            </a:gsLst>
            <a:path path="rect">
              <a:fillToRect r="100000" b="100000"/>
            </a:path>
          </a:gradFill>
          <a:ln w="28575">
            <a:solidFill>
              <a:schemeClr val="bg1">
                <a:lumMod val="50000"/>
              </a:schemeClr>
            </a:solidFill>
            <a:miter lim="800000"/>
            <a:headEnd/>
            <a:tailEnd/>
          </a:ln>
        </p:spPr>
        <p:txBody>
          <a:bodyPr wrap="squar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1600" b="1">
                <a:solidFill>
                  <a:srgbClr val="002060"/>
                </a:solidFill>
                <a:latin typeface="Arial Narrow" panose="020B0606020202030204" pitchFamily="34" charset="0"/>
              </a:rPr>
              <a:t>Psicologia differenziale</a:t>
            </a:r>
          </a:p>
        </p:txBody>
      </p:sp>
      <p:sp>
        <p:nvSpPr>
          <p:cNvPr id="19" name="Rectangle 33">
            <a:extLst>
              <a:ext uri="{FF2B5EF4-FFF2-40B4-BE49-F238E27FC236}">
                <a16:creationId xmlns:a16="http://schemas.microsoft.com/office/drawing/2014/main" id="{E157B948-A612-4298-8C93-941A5E599637}"/>
              </a:ext>
            </a:extLst>
          </p:cNvPr>
          <p:cNvSpPr>
            <a:spLocks noChangeArrowheads="1"/>
          </p:cNvSpPr>
          <p:nvPr/>
        </p:nvSpPr>
        <p:spPr bwMode="auto">
          <a:xfrm>
            <a:off x="1087760" y="1697755"/>
            <a:ext cx="2362200" cy="338554"/>
          </a:xfrm>
          <a:prstGeom prst="rect">
            <a:avLst/>
          </a:prstGeom>
          <a:gradFill rotWithShape="1">
            <a:gsLst>
              <a:gs pos="0">
                <a:srgbClr val="FFFF99"/>
              </a:gs>
              <a:gs pos="100000">
                <a:srgbClr val="FFCC66"/>
              </a:gs>
            </a:gsLst>
            <a:path path="rect">
              <a:fillToRect r="100000" b="100000"/>
            </a:path>
          </a:gradFill>
          <a:ln w="28575">
            <a:solidFill>
              <a:schemeClr val="bg1">
                <a:lumMod val="50000"/>
              </a:schemeClr>
            </a:solidFill>
            <a:miter lim="800000"/>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1600" b="1">
                <a:solidFill>
                  <a:srgbClr val="002060"/>
                </a:solidFill>
                <a:latin typeface="Arial Narrow" panose="020B0606020202030204" pitchFamily="34" charset="0"/>
              </a:rPr>
              <a:t>Psicologia generale</a:t>
            </a:r>
          </a:p>
        </p:txBody>
      </p:sp>
      <p:sp>
        <p:nvSpPr>
          <p:cNvPr id="20" name="Rectangle 34">
            <a:extLst>
              <a:ext uri="{FF2B5EF4-FFF2-40B4-BE49-F238E27FC236}">
                <a16:creationId xmlns:a16="http://schemas.microsoft.com/office/drawing/2014/main" id="{01DA32D8-2468-4080-BA0F-121EB14FFED1}"/>
              </a:ext>
            </a:extLst>
          </p:cNvPr>
          <p:cNvSpPr>
            <a:spLocks noChangeArrowheads="1"/>
          </p:cNvSpPr>
          <p:nvPr/>
        </p:nvSpPr>
        <p:spPr bwMode="auto">
          <a:xfrm>
            <a:off x="1835696" y="1268760"/>
            <a:ext cx="2133600" cy="338554"/>
          </a:xfrm>
          <a:prstGeom prst="rect">
            <a:avLst/>
          </a:prstGeom>
          <a:gradFill rotWithShape="1">
            <a:gsLst>
              <a:gs pos="0">
                <a:srgbClr val="FFFF99"/>
              </a:gs>
              <a:gs pos="100000">
                <a:srgbClr val="FFCC66"/>
              </a:gs>
            </a:gsLst>
            <a:path path="rect">
              <a:fillToRect r="100000" b="100000"/>
            </a:path>
          </a:gradFill>
          <a:ln w="28575">
            <a:solidFill>
              <a:schemeClr val="bg1">
                <a:lumMod val="50000"/>
              </a:schemeClr>
            </a:solidFill>
            <a:miter lim="800000"/>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1600" b="1" dirty="0">
                <a:solidFill>
                  <a:srgbClr val="002060"/>
                </a:solidFill>
                <a:latin typeface="Arial Narrow" panose="020B0606020202030204" pitchFamily="34" charset="0"/>
              </a:rPr>
              <a:t>psicologia sociale</a:t>
            </a:r>
          </a:p>
        </p:txBody>
      </p:sp>
      <p:sp>
        <p:nvSpPr>
          <p:cNvPr id="21" name="Rectangle 35">
            <a:extLst>
              <a:ext uri="{FF2B5EF4-FFF2-40B4-BE49-F238E27FC236}">
                <a16:creationId xmlns:a16="http://schemas.microsoft.com/office/drawing/2014/main" id="{F2D19DE8-0EF3-47CE-9B90-647561FCB716}"/>
              </a:ext>
            </a:extLst>
          </p:cNvPr>
          <p:cNvSpPr>
            <a:spLocks noChangeArrowheads="1"/>
          </p:cNvSpPr>
          <p:nvPr/>
        </p:nvSpPr>
        <p:spPr bwMode="auto">
          <a:xfrm>
            <a:off x="4139952" y="1268760"/>
            <a:ext cx="2160240" cy="338554"/>
          </a:xfrm>
          <a:prstGeom prst="rect">
            <a:avLst/>
          </a:prstGeom>
          <a:gradFill rotWithShape="1">
            <a:gsLst>
              <a:gs pos="0">
                <a:srgbClr val="FFFF99"/>
              </a:gs>
              <a:gs pos="100000">
                <a:srgbClr val="FFCC66"/>
              </a:gs>
            </a:gsLst>
            <a:path path="rect">
              <a:fillToRect r="100000" b="100000"/>
            </a:path>
          </a:gradFill>
          <a:ln w="28575">
            <a:solidFill>
              <a:schemeClr val="bg1">
                <a:lumMod val="50000"/>
              </a:schemeClr>
            </a:solidFill>
            <a:miter lim="800000"/>
            <a:headEnd/>
            <a:tailEnd/>
          </a:ln>
        </p:spPr>
        <p:txBody>
          <a:bodyPr wrap="squar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1600" b="1">
                <a:solidFill>
                  <a:srgbClr val="002060"/>
                </a:solidFill>
                <a:latin typeface="Arial Narrow" panose="020B0606020202030204" pitchFamily="34" charset="0"/>
              </a:rPr>
              <a:t>Sociologia dei gruppi</a:t>
            </a:r>
          </a:p>
        </p:txBody>
      </p:sp>
      <p:sp>
        <p:nvSpPr>
          <p:cNvPr id="22" name="Rectangle 36">
            <a:extLst>
              <a:ext uri="{FF2B5EF4-FFF2-40B4-BE49-F238E27FC236}">
                <a16:creationId xmlns:a16="http://schemas.microsoft.com/office/drawing/2014/main" id="{B90331AF-3715-4AB0-BC50-4E76EA728809}"/>
              </a:ext>
            </a:extLst>
          </p:cNvPr>
          <p:cNvSpPr>
            <a:spLocks noChangeArrowheads="1"/>
          </p:cNvSpPr>
          <p:nvPr/>
        </p:nvSpPr>
        <p:spPr bwMode="auto">
          <a:xfrm>
            <a:off x="4716016" y="1700808"/>
            <a:ext cx="2211660" cy="338554"/>
          </a:xfrm>
          <a:prstGeom prst="rect">
            <a:avLst/>
          </a:prstGeom>
          <a:gradFill rotWithShape="1">
            <a:gsLst>
              <a:gs pos="0">
                <a:srgbClr val="FFFF99"/>
              </a:gs>
              <a:gs pos="100000">
                <a:srgbClr val="FFCC66"/>
              </a:gs>
            </a:gsLst>
            <a:path path="rect">
              <a:fillToRect r="100000" b="100000"/>
            </a:path>
          </a:gradFill>
          <a:ln w="28575">
            <a:solidFill>
              <a:schemeClr val="bg1">
                <a:lumMod val="50000"/>
              </a:schemeClr>
            </a:solidFill>
            <a:miter lim="800000"/>
            <a:headEnd/>
            <a:tailEnd/>
          </a:ln>
        </p:spPr>
        <p:txBody>
          <a:bodyPr wrap="squar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1600" b="1">
                <a:solidFill>
                  <a:srgbClr val="002060"/>
                </a:solidFill>
                <a:latin typeface="Arial Narrow" panose="020B0606020202030204" pitchFamily="34" charset="0"/>
              </a:rPr>
              <a:t>Sociologia generale</a:t>
            </a:r>
          </a:p>
        </p:txBody>
      </p:sp>
      <p:sp>
        <p:nvSpPr>
          <p:cNvPr id="23" name="Rectangle 37">
            <a:extLst>
              <a:ext uri="{FF2B5EF4-FFF2-40B4-BE49-F238E27FC236}">
                <a16:creationId xmlns:a16="http://schemas.microsoft.com/office/drawing/2014/main" id="{5557085F-661A-4026-A343-5C61F54642C4}"/>
              </a:ext>
            </a:extLst>
          </p:cNvPr>
          <p:cNvSpPr>
            <a:spLocks noChangeArrowheads="1"/>
          </p:cNvSpPr>
          <p:nvPr/>
        </p:nvSpPr>
        <p:spPr bwMode="auto">
          <a:xfrm>
            <a:off x="5076056" y="2132856"/>
            <a:ext cx="3096344" cy="338554"/>
          </a:xfrm>
          <a:prstGeom prst="rect">
            <a:avLst/>
          </a:prstGeom>
          <a:gradFill rotWithShape="1">
            <a:gsLst>
              <a:gs pos="0">
                <a:srgbClr val="FFFF99"/>
              </a:gs>
              <a:gs pos="100000">
                <a:srgbClr val="FFCC66"/>
              </a:gs>
            </a:gsLst>
            <a:path path="rect">
              <a:fillToRect r="100000" b="100000"/>
            </a:path>
          </a:gradFill>
          <a:ln w="28575">
            <a:solidFill>
              <a:schemeClr val="bg1">
                <a:lumMod val="50000"/>
              </a:schemeClr>
            </a:solidFill>
            <a:miter lim="800000"/>
            <a:headEnd/>
            <a:tailEnd/>
          </a:ln>
        </p:spPr>
        <p:txBody>
          <a:bodyPr wrap="squar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1600" b="1">
                <a:solidFill>
                  <a:srgbClr val="002060"/>
                </a:solidFill>
                <a:latin typeface="Arial Narrow" panose="020B0606020202030204" pitchFamily="34" charset="0"/>
              </a:rPr>
              <a:t>Sociologia dell’educazione</a:t>
            </a:r>
          </a:p>
        </p:txBody>
      </p:sp>
      <p:sp>
        <p:nvSpPr>
          <p:cNvPr id="24" name="Rectangle 38">
            <a:extLst>
              <a:ext uri="{FF2B5EF4-FFF2-40B4-BE49-F238E27FC236}">
                <a16:creationId xmlns:a16="http://schemas.microsoft.com/office/drawing/2014/main" id="{85243A27-31F3-4A6D-B2A4-32A05DECFEF7}"/>
              </a:ext>
            </a:extLst>
          </p:cNvPr>
          <p:cNvSpPr>
            <a:spLocks noChangeArrowheads="1"/>
          </p:cNvSpPr>
          <p:nvPr/>
        </p:nvSpPr>
        <p:spPr bwMode="auto">
          <a:xfrm>
            <a:off x="5076056" y="5229200"/>
            <a:ext cx="2736304" cy="338554"/>
          </a:xfrm>
          <a:prstGeom prst="rect">
            <a:avLst/>
          </a:prstGeom>
          <a:gradFill rotWithShape="1">
            <a:gsLst>
              <a:gs pos="0">
                <a:srgbClr val="FFFF99"/>
              </a:gs>
              <a:gs pos="100000">
                <a:srgbClr val="FFCC66"/>
              </a:gs>
            </a:gsLst>
            <a:path path="rect">
              <a:fillToRect r="100000" b="100000"/>
            </a:path>
          </a:gradFill>
          <a:ln w="28575">
            <a:solidFill>
              <a:schemeClr val="bg1">
                <a:lumMod val="50000"/>
              </a:schemeClr>
            </a:solidFill>
            <a:miter lim="800000"/>
            <a:headEnd/>
            <a:tailEnd/>
          </a:ln>
        </p:spPr>
        <p:txBody>
          <a:bodyPr wrap="squar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1600" b="1" dirty="0">
                <a:solidFill>
                  <a:srgbClr val="002060"/>
                </a:solidFill>
                <a:latin typeface="Arial Narrow" panose="020B0606020202030204" pitchFamily="34" charset="0"/>
              </a:rPr>
              <a:t>Teoria del curricolo</a:t>
            </a:r>
          </a:p>
        </p:txBody>
      </p:sp>
      <p:sp>
        <p:nvSpPr>
          <p:cNvPr id="25" name="Rectangle 39">
            <a:extLst>
              <a:ext uri="{FF2B5EF4-FFF2-40B4-BE49-F238E27FC236}">
                <a16:creationId xmlns:a16="http://schemas.microsoft.com/office/drawing/2014/main" id="{1FFA0C5B-111A-460E-85E5-91F1D8109C4F}"/>
              </a:ext>
            </a:extLst>
          </p:cNvPr>
          <p:cNvSpPr>
            <a:spLocks noChangeArrowheads="1"/>
          </p:cNvSpPr>
          <p:nvPr/>
        </p:nvSpPr>
        <p:spPr bwMode="auto">
          <a:xfrm>
            <a:off x="4355977" y="5733256"/>
            <a:ext cx="2952328" cy="338554"/>
          </a:xfrm>
          <a:prstGeom prst="rect">
            <a:avLst/>
          </a:prstGeom>
          <a:gradFill rotWithShape="1">
            <a:gsLst>
              <a:gs pos="0">
                <a:srgbClr val="FFFF99"/>
              </a:gs>
              <a:gs pos="100000">
                <a:srgbClr val="FFCC66"/>
              </a:gs>
            </a:gsLst>
            <a:path path="rect">
              <a:fillToRect r="100000" b="100000"/>
            </a:path>
          </a:gradFill>
          <a:ln w="28575">
            <a:solidFill>
              <a:schemeClr val="bg1">
                <a:lumMod val="50000"/>
              </a:schemeClr>
            </a:solidFill>
            <a:miter lim="800000"/>
            <a:headEnd/>
            <a:tailEnd/>
          </a:ln>
        </p:spPr>
        <p:txBody>
          <a:bodyPr wrap="squar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1600" b="1">
                <a:solidFill>
                  <a:srgbClr val="002060"/>
                </a:solidFill>
                <a:latin typeface="Arial Narrow" panose="020B0606020202030204" pitchFamily="34" charset="0"/>
              </a:rPr>
              <a:t>Epistemologia genetica</a:t>
            </a:r>
          </a:p>
        </p:txBody>
      </p:sp>
      <p:sp>
        <p:nvSpPr>
          <p:cNvPr id="26" name="Rectangle 40">
            <a:extLst>
              <a:ext uri="{FF2B5EF4-FFF2-40B4-BE49-F238E27FC236}">
                <a16:creationId xmlns:a16="http://schemas.microsoft.com/office/drawing/2014/main" id="{8D6AA2A8-1CAE-409F-AA83-5EA3A459998D}"/>
              </a:ext>
            </a:extLst>
          </p:cNvPr>
          <p:cNvSpPr>
            <a:spLocks noChangeArrowheads="1"/>
          </p:cNvSpPr>
          <p:nvPr/>
        </p:nvSpPr>
        <p:spPr bwMode="auto">
          <a:xfrm>
            <a:off x="4211961" y="6117355"/>
            <a:ext cx="2308448" cy="338554"/>
          </a:xfrm>
          <a:prstGeom prst="rect">
            <a:avLst/>
          </a:prstGeom>
          <a:gradFill rotWithShape="1">
            <a:gsLst>
              <a:gs pos="0">
                <a:srgbClr val="FFFF99"/>
              </a:gs>
              <a:gs pos="100000">
                <a:srgbClr val="FFCC66"/>
              </a:gs>
            </a:gsLst>
            <a:path path="rect">
              <a:fillToRect r="100000" b="100000"/>
            </a:path>
          </a:gradFill>
          <a:ln w="28575">
            <a:solidFill>
              <a:schemeClr val="bg1">
                <a:lumMod val="50000"/>
              </a:schemeClr>
            </a:solidFill>
            <a:miter lim="800000"/>
            <a:headEnd/>
            <a:tailEnd/>
          </a:ln>
        </p:spPr>
        <p:txBody>
          <a:bodyPr wrap="squar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1600" b="1" dirty="0">
                <a:solidFill>
                  <a:srgbClr val="002060"/>
                </a:solidFill>
                <a:latin typeface="Arial Narrow" panose="020B0606020202030204" pitchFamily="34" charset="0"/>
              </a:rPr>
              <a:t>Epistemologia generale</a:t>
            </a:r>
          </a:p>
        </p:txBody>
      </p:sp>
      <p:sp>
        <p:nvSpPr>
          <p:cNvPr id="27" name="Rectangle 41">
            <a:extLst>
              <a:ext uri="{FF2B5EF4-FFF2-40B4-BE49-F238E27FC236}">
                <a16:creationId xmlns:a16="http://schemas.microsoft.com/office/drawing/2014/main" id="{2F819B3D-896F-45EA-8BD4-C15C2A93FD29}"/>
              </a:ext>
            </a:extLst>
          </p:cNvPr>
          <p:cNvSpPr>
            <a:spLocks noChangeArrowheads="1"/>
          </p:cNvSpPr>
          <p:nvPr/>
        </p:nvSpPr>
        <p:spPr bwMode="auto">
          <a:xfrm>
            <a:off x="278136" y="4000850"/>
            <a:ext cx="1905000" cy="338554"/>
          </a:xfrm>
          <a:prstGeom prst="rect">
            <a:avLst/>
          </a:prstGeom>
          <a:gradFill rotWithShape="1">
            <a:gsLst>
              <a:gs pos="0">
                <a:srgbClr val="FFFF99"/>
              </a:gs>
              <a:gs pos="100000">
                <a:srgbClr val="FFCC66"/>
              </a:gs>
            </a:gsLst>
            <a:path path="rect">
              <a:fillToRect r="100000" b="100000"/>
            </a:path>
          </a:gradFill>
          <a:ln w="28575">
            <a:solidFill>
              <a:schemeClr val="bg1">
                <a:lumMod val="50000"/>
              </a:schemeClr>
            </a:solidFill>
            <a:miter lim="800000"/>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1600" b="1">
                <a:solidFill>
                  <a:srgbClr val="002060"/>
                </a:solidFill>
                <a:latin typeface="Arial Narrow" panose="020B0606020202030204" pitchFamily="34" charset="0"/>
              </a:rPr>
              <a:t>Docimologia</a:t>
            </a:r>
          </a:p>
        </p:txBody>
      </p:sp>
      <p:sp>
        <p:nvSpPr>
          <p:cNvPr id="28" name="Rectangle 42">
            <a:extLst>
              <a:ext uri="{FF2B5EF4-FFF2-40B4-BE49-F238E27FC236}">
                <a16:creationId xmlns:a16="http://schemas.microsoft.com/office/drawing/2014/main" id="{204005BA-9B7E-4EBE-ACA1-50D7D04DFC66}"/>
              </a:ext>
            </a:extLst>
          </p:cNvPr>
          <p:cNvSpPr>
            <a:spLocks noChangeArrowheads="1"/>
          </p:cNvSpPr>
          <p:nvPr/>
        </p:nvSpPr>
        <p:spPr bwMode="auto">
          <a:xfrm>
            <a:off x="278136" y="4879324"/>
            <a:ext cx="2257424" cy="338554"/>
          </a:xfrm>
          <a:prstGeom prst="rect">
            <a:avLst/>
          </a:prstGeom>
          <a:gradFill rotWithShape="1">
            <a:gsLst>
              <a:gs pos="0">
                <a:srgbClr val="FFFF99"/>
              </a:gs>
              <a:gs pos="100000">
                <a:srgbClr val="FFCC66"/>
              </a:gs>
            </a:gsLst>
            <a:path path="rect">
              <a:fillToRect r="100000" b="100000"/>
            </a:path>
          </a:gradFill>
          <a:ln w="28575">
            <a:solidFill>
              <a:schemeClr val="bg1">
                <a:lumMod val="50000"/>
              </a:schemeClr>
            </a:solidFill>
            <a:miter lim="800000"/>
            <a:headEnd/>
            <a:tailEnd/>
          </a:ln>
        </p:spPr>
        <p:txBody>
          <a:bodyPr wrap="squar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1600" b="1">
                <a:solidFill>
                  <a:srgbClr val="002060"/>
                </a:solidFill>
                <a:latin typeface="Arial Narrow" panose="020B0606020202030204" pitchFamily="34" charset="0"/>
              </a:rPr>
              <a:t>Metodologie didattiche</a:t>
            </a:r>
          </a:p>
        </p:txBody>
      </p:sp>
      <p:sp>
        <p:nvSpPr>
          <p:cNvPr id="29" name="Rectangle 43">
            <a:extLst>
              <a:ext uri="{FF2B5EF4-FFF2-40B4-BE49-F238E27FC236}">
                <a16:creationId xmlns:a16="http://schemas.microsoft.com/office/drawing/2014/main" id="{4AF0AAC7-B836-487F-82FA-4E8D1FD7E59B}"/>
              </a:ext>
            </a:extLst>
          </p:cNvPr>
          <p:cNvSpPr>
            <a:spLocks noChangeArrowheads="1"/>
          </p:cNvSpPr>
          <p:nvPr/>
        </p:nvSpPr>
        <p:spPr bwMode="auto">
          <a:xfrm>
            <a:off x="755576" y="5733256"/>
            <a:ext cx="2910408" cy="338554"/>
          </a:xfrm>
          <a:prstGeom prst="rect">
            <a:avLst/>
          </a:prstGeom>
          <a:gradFill rotWithShape="1">
            <a:gsLst>
              <a:gs pos="0">
                <a:srgbClr val="FFFF99"/>
              </a:gs>
              <a:gs pos="100000">
                <a:srgbClr val="FFCC66"/>
              </a:gs>
            </a:gsLst>
            <a:path path="rect">
              <a:fillToRect r="100000" b="100000"/>
            </a:path>
          </a:gradFill>
          <a:ln w="28575">
            <a:solidFill>
              <a:schemeClr val="bg1">
                <a:lumMod val="50000"/>
              </a:schemeClr>
            </a:solidFill>
            <a:miter lim="800000"/>
            <a:headEnd/>
            <a:tailEnd/>
          </a:ln>
        </p:spPr>
        <p:txBody>
          <a:bodyPr wrap="squar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1600" b="1">
                <a:solidFill>
                  <a:srgbClr val="002060"/>
                </a:solidFill>
                <a:latin typeface="Arial Narrow" panose="020B0606020202030204" pitchFamily="34" charset="0"/>
              </a:rPr>
              <a:t>Informatica e teoria dei sistemi</a:t>
            </a:r>
          </a:p>
        </p:txBody>
      </p:sp>
      <p:sp>
        <p:nvSpPr>
          <p:cNvPr id="30" name="Rectangle 44">
            <a:extLst>
              <a:ext uri="{FF2B5EF4-FFF2-40B4-BE49-F238E27FC236}">
                <a16:creationId xmlns:a16="http://schemas.microsoft.com/office/drawing/2014/main" id="{2EDAB75F-FE46-4B7D-9594-D68919300A75}"/>
              </a:ext>
            </a:extLst>
          </p:cNvPr>
          <p:cNvSpPr>
            <a:spLocks noChangeArrowheads="1"/>
          </p:cNvSpPr>
          <p:nvPr/>
        </p:nvSpPr>
        <p:spPr bwMode="auto">
          <a:xfrm>
            <a:off x="2183136" y="6126544"/>
            <a:ext cx="1793949" cy="338554"/>
          </a:xfrm>
          <a:prstGeom prst="rect">
            <a:avLst/>
          </a:prstGeom>
          <a:gradFill rotWithShape="1">
            <a:gsLst>
              <a:gs pos="0">
                <a:srgbClr val="FFFF99"/>
              </a:gs>
              <a:gs pos="100000">
                <a:srgbClr val="FFCC66"/>
              </a:gs>
            </a:gsLst>
            <a:path path="rect">
              <a:fillToRect r="100000" b="100000"/>
            </a:path>
          </a:gradFill>
          <a:ln w="28575">
            <a:solidFill>
              <a:schemeClr val="bg1">
                <a:lumMod val="50000"/>
              </a:schemeClr>
            </a:solidFill>
            <a:miter lim="800000"/>
            <a:headEnd/>
            <a:tailEnd/>
          </a:ln>
        </p:spPr>
        <p:txBody>
          <a:bodyPr wrap="squar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1600" b="1">
                <a:solidFill>
                  <a:srgbClr val="002060"/>
                </a:solidFill>
                <a:latin typeface="Arial Narrow" panose="020B0606020202030204" pitchFamily="34" charset="0"/>
              </a:rPr>
              <a:t>Logica</a:t>
            </a:r>
          </a:p>
        </p:txBody>
      </p:sp>
      <p:sp>
        <p:nvSpPr>
          <p:cNvPr id="31" name="Rectangle 45">
            <a:extLst>
              <a:ext uri="{FF2B5EF4-FFF2-40B4-BE49-F238E27FC236}">
                <a16:creationId xmlns:a16="http://schemas.microsoft.com/office/drawing/2014/main" id="{ACD9A0FB-F2E7-469C-8EE9-DA549332CFD2}"/>
              </a:ext>
            </a:extLst>
          </p:cNvPr>
          <p:cNvSpPr>
            <a:spLocks noChangeArrowheads="1"/>
          </p:cNvSpPr>
          <p:nvPr/>
        </p:nvSpPr>
        <p:spPr bwMode="auto">
          <a:xfrm>
            <a:off x="278136" y="4440955"/>
            <a:ext cx="2181224" cy="338554"/>
          </a:xfrm>
          <a:prstGeom prst="rect">
            <a:avLst/>
          </a:prstGeom>
          <a:gradFill rotWithShape="1">
            <a:gsLst>
              <a:gs pos="0">
                <a:srgbClr val="FFFF99"/>
              </a:gs>
              <a:gs pos="100000">
                <a:srgbClr val="FFCC66"/>
              </a:gs>
            </a:gsLst>
            <a:path path="rect">
              <a:fillToRect r="100000" b="100000"/>
            </a:path>
          </a:gradFill>
          <a:ln w="28575">
            <a:solidFill>
              <a:schemeClr val="bg1">
                <a:lumMod val="50000"/>
              </a:schemeClr>
            </a:solidFill>
            <a:miter lim="800000"/>
            <a:headEnd/>
            <a:tailEnd/>
          </a:ln>
        </p:spPr>
        <p:txBody>
          <a:bodyPr wrap="squar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1600" b="1">
                <a:solidFill>
                  <a:srgbClr val="002060"/>
                </a:solidFill>
                <a:latin typeface="Arial Narrow" panose="020B0606020202030204" pitchFamily="34" charset="0"/>
              </a:rPr>
              <a:t>Pedagogia speciale</a:t>
            </a:r>
          </a:p>
        </p:txBody>
      </p:sp>
      <p:sp>
        <p:nvSpPr>
          <p:cNvPr id="32" name="Rectangle 46">
            <a:extLst>
              <a:ext uri="{FF2B5EF4-FFF2-40B4-BE49-F238E27FC236}">
                <a16:creationId xmlns:a16="http://schemas.microsoft.com/office/drawing/2014/main" id="{474E0151-DD69-41DF-9774-EAC68722BAD3}"/>
              </a:ext>
            </a:extLst>
          </p:cNvPr>
          <p:cNvSpPr>
            <a:spLocks noChangeArrowheads="1"/>
          </p:cNvSpPr>
          <p:nvPr/>
        </p:nvSpPr>
        <p:spPr bwMode="auto">
          <a:xfrm>
            <a:off x="249560" y="2551830"/>
            <a:ext cx="2286000" cy="338554"/>
          </a:xfrm>
          <a:prstGeom prst="rect">
            <a:avLst/>
          </a:prstGeom>
          <a:gradFill rotWithShape="1">
            <a:gsLst>
              <a:gs pos="0">
                <a:srgbClr val="FFFF99"/>
              </a:gs>
              <a:gs pos="100000">
                <a:srgbClr val="FFCC66"/>
              </a:gs>
            </a:gsLst>
            <a:path path="rect">
              <a:fillToRect r="100000" b="100000"/>
            </a:path>
          </a:gradFill>
          <a:ln w="28575">
            <a:solidFill>
              <a:schemeClr val="bg1">
                <a:lumMod val="50000"/>
              </a:schemeClr>
            </a:solidFill>
            <a:miter lim="800000"/>
            <a:headEnd/>
            <a:tailEnd/>
          </a:ln>
        </p:spPr>
        <p:txBody>
          <a:bodyPr wrap="squar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1600" b="1">
                <a:solidFill>
                  <a:srgbClr val="002060"/>
                </a:solidFill>
                <a:latin typeface="Arial Narrow" panose="020B0606020202030204" pitchFamily="34" charset="0"/>
              </a:rPr>
              <a:t>Psicologia dello sviluppo</a:t>
            </a:r>
          </a:p>
        </p:txBody>
      </p:sp>
      <p:sp>
        <p:nvSpPr>
          <p:cNvPr id="33" name="Rectangle 47">
            <a:extLst>
              <a:ext uri="{FF2B5EF4-FFF2-40B4-BE49-F238E27FC236}">
                <a16:creationId xmlns:a16="http://schemas.microsoft.com/office/drawing/2014/main" id="{8D45C3FD-4884-4DB9-84DF-A726FF191341}"/>
              </a:ext>
            </a:extLst>
          </p:cNvPr>
          <p:cNvSpPr>
            <a:spLocks noChangeArrowheads="1"/>
          </p:cNvSpPr>
          <p:nvPr/>
        </p:nvSpPr>
        <p:spPr bwMode="auto">
          <a:xfrm>
            <a:off x="249560" y="2113270"/>
            <a:ext cx="2895601" cy="338554"/>
          </a:xfrm>
          <a:prstGeom prst="rect">
            <a:avLst/>
          </a:prstGeom>
          <a:gradFill rotWithShape="1">
            <a:gsLst>
              <a:gs pos="0">
                <a:srgbClr val="FFFF99"/>
              </a:gs>
              <a:gs pos="100000">
                <a:srgbClr val="FFCC66"/>
              </a:gs>
            </a:gsLst>
            <a:path path="rect">
              <a:fillToRect r="100000" b="100000"/>
            </a:path>
          </a:gradFill>
          <a:ln w="28575">
            <a:solidFill>
              <a:schemeClr val="bg1">
                <a:lumMod val="50000"/>
              </a:schemeClr>
            </a:solidFill>
            <a:miter lim="800000"/>
            <a:headEnd/>
            <a:tailEnd/>
          </a:ln>
        </p:spPr>
        <p:txBody>
          <a:bodyPr wrap="squar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1600" b="1">
                <a:solidFill>
                  <a:srgbClr val="002060"/>
                </a:solidFill>
                <a:latin typeface="Arial Narrow" panose="020B0606020202030204" pitchFamily="34" charset="0"/>
              </a:rPr>
              <a:t>Psicologia dell’apprendimento</a:t>
            </a:r>
          </a:p>
        </p:txBody>
      </p:sp>
      <p:sp>
        <p:nvSpPr>
          <p:cNvPr id="34" name="Rectangle 48">
            <a:extLst>
              <a:ext uri="{FF2B5EF4-FFF2-40B4-BE49-F238E27FC236}">
                <a16:creationId xmlns:a16="http://schemas.microsoft.com/office/drawing/2014/main" id="{CACD1FB4-6FE4-4EA0-B685-98A080F90CFC}"/>
              </a:ext>
            </a:extLst>
          </p:cNvPr>
          <p:cNvSpPr>
            <a:spLocks noChangeArrowheads="1"/>
          </p:cNvSpPr>
          <p:nvPr/>
        </p:nvSpPr>
        <p:spPr bwMode="auto">
          <a:xfrm>
            <a:off x="611560" y="5296032"/>
            <a:ext cx="2533600" cy="338554"/>
          </a:xfrm>
          <a:prstGeom prst="rect">
            <a:avLst/>
          </a:prstGeom>
          <a:gradFill rotWithShape="1">
            <a:gsLst>
              <a:gs pos="0">
                <a:srgbClr val="FFFF99"/>
              </a:gs>
              <a:gs pos="100000">
                <a:srgbClr val="FFCC66"/>
              </a:gs>
            </a:gsLst>
            <a:path path="rect">
              <a:fillToRect r="100000" b="100000"/>
            </a:path>
          </a:gradFill>
          <a:ln w="28575">
            <a:solidFill>
              <a:schemeClr val="bg1">
                <a:lumMod val="50000"/>
              </a:schemeClr>
            </a:solidFill>
            <a:miter lim="800000"/>
            <a:headEnd/>
            <a:tailEnd/>
          </a:ln>
        </p:spPr>
        <p:txBody>
          <a:bodyPr wrap="squar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1600" b="1">
                <a:solidFill>
                  <a:srgbClr val="002060"/>
                </a:solidFill>
                <a:latin typeface="Arial Narrow" panose="020B0606020202030204" pitchFamily="34" charset="0"/>
              </a:rPr>
              <a:t>Metodologie educative</a:t>
            </a:r>
          </a:p>
        </p:txBody>
      </p:sp>
      <p:sp>
        <p:nvSpPr>
          <p:cNvPr id="35" name="Rectangle 49">
            <a:extLst>
              <a:ext uri="{FF2B5EF4-FFF2-40B4-BE49-F238E27FC236}">
                <a16:creationId xmlns:a16="http://schemas.microsoft.com/office/drawing/2014/main" id="{CE141914-7BCA-4F63-B862-CDB821C4C652}"/>
              </a:ext>
            </a:extLst>
          </p:cNvPr>
          <p:cNvSpPr>
            <a:spLocks noChangeArrowheads="1"/>
          </p:cNvSpPr>
          <p:nvPr/>
        </p:nvSpPr>
        <p:spPr bwMode="auto">
          <a:xfrm>
            <a:off x="5580112" y="4797152"/>
            <a:ext cx="2952328" cy="338554"/>
          </a:xfrm>
          <a:prstGeom prst="rect">
            <a:avLst/>
          </a:prstGeom>
          <a:gradFill rotWithShape="1">
            <a:gsLst>
              <a:gs pos="0">
                <a:srgbClr val="FFFF99"/>
              </a:gs>
              <a:gs pos="100000">
                <a:srgbClr val="FFCC66"/>
              </a:gs>
            </a:gsLst>
            <a:path path="rect">
              <a:fillToRect r="100000" b="100000"/>
            </a:path>
          </a:gradFill>
          <a:ln w="28575">
            <a:solidFill>
              <a:schemeClr val="bg1">
                <a:lumMod val="50000"/>
              </a:schemeClr>
            </a:solidFill>
            <a:miter lim="800000"/>
            <a:headEnd/>
            <a:tailEnd/>
          </a:ln>
        </p:spPr>
        <p:txBody>
          <a:bodyPr wrap="squar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1600" b="1">
                <a:solidFill>
                  <a:srgbClr val="002060"/>
                </a:solidFill>
                <a:latin typeface="Arial Narrow" panose="020B0606020202030204" pitchFamily="34" charset="0"/>
              </a:rPr>
              <a:t>Storia della materia specifica</a:t>
            </a:r>
          </a:p>
        </p:txBody>
      </p:sp>
      <p:sp>
        <p:nvSpPr>
          <p:cNvPr id="36" name="Rectangle 50">
            <a:extLst>
              <a:ext uri="{FF2B5EF4-FFF2-40B4-BE49-F238E27FC236}">
                <a16:creationId xmlns:a16="http://schemas.microsoft.com/office/drawing/2014/main" id="{62090DBF-2433-4B5C-86B5-CEFA0587A272}"/>
              </a:ext>
            </a:extLst>
          </p:cNvPr>
          <p:cNvSpPr>
            <a:spLocks noChangeArrowheads="1"/>
          </p:cNvSpPr>
          <p:nvPr/>
        </p:nvSpPr>
        <p:spPr bwMode="auto">
          <a:xfrm>
            <a:off x="5724128" y="4365104"/>
            <a:ext cx="2785492" cy="338554"/>
          </a:xfrm>
          <a:prstGeom prst="rect">
            <a:avLst/>
          </a:prstGeom>
          <a:gradFill rotWithShape="1">
            <a:gsLst>
              <a:gs pos="0">
                <a:srgbClr val="FFFF99"/>
              </a:gs>
              <a:gs pos="100000">
                <a:srgbClr val="FFCC66"/>
              </a:gs>
            </a:gsLst>
            <a:path path="rect">
              <a:fillToRect r="100000" b="100000"/>
            </a:path>
          </a:gradFill>
          <a:ln w="28575">
            <a:solidFill>
              <a:schemeClr val="bg1">
                <a:lumMod val="50000"/>
              </a:schemeClr>
            </a:solidFill>
            <a:miter lim="800000"/>
            <a:headEnd/>
            <a:tailEnd/>
          </a:ln>
        </p:spPr>
        <p:txBody>
          <a:bodyPr wrap="squar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1600" b="1" dirty="0">
                <a:solidFill>
                  <a:srgbClr val="002060"/>
                </a:solidFill>
                <a:latin typeface="Arial Narrow" panose="020B0606020202030204" pitchFamily="34" charset="0"/>
              </a:rPr>
              <a:t>Storia del pensiero scientifico</a:t>
            </a:r>
          </a:p>
        </p:txBody>
      </p:sp>
      <p:sp>
        <p:nvSpPr>
          <p:cNvPr id="37" name="Rectangle 51">
            <a:extLst>
              <a:ext uri="{FF2B5EF4-FFF2-40B4-BE49-F238E27FC236}">
                <a16:creationId xmlns:a16="http://schemas.microsoft.com/office/drawing/2014/main" id="{F1BD9228-5CEC-4A09-AEEE-F399AA91D393}"/>
              </a:ext>
            </a:extLst>
          </p:cNvPr>
          <p:cNvSpPr>
            <a:spLocks noChangeArrowheads="1"/>
          </p:cNvSpPr>
          <p:nvPr/>
        </p:nvSpPr>
        <p:spPr bwMode="auto">
          <a:xfrm>
            <a:off x="5940152" y="3933056"/>
            <a:ext cx="2534444" cy="338554"/>
          </a:xfrm>
          <a:prstGeom prst="rect">
            <a:avLst/>
          </a:prstGeom>
          <a:gradFill rotWithShape="1">
            <a:gsLst>
              <a:gs pos="0">
                <a:srgbClr val="FFFF99"/>
              </a:gs>
              <a:gs pos="100000">
                <a:srgbClr val="FFCC66"/>
              </a:gs>
            </a:gsLst>
            <a:path path="rect">
              <a:fillToRect r="100000" b="100000"/>
            </a:path>
          </a:gradFill>
          <a:ln w="28575">
            <a:solidFill>
              <a:schemeClr val="bg1">
                <a:lumMod val="50000"/>
              </a:schemeClr>
            </a:solidFill>
            <a:miter lim="800000"/>
            <a:headEnd/>
            <a:tailEnd/>
          </a:ln>
        </p:spPr>
        <p:txBody>
          <a:bodyPr wrap="squar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1600" b="1">
                <a:solidFill>
                  <a:srgbClr val="002060"/>
                </a:solidFill>
                <a:latin typeface="Arial Narrow" panose="020B0606020202030204" pitchFamily="34" charset="0"/>
              </a:rPr>
              <a:t>Storia dell’educazione</a:t>
            </a:r>
          </a:p>
        </p:txBody>
      </p:sp>
      <p:sp>
        <p:nvSpPr>
          <p:cNvPr id="38" name="Rectangle 52">
            <a:extLst>
              <a:ext uri="{FF2B5EF4-FFF2-40B4-BE49-F238E27FC236}">
                <a16:creationId xmlns:a16="http://schemas.microsoft.com/office/drawing/2014/main" id="{73504EE2-C53E-4EE3-9121-53C0DBE7529E}"/>
              </a:ext>
            </a:extLst>
          </p:cNvPr>
          <p:cNvSpPr>
            <a:spLocks noChangeArrowheads="1"/>
          </p:cNvSpPr>
          <p:nvPr/>
        </p:nvSpPr>
        <p:spPr bwMode="auto">
          <a:xfrm>
            <a:off x="5652120" y="2564904"/>
            <a:ext cx="3096344" cy="338554"/>
          </a:xfrm>
          <a:prstGeom prst="rect">
            <a:avLst/>
          </a:prstGeom>
          <a:gradFill rotWithShape="1">
            <a:gsLst>
              <a:gs pos="0">
                <a:srgbClr val="FFFF99"/>
              </a:gs>
              <a:gs pos="100000">
                <a:srgbClr val="FFCC66"/>
              </a:gs>
            </a:gsLst>
            <a:path path="rect">
              <a:fillToRect r="100000" b="100000"/>
            </a:path>
          </a:gradFill>
          <a:ln w="28575">
            <a:solidFill>
              <a:schemeClr val="bg1">
                <a:lumMod val="50000"/>
              </a:schemeClr>
            </a:solidFill>
            <a:miter lim="800000"/>
            <a:headEnd/>
            <a:tailEnd/>
          </a:ln>
        </p:spPr>
        <p:txBody>
          <a:bodyPr wrap="squar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1600" b="1">
                <a:solidFill>
                  <a:srgbClr val="002060"/>
                </a:solidFill>
                <a:latin typeface="Arial Narrow" panose="020B0606020202030204" pitchFamily="34" charset="0"/>
              </a:rPr>
              <a:t>Economia e politica dell’educazione</a:t>
            </a:r>
          </a:p>
        </p:txBody>
      </p:sp>
      <p:sp>
        <p:nvSpPr>
          <p:cNvPr id="39" name="Rectangle 53">
            <a:extLst>
              <a:ext uri="{FF2B5EF4-FFF2-40B4-BE49-F238E27FC236}">
                <a16:creationId xmlns:a16="http://schemas.microsoft.com/office/drawing/2014/main" id="{8140204E-C3B3-4914-940B-78840422EF3B}"/>
              </a:ext>
            </a:extLst>
          </p:cNvPr>
          <p:cNvSpPr>
            <a:spLocks noChangeArrowheads="1"/>
          </p:cNvSpPr>
          <p:nvPr/>
        </p:nvSpPr>
        <p:spPr bwMode="auto">
          <a:xfrm>
            <a:off x="5796136" y="2996952"/>
            <a:ext cx="2823592" cy="338554"/>
          </a:xfrm>
          <a:prstGeom prst="rect">
            <a:avLst/>
          </a:prstGeom>
          <a:gradFill rotWithShape="1">
            <a:gsLst>
              <a:gs pos="0">
                <a:srgbClr val="FFFF99"/>
              </a:gs>
              <a:gs pos="100000">
                <a:srgbClr val="FFCC66"/>
              </a:gs>
            </a:gsLst>
            <a:path path="rect">
              <a:fillToRect r="100000" b="100000"/>
            </a:path>
          </a:gradFill>
          <a:ln w="28575">
            <a:solidFill>
              <a:schemeClr val="bg1">
                <a:lumMod val="50000"/>
              </a:schemeClr>
            </a:solidFill>
            <a:miter lim="800000"/>
            <a:headEnd/>
            <a:tailEnd/>
          </a:ln>
        </p:spPr>
        <p:txBody>
          <a:bodyPr wrap="squar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1600" b="1">
                <a:solidFill>
                  <a:srgbClr val="002060"/>
                </a:solidFill>
                <a:latin typeface="Arial Narrow" panose="020B0606020202030204" pitchFamily="34" charset="0"/>
              </a:rPr>
              <a:t>Antropologia sociale e culturale</a:t>
            </a:r>
          </a:p>
        </p:txBody>
      </p:sp>
      <p:sp>
        <p:nvSpPr>
          <p:cNvPr id="40" name="Rectangle 54">
            <a:extLst>
              <a:ext uri="{FF2B5EF4-FFF2-40B4-BE49-F238E27FC236}">
                <a16:creationId xmlns:a16="http://schemas.microsoft.com/office/drawing/2014/main" id="{B1C137CD-ADB3-4230-ADEE-0FFDF75A7E58}"/>
              </a:ext>
            </a:extLst>
          </p:cNvPr>
          <p:cNvSpPr>
            <a:spLocks noChangeArrowheads="1"/>
          </p:cNvSpPr>
          <p:nvPr/>
        </p:nvSpPr>
        <p:spPr bwMode="auto">
          <a:xfrm>
            <a:off x="5940152" y="3501008"/>
            <a:ext cx="2534444" cy="338554"/>
          </a:xfrm>
          <a:prstGeom prst="rect">
            <a:avLst/>
          </a:prstGeom>
          <a:gradFill rotWithShape="1">
            <a:gsLst>
              <a:gs pos="0">
                <a:srgbClr val="FFFF99"/>
              </a:gs>
              <a:gs pos="100000">
                <a:srgbClr val="FFCC66"/>
              </a:gs>
            </a:gsLst>
            <a:path path="rect">
              <a:fillToRect r="100000" b="100000"/>
            </a:path>
          </a:gradFill>
          <a:ln w="28575">
            <a:solidFill>
              <a:schemeClr val="bg1">
                <a:lumMod val="50000"/>
              </a:schemeClr>
            </a:solidFill>
            <a:miter lim="800000"/>
            <a:headEnd/>
            <a:tailEnd/>
          </a:ln>
        </p:spPr>
        <p:txBody>
          <a:bodyPr wrap="squar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1600" b="1">
                <a:solidFill>
                  <a:srgbClr val="002060"/>
                </a:solidFill>
                <a:latin typeface="Arial Narrow" panose="020B0606020202030204" pitchFamily="34" charset="0"/>
              </a:rPr>
              <a:t>Sociologia della conoscenza</a:t>
            </a:r>
          </a:p>
        </p:txBody>
      </p:sp>
      <p:sp>
        <p:nvSpPr>
          <p:cNvPr id="41" name="Line 57">
            <a:extLst>
              <a:ext uri="{FF2B5EF4-FFF2-40B4-BE49-F238E27FC236}">
                <a16:creationId xmlns:a16="http://schemas.microsoft.com/office/drawing/2014/main" id="{EFA40353-EB76-431C-BD6C-BA5F7CED4FED}"/>
              </a:ext>
            </a:extLst>
          </p:cNvPr>
          <p:cNvSpPr>
            <a:spLocks noChangeShapeType="1"/>
          </p:cNvSpPr>
          <p:nvPr/>
        </p:nvSpPr>
        <p:spPr bwMode="auto">
          <a:xfrm flipV="1">
            <a:off x="2459360" y="3691069"/>
            <a:ext cx="3200400" cy="0"/>
          </a:xfrm>
          <a:prstGeom prst="line">
            <a:avLst/>
          </a:prstGeom>
          <a:noFill/>
          <a:ln w="28575">
            <a:solidFill>
              <a:schemeClr val="bg1">
                <a:lumMod val="50000"/>
              </a:schemeClr>
            </a:solidFill>
            <a:round/>
            <a:headEnd/>
            <a:tailEnd/>
          </a:ln>
          <a:extLst>
            <a:ext uri="{909E8E84-426E-40DD-AFC4-6F175D3DCCD1}">
              <a14:hiddenFill xmlns:a14="http://schemas.microsoft.com/office/drawing/2010/main">
                <a:noFill/>
              </a14:hiddenFill>
            </a:ext>
          </a:extLst>
        </p:spPr>
        <p:txBody>
          <a:bodyPr wrap="square">
            <a:spAutoFit/>
          </a:bodyPr>
          <a:lstStyle/>
          <a:p>
            <a:endParaRPr lang="it-IT" sz="1600">
              <a:solidFill>
                <a:srgbClr val="002060"/>
              </a:solidFill>
              <a:latin typeface="Arial Narrow" panose="020B0606020202030204" pitchFamily="34" charset="0"/>
            </a:endParaRPr>
          </a:p>
        </p:txBody>
      </p:sp>
      <p:sp>
        <p:nvSpPr>
          <p:cNvPr id="42" name="Rectangle 61">
            <a:extLst>
              <a:ext uri="{FF2B5EF4-FFF2-40B4-BE49-F238E27FC236}">
                <a16:creationId xmlns:a16="http://schemas.microsoft.com/office/drawing/2014/main" id="{3F84AD95-F77B-4461-85F3-941E7B667138}"/>
              </a:ext>
            </a:extLst>
          </p:cNvPr>
          <p:cNvSpPr>
            <a:spLocks noChangeArrowheads="1"/>
          </p:cNvSpPr>
          <p:nvPr/>
        </p:nvSpPr>
        <p:spPr bwMode="auto">
          <a:xfrm>
            <a:off x="2687960" y="3792303"/>
            <a:ext cx="1295400" cy="830997"/>
          </a:xfrm>
          <a:prstGeom prst="rect">
            <a:avLst/>
          </a:prstGeom>
          <a:gradFill rotWithShape="1">
            <a:gsLst>
              <a:gs pos="0">
                <a:srgbClr val="FFFF99"/>
              </a:gs>
              <a:gs pos="100000">
                <a:srgbClr val="FFCC66"/>
              </a:gs>
            </a:gsLst>
            <a:path path="rect">
              <a:fillToRect r="100000" b="100000"/>
            </a:path>
          </a:gradFill>
          <a:ln w="28575">
            <a:solidFill>
              <a:srgbClr val="000000"/>
            </a:solidFill>
            <a:miter lim="800000"/>
            <a:headEnd/>
            <a:tailEnd/>
          </a:ln>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1600" b="1">
                <a:solidFill>
                  <a:srgbClr val="002060"/>
                </a:solidFill>
                <a:latin typeface="Arial Narrow" panose="020B0606020202030204" pitchFamily="34" charset="0"/>
              </a:rPr>
              <a:t>Settore</a:t>
            </a:r>
          </a:p>
          <a:p>
            <a:pPr algn="ctr" eaLnBrk="1" hangingPunct="1">
              <a:spcBef>
                <a:spcPct val="0"/>
              </a:spcBef>
              <a:buFontTx/>
              <a:buNone/>
            </a:pPr>
            <a:r>
              <a:rPr lang="it-IT" altLang="it-IT" sz="1600" b="1">
                <a:solidFill>
                  <a:srgbClr val="002060"/>
                </a:solidFill>
                <a:latin typeface="Arial Narrow" panose="020B0606020202030204" pitchFamily="34" charset="0"/>
              </a:rPr>
              <a:t>metodologico</a:t>
            </a:r>
          </a:p>
          <a:p>
            <a:pPr algn="ctr" eaLnBrk="1" hangingPunct="1">
              <a:spcBef>
                <a:spcPct val="0"/>
              </a:spcBef>
              <a:buFontTx/>
              <a:buNone/>
            </a:pPr>
            <a:r>
              <a:rPr lang="it-IT" altLang="it-IT" sz="1600" b="1">
                <a:solidFill>
                  <a:srgbClr val="002060"/>
                </a:solidFill>
                <a:latin typeface="Arial Narrow" panose="020B0606020202030204" pitchFamily="34" charset="0"/>
              </a:rPr>
              <a:t>didattico</a:t>
            </a:r>
          </a:p>
        </p:txBody>
      </p:sp>
      <p:sp>
        <p:nvSpPr>
          <p:cNvPr id="43" name="Line 56">
            <a:extLst>
              <a:ext uri="{FF2B5EF4-FFF2-40B4-BE49-F238E27FC236}">
                <a16:creationId xmlns:a16="http://schemas.microsoft.com/office/drawing/2014/main" id="{4AB70826-8161-4717-B6A4-90EEF596E0EF}"/>
              </a:ext>
            </a:extLst>
          </p:cNvPr>
          <p:cNvSpPr>
            <a:spLocks noChangeShapeType="1"/>
          </p:cNvSpPr>
          <p:nvPr/>
        </p:nvSpPr>
        <p:spPr bwMode="auto">
          <a:xfrm>
            <a:off x="4059560" y="2243269"/>
            <a:ext cx="0" cy="2971800"/>
          </a:xfrm>
          <a:prstGeom prst="line">
            <a:avLst/>
          </a:prstGeom>
          <a:noFill/>
          <a:ln w="28575">
            <a:solidFill>
              <a:schemeClr val="bg1">
                <a:lumMod val="50000"/>
              </a:schemeClr>
            </a:solidFill>
            <a:round/>
            <a:headEnd/>
            <a:tailEnd/>
          </a:ln>
          <a:extLst>
            <a:ext uri="{909E8E84-426E-40DD-AFC4-6F175D3DCCD1}">
              <a14:hiddenFill xmlns:a14="http://schemas.microsoft.com/office/drawing/2010/main">
                <a:noFill/>
              </a14:hiddenFill>
            </a:ext>
          </a:extLst>
        </p:spPr>
        <p:txBody>
          <a:bodyPr>
            <a:spAutoFit/>
          </a:bodyPr>
          <a:lstStyle/>
          <a:p>
            <a:endParaRPr lang="it-IT" sz="1600">
              <a:solidFill>
                <a:srgbClr val="002060"/>
              </a:solidFill>
              <a:latin typeface="Arial Narrow" panose="020B0606020202030204" pitchFamily="34" charset="0"/>
            </a:endParaRPr>
          </a:p>
        </p:txBody>
      </p:sp>
      <p:sp>
        <p:nvSpPr>
          <p:cNvPr id="44" name="Rectangle 62">
            <a:extLst>
              <a:ext uri="{FF2B5EF4-FFF2-40B4-BE49-F238E27FC236}">
                <a16:creationId xmlns:a16="http://schemas.microsoft.com/office/drawing/2014/main" id="{55DC87B4-017F-4BB5-ACD7-56F5AB7BB6CA}"/>
              </a:ext>
            </a:extLst>
          </p:cNvPr>
          <p:cNvSpPr>
            <a:spLocks noChangeArrowheads="1"/>
          </p:cNvSpPr>
          <p:nvPr/>
        </p:nvSpPr>
        <p:spPr bwMode="auto">
          <a:xfrm>
            <a:off x="4146984" y="3796176"/>
            <a:ext cx="1295400" cy="830997"/>
          </a:xfrm>
          <a:prstGeom prst="rect">
            <a:avLst/>
          </a:prstGeom>
          <a:gradFill rotWithShape="1">
            <a:gsLst>
              <a:gs pos="0">
                <a:srgbClr val="FFFF99"/>
              </a:gs>
              <a:gs pos="100000">
                <a:srgbClr val="FFCC66"/>
              </a:gs>
            </a:gsLst>
            <a:path path="rect">
              <a:fillToRect r="100000" b="100000"/>
            </a:path>
          </a:gradFill>
          <a:ln w="28575">
            <a:solidFill>
              <a:srgbClr val="000000"/>
            </a:solidFill>
            <a:miter lim="800000"/>
            <a:headEnd/>
            <a:tailEnd/>
          </a:ln>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1600" b="1" dirty="0">
                <a:solidFill>
                  <a:srgbClr val="002060"/>
                </a:solidFill>
                <a:latin typeface="Arial Narrow" panose="020B0606020202030204" pitchFamily="34" charset="0"/>
              </a:rPr>
              <a:t>Settore</a:t>
            </a:r>
          </a:p>
          <a:p>
            <a:pPr algn="ctr" eaLnBrk="1" hangingPunct="1">
              <a:spcBef>
                <a:spcPct val="0"/>
              </a:spcBef>
              <a:buFontTx/>
              <a:buNone/>
            </a:pPr>
            <a:r>
              <a:rPr lang="it-IT" altLang="it-IT" sz="1600" b="1" dirty="0">
                <a:solidFill>
                  <a:srgbClr val="002060"/>
                </a:solidFill>
                <a:latin typeface="Arial Narrow" panose="020B0606020202030204" pitchFamily="34" charset="0"/>
              </a:rPr>
              <a:t>dei contenuti</a:t>
            </a:r>
          </a:p>
          <a:p>
            <a:pPr algn="ctr" eaLnBrk="1" hangingPunct="1">
              <a:spcBef>
                <a:spcPct val="0"/>
              </a:spcBef>
              <a:buFontTx/>
              <a:buNone/>
            </a:pPr>
            <a:endParaRPr lang="it-IT" altLang="it-IT" sz="1600" b="1" dirty="0">
              <a:solidFill>
                <a:srgbClr val="002060"/>
              </a:solidFill>
              <a:latin typeface="Arial Narrow" panose="020B0606020202030204" pitchFamily="34" charset="0"/>
            </a:endParaRPr>
          </a:p>
        </p:txBody>
      </p:sp>
      <p:sp>
        <p:nvSpPr>
          <p:cNvPr id="45" name="Rectangle 63">
            <a:extLst>
              <a:ext uri="{FF2B5EF4-FFF2-40B4-BE49-F238E27FC236}">
                <a16:creationId xmlns:a16="http://schemas.microsoft.com/office/drawing/2014/main" id="{7E71D250-740A-4D5B-8FE3-94A887EF3F17}"/>
              </a:ext>
            </a:extLst>
          </p:cNvPr>
          <p:cNvSpPr>
            <a:spLocks noChangeArrowheads="1"/>
          </p:cNvSpPr>
          <p:nvPr/>
        </p:nvSpPr>
        <p:spPr bwMode="auto">
          <a:xfrm>
            <a:off x="4146984" y="2696134"/>
            <a:ext cx="1295400" cy="830997"/>
          </a:xfrm>
          <a:prstGeom prst="rect">
            <a:avLst/>
          </a:prstGeom>
          <a:gradFill rotWithShape="1">
            <a:gsLst>
              <a:gs pos="0">
                <a:srgbClr val="FFFF99"/>
              </a:gs>
              <a:gs pos="100000">
                <a:srgbClr val="FFCC66"/>
              </a:gs>
            </a:gsLst>
            <a:path path="rect">
              <a:fillToRect r="100000" b="100000"/>
            </a:path>
          </a:gradFill>
          <a:ln w="28575">
            <a:solidFill>
              <a:srgbClr val="000000"/>
            </a:solidFill>
            <a:miter lim="800000"/>
            <a:headEnd/>
            <a:tailEnd/>
          </a:ln>
          <a:extLst/>
        </p:spPr>
        <p:txBody>
          <a:bodyPr wrap="squar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1600" b="1" dirty="0">
                <a:solidFill>
                  <a:srgbClr val="002060"/>
                </a:solidFill>
                <a:latin typeface="Arial Narrow" panose="020B0606020202030204" pitchFamily="34" charset="0"/>
              </a:rPr>
              <a:t>Settore</a:t>
            </a:r>
          </a:p>
          <a:p>
            <a:pPr algn="ctr" eaLnBrk="1" hangingPunct="1">
              <a:spcBef>
                <a:spcPct val="0"/>
              </a:spcBef>
              <a:buFontTx/>
              <a:buNone/>
            </a:pPr>
            <a:r>
              <a:rPr lang="it-IT" altLang="it-IT" sz="1600" b="1" dirty="0">
                <a:solidFill>
                  <a:srgbClr val="002060"/>
                </a:solidFill>
                <a:latin typeface="Arial Narrow" panose="020B0606020202030204" pitchFamily="34" charset="0"/>
              </a:rPr>
              <a:t>Sociologico</a:t>
            </a:r>
          </a:p>
          <a:p>
            <a:pPr algn="ctr" eaLnBrk="1" hangingPunct="1">
              <a:spcBef>
                <a:spcPct val="0"/>
              </a:spcBef>
              <a:buFontTx/>
              <a:buNone/>
            </a:pPr>
            <a:endParaRPr lang="it-IT" altLang="it-IT" sz="1600" b="1" dirty="0">
              <a:solidFill>
                <a:srgbClr val="002060"/>
              </a:solidFill>
              <a:latin typeface="Arial Narrow" panose="020B0606020202030204" pitchFamily="34" charset="0"/>
            </a:endParaRPr>
          </a:p>
        </p:txBody>
      </p:sp>
      <p:sp>
        <p:nvSpPr>
          <p:cNvPr id="46" name="Rectangle 64">
            <a:extLst>
              <a:ext uri="{FF2B5EF4-FFF2-40B4-BE49-F238E27FC236}">
                <a16:creationId xmlns:a16="http://schemas.microsoft.com/office/drawing/2014/main" id="{8B1CD763-31B6-4CBE-A88F-A1F81D70208D}"/>
              </a:ext>
            </a:extLst>
          </p:cNvPr>
          <p:cNvSpPr>
            <a:spLocks noChangeArrowheads="1"/>
          </p:cNvSpPr>
          <p:nvPr/>
        </p:nvSpPr>
        <p:spPr bwMode="auto">
          <a:xfrm>
            <a:off x="2764160" y="2696134"/>
            <a:ext cx="1219200" cy="830997"/>
          </a:xfrm>
          <a:prstGeom prst="rect">
            <a:avLst/>
          </a:prstGeom>
          <a:gradFill rotWithShape="1">
            <a:gsLst>
              <a:gs pos="0">
                <a:srgbClr val="FFFF99"/>
              </a:gs>
              <a:gs pos="100000">
                <a:srgbClr val="FFCC66"/>
              </a:gs>
            </a:gsLst>
            <a:path path="rect">
              <a:fillToRect r="100000" b="100000"/>
            </a:path>
          </a:gradFill>
          <a:ln w="28575">
            <a:solidFill>
              <a:srgbClr val="000000"/>
            </a:solidFill>
            <a:miter lim="800000"/>
            <a:headEnd/>
            <a:tailEnd/>
          </a:ln>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1600" b="1" dirty="0">
                <a:solidFill>
                  <a:srgbClr val="002060"/>
                </a:solidFill>
                <a:latin typeface="Arial Narrow" panose="020B0606020202030204" pitchFamily="34" charset="0"/>
              </a:rPr>
              <a:t>Settore</a:t>
            </a:r>
          </a:p>
          <a:p>
            <a:pPr algn="ctr" eaLnBrk="1" hangingPunct="1">
              <a:spcBef>
                <a:spcPct val="0"/>
              </a:spcBef>
              <a:buFontTx/>
              <a:buNone/>
            </a:pPr>
            <a:r>
              <a:rPr lang="it-IT" altLang="it-IT" sz="1600" b="1" dirty="0">
                <a:solidFill>
                  <a:srgbClr val="002060"/>
                </a:solidFill>
                <a:latin typeface="Arial Narrow" panose="020B0606020202030204" pitchFamily="34" charset="0"/>
              </a:rPr>
              <a:t>Psicologico</a:t>
            </a:r>
          </a:p>
          <a:p>
            <a:pPr algn="ctr" eaLnBrk="1" hangingPunct="1">
              <a:spcBef>
                <a:spcPct val="0"/>
              </a:spcBef>
              <a:buFontTx/>
              <a:buNone/>
            </a:pPr>
            <a:endParaRPr lang="it-IT" altLang="it-IT" sz="1600" b="1"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281221322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1+#ppt_w/2"/>
                                          </p:val>
                                        </p:tav>
                                        <p:tav tm="100000">
                                          <p:val>
                                            <p:strVal val="#ppt_x"/>
                                          </p:val>
                                        </p:tav>
                                      </p:tavLst>
                                    </p:anim>
                                    <p:anim calcmode="lin" valueType="num">
                                      <p:cBhvr additive="base">
                                        <p:cTn id="14"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1+#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1+#ppt_w/2"/>
                                          </p:val>
                                        </p:tav>
                                        <p:tav tm="100000">
                                          <p:val>
                                            <p:strVal val="#ppt_x"/>
                                          </p:val>
                                        </p:tav>
                                      </p:tavLst>
                                    </p:anim>
                                    <p:anim calcmode="lin" valueType="num">
                                      <p:cBhvr additive="base">
                                        <p:cTn id="2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1+#ppt_w/2"/>
                                          </p:val>
                                        </p:tav>
                                        <p:tav tm="100000">
                                          <p:val>
                                            <p:strVal val="#ppt_x"/>
                                          </p:val>
                                        </p:tav>
                                      </p:tavLst>
                                    </p:anim>
                                    <p:anim calcmode="lin" valueType="num">
                                      <p:cBhvr additive="base">
                                        <p:cTn id="3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1+#ppt_w/2"/>
                                          </p:val>
                                        </p:tav>
                                        <p:tav tm="100000">
                                          <p:val>
                                            <p:strVal val="#ppt_x"/>
                                          </p:val>
                                        </p:tav>
                                      </p:tavLst>
                                    </p:anim>
                                    <p:anim calcmode="lin" valueType="num">
                                      <p:cBhvr additive="base">
                                        <p:cTn id="3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1+#ppt_w/2"/>
                                          </p:val>
                                        </p:tav>
                                        <p:tav tm="100000">
                                          <p:val>
                                            <p:strVal val="#ppt_x"/>
                                          </p:val>
                                        </p:tav>
                                      </p:tavLst>
                                    </p:anim>
                                    <p:anim calcmode="lin" valueType="num">
                                      <p:cBhvr additive="base">
                                        <p:cTn id="44"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1+#ppt_w/2"/>
                                          </p:val>
                                        </p:tav>
                                        <p:tav tm="100000">
                                          <p:val>
                                            <p:strVal val="#ppt_x"/>
                                          </p:val>
                                        </p:tav>
                                      </p:tavLst>
                                    </p:anim>
                                    <p:anim calcmode="lin" valueType="num">
                                      <p:cBhvr additive="base">
                                        <p:cTn id="50"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1+#ppt_w/2"/>
                                          </p:val>
                                        </p:tav>
                                        <p:tav tm="100000">
                                          <p:val>
                                            <p:strVal val="#ppt_x"/>
                                          </p:val>
                                        </p:tav>
                                      </p:tavLst>
                                    </p:anim>
                                    <p:anim calcmode="lin" valueType="num">
                                      <p:cBhvr additive="base">
                                        <p:cTn id="56"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fill="hold"/>
                                        <p:tgtEl>
                                          <p:spTgt spid="26"/>
                                        </p:tgtEl>
                                        <p:attrNameLst>
                                          <p:attrName>ppt_x</p:attrName>
                                        </p:attrNameLst>
                                      </p:cBhvr>
                                      <p:tavLst>
                                        <p:tav tm="0">
                                          <p:val>
                                            <p:strVal val="1+#ppt_w/2"/>
                                          </p:val>
                                        </p:tav>
                                        <p:tav tm="100000">
                                          <p:val>
                                            <p:strVal val="#ppt_x"/>
                                          </p:val>
                                        </p:tav>
                                      </p:tavLst>
                                    </p:anim>
                                    <p:anim calcmode="lin" valueType="num">
                                      <p:cBhvr additive="base">
                                        <p:cTn id="62"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500" fill="hold"/>
                                        <p:tgtEl>
                                          <p:spTgt spid="27"/>
                                        </p:tgtEl>
                                        <p:attrNameLst>
                                          <p:attrName>ppt_x</p:attrName>
                                        </p:attrNameLst>
                                      </p:cBhvr>
                                      <p:tavLst>
                                        <p:tav tm="0">
                                          <p:val>
                                            <p:strVal val="1+#ppt_w/2"/>
                                          </p:val>
                                        </p:tav>
                                        <p:tav tm="100000">
                                          <p:val>
                                            <p:strVal val="#ppt_x"/>
                                          </p:val>
                                        </p:tav>
                                      </p:tavLst>
                                    </p:anim>
                                    <p:anim calcmode="lin" valueType="num">
                                      <p:cBhvr additive="base">
                                        <p:cTn id="68"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additive="base">
                                        <p:cTn id="73" dur="500" fill="hold"/>
                                        <p:tgtEl>
                                          <p:spTgt spid="28"/>
                                        </p:tgtEl>
                                        <p:attrNameLst>
                                          <p:attrName>ppt_x</p:attrName>
                                        </p:attrNameLst>
                                      </p:cBhvr>
                                      <p:tavLst>
                                        <p:tav tm="0">
                                          <p:val>
                                            <p:strVal val="1+#ppt_w/2"/>
                                          </p:val>
                                        </p:tav>
                                        <p:tav tm="100000">
                                          <p:val>
                                            <p:strVal val="#ppt_x"/>
                                          </p:val>
                                        </p:tav>
                                      </p:tavLst>
                                    </p:anim>
                                    <p:anim calcmode="lin" valueType="num">
                                      <p:cBhvr additive="base">
                                        <p:cTn id="74"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500" fill="hold"/>
                                        <p:tgtEl>
                                          <p:spTgt spid="29"/>
                                        </p:tgtEl>
                                        <p:attrNameLst>
                                          <p:attrName>ppt_x</p:attrName>
                                        </p:attrNameLst>
                                      </p:cBhvr>
                                      <p:tavLst>
                                        <p:tav tm="0">
                                          <p:val>
                                            <p:strVal val="1+#ppt_w/2"/>
                                          </p:val>
                                        </p:tav>
                                        <p:tav tm="100000">
                                          <p:val>
                                            <p:strVal val="#ppt_x"/>
                                          </p:val>
                                        </p:tav>
                                      </p:tavLst>
                                    </p:anim>
                                    <p:anim calcmode="lin" valueType="num">
                                      <p:cBhvr additive="base">
                                        <p:cTn id="80"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2" fill="hold" grpId="0" nodeType="click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additive="base">
                                        <p:cTn id="85" dur="500" fill="hold"/>
                                        <p:tgtEl>
                                          <p:spTgt spid="30"/>
                                        </p:tgtEl>
                                        <p:attrNameLst>
                                          <p:attrName>ppt_x</p:attrName>
                                        </p:attrNameLst>
                                      </p:cBhvr>
                                      <p:tavLst>
                                        <p:tav tm="0">
                                          <p:val>
                                            <p:strVal val="1+#ppt_w/2"/>
                                          </p:val>
                                        </p:tav>
                                        <p:tav tm="100000">
                                          <p:val>
                                            <p:strVal val="#ppt_x"/>
                                          </p:val>
                                        </p:tav>
                                      </p:tavLst>
                                    </p:anim>
                                    <p:anim calcmode="lin" valueType="num">
                                      <p:cBhvr additive="base">
                                        <p:cTn id="86"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2" fill="hold" grpId="0" nodeType="click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additive="base">
                                        <p:cTn id="91" dur="500" fill="hold"/>
                                        <p:tgtEl>
                                          <p:spTgt spid="31"/>
                                        </p:tgtEl>
                                        <p:attrNameLst>
                                          <p:attrName>ppt_x</p:attrName>
                                        </p:attrNameLst>
                                      </p:cBhvr>
                                      <p:tavLst>
                                        <p:tav tm="0">
                                          <p:val>
                                            <p:strVal val="1+#ppt_w/2"/>
                                          </p:val>
                                        </p:tav>
                                        <p:tav tm="100000">
                                          <p:val>
                                            <p:strVal val="#ppt_x"/>
                                          </p:val>
                                        </p:tav>
                                      </p:tavLst>
                                    </p:anim>
                                    <p:anim calcmode="lin" valueType="num">
                                      <p:cBhvr additive="base">
                                        <p:cTn id="92"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2" fill="hold" grpId="0" nodeType="clickEffect">
                                  <p:stCondLst>
                                    <p:cond delay="0"/>
                                  </p:stCondLst>
                                  <p:childTnLst>
                                    <p:set>
                                      <p:cBhvr>
                                        <p:cTn id="96" dur="1" fill="hold">
                                          <p:stCondLst>
                                            <p:cond delay="0"/>
                                          </p:stCondLst>
                                        </p:cTn>
                                        <p:tgtEl>
                                          <p:spTgt spid="32"/>
                                        </p:tgtEl>
                                        <p:attrNameLst>
                                          <p:attrName>style.visibility</p:attrName>
                                        </p:attrNameLst>
                                      </p:cBhvr>
                                      <p:to>
                                        <p:strVal val="visible"/>
                                      </p:to>
                                    </p:set>
                                    <p:anim calcmode="lin" valueType="num">
                                      <p:cBhvr additive="base">
                                        <p:cTn id="97" dur="500" fill="hold"/>
                                        <p:tgtEl>
                                          <p:spTgt spid="32"/>
                                        </p:tgtEl>
                                        <p:attrNameLst>
                                          <p:attrName>ppt_x</p:attrName>
                                        </p:attrNameLst>
                                      </p:cBhvr>
                                      <p:tavLst>
                                        <p:tav tm="0">
                                          <p:val>
                                            <p:strVal val="1+#ppt_w/2"/>
                                          </p:val>
                                        </p:tav>
                                        <p:tav tm="100000">
                                          <p:val>
                                            <p:strVal val="#ppt_x"/>
                                          </p:val>
                                        </p:tav>
                                      </p:tavLst>
                                    </p:anim>
                                    <p:anim calcmode="lin" valueType="num">
                                      <p:cBhvr additive="base">
                                        <p:cTn id="98"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2" fill="hold" grpId="0" nodeType="click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additive="base">
                                        <p:cTn id="103" dur="500" fill="hold"/>
                                        <p:tgtEl>
                                          <p:spTgt spid="33"/>
                                        </p:tgtEl>
                                        <p:attrNameLst>
                                          <p:attrName>ppt_x</p:attrName>
                                        </p:attrNameLst>
                                      </p:cBhvr>
                                      <p:tavLst>
                                        <p:tav tm="0">
                                          <p:val>
                                            <p:strVal val="1+#ppt_w/2"/>
                                          </p:val>
                                        </p:tav>
                                        <p:tav tm="100000">
                                          <p:val>
                                            <p:strVal val="#ppt_x"/>
                                          </p:val>
                                        </p:tav>
                                      </p:tavLst>
                                    </p:anim>
                                    <p:anim calcmode="lin" valueType="num">
                                      <p:cBhvr additive="base">
                                        <p:cTn id="104"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2" fill="hold" grpId="0" nodeType="clickEffect">
                                  <p:stCondLst>
                                    <p:cond delay="0"/>
                                  </p:stCondLst>
                                  <p:childTnLst>
                                    <p:set>
                                      <p:cBhvr>
                                        <p:cTn id="108" dur="1" fill="hold">
                                          <p:stCondLst>
                                            <p:cond delay="0"/>
                                          </p:stCondLst>
                                        </p:cTn>
                                        <p:tgtEl>
                                          <p:spTgt spid="34"/>
                                        </p:tgtEl>
                                        <p:attrNameLst>
                                          <p:attrName>style.visibility</p:attrName>
                                        </p:attrNameLst>
                                      </p:cBhvr>
                                      <p:to>
                                        <p:strVal val="visible"/>
                                      </p:to>
                                    </p:set>
                                    <p:anim calcmode="lin" valueType="num">
                                      <p:cBhvr additive="base">
                                        <p:cTn id="109" dur="500" fill="hold"/>
                                        <p:tgtEl>
                                          <p:spTgt spid="34"/>
                                        </p:tgtEl>
                                        <p:attrNameLst>
                                          <p:attrName>ppt_x</p:attrName>
                                        </p:attrNameLst>
                                      </p:cBhvr>
                                      <p:tavLst>
                                        <p:tav tm="0">
                                          <p:val>
                                            <p:strVal val="1+#ppt_w/2"/>
                                          </p:val>
                                        </p:tav>
                                        <p:tav tm="100000">
                                          <p:val>
                                            <p:strVal val="#ppt_x"/>
                                          </p:val>
                                        </p:tav>
                                      </p:tavLst>
                                    </p:anim>
                                    <p:anim calcmode="lin" valueType="num">
                                      <p:cBhvr additive="base">
                                        <p:cTn id="110"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2" fill="hold" grpId="0" nodeType="clickEffect">
                                  <p:stCondLst>
                                    <p:cond delay="0"/>
                                  </p:stCondLst>
                                  <p:childTnLst>
                                    <p:set>
                                      <p:cBhvr>
                                        <p:cTn id="114" dur="1" fill="hold">
                                          <p:stCondLst>
                                            <p:cond delay="0"/>
                                          </p:stCondLst>
                                        </p:cTn>
                                        <p:tgtEl>
                                          <p:spTgt spid="35"/>
                                        </p:tgtEl>
                                        <p:attrNameLst>
                                          <p:attrName>style.visibility</p:attrName>
                                        </p:attrNameLst>
                                      </p:cBhvr>
                                      <p:to>
                                        <p:strVal val="visible"/>
                                      </p:to>
                                    </p:set>
                                    <p:anim calcmode="lin" valueType="num">
                                      <p:cBhvr additive="base">
                                        <p:cTn id="115" dur="500" fill="hold"/>
                                        <p:tgtEl>
                                          <p:spTgt spid="35"/>
                                        </p:tgtEl>
                                        <p:attrNameLst>
                                          <p:attrName>ppt_x</p:attrName>
                                        </p:attrNameLst>
                                      </p:cBhvr>
                                      <p:tavLst>
                                        <p:tav tm="0">
                                          <p:val>
                                            <p:strVal val="1+#ppt_w/2"/>
                                          </p:val>
                                        </p:tav>
                                        <p:tav tm="100000">
                                          <p:val>
                                            <p:strVal val="#ppt_x"/>
                                          </p:val>
                                        </p:tav>
                                      </p:tavLst>
                                    </p:anim>
                                    <p:anim calcmode="lin" valueType="num">
                                      <p:cBhvr additive="base">
                                        <p:cTn id="116"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2" fill="hold" grpId="0" nodeType="click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1+#ppt_w/2"/>
                                          </p:val>
                                        </p:tav>
                                        <p:tav tm="100000">
                                          <p:val>
                                            <p:strVal val="#ppt_x"/>
                                          </p:val>
                                        </p:tav>
                                      </p:tavLst>
                                    </p:anim>
                                    <p:anim calcmode="lin" valueType="num">
                                      <p:cBhvr additive="base">
                                        <p:cTn id="122"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2" fill="hold" grpId="0" nodeType="clickEffect">
                                  <p:stCondLst>
                                    <p:cond delay="0"/>
                                  </p:stCondLst>
                                  <p:childTnLst>
                                    <p:set>
                                      <p:cBhvr>
                                        <p:cTn id="126" dur="1" fill="hold">
                                          <p:stCondLst>
                                            <p:cond delay="0"/>
                                          </p:stCondLst>
                                        </p:cTn>
                                        <p:tgtEl>
                                          <p:spTgt spid="37"/>
                                        </p:tgtEl>
                                        <p:attrNameLst>
                                          <p:attrName>style.visibility</p:attrName>
                                        </p:attrNameLst>
                                      </p:cBhvr>
                                      <p:to>
                                        <p:strVal val="visible"/>
                                      </p:to>
                                    </p:set>
                                    <p:anim calcmode="lin" valueType="num">
                                      <p:cBhvr additive="base">
                                        <p:cTn id="127" dur="500" fill="hold"/>
                                        <p:tgtEl>
                                          <p:spTgt spid="37"/>
                                        </p:tgtEl>
                                        <p:attrNameLst>
                                          <p:attrName>ppt_x</p:attrName>
                                        </p:attrNameLst>
                                      </p:cBhvr>
                                      <p:tavLst>
                                        <p:tav tm="0">
                                          <p:val>
                                            <p:strVal val="1+#ppt_w/2"/>
                                          </p:val>
                                        </p:tav>
                                        <p:tav tm="100000">
                                          <p:val>
                                            <p:strVal val="#ppt_x"/>
                                          </p:val>
                                        </p:tav>
                                      </p:tavLst>
                                    </p:anim>
                                    <p:anim calcmode="lin" valueType="num">
                                      <p:cBhvr additive="base">
                                        <p:cTn id="128"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2" fill="hold" grpId="0" nodeType="clickEffect">
                                  <p:stCondLst>
                                    <p:cond delay="0"/>
                                  </p:stCondLst>
                                  <p:childTnLst>
                                    <p:set>
                                      <p:cBhvr>
                                        <p:cTn id="132" dur="1" fill="hold">
                                          <p:stCondLst>
                                            <p:cond delay="0"/>
                                          </p:stCondLst>
                                        </p:cTn>
                                        <p:tgtEl>
                                          <p:spTgt spid="38"/>
                                        </p:tgtEl>
                                        <p:attrNameLst>
                                          <p:attrName>style.visibility</p:attrName>
                                        </p:attrNameLst>
                                      </p:cBhvr>
                                      <p:to>
                                        <p:strVal val="visible"/>
                                      </p:to>
                                    </p:set>
                                    <p:anim calcmode="lin" valueType="num">
                                      <p:cBhvr additive="base">
                                        <p:cTn id="133" dur="500" fill="hold"/>
                                        <p:tgtEl>
                                          <p:spTgt spid="38"/>
                                        </p:tgtEl>
                                        <p:attrNameLst>
                                          <p:attrName>ppt_x</p:attrName>
                                        </p:attrNameLst>
                                      </p:cBhvr>
                                      <p:tavLst>
                                        <p:tav tm="0">
                                          <p:val>
                                            <p:strVal val="1+#ppt_w/2"/>
                                          </p:val>
                                        </p:tav>
                                        <p:tav tm="100000">
                                          <p:val>
                                            <p:strVal val="#ppt_x"/>
                                          </p:val>
                                        </p:tav>
                                      </p:tavLst>
                                    </p:anim>
                                    <p:anim calcmode="lin" valueType="num">
                                      <p:cBhvr additive="base">
                                        <p:cTn id="134"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2" fill="hold" grpId="0" nodeType="clickEffect">
                                  <p:stCondLst>
                                    <p:cond delay="0"/>
                                  </p:stCondLst>
                                  <p:childTnLst>
                                    <p:set>
                                      <p:cBhvr>
                                        <p:cTn id="138" dur="1" fill="hold">
                                          <p:stCondLst>
                                            <p:cond delay="0"/>
                                          </p:stCondLst>
                                        </p:cTn>
                                        <p:tgtEl>
                                          <p:spTgt spid="39"/>
                                        </p:tgtEl>
                                        <p:attrNameLst>
                                          <p:attrName>style.visibility</p:attrName>
                                        </p:attrNameLst>
                                      </p:cBhvr>
                                      <p:to>
                                        <p:strVal val="visible"/>
                                      </p:to>
                                    </p:set>
                                    <p:anim calcmode="lin" valueType="num">
                                      <p:cBhvr additive="base">
                                        <p:cTn id="139" dur="500" fill="hold"/>
                                        <p:tgtEl>
                                          <p:spTgt spid="39"/>
                                        </p:tgtEl>
                                        <p:attrNameLst>
                                          <p:attrName>ppt_x</p:attrName>
                                        </p:attrNameLst>
                                      </p:cBhvr>
                                      <p:tavLst>
                                        <p:tav tm="0">
                                          <p:val>
                                            <p:strVal val="1+#ppt_w/2"/>
                                          </p:val>
                                        </p:tav>
                                        <p:tav tm="100000">
                                          <p:val>
                                            <p:strVal val="#ppt_x"/>
                                          </p:val>
                                        </p:tav>
                                      </p:tavLst>
                                    </p:anim>
                                    <p:anim calcmode="lin" valueType="num">
                                      <p:cBhvr additive="base">
                                        <p:cTn id="140"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2" fill="hold" grpId="0" nodeType="clickEffect">
                                  <p:stCondLst>
                                    <p:cond delay="0"/>
                                  </p:stCondLst>
                                  <p:childTnLst>
                                    <p:set>
                                      <p:cBhvr>
                                        <p:cTn id="144" dur="1" fill="hold">
                                          <p:stCondLst>
                                            <p:cond delay="0"/>
                                          </p:stCondLst>
                                        </p:cTn>
                                        <p:tgtEl>
                                          <p:spTgt spid="40"/>
                                        </p:tgtEl>
                                        <p:attrNameLst>
                                          <p:attrName>style.visibility</p:attrName>
                                        </p:attrNameLst>
                                      </p:cBhvr>
                                      <p:to>
                                        <p:strVal val="visible"/>
                                      </p:to>
                                    </p:set>
                                    <p:anim calcmode="lin" valueType="num">
                                      <p:cBhvr additive="base">
                                        <p:cTn id="145" dur="500" fill="hold"/>
                                        <p:tgtEl>
                                          <p:spTgt spid="40"/>
                                        </p:tgtEl>
                                        <p:attrNameLst>
                                          <p:attrName>ppt_x</p:attrName>
                                        </p:attrNameLst>
                                      </p:cBhvr>
                                      <p:tavLst>
                                        <p:tav tm="0">
                                          <p:val>
                                            <p:strVal val="1+#ppt_w/2"/>
                                          </p:val>
                                        </p:tav>
                                        <p:tav tm="100000">
                                          <p:val>
                                            <p:strVal val="#ppt_x"/>
                                          </p:val>
                                        </p:tav>
                                      </p:tavLst>
                                    </p:anim>
                                    <p:anim calcmode="lin" valueType="num">
                                      <p:cBhvr additive="base">
                                        <p:cTn id="146"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2" fill="hold" grpId="0" nodeType="clickEffect">
                                  <p:stCondLst>
                                    <p:cond delay="0"/>
                                  </p:stCondLst>
                                  <p:childTnLst>
                                    <p:set>
                                      <p:cBhvr>
                                        <p:cTn id="150" dur="1" fill="hold">
                                          <p:stCondLst>
                                            <p:cond delay="0"/>
                                          </p:stCondLst>
                                        </p:cTn>
                                        <p:tgtEl>
                                          <p:spTgt spid="42"/>
                                        </p:tgtEl>
                                        <p:attrNameLst>
                                          <p:attrName>style.visibility</p:attrName>
                                        </p:attrNameLst>
                                      </p:cBhvr>
                                      <p:to>
                                        <p:strVal val="visible"/>
                                      </p:to>
                                    </p:set>
                                    <p:anim calcmode="lin" valueType="num">
                                      <p:cBhvr additive="base">
                                        <p:cTn id="151" dur="500" fill="hold"/>
                                        <p:tgtEl>
                                          <p:spTgt spid="42"/>
                                        </p:tgtEl>
                                        <p:attrNameLst>
                                          <p:attrName>ppt_x</p:attrName>
                                        </p:attrNameLst>
                                      </p:cBhvr>
                                      <p:tavLst>
                                        <p:tav tm="0">
                                          <p:val>
                                            <p:strVal val="1+#ppt_w/2"/>
                                          </p:val>
                                        </p:tav>
                                        <p:tav tm="100000">
                                          <p:val>
                                            <p:strVal val="#ppt_x"/>
                                          </p:val>
                                        </p:tav>
                                      </p:tavLst>
                                    </p:anim>
                                    <p:anim calcmode="lin" valueType="num">
                                      <p:cBhvr additive="base">
                                        <p:cTn id="152"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2" fill="hold" grpId="0" nodeType="clickEffect">
                                  <p:stCondLst>
                                    <p:cond delay="0"/>
                                  </p:stCondLst>
                                  <p:childTnLst>
                                    <p:set>
                                      <p:cBhvr>
                                        <p:cTn id="156" dur="1" fill="hold">
                                          <p:stCondLst>
                                            <p:cond delay="0"/>
                                          </p:stCondLst>
                                        </p:cTn>
                                        <p:tgtEl>
                                          <p:spTgt spid="44"/>
                                        </p:tgtEl>
                                        <p:attrNameLst>
                                          <p:attrName>style.visibility</p:attrName>
                                        </p:attrNameLst>
                                      </p:cBhvr>
                                      <p:to>
                                        <p:strVal val="visible"/>
                                      </p:to>
                                    </p:set>
                                    <p:anim calcmode="lin" valueType="num">
                                      <p:cBhvr additive="base">
                                        <p:cTn id="157" dur="500" fill="hold"/>
                                        <p:tgtEl>
                                          <p:spTgt spid="44"/>
                                        </p:tgtEl>
                                        <p:attrNameLst>
                                          <p:attrName>ppt_x</p:attrName>
                                        </p:attrNameLst>
                                      </p:cBhvr>
                                      <p:tavLst>
                                        <p:tav tm="0">
                                          <p:val>
                                            <p:strVal val="1+#ppt_w/2"/>
                                          </p:val>
                                        </p:tav>
                                        <p:tav tm="100000">
                                          <p:val>
                                            <p:strVal val="#ppt_x"/>
                                          </p:val>
                                        </p:tav>
                                      </p:tavLst>
                                    </p:anim>
                                    <p:anim calcmode="lin" valueType="num">
                                      <p:cBhvr additive="base">
                                        <p:cTn id="15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2" fill="hold" grpId="0" nodeType="clickEffect">
                                  <p:stCondLst>
                                    <p:cond delay="0"/>
                                  </p:stCondLst>
                                  <p:childTnLst>
                                    <p:set>
                                      <p:cBhvr>
                                        <p:cTn id="162" dur="1" fill="hold">
                                          <p:stCondLst>
                                            <p:cond delay="0"/>
                                          </p:stCondLst>
                                        </p:cTn>
                                        <p:tgtEl>
                                          <p:spTgt spid="45"/>
                                        </p:tgtEl>
                                        <p:attrNameLst>
                                          <p:attrName>style.visibility</p:attrName>
                                        </p:attrNameLst>
                                      </p:cBhvr>
                                      <p:to>
                                        <p:strVal val="visible"/>
                                      </p:to>
                                    </p:set>
                                    <p:anim calcmode="lin" valueType="num">
                                      <p:cBhvr additive="base">
                                        <p:cTn id="163" dur="500" fill="hold"/>
                                        <p:tgtEl>
                                          <p:spTgt spid="45"/>
                                        </p:tgtEl>
                                        <p:attrNameLst>
                                          <p:attrName>ppt_x</p:attrName>
                                        </p:attrNameLst>
                                      </p:cBhvr>
                                      <p:tavLst>
                                        <p:tav tm="0">
                                          <p:val>
                                            <p:strVal val="1+#ppt_w/2"/>
                                          </p:val>
                                        </p:tav>
                                        <p:tav tm="100000">
                                          <p:val>
                                            <p:strVal val="#ppt_x"/>
                                          </p:val>
                                        </p:tav>
                                      </p:tavLst>
                                    </p:anim>
                                    <p:anim calcmode="lin" valueType="num">
                                      <p:cBhvr additive="base">
                                        <p:cTn id="164"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2" fill="hold" grpId="0" nodeType="clickEffect">
                                  <p:stCondLst>
                                    <p:cond delay="0"/>
                                  </p:stCondLst>
                                  <p:childTnLst>
                                    <p:set>
                                      <p:cBhvr>
                                        <p:cTn id="168" dur="1" fill="hold">
                                          <p:stCondLst>
                                            <p:cond delay="0"/>
                                          </p:stCondLst>
                                        </p:cTn>
                                        <p:tgtEl>
                                          <p:spTgt spid="46"/>
                                        </p:tgtEl>
                                        <p:attrNameLst>
                                          <p:attrName>style.visibility</p:attrName>
                                        </p:attrNameLst>
                                      </p:cBhvr>
                                      <p:to>
                                        <p:strVal val="visible"/>
                                      </p:to>
                                    </p:set>
                                    <p:anim calcmode="lin" valueType="num">
                                      <p:cBhvr additive="base">
                                        <p:cTn id="169" dur="500" fill="hold"/>
                                        <p:tgtEl>
                                          <p:spTgt spid="46"/>
                                        </p:tgtEl>
                                        <p:attrNameLst>
                                          <p:attrName>ppt_x</p:attrName>
                                        </p:attrNameLst>
                                      </p:cBhvr>
                                      <p:tavLst>
                                        <p:tav tm="0">
                                          <p:val>
                                            <p:strVal val="1+#ppt_w/2"/>
                                          </p:val>
                                        </p:tav>
                                        <p:tav tm="100000">
                                          <p:val>
                                            <p:strVal val="#ppt_x"/>
                                          </p:val>
                                        </p:tav>
                                      </p:tavLst>
                                    </p:anim>
                                    <p:anim calcmode="lin" valueType="num">
                                      <p:cBhvr additive="base">
                                        <p:cTn id="170"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autoUpdateAnimBg="0"/>
      <p:bldP spid="18" grpId="0" animBg="1" autoUpdateAnimBg="0"/>
      <p:bldP spid="19" grpId="0" animBg="1" autoUpdateAnimBg="0"/>
      <p:bldP spid="20" grpId="0" animBg="1" autoUpdateAnimBg="0"/>
      <p:bldP spid="21" grpId="0" animBg="1" autoUpdateAnimBg="0"/>
      <p:bldP spid="22" grpId="0" animBg="1" autoUpdateAnimBg="0"/>
      <p:bldP spid="23" grpId="0" animBg="1" autoUpdateAnimBg="0"/>
      <p:bldP spid="24" grpId="0" animBg="1" autoUpdateAnimBg="0"/>
      <p:bldP spid="25" grpId="0" animBg="1" autoUpdateAnimBg="0"/>
      <p:bldP spid="26" grpId="0" animBg="1" autoUpdateAnimBg="0"/>
      <p:bldP spid="27" grpId="0" animBg="1" autoUpdateAnimBg="0"/>
      <p:bldP spid="28" grpId="0" animBg="1" autoUpdateAnimBg="0"/>
      <p:bldP spid="29" grpId="0" animBg="1" autoUpdateAnimBg="0"/>
      <p:bldP spid="30" grpId="0" animBg="1" autoUpdateAnimBg="0"/>
      <p:bldP spid="31" grpId="0" animBg="1" autoUpdateAnimBg="0"/>
      <p:bldP spid="32" grpId="0" animBg="1" autoUpdateAnimBg="0"/>
      <p:bldP spid="33" grpId="0" animBg="1" autoUpdateAnimBg="0"/>
      <p:bldP spid="34" grpId="0" animBg="1" autoUpdateAnimBg="0"/>
      <p:bldP spid="35" grpId="0" animBg="1" autoUpdateAnimBg="0"/>
      <p:bldP spid="36" grpId="0" animBg="1" autoUpdateAnimBg="0"/>
      <p:bldP spid="37" grpId="0" animBg="1" autoUpdateAnimBg="0"/>
      <p:bldP spid="38" grpId="0" animBg="1" autoUpdateAnimBg="0"/>
      <p:bldP spid="39" grpId="0" animBg="1" autoUpdateAnimBg="0"/>
      <p:bldP spid="40" grpId="0" animBg="1" autoUpdateAnimBg="0"/>
      <p:bldP spid="42" grpId="0" animBg="1" autoUpdateAnimBg="0"/>
      <p:bldP spid="44" grpId="0" animBg="1" autoUpdateAnimBg="0"/>
      <p:bldP spid="45" grpId="0" animBg="1" autoUpdateAnimBg="0"/>
      <p:bldP spid="46"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0"/>
          </p:nvPr>
        </p:nvSpPr>
        <p:spPr/>
        <p:txBody>
          <a:bodyPr/>
          <a:lstStyle/>
          <a:p>
            <a:pPr>
              <a:defRPr/>
            </a:pPr>
            <a:r>
              <a:rPr lang="it-IT" sz="1400" dirty="0">
                <a:solidFill>
                  <a:srgbClr val="002060"/>
                </a:solidFill>
                <a:latin typeface="Tahoma" panose="020B0604030504040204" pitchFamily="34" charset="0"/>
                <a:ea typeface="Tahoma" panose="020B0604030504040204" pitchFamily="34" charset="0"/>
                <a:cs typeface="Tahoma" panose="020B0604030504040204" pitchFamily="34" charset="0"/>
              </a:rPr>
              <a:t>Pagina </a:t>
            </a:r>
            <a:fld id="{B75443D7-B3FB-4181-9E35-0E2BADC52105}" type="slidenum">
              <a:rPr lang="it-IT" sz="1400" smtClean="0">
                <a:solidFill>
                  <a:srgbClr val="002060"/>
                </a:solidFill>
                <a:latin typeface="Tahoma" panose="020B0604030504040204" pitchFamily="34" charset="0"/>
                <a:ea typeface="Tahoma" panose="020B0604030504040204" pitchFamily="34" charset="0"/>
                <a:cs typeface="Tahoma" panose="020B0604030504040204" pitchFamily="34" charset="0"/>
              </a:rPr>
              <a:pPr>
                <a:defRPr/>
              </a:pPr>
              <a:t>17</a:t>
            </a:fld>
            <a:endParaRPr lang="it-IT" sz="1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0" name="Rettangolo arrotondato 9"/>
          <p:cNvSpPr/>
          <p:nvPr/>
        </p:nvSpPr>
        <p:spPr bwMode="auto">
          <a:xfrm>
            <a:off x="121920" y="1196752"/>
            <a:ext cx="2916701" cy="5661248"/>
          </a:xfrm>
          <a:prstGeom prst="roundRect">
            <a:avLst/>
          </a:prstGeom>
          <a:solidFill>
            <a:schemeClr val="bg1"/>
          </a:solidFill>
          <a:ln w="57150">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51130">
              <a:lnSpc>
                <a:spcPct val="115000"/>
              </a:lnSpc>
              <a:spcAft>
                <a:spcPts val="0"/>
              </a:spcAft>
            </a:pPr>
            <a:r>
              <a:rPr lang="it-IT" sz="1800" b="1" dirty="0">
                <a:solidFill>
                  <a:srgbClr val="002060"/>
                </a:solidFill>
                <a:latin typeface="Arial Narrow" panose="020B0606020202030204" pitchFamily="34" charset="0"/>
                <a:ea typeface="Tahoma" panose="020B0604030504040204" pitchFamily="34" charset="0"/>
                <a:cs typeface="Tahoma" panose="020B0604030504040204" pitchFamily="34" charset="0"/>
              </a:rPr>
              <a:t>Esopo favola 42</a:t>
            </a:r>
          </a:p>
          <a:p>
            <a:pPr indent="151130">
              <a:lnSpc>
                <a:spcPct val="115000"/>
              </a:lnSpc>
              <a:spcAft>
                <a:spcPts val="0"/>
              </a:spcAft>
            </a:pPr>
            <a:r>
              <a:rPr lang="it-IT" sz="1800" dirty="0">
                <a:solidFill>
                  <a:srgbClr val="002060"/>
                </a:solidFill>
                <a:latin typeface="Arial Narrow" panose="020B0606020202030204" pitchFamily="34" charset="0"/>
                <a:ea typeface="Tahoma" panose="020B0604030504040204" pitchFamily="34" charset="0"/>
                <a:cs typeface="Tahoma" panose="020B0604030504040204" pitchFamily="34" charset="0"/>
              </a:rPr>
              <a:t>Un contadino essendo sul punto di morire e volendo che i suoi figli fossero pratici dell'agricoltura, avendoli mandati a chiamare disse: "Figlioli, in una delle mie vigne è nascosto un tesoro". Ed essi dopo la sua morte, avendo preso aratri e zappe, scavarono tutta la propria campagna. E il tesoro non lo trovarono, ma la vigna diede loro molte volte più abbondantemente il prodotto.</a:t>
            </a:r>
          </a:p>
          <a:p>
            <a:r>
              <a:rPr lang="it-IT" sz="1800" dirty="0">
                <a:solidFill>
                  <a:srgbClr val="002060"/>
                </a:solidFill>
                <a:latin typeface="Arial Narrow" panose="020B0606020202030204" pitchFamily="34" charset="0"/>
                <a:ea typeface="Tahoma" panose="020B0604030504040204" pitchFamily="34" charset="0"/>
                <a:cs typeface="Tahoma" panose="020B0604030504040204" pitchFamily="34" charset="0"/>
              </a:rPr>
              <a:t>Il racconto dimostra che la fatica è un tesoro per gli uomini.</a:t>
            </a:r>
          </a:p>
        </p:txBody>
      </p:sp>
      <p:sp>
        <p:nvSpPr>
          <p:cNvPr id="12" name="Rettangolo arrotondato 11"/>
          <p:cNvSpPr/>
          <p:nvPr/>
        </p:nvSpPr>
        <p:spPr bwMode="auto">
          <a:xfrm>
            <a:off x="5940334" y="1217616"/>
            <a:ext cx="3081745" cy="5381625"/>
          </a:xfrm>
          <a:prstGeom prst="roundRect">
            <a:avLst>
              <a:gd name="adj" fmla="val 0"/>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lnSpc>
                <a:spcPct val="115000"/>
              </a:lnSpc>
              <a:spcAft>
                <a:spcPts val="0"/>
              </a:spcAft>
              <a:tabLst>
                <a:tab pos="4676775" algn="l"/>
              </a:tabLst>
            </a:pPr>
            <a:r>
              <a:rPr lang="it-IT" sz="1600" b="1" dirty="0">
                <a:solidFill>
                  <a:srgbClr val="002060"/>
                </a:solidFill>
                <a:latin typeface="Tahoma" panose="020B0604030504040204" pitchFamily="34" charset="0"/>
                <a:ea typeface="Tahoma" panose="020B0604030504040204" pitchFamily="34" charset="0"/>
                <a:cs typeface="Tahoma" panose="020B0604030504040204" pitchFamily="34" charset="0"/>
              </a:rPr>
              <a:t>La morale</a:t>
            </a:r>
          </a:p>
          <a:p>
            <a:pPr algn="ctr">
              <a:lnSpc>
                <a:spcPct val="115000"/>
              </a:lnSpc>
              <a:spcAft>
                <a:spcPts val="0"/>
              </a:spcAft>
              <a:tabLst>
                <a:tab pos="4676775" algn="l"/>
              </a:tabLst>
            </a:pPr>
            <a:r>
              <a:rPr lang="it-IT" sz="1600" dirty="0">
                <a:solidFill>
                  <a:srgbClr val="002060"/>
                </a:solidFill>
                <a:latin typeface="Tahoma" panose="020B0604030504040204" pitchFamily="34" charset="0"/>
                <a:ea typeface="Tahoma" panose="020B0604030504040204" pitchFamily="34" charset="0"/>
                <a:cs typeface="Tahoma" panose="020B0604030504040204" pitchFamily="34" charset="0"/>
              </a:rPr>
              <a:t>C’era un vecchio contadino</a:t>
            </a:r>
          </a:p>
          <a:p>
            <a:pPr algn="ctr">
              <a:lnSpc>
                <a:spcPct val="115000"/>
              </a:lnSpc>
              <a:spcAft>
                <a:spcPts val="0"/>
              </a:spcAft>
              <a:tabLst>
                <a:tab pos="4676775" algn="l"/>
              </a:tabLst>
            </a:pPr>
            <a:r>
              <a:rPr lang="it-IT" sz="1600" dirty="0">
                <a:solidFill>
                  <a:srgbClr val="002060"/>
                </a:solidFill>
                <a:latin typeface="Tahoma" panose="020B0604030504040204" pitchFamily="34" charset="0"/>
                <a:ea typeface="Tahoma" panose="020B0604030504040204" pitchFamily="34" charset="0"/>
                <a:cs typeface="Tahoma" panose="020B0604030504040204" pitchFamily="34" charset="0"/>
              </a:rPr>
              <a:t>che arrivato a lumicino,</a:t>
            </a:r>
          </a:p>
          <a:p>
            <a:pPr algn="ctr">
              <a:lnSpc>
                <a:spcPct val="115000"/>
              </a:lnSpc>
              <a:spcAft>
                <a:spcPts val="0"/>
              </a:spcAft>
              <a:tabLst>
                <a:tab pos="4676775" algn="l"/>
              </a:tabLst>
            </a:pPr>
            <a:r>
              <a:rPr lang="it-IT" sz="1600" dirty="0">
                <a:solidFill>
                  <a:srgbClr val="002060"/>
                </a:solidFill>
                <a:latin typeface="Tahoma" panose="020B0604030504040204" pitchFamily="34" charset="0"/>
                <a:ea typeface="Tahoma" panose="020B0604030504040204" pitchFamily="34" charset="0"/>
                <a:cs typeface="Tahoma" panose="020B0604030504040204" pitchFamily="34" charset="0"/>
              </a:rPr>
              <a:t>volle i figli accanto al letto: </a:t>
            </a:r>
          </a:p>
          <a:p>
            <a:pPr algn="ctr">
              <a:lnSpc>
                <a:spcPct val="115000"/>
              </a:lnSpc>
              <a:spcAft>
                <a:spcPts val="0"/>
              </a:spcAft>
              <a:tabLst>
                <a:tab pos="4676775" algn="l"/>
              </a:tabLst>
            </a:pPr>
            <a:r>
              <a:rPr lang="it-IT" sz="1600" dirty="0">
                <a:solidFill>
                  <a:srgbClr val="002060"/>
                </a:solidFill>
                <a:latin typeface="Tahoma" panose="020B0604030504040204" pitchFamily="34" charset="0"/>
                <a:ea typeface="Tahoma" panose="020B0604030504040204" pitchFamily="34" charset="0"/>
                <a:cs typeface="Tahoma" panose="020B0604030504040204" pitchFamily="34" charset="0"/>
              </a:rPr>
              <a:t>e fu fatto appena detto.</a:t>
            </a:r>
          </a:p>
          <a:p>
            <a:pPr algn="ctr">
              <a:lnSpc>
                <a:spcPct val="115000"/>
              </a:lnSpc>
              <a:spcAft>
                <a:spcPts val="0"/>
              </a:spcAft>
              <a:tabLst>
                <a:tab pos="4676775" algn="l"/>
              </a:tabLst>
            </a:pPr>
            <a:r>
              <a:rPr lang="it-IT" sz="1600" dirty="0">
                <a:solidFill>
                  <a:srgbClr val="002060"/>
                </a:solidFill>
                <a:latin typeface="Tahoma" panose="020B0604030504040204" pitchFamily="34" charset="0"/>
                <a:ea typeface="Tahoma" panose="020B0604030504040204" pitchFamily="34" charset="0"/>
                <a:cs typeface="Tahoma" panose="020B0604030504040204" pitchFamily="34" charset="0"/>
              </a:rPr>
              <a:t>Miei figlioli disse loro</a:t>
            </a:r>
          </a:p>
          <a:p>
            <a:pPr algn="ctr">
              <a:lnSpc>
                <a:spcPct val="115000"/>
              </a:lnSpc>
              <a:spcAft>
                <a:spcPts val="0"/>
              </a:spcAft>
              <a:tabLst>
                <a:tab pos="4676775" algn="l"/>
              </a:tabLst>
            </a:pPr>
            <a:r>
              <a:rPr lang="it-IT" sz="1600" dirty="0">
                <a:solidFill>
                  <a:srgbClr val="002060"/>
                </a:solidFill>
                <a:latin typeface="Tahoma" panose="020B0604030504040204" pitchFamily="34" charset="0"/>
                <a:ea typeface="Tahoma" panose="020B0604030504040204" pitchFamily="34" charset="0"/>
                <a:cs typeface="Tahoma" panose="020B0604030504040204" pitchFamily="34" charset="0"/>
              </a:rPr>
              <a:t>“qui nei campi c’è un tesoro”.</a:t>
            </a:r>
          </a:p>
          <a:p>
            <a:pPr algn="ctr">
              <a:lnSpc>
                <a:spcPct val="115000"/>
              </a:lnSpc>
              <a:spcAft>
                <a:spcPts val="0"/>
              </a:spcAft>
              <a:tabLst>
                <a:tab pos="4676775" algn="l"/>
              </a:tabLst>
            </a:pPr>
            <a:r>
              <a:rPr lang="it-IT" sz="1600" dirty="0">
                <a:solidFill>
                  <a:srgbClr val="002060"/>
                </a:solidFill>
                <a:latin typeface="Tahoma" panose="020B0604030504040204" pitchFamily="34" charset="0"/>
                <a:ea typeface="Tahoma" panose="020B0604030504040204" pitchFamily="34" charset="0"/>
                <a:cs typeface="Tahoma" panose="020B0604030504040204" pitchFamily="34" charset="0"/>
              </a:rPr>
              <a:t>Tacque, subito morì</a:t>
            </a:r>
          </a:p>
          <a:p>
            <a:pPr algn="ctr">
              <a:lnSpc>
                <a:spcPct val="115000"/>
              </a:lnSpc>
              <a:spcAft>
                <a:spcPts val="0"/>
              </a:spcAft>
              <a:tabLst>
                <a:tab pos="4676775" algn="l"/>
              </a:tabLst>
            </a:pPr>
            <a:r>
              <a:rPr lang="it-IT" sz="1600" dirty="0">
                <a:solidFill>
                  <a:srgbClr val="002060"/>
                </a:solidFill>
                <a:latin typeface="Tahoma" panose="020B0604030504040204" pitchFamily="34" charset="0"/>
                <a:ea typeface="Tahoma" panose="020B0604030504040204" pitchFamily="34" charset="0"/>
                <a:cs typeface="Tahoma" panose="020B0604030504040204" pitchFamily="34" charset="0"/>
              </a:rPr>
              <a:t>e il discorso fini lì.</a:t>
            </a:r>
          </a:p>
          <a:p>
            <a:pPr algn="ctr">
              <a:lnSpc>
                <a:spcPct val="115000"/>
              </a:lnSpc>
              <a:spcAft>
                <a:spcPts val="0"/>
              </a:spcAft>
              <a:tabLst>
                <a:tab pos="4676775" algn="l"/>
              </a:tabLst>
            </a:pPr>
            <a:r>
              <a:rPr lang="it-IT" sz="1600" dirty="0">
                <a:solidFill>
                  <a:srgbClr val="002060"/>
                </a:solidFill>
                <a:latin typeface="Tahoma" panose="020B0604030504040204" pitchFamily="34" charset="0"/>
                <a:ea typeface="Tahoma" panose="020B0604030504040204" pitchFamily="34" charset="0"/>
                <a:cs typeface="Tahoma" panose="020B0604030504040204" pitchFamily="34" charset="0"/>
              </a:rPr>
              <a:t>Fu per questo che ogni figlio </a:t>
            </a:r>
          </a:p>
          <a:p>
            <a:pPr algn="ctr">
              <a:lnSpc>
                <a:spcPct val="115000"/>
              </a:lnSpc>
              <a:spcAft>
                <a:spcPts val="0"/>
              </a:spcAft>
              <a:tabLst>
                <a:tab pos="4676775" algn="l"/>
              </a:tabLst>
            </a:pPr>
            <a:r>
              <a:rPr lang="it-IT" sz="1600" dirty="0">
                <a:solidFill>
                  <a:srgbClr val="002060"/>
                </a:solidFill>
                <a:latin typeface="Tahoma" panose="020B0604030504040204" pitchFamily="34" charset="0"/>
                <a:ea typeface="Tahoma" panose="020B0604030504040204" pitchFamily="34" charset="0"/>
                <a:cs typeface="Tahoma" panose="020B0604030504040204" pitchFamily="34" charset="0"/>
              </a:rPr>
              <a:t>agli attrezzi </a:t>
            </a:r>
            <a:r>
              <a:rPr lang="it-IT" sz="1600" dirty="0" err="1">
                <a:solidFill>
                  <a:srgbClr val="002060"/>
                </a:solidFill>
                <a:latin typeface="Tahoma" panose="020B0604030504040204" pitchFamily="34" charset="0"/>
                <a:ea typeface="Tahoma" panose="020B0604030504040204" pitchFamily="34" charset="0"/>
                <a:cs typeface="Tahoma" panose="020B0604030504040204" pitchFamily="34" charset="0"/>
              </a:rPr>
              <a:t>dié</a:t>
            </a:r>
            <a:r>
              <a:rPr lang="it-IT" sz="1600" dirty="0">
                <a:solidFill>
                  <a:srgbClr val="002060"/>
                </a:solidFill>
                <a:latin typeface="Tahoma" panose="020B0604030504040204" pitchFamily="34" charset="0"/>
                <a:ea typeface="Tahoma" panose="020B0604030504040204" pitchFamily="34" charset="0"/>
                <a:cs typeface="Tahoma" panose="020B0604030504040204" pitchFamily="34" charset="0"/>
              </a:rPr>
              <a:t> di piglio</a:t>
            </a:r>
          </a:p>
          <a:p>
            <a:pPr algn="ctr">
              <a:lnSpc>
                <a:spcPct val="115000"/>
              </a:lnSpc>
              <a:spcAft>
                <a:spcPts val="0"/>
              </a:spcAft>
              <a:tabLst>
                <a:tab pos="4676775" algn="l"/>
              </a:tabLst>
            </a:pPr>
            <a:r>
              <a:rPr lang="it-IT" sz="1600" dirty="0">
                <a:solidFill>
                  <a:srgbClr val="002060"/>
                </a:solidFill>
                <a:latin typeface="Tahoma" panose="020B0604030504040204" pitchFamily="34" charset="0"/>
                <a:ea typeface="Tahoma" panose="020B0604030504040204" pitchFamily="34" charset="0"/>
                <a:cs typeface="Tahoma" panose="020B0604030504040204" pitchFamily="34" charset="0"/>
              </a:rPr>
              <a:t>e scavando con gran cura</a:t>
            </a:r>
          </a:p>
          <a:p>
            <a:pPr algn="ctr">
              <a:lnSpc>
                <a:spcPct val="115000"/>
              </a:lnSpc>
              <a:spcAft>
                <a:spcPts val="0"/>
              </a:spcAft>
              <a:tabLst>
                <a:tab pos="4676775" algn="l"/>
              </a:tabLst>
            </a:pPr>
            <a:r>
              <a:rPr lang="it-IT" sz="1600" dirty="0">
                <a:solidFill>
                  <a:srgbClr val="002060"/>
                </a:solidFill>
                <a:latin typeface="Tahoma" panose="020B0604030504040204" pitchFamily="34" charset="0"/>
                <a:ea typeface="Tahoma" panose="020B0604030504040204" pitchFamily="34" charset="0"/>
                <a:cs typeface="Tahoma" panose="020B0604030504040204" pitchFamily="34" charset="0"/>
              </a:rPr>
              <a:t>buttò in aria ogni coltura.</a:t>
            </a:r>
          </a:p>
          <a:p>
            <a:pPr algn="ctr">
              <a:lnSpc>
                <a:spcPct val="115000"/>
              </a:lnSpc>
              <a:spcAft>
                <a:spcPts val="0"/>
              </a:spcAft>
              <a:tabLst>
                <a:tab pos="4676775" algn="l"/>
              </a:tabLst>
            </a:pPr>
            <a:r>
              <a:rPr lang="it-IT" sz="1600" dirty="0">
                <a:solidFill>
                  <a:srgbClr val="002060"/>
                </a:solidFill>
                <a:latin typeface="Tahoma" panose="020B0604030504040204" pitchFamily="34" charset="0"/>
                <a:ea typeface="Tahoma" panose="020B0604030504040204" pitchFamily="34" charset="0"/>
                <a:cs typeface="Tahoma" panose="020B0604030504040204" pitchFamily="34" charset="0"/>
              </a:rPr>
              <a:t>Scava qui o, scava là…</a:t>
            </a:r>
          </a:p>
          <a:p>
            <a:pPr algn="ctr">
              <a:lnSpc>
                <a:spcPct val="115000"/>
              </a:lnSpc>
              <a:spcAft>
                <a:spcPts val="0"/>
              </a:spcAft>
              <a:tabLst>
                <a:tab pos="4676775" algn="l"/>
              </a:tabLst>
            </a:pPr>
            <a:r>
              <a:rPr lang="it-IT" sz="1600" dirty="0">
                <a:solidFill>
                  <a:srgbClr val="002060"/>
                </a:solidFill>
                <a:latin typeface="Tahoma" panose="020B0604030504040204" pitchFamily="34" charset="0"/>
                <a:ea typeface="Tahoma" panose="020B0604030504040204" pitchFamily="34" charset="0"/>
                <a:cs typeface="Tahoma" panose="020B0604030504040204" pitchFamily="34" charset="0"/>
              </a:rPr>
              <a:t>ma il tesoro non ci sta…</a:t>
            </a:r>
          </a:p>
          <a:p>
            <a:pPr algn="ctr">
              <a:lnSpc>
                <a:spcPct val="115000"/>
              </a:lnSpc>
              <a:spcAft>
                <a:spcPts val="0"/>
              </a:spcAft>
              <a:tabLst>
                <a:tab pos="4676775" algn="l"/>
              </a:tabLst>
            </a:pPr>
            <a:r>
              <a:rPr lang="it-IT" sz="1600" dirty="0">
                <a:solidFill>
                  <a:srgbClr val="002060"/>
                </a:solidFill>
                <a:latin typeface="Tahoma" panose="020B0604030504040204" pitchFamily="34" charset="0"/>
                <a:ea typeface="Tahoma" panose="020B0604030504040204" pitchFamily="34" charset="0"/>
                <a:cs typeface="Tahoma" panose="020B0604030504040204" pitchFamily="34" charset="0"/>
              </a:rPr>
              <a:t>né sterlina né marengo,</a:t>
            </a:r>
          </a:p>
          <a:p>
            <a:pPr algn="ctr">
              <a:lnSpc>
                <a:spcPct val="115000"/>
              </a:lnSpc>
              <a:spcAft>
                <a:spcPts val="0"/>
              </a:spcAft>
              <a:tabLst>
                <a:tab pos="4676775" algn="l"/>
              </a:tabLst>
            </a:pPr>
            <a:r>
              <a:rPr lang="it-IT" sz="1600" dirty="0">
                <a:solidFill>
                  <a:srgbClr val="002060"/>
                </a:solidFill>
                <a:latin typeface="Tahoma" panose="020B0604030504040204" pitchFamily="34" charset="0"/>
                <a:ea typeface="Tahoma" panose="020B0604030504040204" pitchFamily="34" charset="0"/>
                <a:cs typeface="Tahoma" panose="020B0604030504040204" pitchFamily="34" charset="0"/>
              </a:rPr>
              <a:t>e il raccolto andò a ramengo.</a:t>
            </a:r>
          </a:p>
          <a:p>
            <a:pPr algn="ctr">
              <a:lnSpc>
                <a:spcPct val="115000"/>
              </a:lnSpc>
              <a:spcAft>
                <a:spcPts val="0"/>
              </a:spcAft>
              <a:tabLst>
                <a:tab pos="4676775" algn="l"/>
              </a:tabLst>
            </a:pPr>
            <a:r>
              <a:rPr lang="it-IT" sz="1600" dirty="0">
                <a:solidFill>
                  <a:srgbClr val="002060"/>
                </a:solidFill>
                <a:latin typeface="Tahoma" panose="020B0604030504040204" pitchFamily="34" charset="0"/>
                <a:ea typeface="Tahoma" panose="020B0604030504040204" pitchFamily="34" charset="0"/>
                <a:cs typeface="Tahoma" panose="020B0604030504040204" pitchFamily="34" charset="0"/>
              </a:rPr>
              <a:t>La morale quella seria?</a:t>
            </a:r>
          </a:p>
          <a:p>
            <a:pPr algn="ctr">
              <a:lnSpc>
                <a:spcPct val="115000"/>
              </a:lnSpc>
              <a:spcAft>
                <a:spcPts val="0"/>
              </a:spcAft>
              <a:tabLst>
                <a:tab pos="4676775" algn="l"/>
              </a:tabLst>
            </a:pPr>
            <a:r>
              <a:rPr lang="it-IT" sz="1600" dirty="0">
                <a:solidFill>
                  <a:srgbClr val="002060"/>
                </a:solidFill>
                <a:latin typeface="Tahoma" panose="020B0604030504040204" pitchFamily="34" charset="0"/>
                <a:ea typeface="Tahoma" panose="020B0604030504040204" pitchFamily="34" charset="0"/>
                <a:cs typeface="Tahoma" panose="020B0604030504040204" pitchFamily="34" charset="0"/>
              </a:rPr>
              <a:t>Non ricchezza, ma miseria.</a:t>
            </a:r>
          </a:p>
        </p:txBody>
      </p:sp>
      <p:sp>
        <p:nvSpPr>
          <p:cNvPr id="9" name="Rettangolo arrotondato 21"/>
          <p:cNvSpPr/>
          <p:nvPr/>
        </p:nvSpPr>
        <p:spPr>
          <a:xfrm>
            <a:off x="3238452" y="2631116"/>
            <a:ext cx="2546251" cy="579856"/>
          </a:xfrm>
          <a:prstGeom prst="roundRect">
            <a:avLst/>
          </a:prstGeom>
          <a:solidFill>
            <a:srgbClr val="EAEABA"/>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3200" dirty="0">
                <a:solidFill>
                  <a:srgbClr val="002060"/>
                </a:solidFill>
                <a:latin typeface="Tahoma" panose="020B0604030504040204" pitchFamily="34" charset="0"/>
                <a:ea typeface="Tahoma" panose="020B0604030504040204" pitchFamily="34" charset="0"/>
                <a:cs typeface="Tahoma" panose="020B0604030504040204" pitchFamily="34" charset="0"/>
              </a:rPr>
              <a:t>Fiducia</a:t>
            </a:r>
          </a:p>
        </p:txBody>
      </p:sp>
      <p:sp>
        <p:nvSpPr>
          <p:cNvPr id="13" name="Rettangolo arrotondato 21"/>
          <p:cNvSpPr/>
          <p:nvPr/>
        </p:nvSpPr>
        <p:spPr>
          <a:xfrm>
            <a:off x="3216352" y="4027376"/>
            <a:ext cx="2546251" cy="599978"/>
          </a:xfrm>
          <a:prstGeom prst="roundRect">
            <a:avLst/>
          </a:prstGeom>
          <a:solidFill>
            <a:srgbClr val="EAEABA"/>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3200" dirty="0">
                <a:solidFill>
                  <a:srgbClr val="002060"/>
                </a:solidFill>
                <a:latin typeface="Tahoma" panose="020B0604030504040204" pitchFamily="34" charset="0"/>
                <a:ea typeface="Tahoma" panose="020B0604030504040204" pitchFamily="34" charset="0"/>
                <a:cs typeface="Tahoma" panose="020B0604030504040204" pitchFamily="34" charset="0"/>
              </a:rPr>
              <a:t>Intelligenza</a:t>
            </a:r>
          </a:p>
        </p:txBody>
      </p:sp>
      <p:sp>
        <p:nvSpPr>
          <p:cNvPr id="14" name="Rettangolo arrotondato 21"/>
          <p:cNvSpPr/>
          <p:nvPr/>
        </p:nvSpPr>
        <p:spPr>
          <a:xfrm>
            <a:off x="3216351" y="3351145"/>
            <a:ext cx="2546251" cy="573822"/>
          </a:xfrm>
          <a:prstGeom prst="roundRect">
            <a:avLst/>
          </a:prstGeom>
          <a:solidFill>
            <a:srgbClr val="EAEABA"/>
          </a:solidFill>
          <a:ln w="38100">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3200" dirty="0">
                <a:solidFill>
                  <a:srgbClr val="002060"/>
                </a:solidFill>
                <a:latin typeface="Tahoma" panose="020B0604030504040204" pitchFamily="34" charset="0"/>
                <a:ea typeface="Tahoma" panose="020B0604030504040204" pitchFamily="34" charset="0"/>
                <a:cs typeface="Tahoma" panose="020B0604030504040204" pitchFamily="34" charset="0"/>
              </a:rPr>
              <a:t>Conoscenza</a:t>
            </a:r>
          </a:p>
        </p:txBody>
      </p:sp>
      <p:sp>
        <p:nvSpPr>
          <p:cNvPr id="15" name="Rettangolo arrotondato 21"/>
          <p:cNvSpPr/>
          <p:nvPr/>
        </p:nvSpPr>
        <p:spPr>
          <a:xfrm>
            <a:off x="3216352" y="4781622"/>
            <a:ext cx="2546251" cy="541771"/>
          </a:xfrm>
          <a:prstGeom prst="roundRect">
            <a:avLst/>
          </a:prstGeom>
          <a:solidFill>
            <a:srgbClr val="EAEABA"/>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3200" dirty="0">
                <a:solidFill>
                  <a:srgbClr val="002060"/>
                </a:solidFill>
                <a:latin typeface="Tahoma" panose="020B0604030504040204" pitchFamily="34" charset="0"/>
                <a:ea typeface="Tahoma" panose="020B0604030504040204" pitchFamily="34" charset="0"/>
                <a:cs typeface="Tahoma" panose="020B0604030504040204" pitchFamily="34" charset="0"/>
              </a:rPr>
              <a:t>Saper fare</a:t>
            </a:r>
          </a:p>
        </p:txBody>
      </p:sp>
      <p:sp>
        <p:nvSpPr>
          <p:cNvPr id="16" name="Rettangolo arrotondato 21"/>
          <p:cNvSpPr/>
          <p:nvPr/>
        </p:nvSpPr>
        <p:spPr>
          <a:xfrm>
            <a:off x="3216352" y="5528211"/>
            <a:ext cx="2546251" cy="1038946"/>
          </a:xfrm>
          <a:prstGeom prst="roundRect">
            <a:avLst/>
          </a:prstGeom>
          <a:solidFill>
            <a:srgbClr val="EAEABA"/>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3200" dirty="0">
                <a:solidFill>
                  <a:srgbClr val="002060"/>
                </a:solidFill>
                <a:latin typeface="Tahoma" panose="020B0604030504040204" pitchFamily="34" charset="0"/>
                <a:ea typeface="Tahoma" panose="020B0604030504040204" pitchFamily="34" charset="0"/>
                <a:cs typeface="Tahoma" panose="020B0604030504040204" pitchFamily="34" charset="0"/>
              </a:rPr>
              <a:t>Saper essere</a:t>
            </a:r>
          </a:p>
        </p:txBody>
      </p:sp>
      <p:sp>
        <p:nvSpPr>
          <p:cNvPr id="22" name="Rettangolo arrotondato 3"/>
          <p:cNvSpPr/>
          <p:nvPr/>
        </p:nvSpPr>
        <p:spPr bwMode="auto">
          <a:xfrm>
            <a:off x="3265724" y="1484784"/>
            <a:ext cx="2491706" cy="1006159"/>
          </a:xfrm>
          <a:prstGeom prst="roundRect">
            <a:avLst/>
          </a:prstGeom>
          <a:solidFill>
            <a:srgbClr val="F6D16A"/>
          </a:solidFill>
          <a:ln w="571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it-IT" sz="2000" dirty="0">
                <a:solidFill>
                  <a:srgbClr val="002060"/>
                </a:solidFill>
                <a:latin typeface="Arial Narrow" panose="020B0606020202030204" pitchFamily="34" charset="0"/>
              </a:rPr>
              <a:t>L’educazione come imbroglio e il tesoro «capitale umano»</a:t>
            </a:r>
          </a:p>
        </p:txBody>
      </p:sp>
    </p:spTree>
    <p:extLst>
      <p:ext uri="{BB962C8B-B14F-4D97-AF65-F5344CB8AC3E}">
        <p14:creationId xmlns:p14="http://schemas.microsoft.com/office/powerpoint/2010/main" val="1732722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gnaposto numero diapositiva 3">
            <a:extLst>
              <a:ext uri="{FF2B5EF4-FFF2-40B4-BE49-F238E27FC236}">
                <a16:creationId xmlns:a16="http://schemas.microsoft.com/office/drawing/2014/main" id="{07B573FB-98BD-40EB-9875-9471330B1CFF}"/>
              </a:ext>
            </a:extLst>
          </p:cNvPr>
          <p:cNvSpPr txBox="1">
            <a:spLocks noGrp="1"/>
          </p:cNvSpPr>
          <p:nvPr/>
        </p:nvSpPr>
        <p:spPr bwMode="auto">
          <a:xfrm>
            <a:off x="6553200" y="6146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it-IT" altLang="it-IT" sz="2000">
                <a:solidFill>
                  <a:srgbClr val="002060"/>
                </a:solidFill>
                <a:latin typeface="Arial Narrow" panose="020B0606020202030204" pitchFamily="34" charset="0"/>
                <a:ea typeface="MS PGothic" panose="020B0600070205080204" pitchFamily="34" charset="-128"/>
              </a:rPr>
              <a:t>Pagina </a:t>
            </a:r>
            <a:fld id="{E16D93F9-5DD0-4565-9800-7E0963F3545D}" type="slidenum">
              <a:rPr lang="it-IT" altLang="it-IT" sz="2000">
                <a:solidFill>
                  <a:srgbClr val="002060"/>
                </a:solidFill>
                <a:latin typeface="Arial Narrow" panose="020B0606020202030204" pitchFamily="34" charset="0"/>
                <a:ea typeface="MS PGothic" panose="020B0600070205080204" pitchFamily="34" charset="-128"/>
              </a:rPr>
              <a:pPr algn="r">
                <a:spcBef>
                  <a:spcPct val="0"/>
                </a:spcBef>
                <a:buFontTx/>
                <a:buNone/>
              </a:pPr>
              <a:t>18</a:t>
            </a:fld>
            <a:endParaRPr lang="it-IT" altLang="it-IT" sz="2000">
              <a:solidFill>
                <a:srgbClr val="002060"/>
              </a:solidFill>
              <a:latin typeface="Arial Narrow" panose="020B0606020202030204" pitchFamily="34" charset="0"/>
              <a:ea typeface="MS PGothic" panose="020B0600070205080204" pitchFamily="34" charset="-128"/>
            </a:endParaRPr>
          </a:p>
        </p:txBody>
      </p:sp>
      <p:sp>
        <p:nvSpPr>
          <p:cNvPr id="2" name="Titolo 1">
            <a:extLst>
              <a:ext uri="{FF2B5EF4-FFF2-40B4-BE49-F238E27FC236}">
                <a16:creationId xmlns:a16="http://schemas.microsoft.com/office/drawing/2014/main" id="{E3E76472-ADBF-4F5E-944B-68653E444A79}"/>
              </a:ext>
            </a:extLst>
          </p:cNvPr>
          <p:cNvSpPr>
            <a:spLocks noGrp="1"/>
          </p:cNvSpPr>
          <p:nvPr>
            <p:ph type="title"/>
          </p:nvPr>
        </p:nvSpPr>
        <p:spPr/>
        <p:txBody>
          <a:bodyPr/>
          <a:lstStyle/>
          <a:p>
            <a:endParaRPr lang="it-IT"/>
          </a:p>
        </p:txBody>
      </p:sp>
      <p:sp>
        <p:nvSpPr>
          <p:cNvPr id="15" name="Rettangolo arrotondato 3">
            <a:extLst>
              <a:ext uri="{FF2B5EF4-FFF2-40B4-BE49-F238E27FC236}">
                <a16:creationId xmlns:a16="http://schemas.microsoft.com/office/drawing/2014/main" id="{EF2E40B0-DD33-4173-A7D8-6880FF0C9137}"/>
              </a:ext>
            </a:extLst>
          </p:cNvPr>
          <p:cNvSpPr/>
          <p:nvPr/>
        </p:nvSpPr>
        <p:spPr bwMode="auto">
          <a:xfrm>
            <a:off x="161973" y="4653135"/>
            <a:ext cx="6155871" cy="1624997"/>
          </a:xfrm>
          <a:prstGeom prst="roundRect">
            <a:avLst/>
          </a:prstGeom>
          <a:solidFill>
            <a:schemeClr val="bg1"/>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07000"/>
              </a:lnSpc>
              <a:spcAft>
                <a:spcPts val="800"/>
              </a:spcAft>
            </a:pPr>
            <a:r>
              <a:rPr lang="it-IT" sz="2000" dirty="0">
                <a:solidFill>
                  <a:srgbClr val="002060"/>
                </a:solidFill>
                <a:latin typeface="Arial Narrow" panose="020B0606020202030204" pitchFamily="34" charset="0"/>
                <a:ea typeface="Tahoma" panose="020B0604030504040204" pitchFamily="34" charset="0"/>
                <a:cs typeface="Tahoma" panose="020B0604030504040204" pitchFamily="34" charset="0"/>
              </a:rPr>
              <a:t>Non c’è nessun ideale al quale sia lecito sacrificare anche un solo individuo, </a:t>
            </a:r>
            <a:r>
              <a:rPr lang="it-IT" sz="2000" b="1" dirty="0">
                <a:solidFill>
                  <a:srgbClr val="002060"/>
                </a:solidFill>
                <a:latin typeface="Arial Narrow" panose="020B0606020202030204" pitchFamily="34" charset="0"/>
                <a:ea typeface="Tahoma" panose="020B0604030504040204" pitchFamily="34" charset="0"/>
                <a:cs typeface="Tahoma" panose="020B0604030504040204" pitchFamily="34" charset="0"/>
              </a:rPr>
              <a:t>non c'è nessun futuro che valga più del presente</a:t>
            </a:r>
            <a:r>
              <a:rPr lang="it-IT" sz="2000" dirty="0">
                <a:solidFill>
                  <a:srgbClr val="002060"/>
                </a:solidFill>
                <a:latin typeface="Arial Narrow" panose="020B0606020202030204" pitchFamily="34" charset="0"/>
                <a:ea typeface="Tahoma" panose="020B0604030504040204" pitchFamily="34" charset="0"/>
                <a:cs typeface="Tahoma" panose="020B0604030504040204" pitchFamily="34" charset="0"/>
              </a:rPr>
              <a:t>. Noi «dobbiamo essere seri, affrontare ora i nostri problemi, e non posporli in vista del futuro. L’eternità non è nel futuro, l’eternità è ora».</a:t>
            </a:r>
          </a:p>
        </p:txBody>
      </p:sp>
      <p:sp>
        <p:nvSpPr>
          <p:cNvPr id="16" name="Rettangolo arrotondato 4">
            <a:extLst>
              <a:ext uri="{FF2B5EF4-FFF2-40B4-BE49-F238E27FC236}">
                <a16:creationId xmlns:a16="http://schemas.microsoft.com/office/drawing/2014/main" id="{55256B2A-7BDB-4FCC-9CC2-F63287A312E0}"/>
              </a:ext>
            </a:extLst>
          </p:cNvPr>
          <p:cNvSpPr/>
          <p:nvPr/>
        </p:nvSpPr>
        <p:spPr bwMode="auto">
          <a:xfrm>
            <a:off x="161973" y="1166812"/>
            <a:ext cx="8017329" cy="811306"/>
          </a:xfrm>
          <a:prstGeom prst="roundRect">
            <a:avLst/>
          </a:prstGeom>
          <a:solidFill>
            <a:srgbClr val="EAEAB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it-IT" sz="2000" dirty="0">
                <a:solidFill>
                  <a:srgbClr val="002060"/>
                </a:solidFill>
                <a:latin typeface="Arial Narrow" panose="020B0606020202030204" pitchFamily="34" charset="0"/>
                <a:ea typeface="Tahoma" pitchFamily="34" charset="0"/>
                <a:cs typeface="Tahoma" pitchFamily="34" charset="0"/>
              </a:rPr>
              <a:t>Gli educatori non devono essere persone che trasmettono verità, bensì «persone che stanno facendo esperienza, e perciò insegnano»</a:t>
            </a:r>
            <a:endParaRPr lang="it-IT" altLang="it-IT" sz="2000" dirty="0">
              <a:solidFill>
                <a:srgbClr val="002060"/>
              </a:solidFill>
              <a:latin typeface="Arial Narrow" panose="020B0606020202030204" pitchFamily="34" charset="0"/>
            </a:endParaRPr>
          </a:p>
        </p:txBody>
      </p:sp>
      <p:sp>
        <p:nvSpPr>
          <p:cNvPr id="17" name="Rettangolo arrotondato 3">
            <a:extLst>
              <a:ext uri="{FF2B5EF4-FFF2-40B4-BE49-F238E27FC236}">
                <a16:creationId xmlns:a16="http://schemas.microsoft.com/office/drawing/2014/main" id="{041B629D-91DA-45DC-B861-30AE4C6159D3}"/>
              </a:ext>
            </a:extLst>
          </p:cNvPr>
          <p:cNvSpPr/>
          <p:nvPr/>
        </p:nvSpPr>
        <p:spPr bwMode="auto">
          <a:xfrm>
            <a:off x="161973" y="2046552"/>
            <a:ext cx="6155871" cy="1313230"/>
          </a:xfrm>
          <a:prstGeom prst="roundRect">
            <a:avLst/>
          </a:prstGeom>
          <a:solidFill>
            <a:schemeClr val="bg1"/>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07000"/>
              </a:lnSpc>
              <a:spcAft>
                <a:spcPts val="800"/>
              </a:spcAft>
            </a:pPr>
            <a:r>
              <a:rPr lang="it-IT" sz="2000" dirty="0">
                <a:solidFill>
                  <a:srgbClr val="002060"/>
                </a:solidFill>
                <a:latin typeface="Arial Narrow" panose="020B0606020202030204" pitchFamily="34" charset="0"/>
                <a:ea typeface="Tahoma" panose="020B0604030504040204" pitchFamily="34" charset="0"/>
                <a:cs typeface="Tahoma" panose="020B0604030504040204" pitchFamily="34" charset="0"/>
              </a:rPr>
              <a:t>Quando ci preoccupiamo di ciò che dovrebbe essere tendiamo a dimenticarci di ciò che è, dell’individuo concreto, sede di ogni valore, e che ha diritto al nostro più incondizionato rispetto.</a:t>
            </a:r>
          </a:p>
        </p:txBody>
      </p:sp>
      <p:sp>
        <p:nvSpPr>
          <p:cNvPr id="18" name="Rettangolo arrotondato 3">
            <a:extLst>
              <a:ext uri="{FF2B5EF4-FFF2-40B4-BE49-F238E27FC236}">
                <a16:creationId xmlns:a16="http://schemas.microsoft.com/office/drawing/2014/main" id="{295656F4-7120-44B0-B111-5674D296E7BF}"/>
              </a:ext>
            </a:extLst>
          </p:cNvPr>
          <p:cNvSpPr/>
          <p:nvPr/>
        </p:nvSpPr>
        <p:spPr bwMode="auto">
          <a:xfrm>
            <a:off x="161973" y="3501008"/>
            <a:ext cx="6155871" cy="1033509"/>
          </a:xfrm>
          <a:prstGeom prst="roundRect">
            <a:avLst/>
          </a:prstGeom>
          <a:solidFill>
            <a:schemeClr val="bg1"/>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07000"/>
              </a:lnSpc>
              <a:spcAft>
                <a:spcPts val="800"/>
              </a:spcAft>
            </a:pPr>
            <a:r>
              <a:rPr lang="it-IT" sz="2000" dirty="0">
                <a:solidFill>
                  <a:srgbClr val="002060"/>
                </a:solidFill>
                <a:latin typeface="Arial Narrow" panose="020B0606020202030204" pitchFamily="34" charset="0"/>
                <a:ea typeface="Tahoma" panose="020B0604030504040204" pitchFamily="34" charset="0"/>
                <a:cs typeface="Tahoma" panose="020B0604030504040204" pitchFamily="34" charset="0"/>
              </a:rPr>
              <a:t>Dimentichiamo che sono i mezzi che determinano il fine, e che «il sacrificio del presente a un futuro ignoto non risolverà certamente nessuno dei nostri problemi». </a:t>
            </a:r>
          </a:p>
        </p:txBody>
      </p:sp>
    </p:spTree>
    <p:extLst>
      <p:ext uri="{BB962C8B-B14F-4D97-AF65-F5344CB8AC3E}">
        <p14:creationId xmlns:p14="http://schemas.microsoft.com/office/powerpoint/2010/main" val="2091939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BECED3-6CE4-4CFB-8733-060202247B5A}"/>
              </a:ext>
            </a:extLst>
          </p:cNvPr>
          <p:cNvSpPr>
            <a:spLocks noGrp="1"/>
          </p:cNvSpPr>
          <p:nvPr>
            <p:ph type="title"/>
          </p:nvPr>
        </p:nvSpPr>
        <p:spPr/>
        <p:txBody>
          <a:bodyPr/>
          <a:lstStyle/>
          <a:p>
            <a:endParaRPr lang="it-IT"/>
          </a:p>
        </p:txBody>
      </p:sp>
      <p:pic>
        <p:nvPicPr>
          <p:cNvPr id="3" name="Picture 4" descr="http://www.controcampus.it/wp-content/uploads/2013/07/Contributo-Scolastico.jpg"/>
          <p:cNvPicPr>
            <a:picLocks noChangeAspect="1" noChangeArrowheads="1"/>
          </p:cNvPicPr>
          <p:nvPr/>
        </p:nvPicPr>
        <p:blipFill>
          <a:blip r:embed="rId3"/>
          <a:srcRect/>
          <a:stretch>
            <a:fillRect/>
          </a:stretch>
        </p:blipFill>
        <p:spPr bwMode="auto">
          <a:xfrm>
            <a:off x="2391275" y="4453138"/>
            <a:ext cx="3859306" cy="2338973"/>
          </a:xfrm>
          <a:prstGeom prst="rect">
            <a:avLst/>
          </a:prstGeom>
          <a:noFill/>
        </p:spPr>
      </p:pic>
    </p:spTree>
    <p:extLst>
      <p:ext uri="{BB962C8B-B14F-4D97-AF65-F5344CB8AC3E}">
        <p14:creationId xmlns:p14="http://schemas.microsoft.com/office/powerpoint/2010/main" val="3845416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4C3B6604-311E-4D5B-BBD6-8B4533A3E8E1}"/>
              </a:ext>
            </a:extLst>
          </p:cNvPr>
          <p:cNvSpPr>
            <a:spLocks noGrp="1" noChangeArrowheads="1"/>
          </p:cNvSpPr>
          <p:nvPr>
            <p:ph type="ctrTitle"/>
          </p:nvPr>
        </p:nvSpPr>
        <p:spPr>
          <a:xfrm>
            <a:off x="539750" y="233363"/>
            <a:ext cx="5181600" cy="2428875"/>
          </a:xfrm>
        </p:spPr>
        <p:txBody>
          <a:bodyPr/>
          <a:lstStyle/>
          <a:p>
            <a:pPr eaLnBrk="1" hangingPunct="1"/>
            <a:r>
              <a:rPr lang="it-IT" altLang="it-IT" sz="2800">
                <a:solidFill>
                  <a:srgbClr val="990000"/>
                </a:solidFill>
                <a:latin typeface="Tahoma" panose="020B0604030504040204" pitchFamily="34" charset="0"/>
              </a:rPr>
              <a:t>Introduzione alle scienze dell’educazione</a:t>
            </a:r>
            <a:br>
              <a:rPr lang="it-IT" altLang="it-IT" sz="2800">
                <a:solidFill>
                  <a:srgbClr val="990000"/>
                </a:solidFill>
                <a:latin typeface="Tahoma" panose="020B0604030504040204" pitchFamily="34" charset="0"/>
              </a:rPr>
            </a:br>
            <a:r>
              <a:rPr lang="it-IT" altLang="it-IT" sz="1600">
                <a:solidFill>
                  <a:srgbClr val="990000"/>
                </a:solidFill>
                <a:latin typeface="Tahoma" panose="020B0604030504040204" pitchFamily="34" charset="0"/>
              </a:rPr>
              <a:t>prof. Pietro Lucisano</a:t>
            </a:r>
          </a:p>
        </p:txBody>
      </p:sp>
    </p:spTree>
    <p:extLst>
      <p:ext uri="{BB962C8B-B14F-4D97-AF65-F5344CB8AC3E}">
        <p14:creationId xmlns:p14="http://schemas.microsoft.com/office/powerpoint/2010/main" val="1403322883"/>
      </p:ext>
    </p:extLst>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isultati immagini per baden powell disegn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4045" y="3514951"/>
            <a:ext cx="3686496" cy="253958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isultati immagini per robert baden powe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13071" y="2919255"/>
            <a:ext cx="2503714" cy="3183115"/>
          </a:xfrm>
          <a:prstGeom prst="rect">
            <a:avLst/>
          </a:prstGeom>
          <a:noFill/>
          <a:extLst>
            <a:ext uri="{909E8E84-426E-40DD-AFC4-6F175D3DCCD1}">
              <a14:hiddenFill xmlns:a14="http://schemas.microsoft.com/office/drawing/2010/main">
                <a:solidFill>
                  <a:srgbClr val="FFFFFF"/>
                </a:solidFill>
              </a14:hiddenFill>
            </a:ext>
          </a:extLst>
        </p:spPr>
      </p:pic>
      <p:sp>
        <p:nvSpPr>
          <p:cNvPr id="5" name="Fumetto 2 4"/>
          <p:cNvSpPr/>
          <p:nvPr/>
        </p:nvSpPr>
        <p:spPr bwMode="auto">
          <a:xfrm>
            <a:off x="4669970" y="726621"/>
            <a:ext cx="1578429" cy="612648"/>
          </a:xfrm>
          <a:prstGeom prst="wedgeRoundRectCallout">
            <a:avLst>
              <a:gd name="adj1" fmla="val 174703"/>
              <a:gd name="adj2" fmla="val 274387"/>
              <a:gd name="adj3" fmla="val 16667"/>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900" b="0" i="0" u="none" strike="noStrike" kern="1200" cap="none" spc="0" normalizeH="0" baseline="0" noProof="0">
              <a:ln>
                <a:noFill/>
              </a:ln>
              <a:solidFill>
                <a:srgbClr val="FFFFFF"/>
              </a:solidFill>
              <a:effectLst/>
              <a:uLnTx/>
              <a:uFillTx/>
              <a:latin typeface="Arial" charset="0"/>
              <a:ea typeface="ＭＳ Ｐゴシック" pitchFamily="1" charset="-128"/>
              <a:cs typeface="+mn-cs"/>
            </a:endParaRPr>
          </a:p>
        </p:txBody>
      </p:sp>
      <p:sp>
        <p:nvSpPr>
          <p:cNvPr id="8" name="AutoShape 37"/>
          <p:cNvSpPr>
            <a:spLocks noChangeArrowheads="1"/>
          </p:cNvSpPr>
          <p:nvPr/>
        </p:nvSpPr>
        <p:spPr bwMode="auto">
          <a:xfrm>
            <a:off x="5192486" y="1461407"/>
            <a:ext cx="2076450" cy="1138628"/>
          </a:xfrm>
          <a:prstGeom prst="wedgeRoundRectCallout">
            <a:avLst>
              <a:gd name="adj1" fmla="val 66604"/>
              <a:gd name="adj2" fmla="val 90377"/>
              <a:gd name="adj3" fmla="val 16667"/>
            </a:avLst>
          </a:prstGeom>
          <a:solidFill>
            <a:schemeClr val="bg2">
              <a:lumMod val="60000"/>
              <a:lumOff val="40000"/>
            </a:schemeClr>
          </a:solidFill>
          <a:ln w="38100">
            <a:solidFill>
              <a:schemeClr val="tx1">
                <a:lumMod val="50000"/>
              </a:schemeClr>
            </a:solidFill>
            <a:miter lim="800000"/>
            <a:headEnd/>
            <a:tailEnd/>
          </a:ln>
          <a:extLst/>
        </p:spPr>
        <p:txBody>
          <a:bodyPr/>
          <a:lstStyle>
            <a:lvl1pPr eaLnBrk="0" hangingPunct="0">
              <a:defRPr sz="1200">
                <a:solidFill>
                  <a:srgbClr val="000000"/>
                </a:solidFill>
                <a:latin typeface="Tahoma" panose="020B0604030504040204" pitchFamily="34" charset="0"/>
              </a:defRPr>
            </a:lvl1pPr>
            <a:lvl2pPr marL="742950" indent="-285750" eaLnBrk="0" hangingPunct="0">
              <a:defRPr sz="1200">
                <a:solidFill>
                  <a:srgbClr val="000000"/>
                </a:solidFill>
                <a:latin typeface="Tahoma" panose="020B0604030504040204" pitchFamily="34" charset="0"/>
              </a:defRPr>
            </a:lvl2pPr>
            <a:lvl3pPr marL="1143000" indent="-228600" eaLnBrk="0" hangingPunct="0">
              <a:defRPr sz="1200">
                <a:solidFill>
                  <a:srgbClr val="000000"/>
                </a:solidFill>
                <a:latin typeface="Tahoma" panose="020B0604030504040204" pitchFamily="34" charset="0"/>
              </a:defRPr>
            </a:lvl3pPr>
            <a:lvl4pPr marL="1600200" indent="-228600" eaLnBrk="0" hangingPunct="0">
              <a:defRPr sz="1200">
                <a:solidFill>
                  <a:srgbClr val="000000"/>
                </a:solidFill>
                <a:latin typeface="Tahoma" panose="020B0604030504040204" pitchFamily="34" charset="0"/>
              </a:defRPr>
            </a:lvl4pPr>
            <a:lvl5pPr marL="2057400" indent="-228600" eaLnBrk="0" hangingPunct="0">
              <a:defRPr sz="1200">
                <a:solidFill>
                  <a:srgbClr val="000000"/>
                </a:solidFill>
                <a:latin typeface="Tahoma" panose="020B0604030504040204" pitchFamily="34" charset="0"/>
              </a:defRPr>
            </a:lvl5pPr>
            <a:lvl6pPr marL="2514600" indent="-228600" eaLnBrk="0" fontAlgn="base" hangingPunct="0">
              <a:lnSpc>
                <a:spcPct val="55000"/>
              </a:lnSpc>
              <a:spcBef>
                <a:spcPct val="50000"/>
              </a:spcBef>
              <a:spcAft>
                <a:spcPct val="0"/>
              </a:spcAft>
              <a:defRPr sz="1200">
                <a:solidFill>
                  <a:srgbClr val="000000"/>
                </a:solidFill>
                <a:latin typeface="Tahoma" panose="020B0604030504040204" pitchFamily="34" charset="0"/>
              </a:defRPr>
            </a:lvl6pPr>
            <a:lvl7pPr marL="2971800" indent="-228600" eaLnBrk="0" fontAlgn="base" hangingPunct="0">
              <a:lnSpc>
                <a:spcPct val="55000"/>
              </a:lnSpc>
              <a:spcBef>
                <a:spcPct val="50000"/>
              </a:spcBef>
              <a:spcAft>
                <a:spcPct val="0"/>
              </a:spcAft>
              <a:defRPr sz="1200">
                <a:solidFill>
                  <a:srgbClr val="000000"/>
                </a:solidFill>
                <a:latin typeface="Tahoma" panose="020B0604030504040204" pitchFamily="34" charset="0"/>
              </a:defRPr>
            </a:lvl7pPr>
            <a:lvl8pPr marL="3429000" indent="-228600" eaLnBrk="0" fontAlgn="base" hangingPunct="0">
              <a:lnSpc>
                <a:spcPct val="55000"/>
              </a:lnSpc>
              <a:spcBef>
                <a:spcPct val="50000"/>
              </a:spcBef>
              <a:spcAft>
                <a:spcPct val="0"/>
              </a:spcAft>
              <a:defRPr sz="1200">
                <a:solidFill>
                  <a:srgbClr val="000000"/>
                </a:solidFill>
                <a:latin typeface="Tahoma" panose="020B0604030504040204" pitchFamily="34" charset="0"/>
              </a:defRPr>
            </a:lvl8pPr>
            <a:lvl9pPr marL="3886200" indent="-228600" eaLnBrk="0" fontAlgn="base" hangingPunct="0">
              <a:lnSpc>
                <a:spcPct val="55000"/>
              </a:lnSpc>
              <a:spcBef>
                <a:spcPct val="50000"/>
              </a:spcBef>
              <a:spcAft>
                <a:spcPct val="0"/>
              </a:spcAft>
              <a:defRPr sz="1200">
                <a:solidFill>
                  <a:srgbClr val="000000"/>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2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 name="CasellaDiTesto 5"/>
          <p:cNvSpPr txBox="1"/>
          <p:nvPr/>
        </p:nvSpPr>
        <p:spPr>
          <a:xfrm>
            <a:off x="5617028" y="1553667"/>
            <a:ext cx="1404257" cy="95410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sz="2800" b="0" i="0" u="none" strike="noStrike" kern="1200" cap="none" spc="0" normalizeH="0" baseline="0" noProof="0" dirty="0" err="1">
                <a:ln>
                  <a:noFill/>
                </a:ln>
                <a:solidFill>
                  <a:srgbClr val="BBE0E3">
                    <a:lumMod val="10000"/>
                  </a:srgbClr>
                </a:solidFill>
                <a:effectLst/>
                <a:uLnTx/>
                <a:uFillTx/>
                <a:latin typeface="Arial" panose="020B0604020202020204" pitchFamily="34" charset="0"/>
                <a:ea typeface="ＭＳ Ｐゴシック" panose="020B0600070205080204" pitchFamily="34" charset="-128"/>
                <a:cs typeface="+mn-cs"/>
              </a:rPr>
              <a:t>Ask</a:t>
            </a:r>
            <a:r>
              <a:rPr kumimoji="0" lang="it-IT" sz="2800" b="0" i="0" u="none" strike="noStrike" kern="1200" cap="none" spc="0" normalizeH="0" baseline="0" noProof="0" dirty="0">
                <a:ln>
                  <a:noFill/>
                </a:ln>
                <a:solidFill>
                  <a:srgbClr val="BBE0E3">
                    <a:lumMod val="10000"/>
                  </a:srgbClr>
                </a:solidFill>
                <a:effectLst/>
                <a:uLnTx/>
                <a:uFillTx/>
                <a:latin typeface="Arial" panose="020B0604020202020204" pitchFamily="34" charset="0"/>
                <a:ea typeface="ＭＳ Ｐゴシック" panose="020B0600070205080204" pitchFamily="34" charset="-128"/>
                <a:cs typeface="+mn-cs"/>
              </a:rPr>
              <a:t> the boys!</a:t>
            </a:r>
          </a:p>
        </p:txBody>
      </p:sp>
      <p:sp>
        <p:nvSpPr>
          <p:cNvPr id="18" name="Rettangolo arrotondato 21"/>
          <p:cNvSpPr/>
          <p:nvPr/>
        </p:nvSpPr>
        <p:spPr>
          <a:xfrm>
            <a:off x="229984" y="1771216"/>
            <a:ext cx="2574965" cy="579856"/>
          </a:xfrm>
          <a:prstGeom prst="roundRect">
            <a:avLst/>
          </a:prstGeom>
          <a:solidFill>
            <a:srgbClr val="EAEABA"/>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it-IT" sz="3200" b="0" i="0" u="none" strike="noStrike" kern="1200" cap="none" spc="0" normalizeH="0" baseline="0" noProof="0" dirty="0">
                <a:ln>
                  <a:noFill/>
                </a:ln>
                <a:solidFill>
                  <a:srgbClr val="663300"/>
                </a:solidFill>
                <a:effectLst/>
                <a:uLnTx/>
                <a:uFillTx/>
                <a:latin typeface="Arial Narrow" panose="020B0606020202030204" pitchFamily="34" charset="0"/>
                <a:ea typeface="Tahoma" panose="020B0604030504040204" pitchFamily="34" charset="0"/>
                <a:cs typeface="Tahoma" panose="020B0604030504040204" pitchFamily="34" charset="0"/>
              </a:rPr>
              <a:t>Fiducia</a:t>
            </a:r>
          </a:p>
        </p:txBody>
      </p:sp>
      <p:sp>
        <p:nvSpPr>
          <p:cNvPr id="19" name="Rettangolo arrotondato 21"/>
          <p:cNvSpPr/>
          <p:nvPr/>
        </p:nvSpPr>
        <p:spPr>
          <a:xfrm>
            <a:off x="229986" y="2522807"/>
            <a:ext cx="2574964" cy="579856"/>
          </a:xfrm>
          <a:prstGeom prst="roundRect">
            <a:avLst/>
          </a:prstGeom>
          <a:solidFill>
            <a:srgbClr val="EAEABA"/>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it-IT" sz="3200" b="0" i="0" u="none" strike="noStrike" kern="1200" cap="none" spc="0" normalizeH="0" baseline="0" noProof="0" dirty="0">
                <a:ln>
                  <a:noFill/>
                </a:ln>
                <a:solidFill>
                  <a:srgbClr val="663300"/>
                </a:solidFill>
                <a:effectLst/>
                <a:uLnTx/>
                <a:uFillTx/>
                <a:latin typeface="Arial Narrow" panose="020B0606020202030204" pitchFamily="34" charset="0"/>
                <a:ea typeface="Tahoma" panose="020B0604030504040204" pitchFamily="34" charset="0"/>
                <a:cs typeface="Tahoma" panose="020B0604030504040204" pitchFamily="34" charset="0"/>
              </a:rPr>
              <a:t>Responsabilità</a:t>
            </a:r>
          </a:p>
        </p:txBody>
      </p:sp>
      <p:sp>
        <p:nvSpPr>
          <p:cNvPr id="20" name="Rettangolo arrotondato 21"/>
          <p:cNvSpPr/>
          <p:nvPr/>
        </p:nvSpPr>
        <p:spPr>
          <a:xfrm>
            <a:off x="229985" y="3254398"/>
            <a:ext cx="2574964" cy="579856"/>
          </a:xfrm>
          <a:prstGeom prst="roundRect">
            <a:avLst/>
          </a:prstGeom>
          <a:solidFill>
            <a:srgbClr val="EAEABA"/>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it-IT" sz="3200" b="0" i="0" u="none" strike="noStrike" kern="1200" cap="none" spc="0" normalizeH="0" baseline="0" noProof="0" dirty="0">
                <a:ln>
                  <a:noFill/>
                </a:ln>
                <a:solidFill>
                  <a:srgbClr val="BBE0E3">
                    <a:lumMod val="25000"/>
                  </a:srgbClr>
                </a:solidFill>
                <a:effectLst/>
                <a:uLnTx/>
                <a:uFillTx/>
                <a:latin typeface="Arial Narrow" panose="020B0606020202030204" pitchFamily="34" charset="0"/>
                <a:ea typeface="Tahoma" panose="020B0604030504040204" pitchFamily="34" charset="0"/>
                <a:cs typeface="Tahoma" panose="020B0604030504040204" pitchFamily="34" charset="0"/>
              </a:rPr>
              <a:t>Esperienze</a:t>
            </a:r>
          </a:p>
        </p:txBody>
      </p:sp>
      <p:sp>
        <p:nvSpPr>
          <p:cNvPr id="21" name="Rettangolo arrotondato 21"/>
          <p:cNvSpPr/>
          <p:nvPr/>
        </p:nvSpPr>
        <p:spPr>
          <a:xfrm>
            <a:off x="229985" y="3985989"/>
            <a:ext cx="2574964" cy="535329"/>
          </a:xfrm>
          <a:prstGeom prst="roundRect">
            <a:avLst/>
          </a:prstGeom>
          <a:solidFill>
            <a:srgbClr val="EAEABA"/>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it-IT" sz="3200" b="0" i="0" u="none" strike="noStrike" kern="1200" cap="none" spc="0" normalizeH="0" baseline="0" noProof="0" dirty="0">
                <a:ln>
                  <a:noFill/>
                </a:ln>
                <a:solidFill>
                  <a:srgbClr val="663300"/>
                </a:solidFill>
                <a:effectLst/>
                <a:uLnTx/>
                <a:uFillTx/>
                <a:latin typeface="Arial Narrow" panose="020B0606020202030204" pitchFamily="34" charset="0"/>
                <a:ea typeface="Tahoma" panose="020B0604030504040204" pitchFamily="34" charset="0"/>
                <a:cs typeface="Tahoma" panose="020B0604030504040204" pitchFamily="34" charset="0"/>
              </a:rPr>
              <a:t>Continuative</a:t>
            </a:r>
          </a:p>
        </p:txBody>
      </p:sp>
      <p:sp>
        <p:nvSpPr>
          <p:cNvPr id="22" name="Rettangolo arrotondato 21"/>
          <p:cNvSpPr/>
          <p:nvPr/>
        </p:nvSpPr>
        <p:spPr>
          <a:xfrm>
            <a:off x="268587" y="6054308"/>
            <a:ext cx="2536362" cy="579856"/>
          </a:xfrm>
          <a:prstGeom prst="roundRect">
            <a:avLst/>
          </a:prstGeom>
          <a:solidFill>
            <a:srgbClr val="EAEABA"/>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it-IT" sz="3200" b="0" i="0" u="none" strike="noStrike" kern="1200" cap="none" spc="0" normalizeH="0" baseline="0" noProof="0" dirty="0">
                <a:ln>
                  <a:noFill/>
                </a:ln>
                <a:solidFill>
                  <a:srgbClr val="663300"/>
                </a:solidFill>
                <a:effectLst/>
                <a:uLnTx/>
                <a:uFillTx/>
                <a:latin typeface="Arial Narrow" panose="020B0606020202030204" pitchFamily="34" charset="0"/>
                <a:ea typeface="Tahoma" panose="020B0604030504040204" pitchFamily="34" charset="0"/>
                <a:cs typeface="Tahoma" panose="020B0604030504040204" pitchFamily="34" charset="0"/>
              </a:rPr>
              <a:t>Interazione</a:t>
            </a:r>
          </a:p>
        </p:txBody>
      </p:sp>
      <p:sp>
        <p:nvSpPr>
          <p:cNvPr id="23" name="Rettangolo arrotondato 21"/>
          <p:cNvSpPr/>
          <p:nvPr/>
        </p:nvSpPr>
        <p:spPr>
          <a:xfrm>
            <a:off x="249285" y="4680180"/>
            <a:ext cx="2536362" cy="579856"/>
          </a:xfrm>
          <a:prstGeom prst="roundRect">
            <a:avLst/>
          </a:prstGeom>
          <a:solidFill>
            <a:srgbClr val="EAEABA"/>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it-IT" sz="3200" b="0" i="0" u="none" strike="noStrike" kern="1200" cap="none" spc="0" normalizeH="0" baseline="0" noProof="0" dirty="0">
                <a:ln>
                  <a:noFill/>
                </a:ln>
                <a:solidFill>
                  <a:srgbClr val="663300"/>
                </a:solidFill>
                <a:effectLst/>
                <a:uLnTx/>
                <a:uFillTx/>
                <a:latin typeface="Arial Narrow" panose="020B0606020202030204" pitchFamily="34" charset="0"/>
                <a:ea typeface="Tahoma" panose="020B0604030504040204" pitchFamily="34" charset="0"/>
                <a:cs typeface="Tahoma" panose="020B0604030504040204" pitchFamily="34" charset="0"/>
              </a:rPr>
              <a:t>Impegnative</a:t>
            </a:r>
          </a:p>
        </p:txBody>
      </p:sp>
      <p:sp>
        <p:nvSpPr>
          <p:cNvPr id="24" name="Rettangolo arrotondato 21"/>
          <p:cNvSpPr/>
          <p:nvPr/>
        </p:nvSpPr>
        <p:spPr>
          <a:xfrm>
            <a:off x="268587" y="5387725"/>
            <a:ext cx="2536362" cy="579856"/>
          </a:xfrm>
          <a:prstGeom prst="roundRect">
            <a:avLst/>
          </a:prstGeom>
          <a:solidFill>
            <a:srgbClr val="EAEABA"/>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it-IT" sz="3200" b="0" i="0" u="none" strike="noStrike" kern="1200" cap="none" spc="0" normalizeH="0" baseline="0" noProof="0" dirty="0">
                <a:ln>
                  <a:noFill/>
                </a:ln>
                <a:solidFill>
                  <a:srgbClr val="663300"/>
                </a:solidFill>
                <a:effectLst/>
                <a:uLnTx/>
                <a:uFillTx/>
                <a:latin typeface="Arial Narrow" panose="020B0606020202030204" pitchFamily="34" charset="0"/>
                <a:ea typeface="Tahoma" panose="020B0604030504040204" pitchFamily="34" charset="0"/>
                <a:cs typeface="Tahoma" panose="020B0604030504040204" pitchFamily="34" charset="0"/>
              </a:rPr>
              <a:t>Progressive</a:t>
            </a:r>
          </a:p>
        </p:txBody>
      </p:sp>
    </p:spTree>
    <p:extLst>
      <p:ext uri="{BB962C8B-B14F-4D97-AF65-F5344CB8AC3E}">
        <p14:creationId xmlns:p14="http://schemas.microsoft.com/office/powerpoint/2010/main" val="2643458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Luc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3806144"/>
            <a:ext cx="6370489" cy="3051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Line 4"/>
          <p:cNvSpPr>
            <a:spLocks noChangeShapeType="1"/>
          </p:cNvSpPr>
          <p:nvPr/>
        </p:nvSpPr>
        <p:spPr bwMode="auto">
          <a:xfrm flipH="1">
            <a:off x="-391" y="827250"/>
            <a:ext cx="91440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000" b="0" i="0" u="none" strike="noStrike" kern="1200" cap="none" spc="0" normalizeH="0" baseline="0" noProof="0">
              <a:ln>
                <a:noFill/>
              </a:ln>
              <a:solidFill>
                <a:srgbClr val="FFFFFF"/>
              </a:solidFill>
              <a:effectLst/>
              <a:uLnTx/>
              <a:uFillTx/>
              <a:latin typeface="Arial Narrow" panose="020B0606020202030204" pitchFamily="34" charset="0"/>
              <a:ea typeface="ＭＳ Ｐゴシック" panose="020B0600070205080204" pitchFamily="34" charset="-128"/>
            </a:endParaRPr>
          </a:p>
        </p:txBody>
      </p:sp>
      <p:sp>
        <p:nvSpPr>
          <p:cNvPr id="2" name="Fumetto: rettangolo con angoli arrotondati 1"/>
          <p:cNvSpPr/>
          <p:nvPr/>
        </p:nvSpPr>
        <p:spPr bwMode="auto">
          <a:xfrm>
            <a:off x="323528" y="1772816"/>
            <a:ext cx="3263704" cy="1458703"/>
          </a:xfrm>
          <a:prstGeom prst="wedgeRoundRectCallout">
            <a:avLst>
              <a:gd name="adj1" fmla="val 15531"/>
              <a:gd name="adj2" fmla="val 96521"/>
              <a:gd name="adj3" fmla="val 16667"/>
            </a:avLst>
          </a:prstGeom>
          <a:solidFill>
            <a:schemeClr val="bg1"/>
          </a:solidFill>
          <a:ln w="38100" cap="flat" cmpd="sng" algn="ctr">
            <a:solidFill>
              <a:schemeClr val="accent1">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sz="2000" b="0" i="1" u="none" strike="noStrike" kern="1200" cap="none" spc="0" normalizeH="0" baseline="0" noProof="0" dirty="0">
                <a:ln>
                  <a:noFill/>
                </a:ln>
                <a:solidFill>
                  <a:srgbClr val="002060"/>
                </a:solidFill>
                <a:effectLst/>
                <a:uLnTx/>
                <a:uFillTx/>
                <a:latin typeface="Arial Narrow" panose="020B0606020202030204" pitchFamily="34" charset="0"/>
                <a:ea typeface="Calibri" panose="020F0502020204030204" pitchFamily="34" charset="0"/>
                <a:cs typeface="Times New Roman" panose="02020603050405020304" pitchFamily="18" charset="0"/>
              </a:rPr>
              <a:t>Permane tuttavia il pericolo di un irrigidimento acritico del dato scientifico in credo o in dogma.</a:t>
            </a:r>
            <a:endParaRPr kumimoji="0" lang="it-IT" sz="2000" b="0" i="0" u="none" strike="noStrike" kern="1200" cap="none" spc="0" normalizeH="0" baseline="0" noProof="0" dirty="0">
              <a:ln>
                <a:noFill/>
              </a:ln>
              <a:solidFill>
                <a:srgbClr val="002060"/>
              </a:solidFill>
              <a:effectLst/>
              <a:uLnTx/>
              <a:uFillTx/>
              <a:latin typeface="Arial Narrow" panose="020B0606020202030204" pitchFamily="34" charset="0"/>
              <a:ea typeface="ＭＳ Ｐゴシック" pitchFamily="1" charset="-128"/>
            </a:endParaRPr>
          </a:p>
        </p:txBody>
      </p:sp>
      <p:sp>
        <p:nvSpPr>
          <p:cNvPr id="13" name="Fumetto: rettangolo con angoli arrotondati 12"/>
          <p:cNvSpPr/>
          <p:nvPr/>
        </p:nvSpPr>
        <p:spPr bwMode="auto">
          <a:xfrm>
            <a:off x="4067945" y="1440617"/>
            <a:ext cx="4752528" cy="2360610"/>
          </a:xfrm>
          <a:prstGeom prst="wedgeRoundRectCallout">
            <a:avLst>
              <a:gd name="adj1" fmla="val -77411"/>
              <a:gd name="adj2" fmla="val 59261"/>
              <a:gd name="adj3" fmla="val 16667"/>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sz="2000" b="0" i="1" u="none" strike="noStrike" kern="1200" cap="none" spc="0" normalizeH="0" baseline="0" noProof="0" dirty="0">
                <a:ln>
                  <a:noFill/>
                </a:ln>
                <a:solidFill>
                  <a:srgbClr val="002060"/>
                </a:solidFill>
                <a:effectLst/>
                <a:uLnTx/>
                <a:uFillTx/>
                <a:latin typeface="Arial Narrow" panose="020B0606020202030204" pitchFamily="34" charset="0"/>
                <a:ea typeface="Calibri" panose="020F0502020204030204" pitchFamily="34" charset="0"/>
                <a:cs typeface="Times New Roman" panose="02020603050405020304" pitchFamily="18" charset="0"/>
              </a:rPr>
              <a:t>Contro queste forme aggiornate di conformismo e di quietismo suona più che mai appropriato il monito </a:t>
            </a:r>
            <a:r>
              <a:rPr kumimoji="0" lang="it-IT" sz="2000" b="1" i="1" u="none" strike="noStrike" kern="1200" cap="none" spc="0" normalizeH="0" baseline="0" noProof="0" dirty="0">
                <a:ln>
                  <a:noFill/>
                </a:ln>
                <a:solidFill>
                  <a:srgbClr val="002060"/>
                </a:solidFill>
                <a:effectLst/>
                <a:uLnTx/>
                <a:uFillTx/>
                <a:latin typeface="Arial Narrow" panose="020B0606020202030204" pitchFamily="34" charset="0"/>
                <a:ea typeface="Calibri" panose="020F0502020204030204" pitchFamily="34" charset="0"/>
                <a:cs typeface="Times New Roman" panose="02020603050405020304" pitchFamily="18" charset="0"/>
              </a:rPr>
              <a:t>a mantenere intatta la nostra disponibilità, il nostro «scontento», rifiutando di irrigidire in formule, di «organizzare» in sillabi gli strumenti del nostro quotidiana lavoro educativo</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sz="2000" b="0" i="1" u="none" strike="noStrike" kern="1200" cap="none" spc="0" normalizeH="0" baseline="0" noProof="0" dirty="0">
                <a:ln>
                  <a:noFill/>
                </a:ln>
                <a:solidFill>
                  <a:srgbClr val="822433"/>
                </a:solidFill>
                <a:effectLst/>
                <a:uLnTx/>
                <a:uFillTx/>
                <a:latin typeface="Arial Narrow" panose="020B0606020202030204" pitchFamily="34" charset="0"/>
                <a:ea typeface="Calibri" panose="020F0502020204030204" pitchFamily="34" charset="0"/>
                <a:cs typeface="Times New Roman" panose="02020603050405020304" pitchFamily="18" charset="0"/>
              </a:rPr>
              <a:t>.</a:t>
            </a:r>
            <a:endParaRPr kumimoji="0" lang="it-IT" sz="2000" b="0" i="0" u="none" strike="noStrike" kern="1200" cap="none" spc="0" normalizeH="0" baseline="0" noProof="0" dirty="0">
              <a:ln>
                <a:noFill/>
              </a:ln>
              <a:solidFill>
                <a:srgbClr val="FFFFFF"/>
              </a:solidFill>
              <a:effectLst/>
              <a:uLnTx/>
              <a:uFillTx/>
              <a:latin typeface="Arial Narrow" panose="020B0606020202030204" pitchFamily="34" charset="0"/>
              <a:ea typeface="ＭＳ Ｐゴシック" pitchFamily="1" charset="-128"/>
            </a:endParaRPr>
          </a:p>
        </p:txBody>
      </p:sp>
    </p:spTree>
    <p:extLst>
      <p:ext uri="{BB962C8B-B14F-4D97-AF65-F5344CB8AC3E}">
        <p14:creationId xmlns:p14="http://schemas.microsoft.com/office/powerpoint/2010/main" val="87018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E9C3F3-6BE6-4BD5-91AB-7779705E0236}"/>
              </a:ext>
            </a:extLst>
          </p:cNvPr>
          <p:cNvSpPr>
            <a:spLocks noGrp="1"/>
          </p:cNvSpPr>
          <p:nvPr>
            <p:ph type="ctrTitle"/>
          </p:nvPr>
        </p:nvSpPr>
        <p:spPr/>
        <p:txBody>
          <a:bodyPr/>
          <a:lstStyle/>
          <a:p>
            <a:endParaRPr lang="it-IT"/>
          </a:p>
        </p:txBody>
      </p:sp>
    </p:spTree>
    <p:extLst>
      <p:ext uri="{BB962C8B-B14F-4D97-AF65-F5344CB8AC3E}">
        <p14:creationId xmlns:p14="http://schemas.microsoft.com/office/powerpoint/2010/main" val="655961463"/>
      </p:ext>
    </p:extLst>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3"/>
          <a:stretch>
            <a:fillRect/>
          </a:stretch>
        </p:blipFill>
        <p:spPr>
          <a:xfrm>
            <a:off x="853589" y="4122197"/>
            <a:ext cx="2829098" cy="2220842"/>
          </a:xfrm>
          <a:prstGeom prst="rect">
            <a:avLst/>
          </a:prstGeom>
        </p:spPr>
      </p:pic>
      <p:pic>
        <p:nvPicPr>
          <p:cNvPr id="16" name="Immagine 15"/>
          <p:cNvPicPr>
            <a:picLocks noChangeAspect="1"/>
          </p:cNvPicPr>
          <p:nvPr/>
        </p:nvPicPr>
        <p:blipFill>
          <a:blip r:embed="rId4"/>
          <a:stretch>
            <a:fillRect/>
          </a:stretch>
        </p:blipFill>
        <p:spPr>
          <a:xfrm>
            <a:off x="986181" y="2288684"/>
            <a:ext cx="2887699" cy="1660185"/>
          </a:xfrm>
          <a:prstGeom prst="rect">
            <a:avLst/>
          </a:prstGeom>
        </p:spPr>
      </p:pic>
      <p:pic>
        <p:nvPicPr>
          <p:cNvPr id="4" name="Immagine 3"/>
          <p:cNvPicPr>
            <a:picLocks noChangeAspect="1"/>
          </p:cNvPicPr>
          <p:nvPr/>
        </p:nvPicPr>
        <p:blipFill>
          <a:blip r:embed="rId4"/>
          <a:stretch>
            <a:fillRect/>
          </a:stretch>
        </p:blipFill>
        <p:spPr>
          <a:xfrm>
            <a:off x="5360463" y="2288684"/>
            <a:ext cx="2516396" cy="1660185"/>
          </a:xfrm>
          <a:prstGeom prst="rect">
            <a:avLst/>
          </a:prstGeom>
        </p:spPr>
      </p:pic>
      <p:sp>
        <p:nvSpPr>
          <p:cNvPr id="28674" name="Segnaposto data 1"/>
          <p:cNvSpPr txBox="1">
            <a:spLocks noGrp="1"/>
          </p:cNvSpPr>
          <p:nvPr/>
        </p:nvSpPr>
        <p:spPr bwMode="auto">
          <a:xfrm>
            <a:off x="4343400" y="6146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ctr">
              <a:spcBef>
                <a:spcPct val="0"/>
              </a:spcBef>
              <a:buClrTx/>
              <a:buFontTx/>
              <a:buNone/>
            </a:pPr>
            <a:fld id="{9B923335-6A95-4225-96C3-21D709926D5E}" type="datetime1">
              <a:rPr lang="it-IT" sz="1100">
                <a:solidFill>
                  <a:schemeClr val="bg1"/>
                </a:solidFill>
              </a:rPr>
              <a:pPr algn="ctr">
                <a:spcBef>
                  <a:spcPct val="0"/>
                </a:spcBef>
                <a:buClrTx/>
                <a:buFontTx/>
                <a:buNone/>
              </a:pPr>
              <a:t>12/02/2018</a:t>
            </a:fld>
            <a:endParaRPr lang="it-IT" sz="1100">
              <a:solidFill>
                <a:schemeClr val="bg1"/>
              </a:solidFill>
            </a:endParaRPr>
          </a:p>
        </p:txBody>
      </p:sp>
      <p:sp>
        <p:nvSpPr>
          <p:cNvPr id="28677" name="Titolo 1"/>
          <p:cNvSpPr>
            <a:spLocks/>
          </p:cNvSpPr>
          <p:nvPr/>
        </p:nvSpPr>
        <p:spPr bwMode="auto">
          <a:xfrm>
            <a:off x="-1" y="0"/>
            <a:ext cx="793865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13" name="Rettangolo arrotondato 12"/>
          <p:cNvSpPr/>
          <p:nvPr/>
        </p:nvSpPr>
        <p:spPr bwMode="auto">
          <a:xfrm>
            <a:off x="4879666" y="3955613"/>
            <a:ext cx="3477987" cy="747603"/>
          </a:xfrm>
          <a:prstGeom prst="roundRect">
            <a:avLst/>
          </a:prstGeom>
          <a:solidFill>
            <a:schemeClr val="tx1">
              <a:lumMod val="20000"/>
              <a:lumOff val="80000"/>
            </a:schemeClr>
          </a:solidFill>
          <a:ln w="222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dirty="0">
                <a:ln>
                  <a:noFill/>
                </a:ln>
                <a:solidFill>
                  <a:schemeClr val="accent1">
                    <a:lumMod val="10000"/>
                  </a:schemeClr>
                </a:solidFill>
                <a:effectLst/>
                <a:latin typeface="Arial Narrow" panose="020B0606020202030204" pitchFamily="34" charset="0"/>
                <a:ea typeface="Tahoma" panose="020B0604030504040204" pitchFamily="34" charset="0"/>
                <a:cs typeface="Tahoma" panose="020B0604030504040204" pitchFamily="34" charset="0"/>
              </a:rPr>
              <a:t>Imparare a essere</a:t>
            </a:r>
          </a:p>
        </p:txBody>
      </p:sp>
      <p:sp>
        <p:nvSpPr>
          <p:cNvPr id="3" name="AutoShape 2" descr="Risultati immagini per pilastr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6" name="Immagine 5"/>
          <p:cNvPicPr>
            <a:picLocks noChangeAspect="1"/>
          </p:cNvPicPr>
          <p:nvPr/>
        </p:nvPicPr>
        <p:blipFill>
          <a:blip r:embed="rId5" cstate="print"/>
          <a:stretch>
            <a:fillRect/>
          </a:stretch>
        </p:blipFill>
        <p:spPr>
          <a:xfrm>
            <a:off x="5583038" y="4703216"/>
            <a:ext cx="2071245" cy="1553434"/>
          </a:xfrm>
          <a:prstGeom prst="rect">
            <a:avLst/>
          </a:prstGeom>
        </p:spPr>
      </p:pic>
      <p:sp>
        <p:nvSpPr>
          <p:cNvPr id="15" name="Rettangolo arrotondato 14"/>
          <p:cNvSpPr/>
          <p:nvPr/>
        </p:nvSpPr>
        <p:spPr bwMode="auto">
          <a:xfrm>
            <a:off x="685800" y="1751800"/>
            <a:ext cx="3649436" cy="659523"/>
          </a:xfrm>
          <a:prstGeom prst="roundRect">
            <a:avLst/>
          </a:prstGeom>
          <a:solidFill>
            <a:srgbClr val="EAEAB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it-IT" sz="2000" dirty="0">
                <a:solidFill>
                  <a:schemeClr val="accent1">
                    <a:lumMod val="10000"/>
                  </a:schemeClr>
                </a:solidFill>
                <a:latin typeface="Arial Narrow" panose="020B0606020202030204" pitchFamily="34" charset="0"/>
                <a:ea typeface="Tahoma" panose="020B0604030504040204" pitchFamily="34" charset="0"/>
                <a:cs typeface="Tahoma" panose="020B0604030504040204" pitchFamily="34" charset="0"/>
              </a:rPr>
              <a:t>Imparare a conoscere</a:t>
            </a:r>
          </a:p>
        </p:txBody>
      </p:sp>
      <p:sp>
        <p:nvSpPr>
          <p:cNvPr id="17" name="Rettangolo arrotondato 16"/>
          <p:cNvSpPr/>
          <p:nvPr/>
        </p:nvSpPr>
        <p:spPr bwMode="auto">
          <a:xfrm>
            <a:off x="4879666" y="1751800"/>
            <a:ext cx="3477987" cy="635433"/>
          </a:xfrm>
          <a:prstGeom prst="roundRect">
            <a:avLst/>
          </a:prstGeom>
          <a:solidFill>
            <a:srgbClr val="F6D1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altLang="it-IT" sz="2000" dirty="0">
                <a:solidFill>
                  <a:srgbClr val="000000"/>
                </a:solidFill>
                <a:latin typeface="Arial Narrow" panose="020B0606020202030204" pitchFamily="34" charset="0"/>
                <a:ea typeface="Tahoma" panose="020B0604030504040204" pitchFamily="34" charset="0"/>
                <a:cs typeface="Tahoma" panose="020B0604030504040204" pitchFamily="34" charset="0"/>
              </a:rPr>
              <a:t>Imparare a fare</a:t>
            </a:r>
            <a:endParaRPr lang="it-IT" sz="2000" dirty="0">
              <a:solidFill>
                <a:srgbClr val="000000"/>
              </a:solidFill>
              <a:latin typeface="Arial Narrow" panose="020B0606020202030204" pitchFamily="34" charset="0"/>
              <a:ea typeface="Tahoma" panose="020B0604030504040204" pitchFamily="34" charset="0"/>
              <a:cs typeface="Tahoma" panose="020B0604030504040204" pitchFamily="34" charset="0"/>
            </a:endParaRPr>
          </a:p>
        </p:txBody>
      </p:sp>
      <p:sp>
        <p:nvSpPr>
          <p:cNvPr id="18" name="Rettangolo arrotondato 17"/>
          <p:cNvSpPr/>
          <p:nvPr/>
        </p:nvSpPr>
        <p:spPr bwMode="auto">
          <a:xfrm>
            <a:off x="685800" y="3955613"/>
            <a:ext cx="3649436" cy="723178"/>
          </a:xfrm>
          <a:prstGeom prst="roundRect">
            <a:avLst/>
          </a:prstGeom>
          <a:solidFill>
            <a:srgbClr val="A9CE9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it-IT" sz="1800" dirty="0">
                <a:solidFill>
                  <a:schemeClr val="accent1">
                    <a:lumMod val="10000"/>
                  </a:schemeClr>
                </a:solidFill>
                <a:latin typeface="Arial Narrow" panose="020B0606020202030204" pitchFamily="34" charset="0"/>
                <a:ea typeface="Tahoma" panose="020B0604030504040204" pitchFamily="34" charset="0"/>
                <a:cs typeface="Tahoma" panose="020B0604030504040204" pitchFamily="34" charset="0"/>
              </a:rPr>
              <a:t>Imparare a vivere con gli altri</a:t>
            </a:r>
          </a:p>
        </p:txBody>
      </p:sp>
      <p:pic>
        <p:nvPicPr>
          <p:cNvPr id="24" name="Picture 5" descr="luc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60263" y="3048036"/>
            <a:ext cx="16002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tangolo 6">
            <a:extLst>
              <a:ext uri="{FF2B5EF4-FFF2-40B4-BE49-F238E27FC236}">
                <a16:creationId xmlns:a16="http://schemas.microsoft.com/office/drawing/2014/main" id="{380C7CE8-EE75-421B-AE45-E310103453AF}"/>
              </a:ext>
            </a:extLst>
          </p:cNvPr>
          <p:cNvSpPr/>
          <p:nvPr/>
        </p:nvSpPr>
        <p:spPr>
          <a:xfrm>
            <a:off x="415998" y="1032937"/>
            <a:ext cx="6604274" cy="461665"/>
          </a:xfrm>
          <a:prstGeom prst="rect">
            <a:avLst/>
          </a:prstGeom>
          <a:solidFill>
            <a:srgbClr val="822433"/>
          </a:solidFill>
        </p:spPr>
        <p:txBody>
          <a:bodyPr wrap="square">
            <a:spAutoFit/>
          </a:bodyPr>
          <a:lstStyle/>
          <a:p>
            <a:pPr algn="ctr" eaLnBrk="1" hangingPunct="1"/>
            <a:r>
              <a:rPr lang="it-IT" dirty="0">
                <a:solidFill>
                  <a:schemeClr val="bg1"/>
                </a:solidFill>
                <a:latin typeface="Arial Narrow" panose="020B0606020202030204" pitchFamily="34" charset="0"/>
                <a:ea typeface="Tahoma" panose="020B0604030504040204" pitchFamily="34" charset="0"/>
                <a:cs typeface="Tahoma" panose="020B0604030504040204" pitchFamily="34" charset="0"/>
              </a:rPr>
              <a:t>Il tesoro nell’educazione. i quattro pilastri di Delors 1996 </a:t>
            </a:r>
            <a:endParaRPr lang="it-IT" altLang="it-IT" sz="20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3134988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08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4377" y="2147045"/>
            <a:ext cx="3854450" cy="4181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ttangolo arrotondato 11"/>
          <p:cNvSpPr/>
          <p:nvPr/>
        </p:nvSpPr>
        <p:spPr bwMode="auto">
          <a:xfrm>
            <a:off x="593839" y="3391312"/>
            <a:ext cx="2148454" cy="679714"/>
          </a:xfrm>
          <a:prstGeom prst="roundRect">
            <a:avLst/>
          </a:prstGeom>
          <a:solidFill>
            <a:schemeClr val="bg1"/>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it-IT" sz="2000" u="sng" dirty="0">
                <a:solidFill>
                  <a:srgbClr val="006778"/>
                </a:solidFill>
                <a:latin typeface="Tahoma" panose="020B0604030504040204" pitchFamily="34" charset="0"/>
              </a:rPr>
              <a:t>Contenuti</a:t>
            </a:r>
          </a:p>
          <a:p>
            <a:pPr algn="ctr"/>
            <a:r>
              <a:rPr lang="it-IT" sz="1600" i="1" dirty="0">
                <a:solidFill>
                  <a:schemeClr val="tx1"/>
                </a:solidFill>
                <a:latin typeface="Tahoma" panose="020B0604030504040204" pitchFamily="34" charset="0"/>
              </a:rPr>
              <a:t>Gentile</a:t>
            </a:r>
          </a:p>
        </p:txBody>
      </p:sp>
      <p:sp>
        <p:nvSpPr>
          <p:cNvPr id="13" name="Rettangolo arrotondato 12"/>
          <p:cNvSpPr/>
          <p:nvPr/>
        </p:nvSpPr>
        <p:spPr bwMode="auto">
          <a:xfrm>
            <a:off x="593839" y="5740617"/>
            <a:ext cx="2148454" cy="806008"/>
          </a:xfrm>
          <a:prstGeom prst="roundRect">
            <a:avLst/>
          </a:prstGeom>
          <a:solidFill>
            <a:schemeClr val="bg1"/>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it-IT" sz="2000" u="sng" dirty="0">
                <a:solidFill>
                  <a:srgbClr val="006778"/>
                </a:solidFill>
                <a:latin typeface="Tahoma" panose="020B0604030504040204" pitchFamily="34" charset="0"/>
              </a:rPr>
              <a:t>Metodo</a:t>
            </a:r>
            <a:r>
              <a:rPr lang="it-IT" sz="2000" dirty="0">
                <a:latin typeface="Tahoma" panose="020B0604030504040204" pitchFamily="34" charset="0"/>
              </a:rPr>
              <a:t> </a:t>
            </a:r>
          </a:p>
          <a:p>
            <a:pPr algn="ctr"/>
            <a:r>
              <a:rPr lang="it-IT" sz="1600" i="1" dirty="0" err="1">
                <a:solidFill>
                  <a:srgbClr val="663300"/>
                </a:solidFill>
                <a:latin typeface="Tahoma" panose="020B0604030504040204" pitchFamily="34" charset="0"/>
              </a:rPr>
              <a:t>Pestalozzi</a:t>
            </a:r>
            <a:endParaRPr lang="it-IT" sz="1600" i="1" dirty="0">
              <a:solidFill>
                <a:srgbClr val="663300"/>
              </a:solidFill>
              <a:latin typeface="Tahoma" panose="020B0604030504040204" pitchFamily="34" charset="0"/>
            </a:endParaRPr>
          </a:p>
          <a:p>
            <a:pPr algn="ctr"/>
            <a:r>
              <a:rPr lang="it-IT" sz="1600" i="1" dirty="0" err="1">
                <a:solidFill>
                  <a:srgbClr val="663300"/>
                </a:solidFill>
                <a:latin typeface="Tahoma" panose="020B0604030504040204" pitchFamily="34" charset="0"/>
              </a:rPr>
              <a:t>Decroly</a:t>
            </a:r>
            <a:endParaRPr lang="it-IT" sz="1600" i="1" dirty="0">
              <a:solidFill>
                <a:srgbClr val="663300"/>
              </a:solidFill>
              <a:latin typeface="Tahoma" panose="020B0604030504040204" pitchFamily="34" charset="0"/>
            </a:endParaRPr>
          </a:p>
        </p:txBody>
      </p:sp>
      <p:sp>
        <p:nvSpPr>
          <p:cNvPr id="15" name="Rettangolo arrotondato 14"/>
          <p:cNvSpPr/>
          <p:nvPr/>
        </p:nvSpPr>
        <p:spPr bwMode="auto">
          <a:xfrm>
            <a:off x="6946900" y="3391311"/>
            <a:ext cx="2148454" cy="648653"/>
          </a:xfrm>
          <a:prstGeom prst="roundRect">
            <a:avLst/>
          </a:prstGeom>
          <a:solidFill>
            <a:schemeClr val="bg1"/>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it-IT" sz="2000" u="sng" dirty="0">
                <a:solidFill>
                  <a:srgbClr val="006778"/>
                </a:solidFill>
                <a:latin typeface="Tahoma" panose="020B0604030504040204" pitchFamily="34" charset="0"/>
              </a:rPr>
              <a:t>Società</a:t>
            </a:r>
            <a:endParaRPr lang="it-IT" sz="2000" dirty="0">
              <a:solidFill>
                <a:srgbClr val="006778"/>
              </a:solidFill>
              <a:latin typeface="Tahoma" panose="020B0604030504040204" pitchFamily="34" charset="0"/>
            </a:endParaRPr>
          </a:p>
          <a:p>
            <a:pPr algn="ctr"/>
            <a:r>
              <a:rPr lang="it-IT" sz="1600" i="1" dirty="0" err="1">
                <a:solidFill>
                  <a:srgbClr val="663300"/>
                </a:solidFill>
                <a:latin typeface="Tahoma" panose="020B0604030504040204" pitchFamily="34" charset="0"/>
              </a:rPr>
              <a:t>Marx</a:t>
            </a:r>
            <a:r>
              <a:rPr lang="it-IT" sz="1600" i="1" dirty="0">
                <a:solidFill>
                  <a:srgbClr val="663300"/>
                </a:solidFill>
                <a:latin typeface="Tahoma" panose="020B0604030504040204" pitchFamily="34" charset="0"/>
              </a:rPr>
              <a:t>, Dewey</a:t>
            </a:r>
          </a:p>
        </p:txBody>
      </p:sp>
      <p:sp>
        <p:nvSpPr>
          <p:cNvPr id="16" name="Rettangolo arrotondato 15"/>
          <p:cNvSpPr/>
          <p:nvPr/>
        </p:nvSpPr>
        <p:spPr bwMode="auto">
          <a:xfrm>
            <a:off x="7023327" y="5628075"/>
            <a:ext cx="2148454" cy="918550"/>
          </a:xfrm>
          <a:prstGeom prst="roundRect">
            <a:avLst/>
          </a:prstGeom>
          <a:solidFill>
            <a:schemeClr val="bg1"/>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it-IT" sz="2000" u="sng" dirty="0">
                <a:solidFill>
                  <a:srgbClr val="006778"/>
                </a:solidFill>
                <a:latin typeface="Tahoma" panose="020B0604030504040204" pitchFamily="34" charset="0"/>
              </a:rPr>
              <a:t>Conoscenza dell’allievo</a:t>
            </a:r>
          </a:p>
          <a:p>
            <a:pPr algn="ctr"/>
            <a:r>
              <a:rPr lang="it-IT" sz="1800" i="1" dirty="0">
                <a:solidFill>
                  <a:srgbClr val="663300"/>
                </a:solidFill>
                <a:latin typeface="Tahoma" panose="020B0604030504040204" pitchFamily="34" charset="0"/>
              </a:rPr>
              <a:t>Rousseau</a:t>
            </a:r>
          </a:p>
        </p:txBody>
      </p:sp>
      <p:pic>
        <p:nvPicPr>
          <p:cNvPr id="2" name="Immagine 1"/>
          <p:cNvPicPr>
            <a:picLocks noChangeAspect="1"/>
          </p:cNvPicPr>
          <p:nvPr/>
        </p:nvPicPr>
        <p:blipFill>
          <a:blip r:embed="rId4" cstate="print"/>
          <a:stretch>
            <a:fillRect/>
          </a:stretch>
        </p:blipFill>
        <p:spPr>
          <a:xfrm>
            <a:off x="1203129" y="2147045"/>
            <a:ext cx="941915" cy="1174703"/>
          </a:xfrm>
          <a:prstGeom prst="rect">
            <a:avLst/>
          </a:prstGeom>
        </p:spPr>
      </p:pic>
      <p:pic>
        <p:nvPicPr>
          <p:cNvPr id="3074" name="Picture 2" descr="https://upload.wikimedia.org/wikipedia/commons/d/d3/Johann_Heinrich_Pestalozz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8934" y="4154405"/>
            <a:ext cx="1014412" cy="150283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upload.wikimedia.org/wikipedia/commons/c/cc/Ovide_Decroly_%281871-1932%2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66924" y="4154404"/>
            <a:ext cx="1000710" cy="150283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isultati immagini per marx"/>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31549" y="2147045"/>
            <a:ext cx="933221" cy="117470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dewey.pragmatism.org/dewey.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97492" y="2139942"/>
            <a:ext cx="720309" cy="1181806"/>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Jean-Jacques Rousseau (painted portrait).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00439" y="4108884"/>
            <a:ext cx="1041375" cy="1450271"/>
          </a:xfrm>
          <a:prstGeom prst="rect">
            <a:avLst/>
          </a:prstGeom>
          <a:noFill/>
          <a:extLst>
            <a:ext uri="{909E8E84-426E-40DD-AFC4-6F175D3DCCD1}">
              <a14:hiddenFill xmlns:a14="http://schemas.microsoft.com/office/drawing/2010/main">
                <a:solidFill>
                  <a:srgbClr val="FFFFFF"/>
                </a:solidFill>
              </a14:hiddenFill>
            </a:ext>
          </a:extLst>
        </p:spPr>
      </p:pic>
      <p:sp>
        <p:nvSpPr>
          <p:cNvPr id="3" name="Titolo 2">
            <a:extLst>
              <a:ext uri="{FF2B5EF4-FFF2-40B4-BE49-F238E27FC236}">
                <a16:creationId xmlns:a16="http://schemas.microsoft.com/office/drawing/2014/main" id="{A697B147-CF41-4668-94B1-84E6A8B54D9E}"/>
              </a:ext>
            </a:extLst>
          </p:cNvPr>
          <p:cNvSpPr>
            <a:spLocks noGrp="1"/>
          </p:cNvSpPr>
          <p:nvPr>
            <p:ph type="title"/>
          </p:nvPr>
        </p:nvSpPr>
        <p:spPr>
          <a:xfrm>
            <a:off x="454860" y="1622545"/>
            <a:ext cx="8002786" cy="326479"/>
          </a:xfrm>
        </p:spPr>
        <p:txBody>
          <a:bodyPr/>
          <a:lstStyle/>
          <a:p>
            <a:br>
              <a:rPr lang="it-IT" altLang="it-IT" dirty="0">
                <a:solidFill>
                  <a:schemeClr val="tx1"/>
                </a:solidFill>
              </a:rPr>
            </a:br>
            <a:endParaRPr lang="it-IT" dirty="0"/>
          </a:p>
        </p:txBody>
      </p:sp>
      <p:sp>
        <p:nvSpPr>
          <p:cNvPr id="5" name="Rettangolo 4">
            <a:extLst>
              <a:ext uri="{FF2B5EF4-FFF2-40B4-BE49-F238E27FC236}">
                <a16:creationId xmlns:a16="http://schemas.microsoft.com/office/drawing/2014/main" id="{631C8FBF-31B4-48AD-AFDB-4E006AFACCEA}"/>
              </a:ext>
            </a:extLst>
          </p:cNvPr>
          <p:cNvSpPr/>
          <p:nvPr/>
        </p:nvSpPr>
        <p:spPr>
          <a:xfrm>
            <a:off x="454861" y="1119190"/>
            <a:ext cx="4693204" cy="461665"/>
          </a:xfrm>
          <a:prstGeom prst="rect">
            <a:avLst/>
          </a:prstGeom>
          <a:solidFill>
            <a:srgbClr val="822433"/>
          </a:solidFill>
        </p:spPr>
        <p:txBody>
          <a:bodyPr wrap="square">
            <a:spAutoFit/>
          </a:bodyPr>
          <a:lstStyle/>
          <a:p>
            <a:r>
              <a:rPr lang="it-IT" altLang="it-IT" dirty="0">
                <a:solidFill>
                  <a:schemeClr val="bg1"/>
                </a:solidFill>
                <a:latin typeface="Arial Narrow" panose="020B0606020202030204" pitchFamily="34" charset="0"/>
              </a:rPr>
              <a:t>Le competenze necessarie per educare</a:t>
            </a:r>
            <a:endParaRPr lang="it-IT" dirty="0">
              <a:solidFill>
                <a:schemeClr val="bg1"/>
              </a:solidFill>
              <a:latin typeface="Arial Narrow" panose="020B0606020202030204" pitchFamily="34" charset="0"/>
            </a:endParaRPr>
          </a:p>
        </p:txBody>
      </p:sp>
      <p:sp>
        <p:nvSpPr>
          <p:cNvPr id="17" name="Rettangolo 16">
            <a:extLst>
              <a:ext uri="{FF2B5EF4-FFF2-40B4-BE49-F238E27FC236}">
                <a16:creationId xmlns:a16="http://schemas.microsoft.com/office/drawing/2014/main" id="{631C8FBF-31B4-48AD-AFDB-4E006AFACCEA}"/>
              </a:ext>
            </a:extLst>
          </p:cNvPr>
          <p:cNvSpPr/>
          <p:nvPr/>
        </p:nvSpPr>
        <p:spPr>
          <a:xfrm>
            <a:off x="467544" y="1124744"/>
            <a:ext cx="4693204" cy="461665"/>
          </a:xfrm>
          <a:prstGeom prst="rect">
            <a:avLst/>
          </a:prstGeom>
          <a:solidFill>
            <a:srgbClr val="822433"/>
          </a:solidFill>
        </p:spPr>
        <p:txBody>
          <a:bodyPr wrap="square">
            <a:spAutoFit/>
          </a:bodyPr>
          <a:lstStyle/>
          <a:p>
            <a:r>
              <a:rPr lang="it-IT" altLang="it-IT" dirty="0">
                <a:solidFill>
                  <a:schemeClr val="bg1"/>
                </a:solidFill>
                <a:latin typeface="Arial Narrow" panose="020B0606020202030204" pitchFamily="34" charset="0"/>
              </a:rPr>
              <a:t>Le competenze necessarie per educare</a:t>
            </a:r>
            <a:endParaRPr lang="it-IT"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4213437816"/>
      </p:ext>
    </p:extLst>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0"/>
          </p:nvPr>
        </p:nvSpPr>
        <p:spPr/>
        <p:txBody>
          <a:bodyPr/>
          <a:lstStyle/>
          <a:p>
            <a:pPr>
              <a:defRPr/>
            </a:pPr>
            <a:fld id="{EC7D0646-FBE6-4BF6-AABF-C02CE3F7EEED}" type="slidenum">
              <a:rPr lang="it-IT" altLang="it-IT" smtClean="0"/>
              <a:pPr>
                <a:defRPr/>
              </a:pPr>
              <a:t>5</a:t>
            </a:fld>
            <a:endParaRPr lang="it-IT" altLang="it-IT"/>
          </a:p>
        </p:txBody>
      </p:sp>
      <p:sp>
        <p:nvSpPr>
          <p:cNvPr id="5" name="Rettangolo 4">
            <a:extLst>
              <a:ext uri="{FF2B5EF4-FFF2-40B4-BE49-F238E27FC236}">
                <a16:creationId xmlns:a16="http://schemas.microsoft.com/office/drawing/2014/main" id="{631C8FBF-31B4-48AD-AFDB-4E006AFACCEA}"/>
              </a:ext>
            </a:extLst>
          </p:cNvPr>
          <p:cNvSpPr/>
          <p:nvPr/>
        </p:nvSpPr>
        <p:spPr>
          <a:xfrm>
            <a:off x="539552" y="1052736"/>
            <a:ext cx="1368152" cy="461665"/>
          </a:xfrm>
          <a:prstGeom prst="rect">
            <a:avLst/>
          </a:prstGeom>
          <a:solidFill>
            <a:srgbClr val="822433"/>
          </a:solidFill>
        </p:spPr>
        <p:txBody>
          <a:bodyPr wrap="square">
            <a:spAutoFit/>
          </a:bodyPr>
          <a:lstStyle/>
          <a:p>
            <a:r>
              <a:rPr lang="it-IT" altLang="it-IT" dirty="0">
                <a:solidFill>
                  <a:schemeClr val="bg1"/>
                </a:solidFill>
                <a:latin typeface="Arial Narrow" panose="020B0606020202030204" pitchFamily="34" charset="0"/>
              </a:rPr>
              <a:t>I contenuti</a:t>
            </a:r>
            <a:endParaRPr lang="it-IT" dirty="0">
              <a:solidFill>
                <a:schemeClr val="bg1"/>
              </a:solidFill>
              <a:latin typeface="Arial Narrow" panose="020B0606020202030204" pitchFamily="34" charset="0"/>
            </a:endParaRPr>
          </a:p>
        </p:txBody>
      </p:sp>
      <p:sp>
        <p:nvSpPr>
          <p:cNvPr id="6" name="Rettangolo arrotondato 3">
            <a:extLst>
              <a:ext uri="{FF2B5EF4-FFF2-40B4-BE49-F238E27FC236}">
                <a16:creationId xmlns:a16="http://schemas.microsoft.com/office/drawing/2014/main" id="{041B629D-91DA-45DC-B861-30AE4C6159D3}"/>
              </a:ext>
            </a:extLst>
          </p:cNvPr>
          <p:cNvSpPr/>
          <p:nvPr/>
        </p:nvSpPr>
        <p:spPr bwMode="auto">
          <a:xfrm>
            <a:off x="611560" y="1772816"/>
            <a:ext cx="6155871" cy="1313230"/>
          </a:xfrm>
          <a:prstGeom prst="roundRect">
            <a:avLst/>
          </a:prstGeom>
          <a:solidFill>
            <a:schemeClr val="bg1"/>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07000"/>
              </a:lnSpc>
              <a:spcAft>
                <a:spcPts val="800"/>
              </a:spcAft>
            </a:pPr>
            <a:r>
              <a:rPr lang="it-IT" sz="2000" dirty="0">
                <a:solidFill>
                  <a:srgbClr val="002060"/>
                </a:solidFill>
                <a:latin typeface="Arial Narrow" panose="020B0606020202030204" pitchFamily="34" charset="0"/>
                <a:ea typeface="Tahoma" panose="020B0604030504040204" pitchFamily="34" charset="0"/>
                <a:cs typeface="Tahoma" panose="020B0604030504040204" pitchFamily="34" charset="0"/>
              </a:rPr>
              <a:t>Insegnare è nella voglia “naturale” di insegnare qualcosa che si è appreso. Ti faccio vedere come si fa. Tradizionalmente si apprendeva da chi praticava le cose che insegnava.</a:t>
            </a:r>
          </a:p>
        </p:txBody>
      </p:sp>
      <p:sp>
        <p:nvSpPr>
          <p:cNvPr id="7" name="Rettangolo arrotondato 3">
            <a:extLst>
              <a:ext uri="{FF2B5EF4-FFF2-40B4-BE49-F238E27FC236}">
                <a16:creationId xmlns:a16="http://schemas.microsoft.com/office/drawing/2014/main" id="{041B629D-91DA-45DC-B861-30AE4C6159D3}"/>
              </a:ext>
            </a:extLst>
          </p:cNvPr>
          <p:cNvSpPr/>
          <p:nvPr/>
        </p:nvSpPr>
        <p:spPr bwMode="auto">
          <a:xfrm>
            <a:off x="611560" y="3212976"/>
            <a:ext cx="6155871" cy="1584176"/>
          </a:xfrm>
          <a:prstGeom prst="roundRect">
            <a:avLst/>
          </a:prstGeom>
          <a:solidFill>
            <a:schemeClr val="bg1"/>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07000"/>
              </a:lnSpc>
              <a:spcAft>
                <a:spcPts val="800"/>
              </a:spcAft>
            </a:pPr>
            <a:r>
              <a:rPr lang="it-IT" sz="2000" dirty="0">
                <a:solidFill>
                  <a:srgbClr val="002060"/>
                </a:solidFill>
                <a:latin typeface="Arial Narrow" panose="020B0606020202030204" pitchFamily="34" charset="0"/>
                <a:ea typeface="Tahoma" panose="020B0604030504040204" pitchFamily="34" charset="0"/>
                <a:cs typeface="Tahoma" panose="020B0604030504040204" pitchFamily="34" charset="0"/>
              </a:rPr>
              <a:t>Si imparava a fare vasi da un vasaio, a dipingere da un pittore, a combattere da un guerriero, a filosofare da un filosofo. La scuola di massa modifica questo assetto. Un insegnante di lettere non è un letterato, un insegnante di fisica non è un ricercatore.</a:t>
            </a:r>
          </a:p>
        </p:txBody>
      </p:sp>
      <p:sp>
        <p:nvSpPr>
          <p:cNvPr id="8" name="Rettangolo arrotondato 3">
            <a:extLst>
              <a:ext uri="{FF2B5EF4-FFF2-40B4-BE49-F238E27FC236}">
                <a16:creationId xmlns:a16="http://schemas.microsoft.com/office/drawing/2014/main" id="{041B629D-91DA-45DC-B861-30AE4C6159D3}"/>
              </a:ext>
            </a:extLst>
          </p:cNvPr>
          <p:cNvSpPr/>
          <p:nvPr/>
        </p:nvSpPr>
        <p:spPr bwMode="auto">
          <a:xfrm>
            <a:off x="611560" y="4941168"/>
            <a:ext cx="6155871" cy="1584176"/>
          </a:xfrm>
          <a:prstGeom prst="roundRect">
            <a:avLst/>
          </a:prstGeom>
          <a:solidFill>
            <a:schemeClr val="bg1"/>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07000"/>
              </a:lnSpc>
              <a:spcAft>
                <a:spcPts val="800"/>
              </a:spcAft>
            </a:pPr>
            <a:r>
              <a:rPr lang="it-IT" sz="2000" dirty="0">
                <a:solidFill>
                  <a:srgbClr val="002060"/>
                </a:solidFill>
                <a:latin typeface="Arial Narrow" panose="020B0606020202030204" pitchFamily="34" charset="0"/>
                <a:ea typeface="Tahoma" panose="020B0604030504040204" pitchFamily="34" charset="0"/>
                <a:cs typeface="Tahoma" panose="020B0604030504040204" pitchFamily="34" charset="0"/>
              </a:rPr>
              <a:t>Si imparava a fare vasi da un vasaio, a dipingere da un pittore, a combattere da un guerriero, a filosofare da un filosofo. La scuola di massa modifica questo assetto. Un insegnante di lettere non è un letterato, un insegnante di fisica non è un ricercatore.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0"/>
          </p:nvPr>
        </p:nvSpPr>
        <p:spPr/>
        <p:txBody>
          <a:bodyPr/>
          <a:lstStyle/>
          <a:p>
            <a:pPr>
              <a:defRPr/>
            </a:pPr>
            <a:fld id="{EC7D0646-FBE6-4BF6-AABF-C02CE3F7EEED}" type="slidenum">
              <a:rPr lang="it-IT" altLang="it-IT" smtClean="0"/>
              <a:pPr>
                <a:defRPr/>
              </a:pPr>
              <a:t>6</a:t>
            </a:fld>
            <a:endParaRPr lang="it-IT" altLang="it-IT"/>
          </a:p>
        </p:txBody>
      </p:sp>
      <p:sp>
        <p:nvSpPr>
          <p:cNvPr id="5" name="Rettangolo 4">
            <a:extLst>
              <a:ext uri="{FF2B5EF4-FFF2-40B4-BE49-F238E27FC236}">
                <a16:creationId xmlns:a16="http://schemas.microsoft.com/office/drawing/2014/main" id="{631C8FBF-31B4-48AD-AFDB-4E006AFACCEA}"/>
              </a:ext>
            </a:extLst>
          </p:cNvPr>
          <p:cNvSpPr/>
          <p:nvPr/>
        </p:nvSpPr>
        <p:spPr>
          <a:xfrm>
            <a:off x="539552" y="1052736"/>
            <a:ext cx="3312368" cy="461665"/>
          </a:xfrm>
          <a:prstGeom prst="rect">
            <a:avLst/>
          </a:prstGeom>
          <a:solidFill>
            <a:srgbClr val="822433"/>
          </a:solidFill>
        </p:spPr>
        <p:txBody>
          <a:bodyPr wrap="square">
            <a:spAutoFit/>
          </a:bodyPr>
          <a:lstStyle/>
          <a:p>
            <a:r>
              <a:rPr lang="it-IT" altLang="it-IT" dirty="0">
                <a:solidFill>
                  <a:schemeClr val="bg1"/>
                </a:solidFill>
                <a:latin typeface="Arial Narrow" panose="020B0606020202030204" pitchFamily="34" charset="0"/>
              </a:rPr>
              <a:t>La conoscenza dell’allievo</a:t>
            </a:r>
            <a:endParaRPr lang="it-IT" dirty="0">
              <a:solidFill>
                <a:schemeClr val="bg1"/>
              </a:solidFill>
              <a:latin typeface="Arial Narrow" panose="020B0606020202030204" pitchFamily="34" charset="0"/>
            </a:endParaRPr>
          </a:p>
        </p:txBody>
      </p:sp>
      <p:sp>
        <p:nvSpPr>
          <p:cNvPr id="6" name="Rettangolo arrotondato 3">
            <a:extLst>
              <a:ext uri="{FF2B5EF4-FFF2-40B4-BE49-F238E27FC236}">
                <a16:creationId xmlns:a16="http://schemas.microsoft.com/office/drawing/2014/main" id="{041B629D-91DA-45DC-B861-30AE4C6159D3}"/>
              </a:ext>
            </a:extLst>
          </p:cNvPr>
          <p:cNvSpPr/>
          <p:nvPr/>
        </p:nvSpPr>
        <p:spPr bwMode="auto">
          <a:xfrm>
            <a:off x="539552" y="1700808"/>
            <a:ext cx="6155871" cy="1313230"/>
          </a:xfrm>
          <a:prstGeom prst="roundRect">
            <a:avLst/>
          </a:prstGeom>
          <a:solidFill>
            <a:schemeClr val="bg1"/>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07000"/>
              </a:lnSpc>
              <a:spcAft>
                <a:spcPts val="800"/>
              </a:spcAft>
            </a:pPr>
            <a:r>
              <a:rPr lang="it-IT" sz="2000" dirty="0">
                <a:solidFill>
                  <a:srgbClr val="002060"/>
                </a:solidFill>
                <a:latin typeface="Arial Narrow" panose="020B0606020202030204" pitchFamily="34" charset="0"/>
                <a:ea typeface="Tahoma" panose="020B0604030504040204" pitchFamily="34" charset="0"/>
                <a:cs typeface="Tahoma" panose="020B0604030504040204" pitchFamily="34" charset="0"/>
              </a:rPr>
              <a:t>Conoscere i nostri allievi richiede grande attenzione. Osservazione e empatia vanno tuttavia integrate da qualche lettura di Psicologia. Ma l’insegnante deve frequentare la psicologia facendo attenzione a non diventare psicologo.</a:t>
            </a:r>
          </a:p>
        </p:txBody>
      </p:sp>
      <p:sp>
        <p:nvSpPr>
          <p:cNvPr id="7" name="Rettangolo arrotondato 3">
            <a:extLst>
              <a:ext uri="{FF2B5EF4-FFF2-40B4-BE49-F238E27FC236}">
                <a16:creationId xmlns:a16="http://schemas.microsoft.com/office/drawing/2014/main" id="{041B629D-91DA-45DC-B861-30AE4C6159D3}"/>
              </a:ext>
            </a:extLst>
          </p:cNvPr>
          <p:cNvSpPr/>
          <p:nvPr/>
        </p:nvSpPr>
        <p:spPr bwMode="auto">
          <a:xfrm>
            <a:off x="539552" y="3284984"/>
            <a:ext cx="6155871" cy="1313230"/>
          </a:xfrm>
          <a:prstGeom prst="roundRect">
            <a:avLst/>
          </a:prstGeom>
          <a:solidFill>
            <a:schemeClr val="bg1"/>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07000"/>
              </a:lnSpc>
              <a:spcAft>
                <a:spcPts val="800"/>
              </a:spcAft>
            </a:pPr>
            <a:r>
              <a:rPr lang="it-IT" sz="2000" dirty="0" err="1">
                <a:solidFill>
                  <a:srgbClr val="002060"/>
                </a:solidFill>
                <a:latin typeface="Arial Narrow" panose="020B0606020202030204" pitchFamily="34" charset="0"/>
                <a:ea typeface="Tahoma" panose="020B0604030504040204" pitchFamily="34" charset="0"/>
                <a:cs typeface="Tahoma" panose="020B0604030504040204" pitchFamily="34" charset="0"/>
              </a:rPr>
              <a:t>Vygostskij</a:t>
            </a:r>
            <a:r>
              <a:rPr lang="it-IT" sz="2000" dirty="0">
                <a:solidFill>
                  <a:srgbClr val="002060"/>
                </a:solidFill>
                <a:latin typeface="Arial Narrow" panose="020B0606020202030204" pitchFamily="34" charset="0"/>
                <a:ea typeface="Tahoma" panose="020B0604030504040204" pitchFamily="34" charset="0"/>
                <a:cs typeface="Tahoma" panose="020B0604030504040204" pitchFamily="34" charset="0"/>
              </a:rPr>
              <a:t> ci ha insegnato che non ci interessa conoscere il bambino per quello che è, ma per quello che potrebbe diventare se messo nelle condizioni migliori per crescere. (zona di sviluppo prossimale.</a:t>
            </a:r>
          </a:p>
        </p:txBody>
      </p:sp>
      <p:sp>
        <p:nvSpPr>
          <p:cNvPr id="8" name="Rettangolo arrotondato 3">
            <a:extLst>
              <a:ext uri="{FF2B5EF4-FFF2-40B4-BE49-F238E27FC236}">
                <a16:creationId xmlns:a16="http://schemas.microsoft.com/office/drawing/2014/main" id="{041B629D-91DA-45DC-B861-30AE4C6159D3}"/>
              </a:ext>
            </a:extLst>
          </p:cNvPr>
          <p:cNvSpPr/>
          <p:nvPr/>
        </p:nvSpPr>
        <p:spPr bwMode="auto">
          <a:xfrm>
            <a:off x="539552" y="4797152"/>
            <a:ext cx="6155871" cy="1656184"/>
          </a:xfrm>
          <a:prstGeom prst="roundRect">
            <a:avLst/>
          </a:prstGeom>
          <a:solidFill>
            <a:schemeClr val="bg1"/>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07000"/>
              </a:lnSpc>
              <a:spcAft>
                <a:spcPts val="800"/>
              </a:spcAft>
            </a:pPr>
            <a:r>
              <a:rPr lang="it-IT" sz="2000" dirty="0" err="1">
                <a:solidFill>
                  <a:srgbClr val="002060"/>
                </a:solidFill>
                <a:latin typeface="Arial Narrow" panose="020B0606020202030204" pitchFamily="34" charset="0"/>
                <a:ea typeface="Tahoma" panose="020B0604030504040204" pitchFamily="34" charset="0"/>
                <a:cs typeface="Tahoma" panose="020B0604030504040204" pitchFamily="34" charset="0"/>
              </a:rPr>
              <a:t>Piaget</a:t>
            </a:r>
            <a:r>
              <a:rPr lang="it-IT" sz="2000" dirty="0">
                <a:solidFill>
                  <a:srgbClr val="002060"/>
                </a:solidFill>
                <a:latin typeface="Arial Narrow" panose="020B0606020202030204" pitchFamily="34" charset="0"/>
                <a:ea typeface="Tahoma" panose="020B0604030504040204" pitchFamily="34" charset="0"/>
                <a:cs typeface="Tahoma" panose="020B0604030504040204" pitchFamily="34" charset="0"/>
              </a:rPr>
              <a:t> ci ha insegnato che lo sviluppo del pensiero del bambino attraversa stadi diversi e in ciascuno stadio vengono maturate  capacità diverse e che questo processo avviene attraverso la costante dinamica di assimilazione e accomodamento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0"/>
          </p:nvPr>
        </p:nvSpPr>
        <p:spPr/>
        <p:txBody>
          <a:bodyPr/>
          <a:lstStyle/>
          <a:p>
            <a:pPr>
              <a:defRPr/>
            </a:pPr>
            <a:fld id="{EC7D0646-FBE6-4BF6-AABF-C02CE3F7EEED}" type="slidenum">
              <a:rPr lang="it-IT" altLang="it-IT" smtClean="0"/>
              <a:pPr>
                <a:defRPr/>
              </a:pPr>
              <a:t>7</a:t>
            </a:fld>
            <a:endParaRPr lang="it-IT" altLang="it-IT"/>
          </a:p>
        </p:txBody>
      </p:sp>
      <p:sp>
        <p:nvSpPr>
          <p:cNvPr id="5" name="Rettangolo 4">
            <a:extLst>
              <a:ext uri="{FF2B5EF4-FFF2-40B4-BE49-F238E27FC236}">
                <a16:creationId xmlns:a16="http://schemas.microsoft.com/office/drawing/2014/main" id="{631C8FBF-31B4-48AD-AFDB-4E006AFACCEA}"/>
              </a:ext>
            </a:extLst>
          </p:cNvPr>
          <p:cNvSpPr/>
          <p:nvPr/>
        </p:nvSpPr>
        <p:spPr>
          <a:xfrm>
            <a:off x="539552" y="1052736"/>
            <a:ext cx="3312368" cy="461665"/>
          </a:xfrm>
          <a:prstGeom prst="rect">
            <a:avLst/>
          </a:prstGeom>
          <a:solidFill>
            <a:srgbClr val="822433"/>
          </a:solidFill>
        </p:spPr>
        <p:txBody>
          <a:bodyPr wrap="square">
            <a:spAutoFit/>
          </a:bodyPr>
          <a:lstStyle/>
          <a:p>
            <a:r>
              <a:rPr lang="it-IT" altLang="it-IT" dirty="0">
                <a:solidFill>
                  <a:schemeClr val="bg1"/>
                </a:solidFill>
                <a:latin typeface="Arial Narrow" panose="020B0606020202030204" pitchFamily="34" charset="0"/>
              </a:rPr>
              <a:t>La conoscenza dell’allievo</a:t>
            </a:r>
            <a:endParaRPr lang="it-IT" dirty="0">
              <a:solidFill>
                <a:schemeClr val="bg1"/>
              </a:solidFill>
              <a:latin typeface="Arial Narrow" panose="020B0606020202030204" pitchFamily="34" charset="0"/>
            </a:endParaRPr>
          </a:p>
        </p:txBody>
      </p:sp>
      <p:sp>
        <p:nvSpPr>
          <p:cNvPr id="6" name="Rettangolo arrotondato 3">
            <a:extLst>
              <a:ext uri="{FF2B5EF4-FFF2-40B4-BE49-F238E27FC236}">
                <a16:creationId xmlns:a16="http://schemas.microsoft.com/office/drawing/2014/main" id="{041B629D-91DA-45DC-B861-30AE4C6159D3}"/>
              </a:ext>
            </a:extLst>
          </p:cNvPr>
          <p:cNvSpPr/>
          <p:nvPr/>
        </p:nvSpPr>
        <p:spPr bwMode="auto">
          <a:xfrm>
            <a:off x="539552" y="1700808"/>
            <a:ext cx="6155871" cy="1313230"/>
          </a:xfrm>
          <a:prstGeom prst="roundRect">
            <a:avLst/>
          </a:prstGeom>
          <a:solidFill>
            <a:schemeClr val="bg1"/>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07000"/>
              </a:lnSpc>
              <a:spcAft>
                <a:spcPts val="800"/>
              </a:spcAft>
            </a:pPr>
            <a:r>
              <a:rPr lang="it-IT" sz="2000" dirty="0">
                <a:solidFill>
                  <a:srgbClr val="002060"/>
                </a:solidFill>
                <a:latin typeface="Arial Narrow" panose="020B0606020202030204" pitchFamily="34" charset="0"/>
                <a:ea typeface="Tahoma" panose="020B0604030504040204" pitchFamily="34" charset="0"/>
                <a:cs typeface="Tahoma" panose="020B0604030504040204" pitchFamily="34" charset="0"/>
              </a:rPr>
              <a:t>Conoscere i nostri allievi richiede tempo e condizioni adeguate. Un uso comune è usare prove di ingresso (questionari e test per conoscere gli allievi) ma il problema è più complesso.</a:t>
            </a:r>
          </a:p>
        </p:txBody>
      </p:sp>
      <p:sp>
        <p:nvSpPr>
          <p:cNvPr id="7" name="Rettangolo arrotondato 3">
            <a:extLst>
              <a:ext uri="{FF2B5EF4-FFF2-40B4-BE49-F238E27FC236}">
                <a16:creationId xmlns:a16="http://schemas.microsoft.com/office/drawing/2014/main" id="{041B629D-91DA-45DC-B861-30AE4C6159D3}"/>
              </a:ext>
            </a:extLst>
          </p:cNvPr>
          <p:cNvSpPr/>
          <p:nvPr/>
        </p:nvSpPr>
        <p:spPr bwMode="auto">
          <a:xfrm>
            <a:off x="539552" y="3212976"/>
            <a:ext cx="6155871" cy="1313230"/>
          </a:xfrm>
          <a:prstGeom prst="roundRect">
            <a:avLst/>
          </a:prstGeom>
          <a:solidFill>
            <a:schemeClr val="bg1"/>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07000"/>
              </a:lnSpc>
              <a:spcAft>
                <a:spcPts val="800"/>
              </a:spcAft>
            </a:pPr>
            <a:r>
              <a:rPr lang="it-IT" sz="2000" dirty="0">
                <a:solidFill>
                  <a:srgbClr val="002060"/>
                </a:solidFill>
                <a:latin typeface="Arial Narrow" panose="020B0606020202030204" pitchFamily="34" charset="0"/>
                <a:ea typeface="Tahoma" panose="020B0604030504040204" pitchFamily="34" charset="0"/>
                <a:cs typeface="Tahoma" panose="020B0604030504040204" pitchFamily="34" charset="0"/>
              </a:rPr>
              <a:t>Spesso i test di ingresso si limitano a misurare la distanza tra ciò che noi vogliamo insegnare e ciò che gli allievi sanno di ciò che noi vogliamo insegnare. Ma non ci dicono nulla di ciò che invece sanno, </a:t>
            </a:r>
            <a:r>
              <a:rPr lang="it-IT" sz="2000" dirty="0" err="1">
                <a:solidFill>
                  <a:srgbClr val="002060"/>
                </a:solidFill>
                <a:latin typeface="Arial Narrow" panose="020B0606020202030204" pitchFamily="34" charset="0"/>
                <a:ea typeface="Tahoma" panose="020B0604030504040204" pitchFamily="34" charset="0"/>
                <a:cs typeface="Tahoma" panose="020B0604030504040204" pitchFamily="34" charset="0"/>
              </a:rPr>
              <a:t>sanno</a:t>
            </a:r>
            <a:r>
              <a:rPr lang="it-IT" sz="2000" dirty="0">
                <a:solidFill>
                  <a:srgbClr val="002060"/>
                </a:solidFill>
                <a:latin typeface="Arial Narrow" panose="020B0606020202030204" pitchFamily="34" charset="0"/>
                <a:ea typeface="Tahoma" panose="020B0604030504040204" pitchFamily="34" charset="0"/>
                <a:cs typeface="Tahoma" panose="020B0604030504040204" pitchFamily="34" charset="0"/>
              </a:rPr>
              <a:t> fare, desiderano.</a:t>
            </a:r>
          </a:p>
        </p:txBody>
      </p:sp>
      <p:sp>
        <p:nvSpPr>
          <p:cNvPr id="8" name="Rettangolo arrotondato 3">
            <a:extLst>
              <a:ext uri="{FF2B5EF4-FFF2-40B4-BE49-F238E27FC236}">
                <a16:creationId xmlns:a16="http://schemas.microsoft.com/office/drawing/2014/main" id="{041B629D-91DA-45DC-B861-30AE4C6159D3}"/>
              </a:ext>
            </a:extLst>
          </p:cNvPr>
          <p:cNvSpPr/>
          <p:nvPr/>
        </p:nvSpPr>
        <p:spPr bwMode="auto">
          <a:xfrm>
            <a:off x="539552" y="4797152"/>
            <a:ext cx="6155871" cy="1656184"/>
          </a:xfrm>
          <a:prstGeom prst="roundRect">
            <a:avLst/>
          </a:prstGeom>
          <a:solidFill>
            <a:schemeClr val="bg1"/>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07000"/>
              </a:lnSpc>
              <a:spcAft>
                <a:spcPts val="800"/>
              </a:spcAft>
            </a:pPr>
            <a:r>
              <a:rPr lang="it-IT" sz="2000" dirty="0">
                <a:solidFill>
                  <a:srgbClr val="002060"/>
                </a:solidFill>
                <a:latin typeface="Arial Narrow" panose="020B0606020202030204" pitchFamily="34" charset="0"/>
                <a:ea typeface="Tahoma" panose="020B0604030504040204" pitchFamily="34" charset="0"/>
                <a:cs typeface="Tahoma" panose="020B0604030504040204" pitchFamily="34" charset="0"/>
              </a:rPr>
              <a:t>Per conoscere gli studenti bisogna costruire occasioni in cui si possono esprimere, bisogna parlare con loro e imparare a fare le domande giuste, a interrogarli nel senso etimologico del termine e non in quello poliziesco tipico delle domande ex cathedra.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0"/>
          </p:nvPr>
        </p:nvSpPr>
        <p:spPr/>
        <p:txBody>
          <a:bodyPr/>
          <a:lstStyle/>
          <a:p>
            <a:pPr>
              <a:defRPr/>
            </a:pPr>
            <a:fld id="{EC7D0646-FBE6-4BF6-AABF-C02CE3F7EEED}" type="slidenum">
              <a:rPr lang="it-IT" altLang="it-IT" smtClean="0"/>
              <a:pPr>
                <a:defRPr/>
              </a:pPr>
              <a:t>8</a:t>
            </a:fld>
            <a:endParaRPr lang="it-IT" altLang="it-IT"/>
          </a:p>
        </p:txBody>
      </p:sp>
      <p:sp>
        <p:nvSpPr>
          <p:cNvPr id="5" name="Rettangolo 4">
            <a:extLst>
              <a:ext uri="{FF2B5EF4-FFF2-40B4-BE49-F238E27FC236}">
                <a16:creationId xmlns:a16="http://schemas.microsoft.com/office/drawing/2014/main" id="{631C8FBF-31B4-48AD-AFDB-4E006AFACCEA}"/>
              </a:ext>
            </a:extLst>
          </p:cNvPr>
          <p:cNvSpPr/>
          <p:nvPr/>
        </p:nvSpPr>
        <p:spPr>
          <a:xfrm>
            <a:off x="539552" y="1052736"/>
            <a:ext cx="1512168" cy="461665"/>
          </a:xfrm>
          <a:prstGeom prst="rect">
            <a:avLst/>
          </a:prstGeom>
          <a:solidFill>
            <a:srgbClr val="822433"/>
          </a:solidFill>
        </p:spPr>
        <p:txBody>
          <a:bodyPr wrap="square">
            <a:spAutoFit/>
          </a:bodyPr>
          <a:lstStyle/>
          <a:p>
            <a:r>
              <a:rPr lang="it-IT" altLang="it-IT" dirty="0">
                <a:solidFill>
                  <a:schemeClr val="bg1"/>
                </a:solidFill>
                <a:latin typeface="Arial Narrow" panose="020B0606020202030204" pitchFamily="34" charset="0"/>
              </a:rPr>
              <a:t>Il metodo</a:t>
            </a:r>
            <a:endParaRPr lang="it-IT" dirty="0">
              <a:solidFill>
                <a:schemeClr val="bg1"/>
              </a:solidFill>
              <a:latin typeface="Arial Narrow" panose="020B0606020202030204" pitchFamily="34" charset="0"/>
            </a:endParaRPr>
          </a:p>
        </p:txBody>
      </p:sp>
      <p:sp>
        <p:nvSpPr>
          <p:cNvPr id="6" name="Rettangolo arrotondato 3">
            <a:extLst>
              <a:ext uri="{FF2B5EF4-FFF2-40B4-BE49-F238E27FC236}">
                <a16:creationId xmlns:a16="http://schemas.microsoft.com/office/drawing/2014/main" id="{041B629D-91DA-45DC-B861-30AE4C6159D3}"/>
              </a:ext>
            </a:extLst>
          </p:cNvPr>
          <p:cNvSpPr/>
          <p:nvPr/>
        </p:nvSpPr>
        <p:spPr bwMode="auto">
          <a:xfrm>
            <a:off x="539552" y="1700808"/>
            <a:ext cx="6155871" cy="1152128"/>
          </a:xfrm>
          <a:prstGeom prst="roundRect">
            <a:avLst/>
          </a:prstGeom>
          <a:solidFill>
            <a:schemeClr val="bg1"/>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07000"/>
              </a:lnSpc>
              <a:spcAft>
                <a:spcPts val="800"/>
              </a:spcAft>
            </a:pPr>
            <a:r>
              <a:rPr lang="it-IT" sz="2000" dirty="0">
                <a:solidFill>
                  <a:srgbClr val="002060"/>
                </a:solidFill>
                <a:latin typeface="Arial Narrow" panose="020B0606020202030204" pitchFamily="34" charset="0"/>
                <a:ea typeface="Tahoma" panose="020B0604030504040204" pitchFamily="34" charset="0"/>
                <a:cs typeface="Tahoma" panose="020B0604030504040204" pitchFamily="34" charset="0"/>
              </a:rPr>
              <a:t>La strada per raggiungere un obiettivo non è sempre scontata. Il percorso più efficace tra due punti non è necessariamente la retta.</a:t>
            </a:r>
          </a:p>
        </p:txBody>
      </p:sp>
      <p:sp>
        <p:nvSpPr>
          <p:cNvPr id="7" name="Rettangolo arrotondato 3">
            <a:extLst>
              <a:ext uri="{FF2B5EF4-FFF2-40B4-BE49-F238E27FC236}">
                <a16:creationId xmlns:a16="http://schemas.microsoft.com/office/drawing/2014/main" id="{041B629D-91DA-45DC-B861-30AE4C6159D3}"/>
              </a:ext>
            </a:extLst>
          </p:cNvPr>
          <p:cNvSpPr/>
          <p:nvPr/>
        </p:nvSpPr>
        <p:spPr bwMode="auto">
          <a:xfrm>
            <a:off x="539552" y="3068960"/>
            <a:ext cx="6155871" cy="1368152"/>
          </a:xfrm>
          <a:prstGeom prst="roundRect">
            <a:avLst/>
          </a:prstGeom>
          <a:solidFill>
            <a:schemeClr val="bg1"/>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07000"/>
              </a:lnSpc>
              <a:spcAft>
                <a:spcPts val="800"/>
              </a:spcAft>
            </a:pPr>
            <a:r>
              <a:rPr lang="it-IT" sz="2000" dirty="0">
                <a:solidFill>
                  <a:srgbClr val="002060"/>
                </a:solidFill>
                <a:latin typeface="Arial Narrow" panose="020B0606020202030204" pitchFamily="34" charset="0"/>
                <a:ea typeface="Tahoma" panose="020B0604030504040204" pitchFamily="34" charset="0"/>
                <a:cs typeface="Tahoma" panose="020B0604030504040204" pitchFamily="34" charset="0"/>
              </a:rPr>
              <a:t>Oggi va di moda confondere il metodo con le tecniche e pensare che le tecniche debbono essere necessariamente innovative, multimediali, telematiche. Il metodo è qualcosa di più complesso esso è strumento e fine del processo educativo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0"/>
          </p:nvPr>
        </p:nvSpPr>
        <p:spPr/>
        <p:txBody>
          <a:bodyPr/>
          <a:lstStyle/>
          <a:p>
            <a:pPr>
              <a:defRPr/>
            </a:pPr>
            <a:fld id="{EC7D0646-FBE6-4BF6-AABF-C02CE3F7EEED}" type="slidenum">
              <a:rPr lang="it-IT" altLang="it-IT" smtClean="0"/>
              <a:pPr>
                <a:defRPr/>
              </a:pPr>
              <a:t>9</a:t>
            </a:fld>
            <a:endParaRPr lang="it-IT" altLang="it-IT"/>
          </a:p>
        </p:txBody>
      </p:sp>
      <p:sp>
        <p:nvSpPr>
          <p:cNvPr id="5" name="Rettangolo 4">
            <a:extLst>
              <a:ext uri="{FF2B5EF4-FFF2-40B4-BE49-F238E27FC236}">
                <a16:creationId xmlns:a16="http://schemas.microsoft.com/office/drawing/2014/main" id="{631C8FBF-31B4-48AD-AFDB-4E006AFACCEA}"/>
              </a:ext>
            </a:extLst>
          </p:cNvPr>
          <p:cNvSpPr/>
          <p:nvPr/>
        </p:nvSpPr>
        <p:spPr>
          <a:xfrm>
            <a:off x="539552" y="1052736"/>
            <a:ext cx="1512168" cy="461665"/>
          </a:xfrm>
          <a:prstGeom prst="rect">
            <a:avLst/>
          </a:prstGeom>
          <a:solidFill>
            <a:srgbClr val="822433"/>
          </a:solidFill>
        </p:spPr>
        <p:txBody>
          <a:bodyPr wrap="square">
            <a:spAutoFit/>
          </a:bodyPr>
          <a:lstStyle/>
          <a:p>
            <a:r>
              <a:rPr lang="it-IT" altLang="it-IT" dirty="0">
                <a:solidFill>
                  <a:schemeClr val="bg1"/>
                </a:solidFill>
                <a:latin typeface="Arial Narrow" panose="020B0606020202030204" pitchFamily="34" charset="0"/>
              </a:rPr>
              <a:t>Il metodo</a:t>
            </a:r>
            <a:endParaRPr lang="it-IT" dirty="0">
              <a:solidFill>
                <a:schemeClr val="bg1"/>
              </a:solidFill>
              <a:latin typeface="Arial Narrow" panose="020B0606020202030204" pitchFamily="34" charset="0"/>
            </a:endParaRPr>
          </a:p>
        </p:txBody>
      </p:sp>
      <p:sp>
        <p:nvSpPr>
          <p:cNvPr id="8" name="Elaborazione 7">
            <a:extLst>
              <a:ext uri="{FF2B5EF4-FFF2-40B4-BE49-F238E27FC236}">
                <a16:creationId xmlns:a16="http://schemas.microsoft.com/office/drawing/2014/main" id="{FE059385-A390-4E57-B122-1A0AAA822427}"/>
              </a:ext>
            </a:extLst>
          </p:cNvPr>
          <p:cNvSpPr/>
          <p:nvPr/>
        </p:nvSpPr>
        <p:spPr>
          <a:xfrm>
            <a:off x="4631548" y="2434645"/>
            <a:ext cx="1921269" cy="1475997"/>
          </a:xfrm>
          <a:prstGeom prst="flowChartProcess">
            <a:avLst/>
          </a:prstGeom>
          <a:solidFill>
            <a:srgbClr val="F6D1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90000"/>
              </a:lnSpc>
              <a:spcBef>
                <a:spcPct val="15000"/>
              </a:spcBef>
            </a:pPr>
            <a:r>
              <a:rPr lang="it-IT" sz="1800" dirty="0">
                <a:solidFill>
                  <a:srgbClr val="003366"/>
                </a:solidFill>
                <a:latin typeface="Arial Narrow" panose="020B0606020202030204" pitchFamily="34" charset="0"/>
              </a:rPr>
              <a:t>Opportunità di apprendere</a:t>
            </a:r>
          </a:p>
          <a:p>
            <a:pPr algn="ctr" eaLnBrk="1" hangingPunct="1">
              <a:lnSpc>
                <a:spcPct val="90000"/>
              </a:lnSpc>
              <a:spcBef>
                <a:spcPct val="15000"/>
              </a:spcBef>
            </a:pPr>
            <a:r>
              <a:rPr lang="it-IT" sz="1600" dirty="0">
                <a:solidFill>
                  <a:srgbClr val="003366"/>
                </a:solidFill>
                <a:latin typeface="Arial Narrow" panose="020B0606020202030204" pitchFamily="34" charset="0"/>
              </a:rPr>
              <a:t>Tempo a disponibile per apprendere.</a:t>
            </a:r>
          </a:p>
        </p:txBody>
      </p:sp>
      <p:sp>
        <p:nvSpPr>
          <p:cNvPr id="9" name="Elaborazione 8">
            <a:extLst>
              <a:ext uri="{FF2B5EF4-FFF2-40B4-BE49-F238E27FC236}">
                <a16:creationId xmlns:a16="http://schemas.microsoft.com/office/drawing/2014/main" id="{CC761D74-4169-4C62-864F-73F470DB42E7}"/>
              </a:ext>
            </a:extLst>
          </p:cNvPr>
          <p:cNvSpPr/>
          <p:nvPr/>
        </p:nvSpPr>
        <p:spPr>
          <a:xfrm>
            <a:off x="6964649" y="2434645"/>
            <a:ext cx="2088232" cy="1475997"/>
          </a:xfrm>
          <a:prstGeom prst="flowChartProcess">
            <a:avLst/>
          </a:prstGeom>
          <a:solidFill>
            <a:srgbClr val="F6D16A"/>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90000"/>
              </a:lnSpc>
              <a:spcBef>
                <a:spcPct val="15000"/>
              </a:spcBef>
            </a:pPr>
            <a:r>
              <a:rPr lang="it-IT" sz="1800" dirty="0">
                <a:solidFill>
                  <a:srgbClr val="003366"/>
                </a:solidFill>
                <a:latin typeface="Arial Narrow" panose="020B0606020202030204" pitchFamily="34" charset="0"/>
              </a:rPr>
              <a:t>Abilità di comprendere le istruzioni </a:t>
            </a:r>
          </a:p>
          <a:p>
            <a:pPr algn="ctr" eaLnBrk="1" hangingPunct="1">
              <a:lnSpc>
                <a:spcPct val="90000"/>
              </a:lnSpc>
              <a:spcBef>
                <a:spcPct val="15000"/>
              </a:spcBef>
            </a:pPr>
            <a:r>
              <a:rPr lang="it-IT" sz="1600" dirty="0">
                <a:solidFill>
                  <a:srgbClr val="003366"/>
                </a:solidFill>
                <a:latin typeface="Arial Narrow" panose="020B0606020202030204" pitchFamily="34" charset="0"/>
              </a:rPr>
              <a:t>Tempo necessario per comprendere le  istruzioni</a:t>
            </a:r>
            <a:r>
              <a:rPr lang="it-IT" sz="1600"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sp>
        <p:nvSpPr>
          <p:cNvPr id="10" name="Elaborazione 9">
            <a:extLst>
              <a:ext uri="{FF2B5EF4-FFF2-40B4-BE49-F238E27FC236}">
                <a16:creationId xmlns:a16="http://schemas.microsoft.com/office/drawing/2014/main" id="{082403B1-C01F-4D48-B991-40E036BBFC9B}"/>
              </a:ext>
            </a:extLst>
          </p:cNvPr>
          <p:cNvSpPr/>
          <p:nvPr/>
        </p:nvSpPr>
        <p:spPr>
          <a:xfrm>
            <a:off x="4631548" y="4781603"/>
            <a:ext cx="1921269" cy="1427640"/>
          </a:xfrm>
          <a:prstGeom prst="flowChartProcess">
            <a:avLst/>
          </a:prstGeom>
          <a:solidFill>
            <a:srgbClr val="A9CE91"/>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90000"/>
              </a:lnSpc>
              <a:spcBef>
                <a:spcPct val="15000"/>
              </a:spcBef>
            </a:pPr>
            <a:r>
              <a:rPr lang="it-IT" sz="1800" dirty="0">
                <a:solidFill>
                  <a:srgbClr val="003366"/>
                </a:solidFill>
                <a:latin typeface="Arial Narrow" panose="020B0606020202030204" pitchFamily="34" charset="0"/>
              </a:rPr>
              <a:t>Qualità delle istruzioni </a:t>
            </a:r>
          </a:p>
          <a:p>
            <a:pPr algn="ctr" eaLnBrk="1" hangingPunct="1">
              <a:lnSpc>
                <a:spcPct val="90000"/>
              </a:lnSpc>
              <a:spcBef>
                <a:spcPct val="15000"/>
              </a:spcBef>
            </a:pPr>
            <a:r>
              <a:rPr lang="it-IT" sz="1600" dirty="0">
                <a:solidFill>
                  <a:srgbClr val="003366"/>
                </a:solidFill>
                <a:latin typeface="Arial Narrow" panose="020B0606020202030204" pitchFamily="34" charset="0"/>
              </a:rPr>
              <a:t>Tempo che le istruzioni richiedono per essere apprese</a:t>
            </a:r>
            <a:r>
              <a:rPr lang="it-IT" sz="1600"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sp>
        <p:nvSpPr>
          <p:cNvPr id="11" name="Elaborazione 10">
            <a:extLst>
              <a:ext uri="{FF2B5EF4-FFF2-40B4-BE49-F238E27FC236}">
                <a16:creationId xmlns:a16="http://schemas.microsoft.com/office/drawing/2014/main" id="{3F0F50E0-9F9E-4E31-90BE-D616D31335A8}"/>
              </a:ext>
            </a:extLst>
          </p:cNvPr>
          <p:cNvSpPr/>
          <p:nvPr/>
        </p:nvSpPr>
        <p:spPr>
          <a:xfrm>
            <a:off x="7045801" y="4794747"/>
            <a:ext cx="2017331" cy="1414496"/>
          </a:xfrm>
          <a:prstGeom prst="flowChartProcess">
            <a:avLst/>
          </a:prstGeom>
          <a:solidFill>
            <a:srgbClr val="A9CE91"/>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90000"/>
              </a:lnSpc>
              <a:spcBef>
                <a:spcPct val="15000"/>
              </a:spcBef>
            </a:pPr>
            <a:r>
              <a:rPr lang="it-IT" sz="1800" dirty="0">
                <a:solidFill>
                  <a:srgbClr val="003366"/>
                </a:solidFill>
                <a:latin typeface="Arial Narrow" panose="020B0606020202030204" pitchFamily="34" charset="0"/>
              </a:rPr>
              <a:t>Perseveranza</a:t>
            </a:r>
          </a:p>
          <a:p>
            <a:pPr algn="ctr" eaLnBrk="1" hangingPunct="1">
              <a:lnSpc>
                <a:spcPct val="90000"/>
              </a:lnSpc>
              <a:spcBef>
                <a:spcPct val="15000"/>
              </a:spcBef>
            </a:pPr>
            <a:r>
              <a:rPr lang="it-IT" sz="1600" dirty="0">
                <a:solidFill>
                  <a:srgbClr val="003366"/>
                </a:solidFill>
                <a:latin typeface="Arial Narrow" panose="020B0606020202030204" pitchFamily="34" charset="0"/>
              </a:rPr>
              <a:t>Tempo che l’allievo è disposto ad impegnare per apprendere. (Motivazione)</a:t>
            </a:r>
          </a:p>
        </p:txBody>
      </p:sp>
      <p:sp>
        <p:nvSpPr>
          <p:cNvPr id="12" name="CasellaDiTesto 11">
            <a:extLst>
              <a:ext uri="{FF2B5EF4-FFF2-40B4-BE49-F238E27FC236}">
                <a16:creationId xmlns:a16="http://schemas.microsoft.com/office/drawing/2014/main" id="{6616F552-8701-45F8-8837-9538A1B7D953}"/>
              </a:ext>
            </a:extLst>
          </p:cNvPr>
          <p:cNvSpPr txBox="1"/>
          <p:nvPr/>
        </p:nvSpPr>
        <p:spPr>
          <a:xfrm>
            <a:off x="1187624" y="6366252"/>
            <a:ext cx="5491888" cy="338554"/>
          </a:xfrm>
          <a:prstGeom prst="rect">
            <a:avLst/>
          </a:prstGeom>
          <a:noFill/>
        </p:spPr>
        <p:txBody>
          <a:bodyPr wrap="none" rtlCol="0">
            <a:spAutoFit/>
          </a:bodyPr>
          <a:lstStyle/>
          <a:p>
            <a:r>
              <a:rPr lang="it-IT" sz="1600" dirty="0">
                <a:solidFill>
                  <a:schemeClr val="accent6">
                    <a:lumMod val="90000"/>
                    <a:lumOff val="10000"/>
                  </a:schemeClr>
                </a:solidFill>
                <a:ea typeface="Tahoma" panose="020B0604030504040204" pitchFamily="34" charset="0"/>
                <a:cs typeface="Tahoma" panose="020B0604030504040204" pitchFamily="34" charset="0"/>
              </a:rPr>
              <a:t>Carroll (1963, 1989) Modello dell’apprendimento scolastico</a:t>
            </a:r>
          </a:p>
        </p:txBody>
      </p:sp>
      <p:sp>
        <p:nvSpPr>
          <p:cNvPr id="13" name="Elaborazione 12">
            <a:extLst>
              <a:ext uri="{FF2B5EF4-FFF2-40B4-BE49-F238E27FC236}">
                <a16:creationId xmlns:a16="http://schemas.microsoft.com/office/drawing/2014/main" id="{6FA98ABB-0CBB-4AFA-99E6-A292107BD199}"/>
              </a:ext>
            </a:extLst>
          </p:cNvPr>
          <p:cNvSpPr/>
          <p:nvPr/>
        </p:nvSpPr>
        <p:spPr>
          <a:xfrm>
            <a:off x="2788185" y="2477346"/>
            <a:ext cx="1512167" cy="1433295"/>
          </a:xfrm>
          <a:prstGeom prst="flowChartProcess">
            <a:avLst/>
          </a:prstGeom>
          <a:solidFill>
            <a:schemeClr val="bg1"/>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it-IT" sz="2000" dirty="0">
                <a:solidFill>
                  <a:schemeClr val="accent6">
                    <a:lumMod val="90000"/>
                    <a:lumOff val="10000"/>
                  </a:schemeClr>
                </a:solidFill>
                <a:latin typeface="Arial Narrow" panose="020B0606020202030204" pitchFamily="34" charset="0"/>
              </a:rPr>
              <a:t>Attitudine</a:t>
            </a:r>
          </a:p>
          <a:p>
            <a:r>
              <a:rPr lang="it-IT" sz="1600" dirty="0">
                <a:solidFill>
                  <a:schemeClr val="accent6">
                    <a:lumMod val="90000"/>
                    <a:lumOff val="10000"/>
                  </a:schemeClr>
                </a:solidFill>
                <a:latin typeface="Arial Narrow" panose="020B0606020202030204" pitchFamily="34" charset="0"/>
              </a:rPr>
              <a:t>Tempo necessario per apprendere.</a:t>
            </a:r>
          </a:p>
        </p:txBody>
      </p:sp>
      <p:sp>
        <p:nvSpPr>
          <p:cNvPr id="14" name="Rettangolo 13">
            <a:extLst>
              <a:ext uri="{FF2B5EF4-FFF2-40B4-BE49-F238E27FC236}">
                <a16:creationId xmlns:a16="http://schemas.microsoft.com/office/drawing/2014/main" id="{3A8F612D-DC3E-43F7-8EEB-1DF55D8F0555}"/>
              </a:ext>
            </a:extLst>
          </p:cNvPr>
          <p:cNvSpPr/>
          <p:nvPr/>
        </p:nvSpPr>
        <p:spPr bwMode="auto">
          <a:xfrm flipV="1">
            <a:off x="2860193" y="4277547"/>
            <a:ext cx="6121786" cy="193899"/>
          </a:xfrm>
          <a:prstGeom prst="rect">
            <a:avLst/>
          </a:prstGeom>
          <a:solidFill>
            <a:schemeClr val="accent6">
              <a:lumMod val="90000"/>
              <a:lumOff val="10000"/>
            </a:schemeClr>
          </a:solidFill>
          <a:ln w="9525" cap="flat" cmpd="sng" algn="ctr">
            <a:solidFill>
              <a:schemeClr val="hlink"/>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55000"/>
              </a:lnSpc>
              <a:spcBef>
                <a:spcPct val="50000"/>
              </a:spcBef>
              <a:spcAft>
                <a:spcPct val="0"/>
              </a:spcAft>
              <a:buClrTx/>
              <a:buSzTx/>
              <a:buFontTx/>
              <a:buNone/>
              <a:tabLst/>
            </a:pPr>
            <a:endParaRPr kumimoji="0" lang="it-IT" sz="1200" b="0" i="0" u="none" strike="noStrike" cap="none" normalizeH="0" baseline="0">
              <a:ln>
                <a:noFill/>
              </a:ln>
              <a:solidFill>
                <a:srgbClr val="000000"/>
              </a:solidFill>
              <a:effectLst/>
              <a:latin typeface="Tahoma" pitchFamily="34" charset="0"/>
            </a:endParaRPr>
          </a:p>
        </p:txBody>
      </p:sp>
      <p:sp>
        <p:nvSpPr>
          <p:cNvPr id="15" name="CasellaDiTesto 14">
            <a:extLst>
              <a:ext uri="{FF2B5EF4-FFF2-40B4-BE49-F238E27FC236}">
                <a16:creationId xmlns:a16="http://schemas.microsoft.com/office/drawing/2014/main" id="{85B1E2D1-1347-4624-926B-A41B135788C7}"/>
              </a:ext>
            </a:extLst>
          </p:cNvPr>
          <p:cNvSpPr txBox="1"/>
          <p:nvPr/>
        </p:nvSpPr>
        <p:spPr>
          <a:xfrm>
            <a:off x="91119" y="3773491"/>
            <a:ext cx="2753861" cy="861774"/>
          </a:xfrm>
          <a:prstGeom prst="rect">
            <a:avLst/>
          </a:prstGeom>
          <a:noFill/>
        </p:spPr>
        <p:txBody>
          <a:bodyPr wrap="square" rtlCol="0">
            <a:spAutoFit/>
          </a:bodyPr>
          <a:lstStyle/>
          <a:p>
            <a:r>
              <a:rPr lang="it-IT" sz="1800" dirty="0">
                <a:solidFill>
                  <a:schemeClr val="accent6">
                    <a:lumMod val="90000"/>
                    <a:lumOff val="10000"/>
                  </a:schemeClr>
                </a:solidFill>
              </a:rPr>
              <a:t>LIVELLO </a:t>
            </a:r>
            <a:r>
              <a:rPr lang="it-IT" sz="1800" dirty="0" err="1">
                <a:solidFill>
                  <a:schemeClr val="accent6">
                    <a:lumMod val="90000"/>
                    <a:lumOff val="10000"/>
                  </a:schemeClr>
                </a:solidFill>
              </a:rPr>
              <a:t>DI</a:t>
            </a:r>
            <a:r>
              <a:rPr lang="it-IT" sz="1800" dirty="0">
                <a:solidFill>
                  <a:schemeClr val="accent6">
                    <a:lumMod val="90000"/>
                    <a:lumOff val="10000"/>
                  </a:schemeClr>
                </a:solidFill>
              </a:rPr>
              <a:t> APPRENDIMENTO</a:t>
            </a:r>
            <a:r>
              <a:rPr lang="it-IT" dirty="0">
                <a:solidFill>
                  <a:schemeClr val="accent6">
                    <a:lumMod val="90000"/>
                    <a:lumOff val="10000"/>
                  </a:schemeClr>
                </a:solidFill>
              </a:rPr>
              <a:t> </a:t>
            </a:r>
            <a:r>
              <a:rPr lang="it-IT" sz="2000" dirty="0">
                <a:solidFill>
                  <a:schemeClr val="accent6">
                    <a:lumMod val="90000"/>
                    <a:lumOff val="10000"/>
                  </a:schemeClr>
                </a:solidFill>
              </a:rPr>
              <a:t>=</a:t>
            </a:r>
            <a:r>
              <a:rPr lang="it-IT" dirty="0">
                <a:solidFill>
                  <a:schemeClr val="accent6">
                    <a:lumMod val="90000"/>
                    <a:lumOff val="10000"/>
                  </a:schemeClr>
                </a:solidFill>
              </a:rPr>
              <a:t> </a:t>
            </a:r>
            <a:r>
              <a:rPr lang="it-IT" sz="3200" i="1" dirty="0">
                <a:solidFill>
                  <a:schemeClr val="accent6">
                    <a:lumMod val="90000"/>
                    <a:lumOff val="10000"/>
                  </a:schemeClr>
                </a:solidFill>
              </a:rPr>
              <a:t>f</a:t>
            </a:r>
          </a:p>
        </p:txBody>
      </p:sp>
      <p:sp>
        <p:nvSpPr>
          <p:cNvPr id="16" name="Rettangolo arrotondato 19">
            <a:extLst>
              <a:ext uri="{FF2B5EF4-FFF2-40B4-BE49-F238E27FC236}">
                <a16:creationId xmlns:a16="http://schemas.microsoft.com/office/drawing/2014/main" id="{89178205-A726-4EBA-ACEF-397CB2BBB3C4}"/>
              </a:ext>
            </a:extLst>
          </p:cNvPr>
          <p:cNvSpPr/>
          <p:nvPr/>
        </p:nvSpPr>
        <p:spPr bwMode="auto">
          <a:xfrm>
            <a:off x="483929" y="1613251"/>
            <a:ext cx="8640960" cy="360040"/>
          </a:xfrm>
          <a:prstGeom prst="roundRect">
            <a:avLst/>
          </a:prstGeom>
          <a:solidFill>
            <a:schemeClr val="bg1"/>
          </a:solidFill>
          <a:ln>
            <a:solidFill>
              <a:srgbClr val="F0A1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it-IT" sz="2400"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I modelli e la loro efficacia: l’esempio del </a:t>
            </a:r>
            <a:r>
              <a:rPr lang="it-IT" sz="2400" dirty="0" err="1">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Mastery</a:t>
            </a:r>
            <a:r>
              <a:rPr lang="it-IT" sz="2400" dirty="0">
                <a:solidFill>
                  <a:schemeClr val="accent6">
                    <a:lumMod val="90000"/>
                    <a:lumOff val="10000"/>
                  </a:schemeClr>
                </a:solidFill>
                <a:latin typeface="Tahoma" panose="020B0604030504040204" pitchFamily="34" charset="0"/>
                <a:ea typeface="Tahoma" panose="020B0604030504040204" pitchFamily="34" charset="0"/>
                <a:cs typeface="Tahoma" panose="020B0604030504040204" pitchFamily="34" charset="0"/>
              </a:rPr>
              <a:t> Learning</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21ce996ad75a6a3f33d699d2c256f99499ab2c29"/>
</p:tagLst>
</file>

<file path=ppt/theme/theme1.xml><?xml version="1.0" encoding="utf-8"?>
<a:theme xmlns:a="http://schemas.openxmlformats.org/drawingml/2006/main" name="Presentazione vuota">
  <a:themeElements>
    <a:clrScheme name="">
      <a:dk1>
        <a:srgbClr val="000000"/>
      </a:dk1>
      <a:lt1>
        <a:srgbClr val="FFFFFF"/>
      </a:lt1>
      <a:dk2>
        <a:srgbClr val="000000"/>
      </a:dk2>
      <a:lt2>
        <a:srgbClr val="808080"/>
      </a:lt2>
      <a:accent1>
        <a:srgbClr val="BBE0E3"/>
      </a:accent1>
      <a:accent2>
        <a:srgbClr val="00396E"/>
      </a:accent2>
      <a:accent3>
        <a:srgbClr val="FFFFFF"/>
      </a:accent3>
      <a:accent4>
        <a:srgbClr val="000000"/>
      </a:accent4>
      <a:accent5>
        <a:srgbClr val="DAEDEF"/>
      </a:accent5>
      <a:accent6>
        <a:srgbClr val="003363"/>
      </a:accent6>
      <a:hlink>
        <a:srgbClr val="0086CF"/>
      </a:hlink>
      <a:folHlink>
        <a:srgbClr val="5DD1CF"/>
      </a:folHlink>
    </a:clrScheme>
    <a:fontScheme name="Presentazione vuota">
      <a:majorFont>
        <a:latin typeface="Verdana"/>
        <a:ea typeface="ヒラギノ角ゴ Pro W3"/>
        <a:cs typeface="ヒラギノ角ゴ Pro W3"/>
      </a:majorFont>
      <a:minorFont>
        <a:latin typeface="Verdana"/>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zione vuo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zione vuo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zione vuo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zione vuo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zione vuo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zione vuot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zione vuo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zione vuo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zione vuo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zione vuo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zione vuo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2303</TotalTime>
  <Words>1242</Words>
  <Application>Microsoft Office PowerPoint</Application>
  <PresentationFormat>Presentazione su schermo (4:3)</PresentationFormat>
  <Paragraphs>162</Paragraphs>
  <Slides>22</Slides>
  <Notes>10</Notes>
  <HiddenSlides>0</HiddenSlides>
  <MMClips>0</MMClips>
  <ScaleCrop>false</ScaleCrop>
  <HeadingPairs>
    <vt:vector size="6" baseType="variant">
      <vt:variant>
        <vt:lpstr>Caratteri utilizzati</vt:lpstr>
      </vt:variant>
      <vt:variant>
        <vt:i4>12</vt:i4>
      </vt:variant>
      <vt:variant>
        <vt:lpstr>Tema</vt:lpstr>
      </vt:variant>
      <vt:variant>
        <vt:i4>1</vt:i4>
      </vt:variant>
      <vt:variant>
        <vt:lpstr>Titoli diapositive</vt:lpstr>
      </vt:variant>
      <vt:variant>
        <vt:i4>22</vt:i4>
      </vt:variant>
    </vt:vector>
  </HeadingPairs>
  <TitlesOfParts>
    <vt:vector size="35" baseType="lpstr">
      <vt:lpstr>MS PGothic</vt:lpstr>
      <vt:lpstr>MS PGothic</vt:lpstr>
      <vt:lpstr>Arial</vt:lpstr>
      <vt:lpstr>Arial Narrow</vt:lpstr>
      <vt:lpstr>Calibri</vt:lpstr>
      <vt:lpstr>Franklin Gothic Book</vt:lpstr>
      <vt:lpstr>Franklin Gothic Medium</vt:lpstr>
      <vt:lpstr>Helvetica Neue Custom</vt:lpstr>
      <vt:lpstr>Tahoma</vt:lpstr>
      <vt:lpstr>Times New Roman</vt:lpstr>
      <vt:lpstr>Verdana</vt:lpstr>
      <vt:lpstr>ヒラギノ角ゴ Pro W3</vt:lpstr>
      <vt:lpstr>Presentazione vuota</vt:lpstr>
      <vt:lpstr>Pedagogia sperimentale  prof. Pietro Lucisano</vt:lpstr>
      <vt:lpstr>Introduzione alle scienze dell’educazione prof. Pietro Lucisano</vt:lpstr>
      <vt:lpstr>Presentazione standard di PowerPoint</vt:lpstr>
      <vt:lpstr>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Fermenti</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Unitelma Sapienza</dc:title>
  <dc:creator>Cristiana Pagnottelli</dc:creator>
  <cp:lastModifiedBy>pietro lucisano</cp:lastModifiedBy>
  <cp:revision>148</cp:revision>
  <cp:lastPrinted>2012-10-15T10:35:53Z</cp:lastPrinted>
  <dcterms:created xsi:type="dcterms:W3CDTF">2007-08-30T13:32:27Z</dcterms:created>
  <dcterms:modified xsi:type="dcterms:W3CDTF">2018-02-12T08:29:19Z</dcterms:modified>
</cp:coreProperties>
</file>