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947" autoAdjust="0"/>
  </p:normalViewPr>
  <p:slideViewPr>
    <p:cSldViewPr>
      <p:cViewPr varScale="1">
        <p:scale>
          <a:sx n="66" d="100"/>
          <a:sy n="66" d="100"/>
        </p:scale>
        <p:origin x="-30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4DE54-B0C3-44F5-97FB-2D67ECE4479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9FC45-A1DD-438B-BB5D-586A01F6890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905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FC45-A1DD-438B-BB5D-586A01F6890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642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FC45-A1DD-438B-BB5D-586A01F6890A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0909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baseline="30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FC45-A1DD-438B-BB5D-586A01F6890A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789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FC45-A1DD-438B-BB5D-586A01F6890A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8908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FC45-A1DD-438B-BB5D-586A01F6890A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4181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FC45-A1DD-438B-BB5D-586A01F6890A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40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FC45-A1DD-438B-BB5D-586A01F6890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67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FC45-A1DD-438B-BB5D-586A01F6890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9918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FC45-A1DD-438B-BB5D-586A01F6890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378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FC45-A1DD-438B-BB5D-586A01F6890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7054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FC45-A1DD-438B-BB5D-586A01F6890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249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FC45-A1DD-438B-BB5D-586A01F6890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863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FC45-A1DD-438B-BB5D-586A01F6890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2338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FC45-A1DD-438B-BB5D-586A01F6890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9961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3" y="488700"/>
            <a:ext cx="4322068" cy="587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067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462" y="980729"/>
            <a:ext cx="5511490" cy="489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135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736" y="1124745"/>
            <a:ext cx="4436528" cy="460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977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654" y="764705"/>
            <a:ext cx="4844694" cy="532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89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204" y="620689"/>
            <a:ext cx="419759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93" r="27776" b="22310"/>
          <a:stretch/>
        </p:blipFill>
        <p:spPr bwMode="auto">
          <a:xfrm>
            <a:off x="6012160" y="1993692"/>
            <a:ext cx="2898530" cy="20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538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551187"/>
            <a:ext cx="4032448" cy="575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122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567" y="548681"/>
            <a:ext cx="4078866" cy="575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883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385" y="620688"/>
            <a:ext cx="401323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379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45" y="620689"/>
            <a:ext cx="4348312" cy="56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288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294" y="692696"/>
            <a:ext cx="410941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429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109" y="620689"/>
            <a:ext cx="4712196" cy="56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562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62149"/>
            <a:ext cx="3888432" cy="573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269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648691"/>
            <a:ext cx="4176464" cy="555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290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249" y="548680"/>
            <a:ext cx="493350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874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89" y="383845"/>
            <a:ext cx="4034036" cy="609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664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89" y="543808"/>
            <a:ext cx="4034036" cy="577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500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49" y="538317"/>
            <a:ext cx="4754116" cy="577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618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213" y="536167"/>
            <a:ext cx="3601988" cy="578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903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00342"/>
            <a:ext cx="4176464" cy="565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36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05" y="496257"/>
            <a:ext cx="3746004" cy="586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641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743" y="620688"/>
            <a:ext cx="422092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401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10" y="692696"/>
            <a:ext cx="556319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908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42" y="836713"/>
            <a:ext cx="4564516" cy="51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089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558164"/>
            <a:ext cx="4032448" cy="574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801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441971"/>
            <a:ext cx="3744416" cy="597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042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421492"/>
            <a:ext cx="3600400" cy="601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62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08" y="620688"/>
            <a:ext cx="426079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506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728271"/>
            <a:ext cx="3888432" cy="540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773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81" y="565022"/>
            <a:ext cx="4178052" cy="572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300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527214"/>
            <a:ext cx="3888432" cy="580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5325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531656"/>
            <a:ext cx="4464496" cy="579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2532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165" y="532081"/>
            <a:ext cx="4466084" cy="57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6827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165" y="914343"/>
            <a:ext cx="4466084" cy="502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779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607" y="476673"/>
            <a:ext cx="4118786" cy="59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3377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360040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894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61589"/>
            <a:ext cx="4032448" cy="593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389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19" y="620689"/>
            <a:ext cx="4506976" cy="56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228184" y="2842461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FF0000"/>
                </a:solidFill>
              </a:rPr>
              <a:t>Ks</a:t>
            </a:r>
            <a:r>
              <a:rPr lang="it-IT" sz="1400" dirty="0" smtClean="0">
                <a:solidFill>
                  <a:srgbClr val="FF0000"/>
                </a:solidFill>
              </a:rPr>
              <a:t>=3.2×10</a:t>
            </a:r>
            <a:r>
              <a:rPr lang="it-IT" sz="1400" baseline="30000" dirty="0" smtClean="0">
                <a:solidFill>
                  <a:srgbClr val="FF0000"/>
                </a:solidFill>
              </a:rPr>
              <a:t>-11</a:t>
            </a:r>
            <a:endParaRPr lang="it-IT" sz="14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090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691" y="620689"/>
            <a:ext cx="4271032" cy="56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187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32952"/>
            <a:ext cx="3024336" cy="599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7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512153"/>
            <a:ext cx="4032448" cy="583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8456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21</Words>
  <Application>Microsoft Macintosh PowerPoint</Application>
  <PresentationFormat>Presentazione su schermo (4:3)</PresentationFormat>
  <Paragraphs>15</Paragraphs>
  <Slides>40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1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Gabriele</dc:creator>
  <cp:lastModifiedBy>federico  pepi</cp:lastModifiedBy>
  <cp:revision>25</cp:revision>
  <dcterms:created xsi:type="dcterms:W3CDTF">2015-01-05T13:05:07Z</dcterms:created>
  <dcterms:modified xsi:type="dcterms:W3CDTF">2016-10-13T13:21:25Z</dcterms:modified>
</cp:coreProperties>
</file>