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19"/>
  </p:notesMasterIdLst>
  <p:handoutMasterIdLst>
    <p:handoutMasterId r:id="rId20"/>
  </p:handoutMasterIdLst>
  <p:sldIdLst>
    <p:sldId id="294" r:id="rId2"/>
    <p:sldId id="291" r:id="rId3"/>
    <p:sldId id="295" r:id="rId4"/>
    <p:sldId id="318" r:id="rId5"/>
    <p:sldId id="319" r:id="rId6"/>
    <p:sldId id="320" r:id="rId7"/>
    <p:sldId id="317" r:id="rId8"/>
    <p:sldId id="321" r:id="rId9"/>
    <p:sldId id="322" r:id="rId10"/>
    <p:sldId id="330" r:id="rId11"/>
    <p:sldId id="324" r:id="rId12"/>
    <p:sldId id="325" r:id="rId13"/>
    <p:sldId id="326" r:id="rId14"/>
    <p:sldId id="328" r:id="rId15"/>
    <p:sldId id="327" r:id="rId16"/>
    <p:sldId id="329" r:id="rId17"/>
    <p:sldId id="316" r:id="rId18"/>
  </p:sldIdLst>
  <p:sldSz cx="9144000" cy="6858000" type="screen4x3"/>
  <p:notesSz cx="6858000" cy="9144000"/>
  <p:custDataLst>
    <p:tags r:id="rId21"/>
  </p:custDataLst>
  <p:defaultTextStyle>
    <a:defPPr>
      <a:defRPr lang="it-IT"/>
    </a:defPPr>
    <a:lvl1pPr algn="l" rtl="0" eaLnBrk="0" fontAlgn="base" hangingPunct="0">
      <a:spcBef>
        <a:spcPct val="0"/>
      </a:spcBef>
      <a:spcAft>
        <a:spcPct val="0"/>
      </a:spcAft>
      <a:defRPr sz="2400" kern="1200">
        <a:solidFill>
          <a:schemeClr val="tx1"/>
        </a:solidFill>
        <a:latin typeface="Arial" panose="020B0604020202020204" pitchFamily="34" charset="0"/>
        <a:ea typeface="ヒラギノ角ゴ Pro W3"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charset="-128"/>
        <a:cs typeface="+mn-cs"/>
      </a:defRPr>
    </a:lvl5pPr>
    <a:lvl6pPr marL="2286000" algn="l" defTabSz="914400" rtl="0" eaLnBrk="1" latinLnBrk="0" hangingPunct="1">
      <a:defRPr sz="2400" kern="1200">
        <a:solidFill>
          <a:schemeClr val="tx1"/>
        </a:solidFill>
        <a:latin typeface="Arial" panose="020B0604020202020204" pitchFamily="34" charset="0"/>
        <a:ea typeface="ヒラギノ角ゴ Pro W3" charset="-128"/>
        <a:cs typeface="+mn-cs"/>
      </a:defRPr>
    </a:lvl6pPr>
    <a:lvl7pPr marL="2743200" algn="l" defTabSz="914400" rtl="0" eaLnBrk="1" latinLnBrk="0" hangingPunct="1">
      <a:defRPr sz="2400" kern="1200">
        <a:solidFill>
          <a:schemeClr val="tx1"/>
        </a:solidFill>
        <a:latin typeface="Arial" panose="020B0604020202020204" pitchFamily="34" charset="0"/>
        <a:ea typeface="ヒラギノ角ゴ Pro W3" charset="-128"/>
        <a:cs typeface="+mn-cs"/>
      </a:defRPr>
    </a:lvl7pPr>
    <a:lvl8pPr marL="3200400" algn="l" defTabSz="914400" rtl="0" eaLnBrk="1" latinLnBrk="0" hangingPunct="1">
      <a:defRPr sz="2400" kern="1200">
        <a:solidFill>
          <a:schemeClr val="tx1"/>
        </a:solidFill>
        <a:latin typeface="Arial" panose="020B0604020202020204" pitchFamily="34" charset="0"/>
        <a:ea typeface="ヒラギノ角ゴ Pro W3" charset="-128"/>
        <a:cs typeface="+mn-cs"/>
      </a:defRPr>
    </a:lvl8pPr>
    <a:lvl9pPr marL="3657600" algn="l" defTabSz="914400" rtl="0" eaLnBrk="1" latinLnBrk="0" hangingPunct="1">
      <a:defRPr sz="2400" kern="1200">
        <a:solidFill>
          <a:schemeClr val="tx1"/>
        </a:solidFill>
        <a:latin typeface="Arial" panose="020B0604020202020204" pitchFamily="34" charset="0"/>
        <a:ea typeface="ヒラギノ角ゴ Pro W3" charset="-128"/>
        <a:cs typeface="+mn-cs"/>
      </a:defRPr>
    </a:lvl9pPr>
  </p:defaultTextStyle>
  <p:extLst>
    <p:ext uri="{EFAFB233-063F-42B5-8137-9DF3F51BA10A}">
      <p15:sldGuideLst xmlns:p15="http://schemas.microsoft.com/office/powerpoint/2012/main">
        <p15:guide id="1" orient="horz" pos="789">
          <p15:clr>
            <a:srgbClr val="A4A3A4"/>
          </p15:clr>
        </p15:guide>
        <p15:guide id="2" orient="horz" pos="1956">
          <p15:clr>
            <a:srgbClr val="A4A3A4"/>
          </p15:clr>
        </p15:guide>
        <p15:guide id="3" orient="horz" pos="3929">
          <p15:clr>
            <a:srgbClr val="A4A3A4"/>
          </p15:clr>
        </p15:guide>
        <p15:guide id="4" pos="5396">
          <p15:clr>
            <a:srgbClr val="A4A3A4"/>
          </p15:clr>
        </p15:guide>
        <p15:guide id="5">
          <p15:clr>
            <a:srgbClr val="A4A3A4"/>
          </p15:clr>
        </p15:guide>
        <p15:guide id="6" pos="335">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2433"/>
    <a:srgbClr val="002060"/>
    <a:srgbClr val="464990"/>
    <a:srgbClr val="DF9F85"/>
    <a:srgbClr val="009984"/>
    <a:srgbClr val="FBBA00"/>
    <a:srgbClr val="C1BAA4"/>
    <a:srgbClr val="009FE3"/>
    <a:srgbClr val="0057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60"/>
  </p:normalViewPr>
  <p:slideViewPr>
    <p:cSldViewPr>
      <p:cViewPr varScale="1">
        <p:scale>
          <a:sx n="115" d="100"/>
          <a:sy n="115" d="100"/>
        </p:scale>
        <p:origin x="1416" y="78"/>
      </p:cViewPr>
      <p:guideLst>
        <p:guide orient="horz" pos="789"/>
        <p:guide orient="horz" pos="1956"/>
        <p:guide orient="horz" pos="3929"/>
        <p:guide pos="5396"/>
        <p:guide/>
        <p:guide pos="335"/>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Lst>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5" d="100"/>
          <a:sy n="85" d="100"/>
        </p:scale>
        <p:origin x="-383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_rels/viewProps.xml.rels><?xml version="1.0" encoding="UTF-8" standalone="yes"?>
<Relationships xmlns="http://schemas.openxmlformats.org/package/2006/relationships"><Relationship Id="rId8" Type="http://schemas.openxmlformats.org/officeDocument/2006/relationships/slide" Target="slides/slide11.xml"/><Relationship Id="rId13" Type="http://schemas.openxmlformats.org/officeDocument/2006/relationships/slide" Target="slides/slide16.xml"/><Relationship Id="rId3" Type="http://schemas.openxmlformats.org/officeDocument/2006/relationships/slide" Target="slides/slide5.xml"/><Relationship Id="rId7" Type="http://schemas.openxmlformats.org/officeDocument/2006/relationships/slide" Target="slides/slide9.xml"/><Relationship Id="rId12" Type="http://schemas.openxmlformats.org/officeDocument/2006/relationships/slide" Target="slides/slide15.xml"/><Relationship Id="rId2" Type="http://schemas.openxmlformats.org/officeDocument/2006/relationships/slide" Target="slides/slide4.xml"/><Relationship Id="rId1" Type="http://schemas.openxmlformats.org/officeDocument/2006/relationships/slide" Target="slides/slide3.xml"/><Relationship Id="rId6" Type="http://schemas.openxmlformats.org/officeDocument/2006/relationships/slide" Target="slides/slide8.xml"/><Relationship Id="rId11" Type="http://schemas.openxmlformats.org/officeDocument/2006/relationships/slide" Target="slides/slide14.xml"/><Relationship Id="rId5" Type="http://schemas.openxmlformats.org/officeDocument/2006/relationships/slide" Target="slides/slide7.xml"/><Relationship Id="rId10" Type="http://schemas.openxmlformats.org/officeDocument/2006/relationships/slide" Target="slides/slide13.xml"/><Relationship Id="rId4" Type="http://schemas.openxmlformats.org/officeDocument/2006/relationships/slide" Target="slides/slide6.xml"/><Relationship Id="rId9" Type="http://schemas.openxmlformats.org/officeDocument/2006/relationships/slide" Target="slides/slide12.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image" Target="../media/image10.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image" Target="../media/image14.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7599414-F0EC-4F98-8F21-7102DFE5925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ea typeface="ヒラギノ角ゴ Pro W3" charset="0"/>
                <a:cs typeface="ヒラギノ角ゴ Pro W3" charset="0"/>
              </a:defRPr>
            </a:lvl1pPr>
          </a:lstStyle>
          <a:p>
            <a:pPr>
              <a:defRPr/>
            </a:pPr>
            <a:endParaRPr lang="en-US"/>
          </a:p>
        </p:txBody>
      </p:sp>
      <p:sp>
        <p:nvSpPr>
          <p:cNvPr id="3" name="Date Placeholder 2">
            <a:extLst>
              <a:ext uri="{FF2B5EF4-FFF2-40B4-BE49-F238E27FC236}">
                <a16:creationId xmlns:a16="http://schemas.microsoft.com/office/drawing/2014/main" id="{0E43EF7B-9C0C-4D8B-A8FE-42209AE72ED9}"/>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76CD571C-DEFA-4994-989D-3804CDB21EE6}" type="datetimeFigureOut">
              <a:rPr lang="en-US" altLang="it-IT"/>
              <a:pPr>
                <a:defRPr/>
              </a:pPr>
              <a:t>2/12/2018</a:t>
            </a:fld>
            <a:endParaRPr lang="en-US" altLang="it-IT"/>
          </a:p>
        </p:txBody>
      </p:sp>
      <p:sp>
        <p:nvSpPr>
          <p:cNvPr id="4" name="Footer Placeholder 3">
            <a:extLst>
              <a:ext uri="{FF2B5EF4-FFF2-40B4-BE49-F238E27FC236}">
                <a16:creationId xmlns:a16="http://schemas.microsoft.com/office/drawing/2014/main" id="{A8A52AE1-D47C-4FB6-8000-0237A9049816}"/>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ea typeface="ヒラギノ角ゴ Pro W3" charset="0"/>
                <a:cs typeface="ヒラギノ角ゴ Pro W3" charset="0"/>
              </a:defRPr>
            </a:lvl1pPr>
          </a:lstStyle>
          <a:p>
            <a:pPr>
              <a:defRPr/>
            </a:pPr>
            <a:endParaRPr lang="en-US"/>
          </a:p>
        </p:txBody>
      </p:sp>
      <p:sp>
        <p:nvSpPr>
          <p:cNvPr id="5" name="Slide Number Placeholder 4">
            <a:extLst>
              <a:ext uri="{FF2B5EF4-FFF2-40B4-BE49-F238E27FC236}">
                <a16:creationId xmlns:a16="http://schemas.microsoft.com/office/drawing/2014/main" id="{27D6CADE-C773-4BF0-A3C9-5E43A6B11F26}"/>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vl1pPr>
          </a:lstStyle>
          <a:p>
            <a:pPr>
              <a:defRPr/>
            </a:pPr>
            <a:fld id="{785C9C60-333B-4221-A3A0-2851ACD5F04B}" type="slidenum">
              <a:rPr lang="en-US" altLang="it-IT"/>
              <a:pPr>
                <a:defRPr/>
              </a:pPr>
              <a:t>‹N›</a:t>
            </a:fld>
            <a:endParaRPr lang="en-US" altLang="it-IT"/>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C8D3B4F4-1F8B-4118-A838-82547013B45A}"/>
              </a:ext>
            </a:extLst>
          </p:cNvPr>
          <p:cNvSpPr>
            <a:spLocks noGrp="1" noChangeArrowheads="1"/>
          </p:cNvSpPr>
          <p:nvPr>
            <p:ph type="hdr" sz="quarter"/>
          </p:nvPr>
        </p:nvSpPr>
        <p:spPr bwMode="auto">
          <a:xfrm>
            <a:off x="0" y="0"/>
            <a:ext cx="2971800" cy="457200"/>
          </a:xfrm>
          <a:prstGeom prst="rect">
            <a:avLst/>
          </a:prstGeom>
          <a:noFill/>
          <a:ln>
            <a:noFill/>
          </a:ln>
          <a:extLst/>
        </p:spPr>
        <p:txBody>
          <a:bodyPr vert="horz" wrap="square" lIns="91440" tIns="45720" rIns="91440" bIns="45720" numCol="1" anchor="t" anchorCtr="0" compatLnSpc="1">
            <a:prstTxWarp prst="textNoShape">
              <a:avLst/>
            </a:prstTxWarp>
          </a:bodyPr>
          <a:lstStyle>
            <a:lvl1pPr>
              <a:defRPr sz="1200">
                <a:latin typeface="Arial" charset="0"/>
                <a:ea typeface="ヒラギノ角ゴ Pro W3" charset="0"/>
                <a:cs typeface="ヒラギノ角ゴ Pro W3" charset="0"/>
              </a:defRPr>
            </a:lvl1pPr>
          </a:lstStyle>
          <a:p>
            <a:pPr>
              <a:defRPr/>
            </a:pPr>
            <a:endParaRPr lang="it-IT"/>
          </a:p>
        </p:txBody>
      </p:sp>
      <p:sp>
        <p:nvSpPr>
          <p:cNvPr id="4099" name="Rectangle 3">
            <a:extLst>
              <a:ext uri="{FF2B5EF4-FFF2-40B4-BE49-F238E27FC236}">
                <a16:creationId xmlns:a16="http://schemas.microsoft.com/office/drawing/2014/main" id="{A3236326-7653-43BF-94AB-F47AB8F77E0D}"/>
              </a:ext>
            </a:extLst>
          </p:cNvPr>
          <p:cNvSpPr>
            <a:spLocks noGrp="1" noChangeArrowheads="1"/>
          </p:cNvSpPr>
          <p:nvPr>
            <p:ph type="dt" idx="1"/>
          </p:nvPr>
        </p:nvSpPr>
        <p:spPr bwMode="auto">
          <a:xfrm>
            <a:off x="3886200" y="0"/>
            <a:ext cx="2971800" cy="457200"/>
          </a:xfrm>
          <a:prstGeom prst="rect">
            <a:avLst/>
          </a:prstGeom>
          <a:noFill/>
          <a:ln>
            <a:noFill/>
          </a:ln>
          <a:extLst/>
        </p:spPr>
        <p:txBody>
          <a:bodyPr vert="horz" wrap="square" lIns="91440" tIns="45720" rIns="91440" bIns="45720" numCol="1" anchor="t" anchorCtr="0" compatLnSpc="1">
            <a:prstTxWarp prst="textNoShape">
              <a:avLst/>
            </a:prstTxWarp>
          </a:bodyPr>
          <a:lstStyle>
            <a:lvl1pPr algn="r">
              <a:defRPr sz="1200">
                <a:latin typeface="Arial" charset="0"/>
                <a:ea typeface="ヒラギノ角ゴ Pro W3" charset="0"/>
                <a:cs typeface="ヒラギノ角ゴ Pro W3" charset="0"/>
              </a:defRPr>
            </a:lvl1pPr>
          </a:lstStyle>
          <a:p>
            <a:pPr>
              <a:defRPr/>
            </a:pPr>
            <a:endParaRPr lang="it-IT"/>
          </a:p>
        </p:txBody>
      </p:sp>
      <p:sp>
        <p:nvSpPr>
          <p:cNvPr id="4100" name="Rectangle 4">
            <a:extLst>
              <a:ext uri="{FF2B5EF4-FFF2-40B4-BE49-F238E27FC236}">
                <a16:creationId xmlns:a16="http://schemas.microsoft.com/office/drawing/2014/main" id="{695FCCBA-B671-4725-B14F-6671062E8449}"/>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59E0E146-2C24-48BF-96B5-F24B9D7CEFDE}"/>
              </a:ext>
            </a:extLst>
          </p:cNvPr>
          <p:cNvSpPr>
            <a:spLocks noGrp="1" noChangeArrowheads="1"/>
          </p:cNvSpPr>
          <p:nvPr>
            <p:ph type="body" sz="quarter" idx="3"/>
          </p:nvPr>
        </p:nvSpPr>
        <p:spPr bwMode="auto">
          <a:xfrm>
            <a:off x="914400" y="4343400"/>
            <a:ext cx="5029200" cy="4114800"/>
          </a:xfrm>
          <a:prstGeom prst="rect">
            <a:avLst/>
          </a:prstGeom>
          <a:noFill/>
          <a:ln>
            <a:noFill/>
          </a:ln>
          <a:extLst/>
        </p:spPr>
        <p:txBody>
          <a:bodyPr vert="horz" wrap="square" lIns="91440" tIns="45720" rIns="91440" bIns="45720" numCol="1" anchor="t" anchorCtr="0" compatLnSpc="1">
            <a:prstTxWarp prst="textNoShape">
              <a:avLst/>
            </a:prstTxWarp>
          </a:body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4102" name="Rectangle 6">
            <a:extLst>
              <a:ext uri="{FF2B5EF4-FFF2-40B4-BE49-F238E27FC236}">
                <a16:creationId xmlns:a16="http://schemas.microsoft.com/office/drawing/2014/main" id="{FBE530F0-4266-432C-942A-2AE805C83469}"/>
              </a:ext>
            </a:extLst>
          </p:cNvPr>
          <p:cNvSpPr>
            <a:spLocks noGrp="1" noChangeArrowheads="1"/>
          </p:cNvSpPr>
          <p:nvPr>
            <p:ph type="ftr" sz="quarter" idx="4"/>
          </p:nvPr>
        </p:nvSpPr>
        <p:spPr bwMode="auto">
          <a:xfrm>
            <a:off x="0" y="8686800"/>
            <a:ext cx="2971800" cy="457200"/>
          </a:xfrm>
          <a:prstGeom prst="rect">
            <a:avLst/>
          </a:prstGeom>
          <a:noFill/>
          <a:ln>
            <a:noFill/>
          </a:ln>
          <a:extLst/>
        </p:spPr>
        <p:txBody>
          <a:bodyPr vert="horz" wrap="square" lIns="91440" tIns="45720" rIns="91440" bIns="45720" numCol="1" anchor="b" anchorCtr="0" compatLnSpc="1">
            <a:prstTxWarp prst="textNoShape">
              <a:avLst/>
            </a:prstTxWarp>
          </a:bodyPr>
          <a:lstStyle>
            <a:lvl1pPr>
              <a:defRPr sz="1200">
                <a:latin typeface="Arial" charset="0"/>
                <a:ea typeface="ヒラギノ角ゴ Pro W3" charset="0"/>
                <a:cs typeface="ヒラギノ角ゴ Pro W3" charset="0"/>
              </a:defRPr>
            </a:lvl1pPr>
          </a:lstStyle>
          <a:p>
            <a:pPr>
              <a:defRPr/>
            </a:pPr>
            <a:endParaRPr lang="it-IT"/>
          </a:p>
        </p:txBody>
      </p:sp>
      <p:sp>
        <p:nvSpPr>
          <p:cNvPr id="4103" name="Rectangle 7">
            <a:extLst>
              <a:ext uri="{FF2B5EF4-FFF2-40B4-BE49-F238E27FC236}">
                <a16:creationId xmlns:a16="http://schemas.microsoft.com/office/drawing/2014/main" id="{BFB733DC-0353-4B6F-8C5F-51B475426989}"/>
              </a:ext>
            </a:extLst>
          </p:cNvPr>
          <p:cNvSpPr>
            <a:spLocks noGrp="1" noChangeArrowheads="1"/>
          </p:cNvSpPr>
          <p:nvPr>
            <p:ph type="sldNum" sz="quarter" idx="5"/>
          </p:nvPr>
        </p:nvSpPr>
        <p:spPr bwMode="auto">
          <a:xfrm>
            <a:off x="3886200" y="8686800"/>
            <a:ext cx="2971800" cy="457200"/>
          </a:xfrm>
          <a:prstGeom prst="rect">
            <a:avLst/>
          </a:prstGeom>
          <a:noFill/>
          <a:ln>
            <a:noFill/>
          </a:ln>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0875FE2B-0063-4DD0-93FD-F863B67F5A6C}"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1pPr>
    <a:lvl2pPr marL="457200"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2pPr>
    <a:lvl3pPr marL="914400"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3pPr>
    <a:lvl4pPr marL="1371600"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4pPr>
    <a:lvl5pPr marL="1828800"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F9959BAF-C228-4AD3-8E84-5D6BF87F4B3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1E02580-37C3-4D56-9412-68104DAF6BAD}" type="slidenum">
              <a:rPr lang="it-IT" altLang="it-IT">
                <a:ea typeface="MS PGothic" panose="020B0600070205080204" pitchFamily="34" charset="-128"/>
              </a:rPr>
              <a:pPr>
                <a:spcBef>
                  <a:spcPct val="0"/>
                </a:spcBef>
              </a:pPr>
              <a:t>1</a:t>
            </a:fld>
            <a:endParaRPr lang="it-IT" altLang="it-IT">
              <a:ea typeface="MS PGothic" panose="020B0600070205080204" pitchFamily="34" charset="-128"/>
            </a:endParaRPr>
          </a:p>
        </p:txBody>
      </p:sp>
      <p:sp>
        <p:nvSpPr>
          <p:cNvPr id="5123" name="Rectangle 2">
            <a:extLst>
              <a:ext uri="{FF2B5EF4-FFF2-40B4-BE49-F238E27FC236}">
                <a16:creationId xmlns:a16="http://schemas.microsoft.com/office/drawing/2014/main" id="{084701E9-F8D4-4B9D-8B35-5EAA3419C00C}"/>
              </a:ext>
            </a:extLst>
          </p:cNvPr>
          <p:cNvSpPr>
            <a:spLocks noGrp="1" noRot="1" noChangeAspect="1" noChangeArrowheads="1" noTextEdit="1"/>
          </p:cNvSpPr>
          <p:nvPr>
            <p:ph type="sldImg"/>
          </p:nvPr>
        </p:nvSpPr>
        <p:spPr>
          <a:ln/>
        </p:spPr>
      </p:sp>
      <p:sp>
        <p:nvSpPr>
          <p:cNvPr id="5124" name="Rectangle 3">
            <a:extLst>
              <a:ext uri="{FF2B5EF4-FFF2-40B4-BE49-F238E27FC236}">
                <a16:creationId xmlns:a16="http://schemas.microsoft.com/office/drawing/2014/main" id="{17BB00DD-E6A5-415D-96E2-48873B0F60E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ea typeface="MS PGothic" panose="020B0600070205080204" pitchFamily="34" charset="-128"/>
            </a:endParaRPr>
          </a:p>
        </p:txBody>
      </p:sp>
    </p:spTree>
    <p:extLst>
      <p:ext uri="{BB962C8B-B14F-4D97-AF65-F5344CB8AC3E}">
        <p14:creationId xmlns:p14="http://schemas.microsoft.com/office/powerpoint/2010/main" val="31461726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a:defRPr/>
            </a:pPr>
            <a:fld id="{0875FE2B-0063-4DD0-93FD-F863B67F5A6C}" type="slidenum">
              <a:rPr lang="it-IT" altLang="it-IT" smtClean="0"/>
              <a:pPr>
                <a:defRPr/>
              </a:pPr>
              <a:t>11</a:t>
            </a:fld>
            <a:endParaRPr lang="it-IT" altLang="it-IT"/>
          </a:p>
        </p:txBody>
      </p:sp>
    </p:spTree>
    <p:extLst>
      <p:ext uri="{BB962C8B-B14F-4D97-AF65-F5344CB8AC3E}">
        <p14:creationId xmlns:p14="http://schemas.microsoft.com/office/powerpoint/2010/main" val="40224219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a:defRPr/>
            </a:pPr>
            <a:fld id="{0875FE2B-0063-4DD0-93FD-F863B67F5A6C}" type="slidenum">
              <a:rPr lang="it-IT" altLang="it-IT" smtClean="0"/>
              <a:pPr>
                <a:defRPr/>
              </a:pPr>
              <a:t>12</a:t>
            </a:fld>
            <a:endParaRPr lang="it-IT" altLang="it-IT"/>
          </a:p>
        </p:txBody>
      </p:sp>
    </p:spTree>
    <p:extLst>
      <p:ext uri="{BB962C8B-B14F-4D97-AF65-F5344CB8AC3E}">
        <p14:creationId xmlns:p14="http://schemas.microsoft.com/office/powerpoint/2010/main" val="1005420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a:defRPr/>
            </a:pPr>
            <a:fld id="{0875FE2B-0063-4DD0-93FD-F863B67F5A6C}" type="slidenum">
              <a:rPr lang="it-IT" altLang="it-IT" smtClean="0"/>
              <a:pPr>
                <a:defRPr/>
              </a:pPr>
              <a:t>13</a:t>
            </a:fld>
            <a:endParaRPr lang="it-IT" altLang="it-IT"/>
          </a:p>
        </p:txBody>
      </p:sp>
    </p:spTree>
    <p:extLst>
      <p:ext uri="{BB962C8B-B14F-4D97-AF65-F5344CB8AC3E}">
        <p14:creationId xmlns:p14="http://schemas.microsoft.com/office/powerpoint/2010/main" val="16556831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a:defRPr/>
            </a:pPr>
            <a:fld id="{0875FE2B-0063-4DD0-93FD-F863B67F5A6C}" type="slidenum">
              <a:rPr lang="it-IT" altLang="it-IT" smtClean="0"/>
              <a:pPr>
                <a:defRPr/>
              </a:pPr>
              <a:t>14</a:t>
            </a:fld>
            <a:endParaRPr lang="it-IT" altLang="it-IT"/>
          </a:p>
        </p:txBody>
      </p:sp>
    </p:spTree>
    <p:extLst>
      <p:ext uri="{BB962C8B-B14F-4D97-AF65-F5344CB8AC3E}">
        <p14:creationId xmlns:p14="http://schemas.microsoft.com/office/powerpoint/2010/main" val="11800463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a:defRPr/>
            </a:pPr>
            <a:fld id="{0875FE2B-0063-4DD0-93FD-F863B67F5A6C}" type="slidenum">
              <a:rPr lang="it-IT" altLang="it-IT" smtClean="0"/>
              <a:pPr>
                <a:defRPr/>
              </a:pPr>
              <a:t>15</a:t>
            </a:fld>
            <a:endParaRPr lang="it-IT" altLang="it-IT"/>
          </a:p>
        </p:txBody>
      </p:sp>
    </p:spTree>
    <p:extLst>
      <p:ext uri="{BB962C8B-B14F-4D97-AF65-F5344CB8AC3E}">
        <p14:creationId xmlns:p14="http://schemas.microsoft.com/office/powerpoint/2010/main" val="20401179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a:defRPr/>
            </a:pPr>
            <a:fld id="{0875FE2B-0063-4DD0-93FD-F863B67F5A6C}" type="slidenum">
              <a:rPr lang="it-IT" altLang="it-IT" smtClean="0"/>
              <a:pPr>
                <a:defRPr/>
              </a:pPr>
              <a:t>16</a:t>
            </a:fld>
            <a:endParaRPr lang="it-IT" altLang="it-IT"/>
          </a:p>
        </p:txBody>
      </p:sp>
    </p:spTree>
    <p:extLst>
      <p:ext uri="{BB962C8B-B14F-4D97-AF65-F5344CB8AC3E}">
        <p14:creationId xmlns:p14="http://schemas.microsoft.com/office/powerpoint/2010/main" val="12465396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F9959BAF-C228-4AD3-8E84-5D6BF87F4B3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1E02580-37C3-4D56-9412-68104DAF6BAD}" type="slidenum">
              <a:rPr lang="it-IT" altLang="it-IT">
                <a:ea typeface="MS PGothic" panose="020B0600070205080204" pitchFamily="34" charset="-128"/>
              </a:rPr>
              <a:pPr>
                <a:spcBef>
                  <a:spcPct val="0"/>
                </a:spcBef>
              </a:pPr>
              <a:t>17</a:t>
            </a:fld>
            <a:endParaRPr lang="it-IT" altLang="it-IT">
              <a:ea typeface="MS PGothic" panose="020B0600070205080204" pitchFamily="34" charset="-128"/>
            </a:endParaRPr>
          </a:p>
        </p:txBody>
      </p:sp>
      <p:sp>
        <p:nvSpPr>
          <p:cNvPr id="5123" name="Rectangle 2">
            <a:extLst>
              <a:ext uri="{FF2B5EF4-FFF2-40B4-BE49-F238E27FC236}">
                <a16:creationId xmlns:a16="http://schemas.microsoft.com/office/drawing/2014/main" id="{084701E9-F8D4-4B9D-8B35-5EAA3419C00C}"/>
              </a:ext>
            </a:extLst>
          </p:cNvPr>
          <p:cNvSpPr>
            <a:spLocks noGrp="1" noRot="1" noChangeAspect="1" noChangeArrowheads="1" noTextEdit="1"/>
          </p:cNvSpPr>
          <p:nvPr>
            <p:ph type="sldImg"/>
          </p:nvPr>
        </p:nvSpPr>
        <p:spPr>
          <a:ln/>
        </p:spPr>
      </p:sp>
      <p:sp>
        <p:nvSpPr>
          <p:cNvPr id="5124" name="Rectangle 3">
            <a:extLst>
              <a:ext uri="{FF2B5EF4-FFF2-40B4-BE49-F238E27FC236}">
                <a16:creationId xmlns:a16="http://schemas.microsoft.com/office/drawing/2014/main" id="{17BB00DD-E6A5-415D-96E2-48873B0F60E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ea typeface="MS PGothic" panose="020B0600070205080204" pitchFamily="34" charset="-128"/>
            </a:endParaRPr>
          </a:p>
        </p:txBody>
      </p:sp>
    </p:spTree>
    <p:extLst>
      <p:ext uri="{BB962C8B-B14F-4D97-AF65-F5344CB8AC3E}">
        <p14:creationId xmlns:p14="http://schemas.microsoft.com/office/powerpoint/2010/main" val="32208435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B3D342E7-A370-48B9-A331-0AB9B32A26F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ヒラギノ角ゴ Pro W3" charset="-128"/>
              </a:defRPr>
            </a:lvl1pPr>
            <a:lvl2pPr marL="742950" indent="-285750">
              <a:defRPr sz="2400">
                <a:solidFill>
                  <a:schemeClr val="tx1"/>
                </a:solidFill>
                <a:latin typeface="Arial" panose="020B0604020202020204" pitchFamily="34" charset="0"/>
                <a:ea typeface="ヒラギノ角ゴ Pro W3" charset="-128"/>
              </a:defRPr>
            </a:lvl2pPr>
            <a:lvl3pPr marL="1143000" indent="-228600">
              <a:defRPr sz="2400">
                <a:solidFill>
                  <a:schemeClr val="tx1"/>
                </a:solidFill>
                <a:latin typeface="Arial" panose="020B0604020202020204" pitchFamily="34" charset="0"/>
                <a:ea typeface="ヒラギノ角ゴ Pro W3" charset="-128"/>
              </a:defRPr>
            </a:lvl3pPr>
            <a:lvl4pPr marL="1600200" indent="-228600">
              <a:defRPr sz="2400">
                <a:solidFill>
                  <a:schemeClr val="tx1"/>
                </a:solidFill>
                <a:latin typeface="Arial" panose="020B0604020202020204" pitchFamily="34" charset="0"/>
                <a:ea typeface="ヒラギノ角ゴ Pro W3" charset="-128"/>
              </a:defRPr>
            </a:lvl4pPr>
            <a:lvl5pPr marL="2057400" indent="-22860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52237EC1-B2FD-404E-A1A1-DE895F6F384C}" type="slidenum">
              <a:rPr lang="it-IT" altLang="it-IT" sz="1200"/>
              <a:pPr/>
              <a:t>2</a:t>
            </a:fld>
            <a:endParaRPr lang="it-IT" altLang="it-IT" sz="1200"/>
          </a:p>
        </p:txBody>
      </p:sp>
      <p:sp>
        <p:nvSpPr>
          <p:cNvPr id="7171" name="Rectangle 2">
            <a:extLst>
              <a:ext uri="{FF2B5EF4-FFF2-40B4-BE49-F238E27FC236}">
                <a16:creationId xmlns:a16="http://schemas.microsoft.com/office/drawing/2014/main" id="{1232FACC-2C36-4171-9647-CFB31992E31E}"/>
              </a:ext>
            </a:extLst>
          </p:cNvPr>
          <p:cNvSpPr>
            <a:spLocks noGrp="1" noRot="1" noChangeAspect="1" noChangeArrowheads="1" noTextEdit="1"/>
          </p:cNvSpPr>
          <p:nvPr>
            <p:ph type="sldImg"/>
          </p:nvPr>
        </p:nvSpPr>
        <p:spPr>
          <a:ln/>
        </p:spPr>
      </p:sp>
      <p:sp>
        <p:nvSpPr>
          <p:cNvPr id="7172" name="Rectangle 3">
            <a:extLst>
              <a:ext uri="{FF2B5EF4-FFF2-40B4-BE49-F238E27FC236}">
                <a16:creationId xmlns:a16="http://schemas.microsoft.com/office/drawing/2014/main" id="{63C84B3F-F479-4B4F-82F8-32B46314311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it-IT">
              <a:latin typeface="Arial" panose="020B0604020202020204" pitchFamily="34" charset="0"/>
              <a:ea typeface="ヒラギノ角ゴ Pro W3"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a:defRPr/>
            </a:pPr>
            <a:fld id="{0875FE2B-0063-4DD0-93FD-F863B67F5A6C}" type="slidenum">
              <a:rPr lang="it-IT" altLang="it-IT" smtClean="0"/>
              <a:pPr>
                <a:defRPr/>
              </a:pPr>
              <a:t>3</a:t>
            </a:fld>
            <a:endParaRPr lang="it-IT" altLang="it-IT"/>
          </a:p>
        </p:txBody>
      </p:sp>
    </p:spTree>
    <p:extLst>
      <p:ext uri="{BB962C8B-B14F-4D97-AF65-F5344CB8AC3E}">
        <p14:creationId xmlns:p14="http://schemas.microsoft.com/office/powerpoint/2010/main" val="15055170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a:defRPr/>
            </a:pPr>
            <a:fld id="{0875FE2B-0063-4DD0-93FD-F863B67F5A6C}" type="slidenum">
              <a:rPr lang="it-IT" altLang="it-IT" smtClean="0"/>
              <a:pPr>
                <a:defRPr/>
              </a:pPr>
              <a:t>4</a:t>
            </a:fld>
            <a:endParaRPr lang="it-IT" altLang="it-IT"/>
          </a:p>
        </p:txBody>
      </p:sp>
    </p:spTree>
    <p:extLst>
      <p:ext uri="{BB962C8B-B14F-4D97-AF65-F5344CB8AC3E}">
        <p14:creationId xmlns:p14="http://schemas.microsoft.com/office/powerpoint/2010/main" val="1847618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a:defRPr/>
            </a:pPr>
            <a:fld id="{0875FE2B-0063-4DD0-93FD-F863B67F5A6C}" type="slidenum">
              <a:rPr lang="it-IT" altLang="it-IT" smtClean="0"/>
              <a:pPr>
                <a:defRPr/>
              </a:pPr>
              <a:t>5</a:t>
            </a:fld>
            <a:endParaRPr lang="it-IT" altLang="it-IT"/>
          </a:p>
        </p:txBody>
      </p:sp>
    </p:spTree>
    <p:extLst>
      <p:ext uri="{BB962C8B-B14F-4D97-AF65-F5344CB8AC3E}">
        <p14:creationId xmlns:p14="http://schemas.microsoft.com/office/powerpoint/2010/main" val="4233484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a:defRPr/>
            </a:pPr>
            <a:fld id="{0875FE2B-0063-4DD0-93FD-F863B67F5A6C}" type="slidenum">
              <a:rPr lang="it-IT" altLang="it-IT" smtClean="0"/>
              <a:pPr>
                <a:defRPr/>
              </a:pPr>
              <a:t>6</a:t>
            </a:fld>
            <a:endParaRPr lang="it-IT" altLang="it-IT"/>
          </a:p>
        </p:txBody>
      </p:sp>
    </p:spTree>
    <p:extLst>
      <p:ext uri="{BB962C8B-B14F-4D97-AF65-F5344CB8AC3E}">
        <p14:creationId xmlns:p14="http://schemas.microsoft.com/office/powerpoint/2010/main" val="17176359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a:defRPr/>
            </a:pPr>
            <a:fld id="{0875FE2B-0063-4DD0-93FD-F863B67F5A6C}" type="slidenum">
              <a:rPr lang="it-IT" altLang="it-IT" smtClean="0"/>
              <a:pPr>
                <a:defRPr/>
              </a:pPr>
              <a:t>7</a:t>
            </a:fld>
            <a:endParaRPr lang="it-IT" altLang="it-IT"/>
          </a:p>
        </p:txBody>
      </p:sp>
    </p:spTree>
    <p:extLst>
      <p:ext uri="{BB962C8B-B14F-4D97-AF65-F5344CB8AC3E}">
        <p14:creationId xmlns:p14="http://schemas.microsoft.com/office/powerpoint/2010/main" val="29067103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a:defRPr/>
            </a:pPr>
            <a:fld id="{0875FE2B-0063-4DD0-93FD-F863B67F5A6C}" type="slidenum">
              <a:rPr lang="it-IT" altLang="it-IT" smtClean="0"/>
              <a:pPr>
                <a:defRPr/>
              </a:pPr>
              <a:t>8</a:t>
            </a:fld>
            <a:endParaRPr lang="it-IT" altLang="it-IT"/>
          </a:p>
        </p:txBody>
      </p:sp>
    </p:spTree>
    <p:extLst>
      <p:ext uri="{BB962C8B-B14F-4D97-AF65-F5344CB8AC3E}">
        <p14:creationId xmlns:p14="http://schemas.microsoft.com/office/powerpoint/2010/main" val="17632422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a:defRPr/>
            </a:pPr>
            <a:fld id="{0875FE2B-0063-4DD0-93FD-F863B67F5A6C}" type="slidenum">
              <a:rPr lang="it-IT" altLang="it-IT" smtClean="0"/>
              <a:pPr>
                <a:defRPr/>
              </a:pPr>
              <a:t>9</a:t>
            </a:fld>
            <a:endParaRPr lang="it-IT" altLang="it-IT"/>
          </a:p>
        </p:txBody>
      </p:sp>
    </p:spTree>
    <p:extLst>
      <p:ext uri="{BB962C8B-B14F-4D97-AF65-F5344CB8AC3E}">
        <p14:creationId xmlns:p14="http://schemas.microsoft.com/office/powerpoint/2010/main" val="22652531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6" descr="cover.jpg">
            <a:extLst>
              <a:ext uri="{FF2B5EF4-FFF2-40B4-BE49-F238E27FC236}">
                <a16:creationId xmlns:a16="http://schemas.microsoft.com/office/drawing/2014/main" id="{34D2C0D1-D891-4867-B849-850F5A9924C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9525"/>
            <a:ext cx="9144000"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1458987" y="3878560"/>
            <a:ext cx="6929437" cy="990600"/>
          </a:xfrm>
        </p:spPr>
        <p:txBody>
          <a:bodyPr/>
          <a:lstStyle>
            <a:lvl1pPr>
              <a:lnSpc>
                <a:spcPts val="2200"/>
              </a:lnSpc>
              <a:defRPr b="1">
                <a:solidFill>
                  <a:schemeClr val="bg1"/>
                </a:solidFill>
                <a:latin typeface="Franklin Gothic Medium"/>
                <a:cs typeface="Franklin Gothic Medium"/>
              </a:defRPr>
            </a:lvl1pPr>
          </a:lstStyle>
          <a:p>
            <a:pPr lvl="0"/>
            <a:r>
              <a:rPr lang="it-IT" noProof="0" dirty="0"/>
              <a:t>Click to </a:t>
            </a:r>
            <a:r>
              <a:rPr lang="it-IT" noProof="0" dirty="0" err="1"/>
              <a:t>edit</a:t>
            </a:r>
            <a:r>
              <a:rPr lang="it-IT" noProof="0" dirty="0"/>
              <a:t> Master </a:t>
            </a:r>
            <a:r>
              <a:rPr lang="it-IT" noProof="0" dirty="0" err="1"/>
              <a:t>title</a:t>
            </a:r>
            <a:r>
              <a:rPr lang="it-IT" noProof="0" dirty="0"/>
              <a:t> style</a:t>
            </a:r>
          </a:p>
        </p:txBody>
      </p:sp>
      <p:sp>
        <p:nvSpPr>
          <p:cNvPr id="3075" name="Rectangle 3"/>
          <p:cNvSpPr>
            <a:spLocks noGrp="1" noChangeArrowheads="1"/>
          </p:cNvSpPr>
          <p:nvPr>
            <p:ph type="subTitle" idx="1"/>
          </p:nvPr>
        </p:nvSpPr>
        <p:spPr>
          <a:xfrm>
            <a:off x="1458987" y="5106888"/>
            <a:ext cx="6929437" cy="914400"/>
          </a:xfrm>
          <a:prstGeom prst="rect">
            <a:avLst/>
          </a:prstGeom>
        </p:spPr>
        <p:txBody>
          <a:bodyPr/>
          <a:lstStyle>
            <a:lvl1pPr marL="0" indent="0">
              <a:defRPr sz="2200" b="0" i="0">
                <a:solidFill>
                  <a:schemeClr val="bg1"/>
                </a:solidFill>
                <a:latin typeface="Franklin Gothic Book"/>
                <a:cs typeface="Franklin Gothic Book"/>
              </a:defRPr>
            </a:lvl1pPr>
          </a:lstStyle>
          <a:p>
            <a:pPr lvl="0"/>
            <a:r>
              <a:rPr lang="it-IT" noProof="0" dirty="0"/>
              <a:t>Fare clic per modificare lo stile del sottotitolo dello schema</a:t>
            </a:r>
          </a:p>
        </p:txBody>
      </p:sp>
    </p:spTree>
    <p:extLst>
      <p:ext uri="{BB962C8B-B14F-4D97-AF65-F5344CB8AC3E}">
        <p14:creationId xmlns:p14="http://schemas.microsoft.com/office/powerpoint/2010/main" val="3425261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20BADAB4-3C7E-4726-B067-B5B1B672F6CC}"/>
              </a:ext>
            </a:extLst>
          </p:cNvPr>
          <p:cNvSpPr txBox="1">
            <a:spLocks noChangeArrowheads="1"/>
          </p:cNvSpPr>
          <p:nvPr userDrawn="1"/>
        </p:nvSpPr>
        <p:spPr bwMode="auto">
          <a:xfrm>
            <a:off x="539750" y="1019175"/>
            <a:ext cx="8002588" cy="46038"/>
          </a:xfrm>
          <a:prstGeom prst="rect">
            <a:avLst/>
          </a:prstGeom>
          <a:solidFill>
            <a:srgbClr val="464990"/>
          </a:solidFill>
          <a:ln>
            <a:noFill/>
          </a:ln>
          <a:extLst/>
        </p:spPr>
        <p:txBody>
          <a:bodyPr tIns="0" bIns="0" anchor="ctr"/>
          <a:lstStyle>
            <a:lvl1pPr>
              <a:defRPr sz="2400">
                <a:solidFill>
                  <a:schemeClr val="tx1"/>
                </a:solidFill>
                <a:latin typeface="Arial" pitchFamily="34" charset="0"/>
                <a:ea typeface="ヒラギノ角ゴ Pro W3" charset="-128"/>
              </a:defRPr>
            </a:lvl1pPr>
            <a:lvl2pPr marL="742950" indent="-285750">
              <a:defRPr sz="2400">
                <a:solidFill>
                  <a:schemeClr val="tx1"/>
                </a:solidFill>
                <a:latin typeface="Arial" pitchFamily="34" charset="0"/>
                <a:ea typeface="ヒラギノ角ゴ Pro W3" charset="-128"/>
              </a:defRPr>
            </a:lvl2pPr>
            <a:lvl3pPr marL="1143000" indent="-228600">
              <a:defRPr sz="2400">
                <a:solidFill>
                  <a:schemeClr val="tx1"/>
                </a:solidFill>
                <a:latin typeface="Arial" pitchFamily="34" charset="0"/>
                <a:ea typeface="ヒラギノ角ゴ Pro W3" charset="-128"/>
              </a:defRPr>
            </a:lvl3pPr>
            <a:lvl4pPr marL="1600200" indent="-228600">
              <a:defRPr sz="2400">
                <a:solidFill>
                  <a:schemeClr val="tx1"/>
                </a:solidFill>
                <a:latin typeface="Arial" pitchFamily="34" charset="0"/>
                <a:ea typeface="ヒラギノ角ゴ Pro W3" charset="-128"/>
              </a:defRPr>
            </a:lvl4pPr>
            <a:lvl5pPr marL="2057400" indent="-228600">
              <a:defRPr sz="2400">
                <a:solidFill>
                  <a:schemeClr val="tx1"/>
                </a:solidFill>
                <a:latin typeface="Arial"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charset="-128"/>
              </a:defRPr>
            </a:lvl9pPr>
          </a:lstStyle>
          <a:p>
            <a:pPr algn="ctr">
              <a:defRPr/>
            </a:pPr>
            <a:endParaRPr lang="it-IT" sz="1800" dirty="0">
              <a:solidFill>
                <a:schemeClr val="bg1"/>
              </a:solidFill>
              <a:latin typeface="Franklin Gothic Book" pitchFamily="34" charset="0"/>
            </a:endParaRPr>
          </a:p>
        </p:txBody>
      </p:sp>
      <p:pic>
        <p:nvPicPr>
          <p:cNvPr id="5" name="Immagine 8">
            <a:extLst>
              <a:ext uri="{FF2B5EF4-FFF2-40B4-BE49-F238E27FC236}">
                <a16:creationId xmlns:a16="http://schemas.microsoft.com/office/drawing/2014/main" id="{3B10B3B3-CAE6-44FD-BB5A-8397199A4D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76825" y="466725"/>
            <a:ext cx="1487488"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descr="C:\Users\Menna\Desktop\logo.jpg">
            <a:extLst>
              <a:ext uri="{FF2B5EF4-FFF2-40B4-BE49-F238E27FC236}">
                <a16:creationId xmlns:a16="http://schemas.microsoft.com/office/drawing/2014/main" id="{1469C9CA-07FB-4E25-94AB-2732B35BA17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732588" y="403225"/>
            <a:ext cx="1884362" cy="59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2"/>
          <p:cNvSpPr>
            <a:spLocks noGrp="1" noChangeArrowheads="1"/>
          </p:cNvSpPr>
          <p:nvPr>
            <p:ph type="title"/>
          </p:nvPr>
        </p:nvSpPr>
        <p:spPr bwMode="auto">
          <a:xfrm>
            <a:off x="539552" y="104775"/>
            <a:ext cx="8002786" cy="914400"/>
          </a:xfrm>
          <a:prstGeom prst="rect">
            <a:avLst/>
          </a:prstGeom>
          <a:noFill/>
          <a:ln>
            <a:noFill/>
          </a:ln>
          <a:extLst/>
        </p:spPr>
        <p:txBody>
          <a:bodyPr/>
          <a:lstStyle/>
          <a:p>
            <a:pPr lvl="0"/>
            <a:r>
              <a:rPr lang="it-IT" dirty="0"/>
              <a:t>Fare clic per modificare stile</a:t>
            </a:r>
          </a:p>
        </p:txBody>
      </p:sp>
      <p:sp>
        <p:nvSpPr>
          <p:cNvPr id="7" name="Rectangle 6">
            <a:extLst>
              <a:ext uri="{FF2B5EF4-FFF2-40B4-BE49-F238E27FC236}">
                <a16:creationId xmlns:a16="http://schemas.microsoft.com/office/drawing/2014/main" id="{EDEB1156-AC95-4BDC-8641-0F6E23ECF1DE}"/>
              </a:ext>
            </a:extLst>
          </p:cNvPr>
          <p:cNvSpPr>
            <a:spLocks noGrp="1" noChangeArrowheads="1"/>
          </p:cNvSpPr>
          <p:nvPr>
            <p:ph type="sldNum" sz="quarter" idx="10"/>
          </p:nvPr>
        </p:nvSpPr>
        <p:spPr/>
        <p:txBody>
          <a:bodyPr/>
          <a:lstStyle>
            <a:lvl1pPr>
              <a:defRPr smtClean="0">
                <a:solidFill>
                  <a:srgbClr val="FFFFFF"/>
                </a:solidFill>
              </a:defRPr>
            </a:lvl1pPr>
          </a:lstStyle>
          <a:p>
            <a:pPr>
              <a:defRPr/>
            </a:pPr>
            <a:fld id="{EC7D0646-FBE6-4BF6-AABF-C02CE3F7EEED}" type="slidenum">
              <a:rPr lang="it-IT" altLang="it-IT"/>
              <a:pPr>
                <a:defRPr/>
              </a:pPr>
              <a:t>‹N›</a:t>
            </a:fld>
            <a:endParaRPr lang="it-IT" altLang="it-IT"/>
          </a:p>
        </p:txBody>
      </p:sp>
    </p:spTree>
    <p:extLst>
      <p:ext uri="{BB962C8B-B14F-4D97-AF65-F5344CB8AC3E}">
        <p14:creationId xmlns:p14="http://schemas.microsoft.com/office/powerpoint/2010/main" val="3317279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DF71F940-E918-4E54-BB65-81C63DDA0C76}"/>
              </a:ext>
            </a:extLst>
          </p:cNvPr>
          <p:cNvSpPr>
            <a:spLocks noGrp="1" noChangeArrowheads="1"/>
          </p:cNvSpPr>
          <p:nvPr>
            <p:ph type="dt" sz="half" idx="10"/>
          </p:nvPr>
        </p:nvSpPr>
        <p:spPr>
          <a:ln/>
        </p:spPr>
        <p:txBody>
          <a:bodyPr/>
          <a:lstStyle>
            <a:lvl1pPr>
              <a:defRPr/>
            </a:lvl1pPr>
          </a:lstStyle>
          <a:p>
            <a:pPr>
              <a:defRPr/>
            </a:pPr>
            <a:endParaRPr lang="it-IT" dirty="0"/>
          </a:p>
        </p:txBody>
      </p:sp>
      <p:sp>
        <p:nvSpPr>
          <p:cNvPr id="3" name="Rectangle 5">
            <a:extLst>
              <a:ext uri="{FF2B5EF4-FFF2-40B4-BE49-F238E27FC236}">
                <a16:creationId xmlns:a16="http://schemas.microsoft.com/office/drawing/2014/main" id="{1ABD158A-5B53-4B42-ABDF-9B18C2440818}"/>
              </a:ext>
            </a:extLst>
          </p:cNvPr>
          <p:cNvSpPr>
            <a:spLocks noGrp="1" noChangeArrowheads="1"/>
          </p:cNvSpPr>
          <p:nvPr>
            <p:ph type="ftr" sz="quarter" idx="11"/>
          </p:nvPr>
        </p:nvSpPr>
        <p:spPr>
          <a:ln/>
        </p:spPr>
        <p:txBody>
          <a:bodyPr/>
          <a:lstStyle>
            <a:lvl1pPr>
              <a:defRPr/>
            </a:lvl1pPr>
          </a:lstStyle>
          <a:p>
            <a:pPr>
              <a:defRPr/>
            </a:pPr>
            <a:endParaRPr lang="it-IT" dirty="0"/>
          </a:p>
        </p:txBody>
      </p:sp>
      <p:sp>
        <p:nvSpPr>
          <p:cNvPr id="4" name="Rectangle 6">
            <a:extLst>
              <a:ext uri="{FF2B5EF4-FFF2-40B4-BE49-F238E27FC236}">
                <a16:creationId xmlns:a16="http://schemas.microsoft.com/office/drawing/2014/main" id="{22607142-DF95-4073-B1D0-3B4B1ECC1B58}"/>
              </a:ext>
            </a:extLst>
          </p:cNvPr>
          <p:cNvSpPr>
            <a:spLocks noGrp="1" noChangeArrowheads="1"/>
          </p:cNvSpPr>
          <p:nvPr>
            <p:ph type="sldNum" sz="quarter" idx="12"/>
          </p:nvPr>
        </p:nvSpPr>
        <p:spPr>
          <a:ln/>
        </p:spPr>
        <p:txBody>
          <a:bodyPr/>
          <a:lstStyle>
            <a:lvl1pPr>
              <a:defRPr/>
            </a:lvl1pPr>
          </a:lstStyle>
          <a:p>
            <a:pPr>
              <a:defRPr/>
            </a:pPr>
            <a:fld id="{AA1248E4-95EC-4F33-B955-69C46FC7A27F}" type="slidenum">
              <a:rPr lang="it-IT" altLang="it-IT"/>
              <a:pPr>
                <a:defRPr/>
              </a:pPr>
              <a:t>‹N›</a:t>
            </a:fld>
            <a:endParaRPr lang="it-IT" altLang="it-IT"/>
          </a:p>
        </p:txBody>
      </p:sp>
    </p:spTree>
    <p:extLst>
      <p:ext uri="{BB962C8B-B14F-4D97-AF65-F5344CB8AC3E}">
        <p14:creationId xmlns:p14="http://schemas.microsoft.com/office/powerpoint/2010/main" val="255622787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7F12AC2-E36B-42CE-8AA7-1337860A502C}"/>
              </a:ext>
            </a:extLst>
          </p:cNvPr>
          <p:cNvSpPr>
            <a:spLocks noGrp="1" noChangeArrowheads="1"/>
          </p:cNvSpPr>
          <p:nvPr>
            <p:ph type="title"/>
          </p:nvPr>
        </p:nvSpPr>
        <p:spPr bwMode="auto">
          <a:xfrm>
            <a:off x="539750" y="76200"/>
            <a:ext cx="800735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it-IT" altLang="it-IT"/>
              <a:t>Fare clic per modificare stile</a:t>
            </a:r>
          </a:p>
        </p:txBody>
      </p:sp>
      <p:pic>
        <p:nvPicPr>
          <p:cNvPr id="1028" name="Picture 2" descr="piede.jpg">
            <a:extLst>
              <a:ext uri="{FF2B5EF4-FFF2-40B4-BE49-F238E27FC236}">
                <a16:creationId xmlns:a16="http://schemas.microsoft.com/office/drawing/2014/main" id="{134F49BE-D310-47BF-BAF8-76AAAE82161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7570788" y="6450013"/>
            <a:ext cx="1573212" cy="40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29" name="Straight Connector 4">
            <a:extLst>
              <a:ext uri="{FF2B5EF4-FFF2-40B4-BE49-F238E27FC236}">
                <a16:creationId xmlns:a16="http://schemas.microsoft.com/office/drawing/2014/main" id="{C66B525A-C954-446E-A2B7-B5277B885071}"/>
              </a:ext>
            </a:extLst>
          </p:cNvPr>
          <p:cNvCxnSpPr>
            <a:cxnSpLocks noChangeShapeType="1"/>
          </p:cNvCxnSpPr>
          <p:nvPr userDrawn="1"/>
        </p:nvCxnSpPr>
        <p:spPr bwMode="auto">
          <a:xfrm>
            <a:off x="539750" y="1052513"/>
            <a:ext cx="5603875" cy="0"/>
          </a:xfrm>
          <a:prstGeom prst="line">
            <a:avLst/>
          </a:prstGeom>
          <a:noFill/>
          <a:ln w="19050">
            <a:solidFill>
              <a:srgbClr val="822433"/>
            </a:solidFill>
            <a:round/>
            <a:headEnd/>
            <a:tailEnd/>
          </a:ln>
          <a:extLst>
            <a:ext uri="{909E8E84-426E-40DD-AFC4-6F175D3DCCD1}">
              <a14:hiddenFill xmlns:a14="http://schemas.microsoft.com/office/drawing/2010/main">
                <a:noFill/>
              </a14:hiddenFill>
            </a:ext>
          </a:extLst>
        </p:spPr>
      </p:cxnSp>
      <p:sp>
        <p:nvSpPr>
          <p:cNvPr id="1030" name="Rectangle 6">
            <a:extLst>
              <a:ext uri="{FF2B5EF4-FFF2-40B4-BE49-F238E27FC236}">
                <a16:creationId xmlns:a16="http://schemas.microsoft.com/office/drawing/2014/main" id="{6569213B-A7C7-43FB-95C8-D2FF8F4A891B}"/>
              </a:ext>
            </a:extLst>
          </p:cNvPr>
          <p:cNvSpPr>
            <a:spLocks noGrp="1" noChangeArrowheads="1"/>
          </p:cNvSpPr>
          <p:nvPr>
            <p:ph type="sldNum" sz="quarter" idx="4"/>
          </p:nvPr>
        </p:nvSpPr>
        <p:spPr bwMode="auto">
          <a:xfrm>
            <a:off x="8520113" y="6597650"/>
            <a:ext cx="609600" cy="214313"/>
          </a:xfrm>
          <a:prstGeom prst="rect">
            <a:avLst/>
          </a:prstGeom>
          <a:noFill/>
          <a:ln>
            <a:noFill/>
          </a:ln>
          <a:extLst/>
        </p:spPr>
        <p:txBody>
          <a:bodyPr vert="horz" wrap="square" lIns="0" tIns="0" rIns="0" bIns="0" numCol="1" anchor="t" anchorCtr="0" compatLnSpc="1">
            <a:prstTxWarp prst="textNoShape">
              <a:avLst/>
            </a:prstTxWarp>
          </a:bodyPr>
          <a:lstStyle>
            <a:lvl1pPr>
              <a:lnSpc>
                <a:spcPts val="900"/>
              </a:lnSpc>
              <a:defRPr sz="800" smtClean="0">
                <a:solidFill>
                  <a:schemeClr val="bg1"/>
                </a:solidFill>
                <a:latin typeface="Franklin Gothic Book" panose="020B0503020102020204" pitchFamily="34" charset="0"/>
              </a:defRPr>
            </a:lvl1pPr>
          </a:lstStyle>
          <a:p>
            <a:pPr>
              <a:defRPr/>
            </a:pPr>
            <a:fld id="{4EE59692-FDDC-4E17-940F-095716628021}"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Lst>
  <p:hf hdr="0" ftr="0" dt="0"/>
  <p:txStyles>
    <p:titleStyle>
      <a:lvl1pPr algn="l" rtl="0" eaLnBrk="0" fontAlgn="base" hangingPunct="0">
        <a:spcBef>
          <a:spcPct val="0"/>
        </a:spcBef>
        <a:spcAft>
          <a:spcPct val="0"/>
        </a:spcAft>
        <a:defRPr sz="2400">
          <a:solidFill>
            <a:srgbClr val="881E33"/>
          </a:solidFill>
          <a:latin typeface="Franklin Gothic Medium"/>
          <a:ea typeface="+mj-ea"/>
          <a:cs typeface="Franklin Gothic Medium"/>
        </a:defRPr>
      </a:lvl1pPr>
      <a:lvl2pPr algn="l" rtl="0" eaLnBrk="0" fontAlgn="base" hangingPunct="0">
        <a:spcBef>
          <a:spcPct val="0"/>
        </a:spcBef>
        <a:spcAft>
          <a:spcPct val="0"/>
        </a:spcAft>
        <a:defRPr sz="2400">
          <a:solidFill>
            <a:srgbClr val="881E33"/>
          </a:solidFill>
          <a:latin typeface="Franklin Gothic Medium" charset="0"/>
          <a:ea typeface="ヒラギノ角ゴ Pro W3" charset="0"/>
          <a:cs typeface="Franklin Gothic Medium" pitchFamily="34" charset="0"/>
        </a:defRPr>
      </a:lvl2pPr>
      <a:lvl3pPr algn="l" rtl="0" eaLnBrk="0" fontAlgn="base" hangingPunct="0">
        <a:spcBef>
          <a:spcPct val="0"/>
        </a:spcBef>
        <a:spcAft>
          <a:spcPct val="0"/>
        </a:spcAft>
        <a:defRPr sz="2400">
          <a:solidFill>
            <a:srgbClr val="881E33"/>
          </a:solidFill>
          <a:latin typeface="Franklin Gothic Medium" charset="0"/>
          <a:ea typeface="ヒラギノ角ゴ Pro W3" charset="0"/>
          <a:cs typeface="Franklin Gothic Medium" pitchFamily="34" charset="0"/>
        </a:defRPr>
      </a:lvl3pPr>
      <a:lvl4pPr algn="l" rtl="0" eaLnBrk="0" fontAlgn="base" hangingPunct="0">
        <a:spcBef>
          <a:spcPct val="0"/>
        </a:spcBef>
        <a:spcAft>
          <a:spcPct val="0"/>
        </a:spcAft>
        <a:defRPr sz="2400">
          <a:solidFill>
            <a:srgbClr val="881E33"/>
          </a:solidFill>
          <a:latin typeface="Franklin Gothic Medium" charset="0"/>
          <a:ea typeface="ヒラギノ角ゴ Pro W3" charset="0"/>
          <a:cs typeface="Franklin Gothic Medium" pitchFamily="34" charset="0"/>
        </a:defRPr>
      </a:lvl4pPr>
      <a:lvl5pPr algn="l" rtl="0" eaLnBrk="0" fontAlgn="base" hangingPunct="0">
        <a:spcBef>
          <a:spcPct val="0"/>
        </a:spcBef>
        <a:spcAft>
          <a:spcPct val="0"/>
        </a:spcAft>
        <a:defRPr sz="2400">
          <a:solidFill>
            <a:srgbClr val="881E33"/>
          </a:solidFill>
          <a:latin typeface="Franklin Gothic Medium" charset="0"/>
          <a:ea typeface="ヒラギノ角ゴ Pro W3" charset="0"/>
          <a:cs typeface="Franklin Gothic Medium" pitchFamily="34" charset="0"/>
        </a:defRPr>
      </a:lvl5pPr>
      <a:lvl6pPr marL="457200" algn="l" rtl="0" fontAlgn="base">
        <a:spcBef>
          <a:spcPct val="0"/>
        </a:spcBef>
        <a:spcAft>
          <a:spcPct val="0"/>
        </a:spcAft>
        <a:defRPr sz="2400">
          <a:solidFill>
            <a:srgbClr val="A30050"/>
          </a:solidFill>
          <a:latin typeface="Verdana" charset="0"/>
          <a:ea typeface="ヒラギノ角ゴ Pro W3" charset="0"/>
          <a:cs typeface="ヒラギノ角ゴ Pro W3" charset="0"/>
        </a:defRPr>
      </a:lvl6pPr>
      <a:lvl7pPr marL="914400" algn="l" rtl="0" fontAlgn="base">
        <a:spcBef>
          <a:spcPct val="0"/>
        </a:spcBef>
        <a:spcAft>
          <a:spcPct val="0"/>
        </a:spcAft>
        <a:defRPr sz="2400">
          <a:solidFill>
            <a:srgbClr val="A30050"/>
          </a:solidFill>
          <a:latin typeface="Verdana" charset="0"/>
          <a:ea typeface="ヒラギノ角ゴ Pro W3" charset="0"/>
          <a:cs typeface="ヒラギノ角ゴ Pro W3" charset="0"/>
        </a:defRPr>
      </a:lvl7pPr>
      <a:lvl8pPr marL="1371600" algn="l" rtl="0" fontAlgn="base">
        <a:spcBef>
          <a:spcPct val="0"/>
        </a:spcBef>
        <a:spcAft>
          <a:spcPct val="0"/>
        </a:spcAft>
        <a:defRPr sz="2400">
          <a:solidFill>
            <a:srgbClr val="A30050"/>
          </a:solidFill>
          <a:latin typeface="Verdana" charset="0"/>
          <a:ea typeface="ヒラギノ角ゴ Pro W3" charset="0"/>
          <a:cs typeface="ヒラギノ角ゴ Pro W3" charset="0"/>
        </a:defRPr>
      </a:lvl8pPr>
      <a:lvl9pPr marL="1828800" algn="l" rtl="0" fontAlgn="base">
        <a:spcBef>
          <a:spcPct val="0"/>
        </a:spcBef>
        <a:spcAft>
          <a:spcPct val="0"/>
        </a:spcAft>
        <a:defRPr sz="2400">
          <a:solidFill>
            <a:srgbClr val="A30050"/>
          </a:solidFill>
          <a:latin typeface="Verdana" charset="0"/>
          <a:ea typeface="ヒラギノ角ゴ Pro W3" charset="0"/>
          <a:cs typeface="ヒラギノ角ゴ Pro W3" charset="0"/>
        </a:defRPr>
      </a:lvl9pPr>
    </p:titleStyle>
    <p:bodyStyle>
      <a:lvl1pPr marL="342900" indent="-342900" algn="l" rtl="0" eaLnBrk="0" fontAlgn="base" hangingPunct="0">
        <a:lnSpc>
          <a:spcPts val="2200"/>
        </a:lnSpc>
        <a:spcBef>
          <a:spcPct val="20000"/>
        </a:spcBef>
        <a:spcAft>
          <a:spcPct val="0"/>
        </a:spcAft>
        <a:defRPr sz="1600">
          <a:solidFill>
            <a:schemeClr val="tx1"/>
          </a:solidFill>
          <a:latin typeface="Franklin Gothic Book"/>
          <a:ea typeface="+mn-ea"/>
          <a:cs typeface="Franklin Gothic Book"/>
        </a:defRPr>
      </a:lvl1pPr>
      <a:lvl2pPr marL="479425" indent="-285750" algn="l" rtl="0" eaLnBrk="0" fontAlgn="base" hangingPunct="0">
        <a:lnSpc>
          <a:spcPts val="2200"/>
        </a:lnSpc>
        <a:spcBef>
          <a:spcPct val="20000"/>
        </a:spcBef>
        <a:spcAft>
          <a:spcPct val="0"/>
        </a:spcAft>
        <a:buClr>
          <a:srgbClr val="822433"/>
        </a:buClr>
        <a:buSzPct val="100000"/>
        <a:buFont typeface="Arial" panose="020B0604020202020204" pitchFamily="34" charset="0"/>
        <a:buChar char="•"/>
        <a:defRPr sz="1400">
          <a:solidFill>
            <a:schemeClr val="tx1"/>
          </a:solidFill>
          <a:latin typeface="Franklin Gothic Book"/>
          <a:ea typeface="+mn-ea"/>
          <a:cs typeface="Franklin Gothic Book"/>
        </a:defRPr>
      </a:lvl2pPr>
      <a:lvl3pPr marL="1638300" indent="-304800" algn="l" rtl="0" eaLnBrk="0" fontAlgn="base" hangingPunct="0">
        <a:lnSpc>
          <a:spcPts val="2200"/>
        </a:lnSpc>
        <a:spcBef>
          <a:spcPct val="20000"/>
        </a:spcBef>
        <a:spcAft>
          <a:spcPct val="0"/>
        </a:spcAft>
        <a:buClr>
          <a:srgbClr val="822433"/>
        </a:buClr>
        <a:buSzPct val="100000"/>
        <a:buFont typeface="Arial" panose="020B0604020202020204" pitchFamily="34" charset="0"/>
        <a:buChar char="•"/>
        <a:defRPr sz="1200">
          <a:solidFill>
            <a:schemeClr val="tx1"/>
          </a:solidFill>
          <a:latin typeface="Franklin Gothic Book"/>
          <a:ea typeface="+mn-ea"/>
          <a:cs typeface="Franklin Gothic Book"/>
        </a:defRPr>
      </a:lvl3pPr>
      <a:lvl4pPr marL="2095500" indent="-266700" algn="l" rtl="0" eaLnBrk="0" fontAlgn="base" hangingPunct="0">
        <a:lnSpc>
          <a:spcPts val="2200"/>
        </a:lnSpc>
        <a:spcBef>
          <a:spcPct val="20000"/>
        </a:spcBef>
        <a:spcAft>
          <a:spcPct val="0"/>
        </a:spcAft>
        <a:buClr>
          <a:srgbClr val="822433"/>
        </a:buClr>
        <a:buSzPct val="100000"/>
        <a:buFont typeface="Arial" panose="020B0604020202020204" pitchFamily="34" charset="0"/>
        <a:buChar char="•"/>
        <a:defRPr sz="1000">
          <a:solidFill>
            <a:schemeClr val="tx1"/>
          </a:solidFill>
          <a:latin typeface="Franklin Gothic Book"/>
          <a:ea typeface="+mn-ea"/>
          <a:cs typeface="Franklin Gothic Book"/>
        </a:defRPr>
      </a:lvl4pPr>
      <a:lvl5pPr marL="2552700" indent="-266700" algn="l" rtl="0" eaLnBrk="0" fontAlgn="base" hangingPunct="0">
        <a:lnSpc>
          <a:spcPts val="2200"/>
        </a:lnSpc>
        <a:spcBef>
          <a:spcPct val="20000"/>
        </a:spcBef>
        <a:spcAft>
          <a:spcPct val="0"/>
        </a:spcAft>
        <a:buFont typeface="Arial" panose="020B0604020202020204" pitchFamily="34" charset="0"/>
        <a:defRPr sz="1600">
          <a:solidFill>
            <a:schemeClr val="tx1"/>
          </a:solidFill>
          <a:latin typeface="Franklin Gothic Book"/>
          <a:ea typeface="+mn-ea"/>
          <a:cs typeface="Franklin Gothic Book"/>
        </a:defRPr>
      </a:lvl5pPr>
      <a:lvl6pPr marL="3009900" indent="-266700" algn="l" rtl="0" fontAlgn="base">
        <a:lnSpc>
          <a:spcPts val="2200"/>
        </a:lnSpc>
        <a:spcBef>
          <a:spcPct val="20000"/>
        </a:spcBef>
        <a:spcAft>
          <a:spcPct val="0"/>
        </a:spcAft>
        <a:buFont typeface="Arial" charset="0"/>
        <a:defRPr sz="1600">
          <a:solidFill>
            <a:schemeClr val="tx1"/>
          </a:solidFill>
          <a:latin typeface="+mn-lt"/>
          <a:ea typeface="+mn-ea"/>
          <a:cs typeface="+mn-cs"/>
        </a:defRPr>
      </a:lvl6pPr>
      <a:lvl7pPr marL="3467100" indent="-266700" algn="l" rtl="0" fontAlgn="base">
        <a:lnSpc>
          <a:spcPts val="2200"/>
        </a:lnSpc>
        <a:spcBef>
          <a:spcPct val="20000"/>
        </a:spcBef>
        <a:spcAft>
          <a:spcPct val="0"/>
        </a:spcAft>
        <a:buFont typeface="Arial" charset="0"/>
        <a:defRPr sz="1600">
          <a:solidFill>
            <a:schemeClr val="tx1"/>
          </a:solidFill>
          <a:latin typeface="+mn-lt"/>
          <a:ea typeface="+mn-ea"/>
          <a:cs typeface="+mn-cs"/>
        </a:defRPr>
      </a:lvl7pPr>
      <a:lvl8pPr marL="3924300" indent="-266700" algn="l" rtl="0" fontAlgn="base">
        <a:lnSpc>
          <a:spcPts val="2200"/>
        </a:lnSpc>
        <a:spcBef>
          <a:spcPct val="20000"/>
        </a:spcBef>
        <a:spcAft>
          <a:spcPct val="0"/>
        </a:spcAft>
        <a:buFont typeface="Arial" charset="0"/>
        <a:defRPr sz="1600">
          <a:solidFill>
            <a:schemeClr val="tx1"/>
          </a:solidFill>
          <a:latin typeface="+mn-lt"/>
          <a:ea typeface="+mn-ea"/>
          <a:cs typeface="+mn-cs"/>
        </a:defRPr>
      </a:lvl8pPr>
      <a:lvl9pPr marL="4381500" indent="-266700" algn="l" rtl="0" fontAlgn="base">
        <a:lnSpc>
          <a:spcPts val="2200"/>
        </a:lnSpc>
        <a:spcBef>
          <a:spcPct val="20000"/>
        </a:spcBef>
        <a:spcAft>
          <a:spcPct val="0"/>
        </a:spcAft>
        <a:buFont typeface="Arial" charset="0"/>
        <a:defRPr sz="16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notesSlide" Target="../notesSlides/notesSlide12.xml"/><Relationship Id="rId7"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4.bin"/><Relationship Id="rId5" Type="http://schemas.openxmlformats.org/officeDocument/2006/relationships/image" Target="../media/image14.png"/><Relationship Id="rId4" Type="http://schemas.openxmlformats.org/officeDocument/2006/relationships/oleObject" Target="../embeddings/oleObject3.bin"/><Relationship Id="rId9" Type="http://schemas.openxmlformats.org/officeDocument/2006/relationships/oleObject" Target="../embeddings/oleObject6.bin"/></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10.png"/><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3322883"/>
      </p:ext>
    </p:extLst>
  </p:cSld>
  <p:clrMapOvr>
    <a:masterClrMapping/>
  </p:clrMapOvr>
  <p:transition>
    <p:dissolv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ttangolo arrotondato 13"/>
          <p:cNvSpPr/>
          <p:nvPr/>
        </p:nvSpPr>
        <p:spPr bwMode="auto">
          <a:xfrm>
            <a:off x="209956" y="2710024"/>
            <a:ext cx="3942867" cy="3661864"/>
          </a:xfrm>
          <a:prstGeom prst="roundRect">
            <a:avLst/>
          </a:prstGeom>
          <a:solidFill>
            <a:schemeClr val="bg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200" b="0" i="0" u="none" strike="noStrike" kern="1200" cap="none" spc="0" normalizeH="0" baseline="0" noProof="0" dirty="0">
                <a:ln>
                  <a:noFill/>
                </a:ln>
                <a:solidFill>
                  <a:srgbClr val="BBE0E3">
                    <a:lumMod val="10000"/>
                  </a:srgbClr>
                </a:solidFill>
                <a:effectLst/>
                <a:uLnTx/>
                <a:uFillTx/>
                <a:latin typeface="Arial Narrow" panose="020B0606020202030204" pitchFamily="34" charset="0"/>
                <a:ea typeface="Tahoma" panose="020B0604030504040204" pitchFamily="34" charset="0"/>
                <a:cs typeface="Tahoma" panose="020B0604030504040204" pitchFamily="34" charset="0"/>
              </a:rPr>
              <a:t>Il sapere nei secoli ha portato ad un relativo progresso.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200" b="0" i="0" u="none" strike="noStrike" kern="1200" cap="none" spc="0" normalizeH="0" baseline="0" noProof="0" dirty="0">
                <a:ln>
                  <a:noFill/>
                </a:ln>
                <a:solidFill>
                  <a:srgbClr val="BBE0E3">
                    <a:lumMod val="10000"/>
                  </a:srgbClr>
                </a:solidFill>
                <a:effectLst/>
                <a:uLnTx/>
                <a:uFillTx/>
                <a:latin typeface="Arial Narrow" panose="020B0606020202030204" pitchFamily="34" charset="0"/>
                <a:ea typeface="Tahoma" panose="020B0604030504040204" pitchFamily="34" charset="0"/>
                <a:cs typeface="Tahoma" panose="020B0604030504040204" pitchFamily="34" charset="0"/>
              </a:rPr>
              <a:t>Le tecnologie attestano una sempre maggiore capacità dell’uomo di adattamento ed una straordinaria capacità di utilizzare la natura per i propri scopi. </a:t>
            </a:r>
          </a:p>
        </p:txBody>
      </p:sp>
      <p:sp>
        <p:nvSpPr>
          <p:cNvPr id="15" name="Rettangolo arrotondato 14"/>
          <p:cNvSpPr/>
          <p:nvPr/>
        </p:nvSpPr>
        <p:spPr bwMode="auto">
          <a:xfrm>
            <a:off x="4928679" y="2710024"/>
            <a:ext cx="4042063" cy="3561938"/>
          </a:xfrm>
          <a:prstGeom prst="roundRect">
            <a:avLst/>
          </a:prstGeom>
          <a:solidFill>
            <a:schemeClr val="bg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200" b="0" i="0" u="none" strike="noStrike" kern="1200" cap="none" spc="0" normalizeH="0" baseline="0" noProof="0" dirty="0">
                <a:ln>
                  <a:noFill/>
                </a:ln>
                <a:solidFill>
                  <a:srgbClr val="BBE0E3">
                    <a:lumMod val="10000"/>
                  </a:srgbClr>
                </a:solidFill>
                <a:effectLst/>
                <a:uLnTx/>
                <a:uFillTx/>
                <a:latin typeface="Arial Narrow" panose="020B0606020202030204" pitchFamily="34" charset="0"/>
                <a:ea typeface="Tahoma" panose="020B0604030504040204" pitchFamily="34" charset="0"/>
                <a:cs typeface="Tahoma" panose="020B0604030504040204" pitchFamily="34" charset="0"/>
              </a:rPr>
              <a:t>Si ha l’impressione che la capacità di apprendere dalle esperienze e dagli errori del passato non esista.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200" b="0" i="0" u="none" strike="noStrike" kern="1200" cap="none" spc="0" normalizeH="0" baseline="0" noProof="0" dirty="0">
                <a:ln>
                  <a:noFill/>
                </a:ln>
                <a:solidFill>
                  <a:srgbClr val="BBE0E3">
                    <a:lumMod val="10000"/>
                  </a:srgbClr>
                </a:solidFill>
                <a:effectLst/>
                <a:uLnTx/>
                <a:uFillTx/>
                <a:latin typeface="Arial Narrow" panose="020B0606020202030204" pitchFamily="34" charset="0"/>
                <a:ea typeface="Tahoma" panose="020B0604030504040204" pitchFamily="34" charset="0"/>
                <a:cs typeface="Tahoma" panose="020B0604030504040204" pitchFamily="34" charset="0"/>
              </a:rPr>
              <a:t>Nei rapporti tra gli uomini questo non accade, nelle esperienze umane grandi e piccole c’è un continuo ripetersi di situazioni. </a:t>
            </a:r>
          </a:p>
        </p:txBody>
      </p:sp>
      <p:sp>
        <p:nvSpPr>
          <p:cNvPr id="16" name="Rettangolo arrotondato 15"/>
          <p:cNvSpPr/>
          <p:nvPr/>
        </p:nvSpPr>
        <p:spPr bwMode="auto">
          <a:xfrm>
            <a:off x="297856" y="1642640"/>
            <a:ext cx="3929013" cy="939145"/>
          </a:xfrm>
          <a:prstGeom prst="roundRect">
            <a:avLst/>
          </a:prstGeom>
          <a:solidFill>
            <a:srgbClr val="F6D16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800" b="1" i="0" u="none" strike="noStrike" kern="1200" cap="none" spc="0" normalizeH="0" baseline="0" noProof="0" dirty="0">
                <a:ln>
                  <a:noFill/>
                </a:ln>
                <a:solidFill>
                  <a:srgbClr val="BBE0E3">
                    <a:lumMod val="10000"/>
                  </a:srgbClr>
                </a:solidFill>
                <a:effectLst/>
                <a:uLnTx/>
                <a:uFillTx/>
                <a:latin typeface="Tahoma" panose="020B0604030504040204" pitchFamily="34" charset="0"/>
                <a:ea typeface="Tahoma" panose="020B0604030504040204" pitchFamily="34" charset="0"/>
                <a:cs typeface="Tahoma" panose="020B0604030504040204" pitchFamily="34" charset="0"/>
              </a:rPr>
              <a:t>Sapere tecnico</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800" b="0" i="0" u="none" strike="noStrike" kern="1200" cap="none" spc="0" normalizeH="0" baseline="0" noProof="0" dirty="0">
                <a:ln>
                  <a:noFill/>
                </a:ln>
                <a:solidFill>
                  <a:srgbClr val="BBE0E3">
                    <a:lumMod val="10000"/>
                  </a:srgbClr>
                </a:solidFill>
                <a:effectLst/>
                <a:uLnTx/>
                <a:uFillTx/>
                <a:latin typeface="Tahoma" panose="020B0604030504040204" pitchFamily="34" charset="0"/>
                <a:ea typeface="Tahoma" panose="020B0604030504040204" pitchFamily="34" charset="0"/>
                <a:cs typeface="Tahoma" panose="020B0604030504040204" pitchFamily="34" charset="0"/>
              </a:rPr>
              <a:t>Imparare a conoscere</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800" b="0" i="0" u="none" strike="noStrike" kern="1200" cap="none" spc="0" normalizeH="0" baseline="0" noProof="0" dirty="0">
                <a:ln>
                  <a:noFill/>
                </a:ln>
                <a:solidFill>
                  <a:srgbClr val="BBE0E3">
                    <a:lumMod val="10000"/>
                  </a:srgbClr>
                </a:solidFill>
                <a:effectLst/>
                <a:uLnTx/>
                <a:uFillTx/>
                <a:latin typeface="Tahoma" panose="020B0604030504040204" pitchFamily="34" charset="0"/>
                <a:ea typeface="Tahoma" panose="020B0604030504040204" pitchFamily="34" charset="0"/>
                <a:cs typeface="Tahoma" panose="020B0604030504040204" pitchFamily="34" charset="0"/>
              </a:rPr>
              <a:t>Imparare a fare</a:t>
            </a:r>
            <a:r>
              <a:rPr kumimoji="0" lang="it-IT" altLang="it-IT" sz="1800" b="0" i="0" u="none" strike="noStrike" kern="1200" cap="none" spc="0" normalizeH="0" baseline="0" noProof="0" dirty="0">
                <a:ln>
                  <a:noFill/>
                </a:ln>
                <a:solidFill>
                  <a:srgbClr val="003363">
                    <a:lumMod val="90000"/>
                    <a:lumOff val="10000"/>
                  </a:srgbClr>
                </a:solidFill>
                <a:effectLst/>
                <a:uLnTx/>
                <a:uFillTx/>
                <a:latin typeface="Arial Narrow" panose="020B0606020202030204" pitchFamily="34" charset="0"/>
                <a:ea typeface="ヒラギノ角ゴ Pro W3"/>
              </a:rPr>
              <a:t>. </a:t>
            </a:r>
          </a:p>
        </p:txBody>
      </p:sp>
      <p:sp>
        <p:nvSpPr>
          <p:cNvPr id="17" name="Rettangolo arrotondato 16"/>
          <p:cNvSpPr/>
          <p:nvPr/>
        </p:nvSpPr>
        <p:spPr bwMode="auto">
          <a:xfrm>
            <a:off x="4907896" y="1642640"/>
            <a:ext cx="4083628" cy="939145"/>
          </a:xfrm>
          <a:prstGeom prst="roundRect">
            <a:avLst/>
          </a:prstGeom>
          <a:solidFill>
            <a:srgbClr val="F6D16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800" b="1" i="0" u="none" strike="noStrike" kern="1200" cap="none" spc="0" normalizeH="0" baseline="0" noProof="0" dirty="0">
                <a:ln>
                  <a:noFill/>
                </a:ln>
                <a:solidFill>
                  <a:srgbClr val="BBE0E3">
                    <a:lumMod val="10000"/>
                  </a:srgbClr>
                </a:solidFill>
                <a:effectLst/>
                <a:uLnTx/>
                <a:uFillTx/>
                <a:latin typeface="Tahoma" panose="020B0604030504040204" pitchFamily="34" charset="0"/>
                <a:ea typeface="Tahoma" panose="020B0604030504040204" pitchFamily="34" charset="0"/>
                <a:cs typeface="Tahoma" panose="020B0604030504040204" pitchFamily="34" charset="0"/>
              </a:rPr>
              <a:t>Sapere politico</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800" b="0" i="0" u="none" strike="noStrike" kern="1200" cap="none" spc="0" normalizeH="0" baseline="0" noProof="0" dirty="0">
                <a:ln>
                  <a:noFill/>
                </a:ln>
                <a:solidFill>
                  <a:srgbClr val="BBE0E3">
                    <a:lumMod val="10000"/>
                  </a:srgbClr>
                </a:solidFill>
                <a:effectLst/>
                <a:uLnTx/>
                <a:uFillTx/>
                <a:latin typeface="Tahoma" panose="020B0604030504040204" pitchFamily="34" charset="0"/>
                <a:ea typeface="Tahoma" panose="020B0604030504040204" pitchFamily="34" charset="0"/>
                <a:cs typeface="Tahoma" panose="020B0604030504040204" pitchFamily="34" charset="0"/>
              </a:rPr>
              <a:t>Imparare a vivere con gli altri</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1800" b="0" i="0" u="none" strike="noStrike" kern="1200" cap="none" spc="0" normalizeH="0" baseline="0" noProof="0" dirty="0">
                <a:ln>
                  <a:noFill/>
                </a:ln>
                <a:solidFill>
                  <a:srgbClr val="BBE0E3">
                    <a:lumMod val="10000"/>
                  </a:srgbClr>
                </a:solidFill>
                <a:effectLst/>
                <a:uLnTx/>
                <a:uFillTx/>
                <a:latin typeface="Tahoma" panose="020B0604030504040204" pitchFamily="34" charset="0"/>
                <a:ea typeface="Tahoma" panose="020B0604030504040204" pitchFamily="34" charset="0"/>
                <a:cs typeface="Tahoma" panose="020B0604030504040204" pitchFamily="34" charset="0"/>
              </a:rPr>
              <a:t>Imparare ad essere </a:t>
            </a:r>
            <a:r>
              <a:rPr kumimoji="0" lang="it-IT" altLang="it-IT" sz="1800" b="0" i="0" u="none" strike="noStrike" kern="1200" cap="none" spc="0" normalizeH="0" baseline="0" noProof="0" dirty="0">
                <a:ln>
                  <a:noFill/>
                </a:ln>
                <a:solidFill>
                  <a:srgbClr val="003363">
                    <a:lumMod val="90000"/>
                    <a:lumOff val="10000"/>
                  </a:srgbClr>
                </a:solidFill>
                <a:effectLst/>
                <a:uLnTx/>
                <a:uFillTx/>
                <a:latin typeface="Arial Narrow" panose="020B0606020202030204" pitchFamily="34" charset="0"/>
                <a:ea typeface="ヒラギノ角ゴ Pro W3"/>
              </a:rPr>
              <a:t>. </a:t>
            </a:r>
          </a:p>
        </p:txBody>
      </p:sp>
      <p:sp>
        <p:nvSpPr>
          <p:cNvPr id="3" name="Rettangolo 2">
            <a:extLst>
              <a:ext uri="{FF2B5EF4-FFF2-40B4-BE49-F238E27FC236}">
                <a16:creationId xmlns:a16="http://schemas.microsoft.com/office/drawing/2014/main" id="{E42F4DDD-42C4-4AD5-A4C4-7003C38ACD41}"/>
              </a:ext>
            </a:extLst>
          </p:cNvPr>
          <p:cNvSpPr/>
          <p:nvPr/>
        </p:nvSpPr>
        <p:spPr>
          <a:xfrm>
            <a:off x="539552" y="1052736"/>
            <a:ext cx="2988319" cy="461665"/>
          </a:xfrm>
          <a:prstGeom prst="rect">
            <a:avLst/>
          </a:prstGeom>
          <a:solidFill>
            <a:srgbClr val="822433"/>
          </a:solidFill>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2400" b="0" i="0" u="none" strike="noStrike" kern="1200" cap="none" spc="0" normalizeH="0" baseline="0" noProof="0" dirty="0">
                <a:ln>
                  <a:noFill/>
                </a:ln>
                <a:solidFill>
                  <a:srgbClr val="FFFFFF"/>
                </a:solidFill>
                <a:effectLst/>
                <a:uLnTx/>
                <a:uFillTx/>
                <a:latin typeface="Arial Narrow" panose="020B0606020202030204" pitchFamily="34" charset="0"/>
                <a:ea typeface="Tahoma" panose="020B0604030504040204" pitchFamily="34" charset="0"/>
                <a:cs typeface="Tahoma" panose="020B0604030504040204" pitchFamily="34" charset="0"/>
              </a:rPr>
              <a:t>Con scienza e coscienza</a:t>
            </a:r>
          </a:p>
        </p:txBody>
      </p:sp>
    </p:spTree>
    <p:extLst>
      <p:ext uri="{BB962C8B-B14F-4D97-AF65-F5344CB8AC3E}">
        <p14:creationId xmlns:p14="http://schemas.microsoft.com/office/powerpoint/2010/main" val="38902611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8">
            <a:extLst>
              <a:ext uri="{FF2B5EF4-FFF2-40B4-BE49-F238E27FC236}">
                <a16:creationId xmlns:a16="http://schemas.microsoft.com/office/drawing/2014/main" id="{30047EC9-1260-4152-BC49-FF756FCB27B8}"/>
              </a:ext>
            </a:extLst>
          </p:cNvPr>
          <p:cNvSpPr>
            <a:spLocks noChangeArrowheads="1"/>
          </p:cNvSpPr>
          <p:nvPr/>
        </p:nvSpPr>
        <p:spPr bwMode="auto">
          <a:xfrm>
            <a:off x="0" y="6405563"/>
            <a:ext cx="6248400" cy="446087"/>
          </a:xfrm>
          <a:prstGeom prst="rect">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lnSpc>
                <a:spcPct val="55000"/>
              </a:lnSpc>
              <a:spcBef>
                <a:spcPct val="50000"/>
              </a:spcBef>
              <a:buFontTx/>
              <a:buNone/>
            </a:pPr>
            <a:endParaRPr lang="it-IT" altLang="it-IT" sz="2400">
              <a:solidFill>
                <a:srgbClr val="000000"/>
              </a:solidFill>
              <a:latin typeface="Tahoma" panose="020B0604030504040204" pitchFamily="34" charset="0"/>
            </a:endParaRPr>
          </a:p>
          <a:p>
            <a:pPr algn="ctr" eaLnBrk="1" hangingPunct="1">
              <a:lnSpc>
                <a:spcPct val="55000"/>
              </a:lnSpc>
              <a:spcBef>
                <a:spcPct val="50000"/>
              </a:spcBef>
              <a:buFontTx/>
              <a:buNone/>
            </a:pPr>
            <a:endParaRPr lang="it-IT" altLang="it-IT" sz="900">
              <a:solidFill>
                <a:srgbClr val="000000"/>
              </a:solidFill>
              <a:latin typeface="Tahoma" panose="020B0604030504040204" pitchFamily="34" charset="0"/>
            </a:endParaRPr>
          </a:p>
        </p:txBody>
      </p:sp>
      <p:graphicFrame>
        <p:nvGraphicFramePr>
          <p:cNvPr id="16394" name="Group 10">
            <a:extLst>
              <a:ext uri="{FF2B5EF4-FFF2-40B4-BE49-F238E27FC236}">
                <a16:creationId xmlns:a16="http://schemas.microsoft.com/office/drawing/2014/main" id="{153D5380-F303-4338-AD71-C9B165A10150}"/>
              </a:ext>
            </a:extLst>
          </p:cNvPr>
          <p:cNvGraphicFramePr>
            <a:graphicFrameLocks noGrp="1"/>
          </p:cNvGraphicFramePr>
          <p:nvPr/>
        </p:nvGraphicFramePr>
        <p:xfrm>
          <a:off x="6248400" y="6400800"/>
          <a:ext cx="2895600" cy="450909"/>
        </p:xfrm>
        <a:graphic>
          <a:graphicData uri="http://schemas.openxmlformats.org/drawingml/2006/table">
            <a:tbl>
              <a:tblPr/>
              <a:tblGrid>
                <a:gridCol w="609600">
                  <a:extLst>
                    <a:ext uri="{9D8B030D-6E8A-4147-A177-3AD203B41FA5}">
                      <a16:colId xmlns:a16="http://schemas.microsoft.com/office/drawing/2014/main" val="20000"/>
                    </a:ext>
                  </a:extLst>
                </a:gridCol>
                <a:gridCol w="609600">
                  <a:extLst>
                    <a:ext uri="{9D8B030D-6E8A-4147-A177-3AD203B41FA5}">
                      <a16:colId xmlns:a16="http://schemas.microsoft.com/office/drawing/2014/main" val="20001"/>
                    </a:ext>
                  </a:extLst>
                </a:gridCol>
                <a:gridCol w="762000">
                  <a:extLst>
                    <a:ext uri="{9D8B030D-6E8A-4147-A177-3AD203B41FA5}">
                      <a16:colId xmlns:a16="http://schemas.microsoft.com/office/drawing/2014/main" val="20002"/>
                    </a:ext>
                  </a:extLst>
                </a:gridCol>
                <a:gridCol w="914400">
                  <a:extLst>
                    <a:ext uri="{9D8B030D-6E8A-4147-A177-3AD203B41FA5}">
                      <a16:colId xmlns:a16="http://schemas.microsoft.com/office/drawing/2014/main" val="20003"/>
                    </a:ext>
                  </a:extLst>
                </a:gridCol>
              </a:tblGrid>
              <a:tr h="21316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900" b="0" i="0" u="none" strike="noStrike" cap="none" normalizeH="0" baseline="0">
                          <a:ln>
                            <a:noFill/>
                          </a:ln>
                          <a:solidFill>
                            <a:srgbClr val="DDDDDD"/>
                          </a:solidFill>
                          <a:effectLst/>
                          <a:latin typeface="Tahoma" pitchFamily="34" charset="0"/>
                        </a:rPr>
                        <a:t>HOME</a:t>
                      </a:r>
                    </a:p>
                  </a:txBody>
                  <a:tcPr marT="38030" marB="3803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900" b="0" i="0" u="none" strike="noStrike" cap="none" normalizeH="0" baseline="0">
                          <a:ln>
                            <a:noFill/>
                          </a:ln>
                          <a:solidFill>
                            <a:srgbClr val="DDDDDD"/>
                          </a:solidFill>
                          <a:effectLst/>
                          <a:latin typeface="Tahoma" pitchFamily="34" charset="0"/>
                        </a:rPr>
                        <a:t>AVANTI</a:t>
                      </a:r>
                    </a:p>
                  </a:txBody>
                  <a:tcPr marT="38030" marB="380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900" b="0" i="0" u="none" strike="noStrike" cap="none" normalizeH="0" baseline="0">
                          <a:ln>
                            <a:noFill/>
                          </a:ln>
                          <a:solidFill>
                            <a:srgbClr val="DDDDDD"/>
                          </a:solidFill>
                          <a:effectLst/>
                          <a:latin typeface="Tahoma" pitchFamily="34" charset="0"/>
                        </a:rPr>
                        <a:t>INDIETRO</a:t>
                      </a:r>
                    </a:p>
                  </a:txBody>
                  <a:tcPr marT="38030" marB="380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900" b="0" i="0" u="none" strike="noStrike" cap="none" normalizeH="0" baseline="0" dirty="0">
                          <a:ln>
                            <a:noFill/>
                          </a:ln>
                          <a:solidFill>
                            <a:srgbClr val="DDDDDD"/>
                          </a:solidFill>
                          <a:effectLst/>
                          <a:latin typeface="Tahoma" pitchFamily="34" charset="0"/>
                        </a:rPr>
                        <a:t>PRECEDENTE</a:t>
                      </a:r>
                    </a:p>
                  </a:txBody>
                  <a:tcPr marT="38030" marB="3803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22433"/>
                    </a:solidFill>
                  </a:tcPr>
                </a:tc>
                <a:extLst>
                  <a:ext uri="{0D108BD9-81ED-4DB2-BD59-A6C34878D82A}">
                    <a16:rowId xmlns:a16="http://schemas.microsoft.com/office/drawing/2014/main" val="10000"/>
                  </a:ext>
                </a:extLst>
              </a:tr>
              <a:tr h="23768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900" b="0" i="0" u="none" strike="noStrike" cap="none" normalizeH="0" baseline="0">
                        <a:ln>
                          <a:noFill/>
                        </a:ln>
                        <a:solidFill>
                          <a:schemeClr val="tx1"/>
                        </a:solidFill>
                        <a:effectLst/>
                        <a:latin typeface="Times New Roman" pitchFamily="18" charset="0"/>
                      </a:endParaRPr>
                    </a:p>
                  </a:txBody>
                  <a:tcPr marT="38030" marB="3803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900" b="0" i="0" u="none" strike="noStrike" cap="none" normalizeH="0" baseline="0">
                        <a:ln>
                          <a:noFill/>
                        </a:ln>
                        <a:solidFill>
                          <a:schemeClr val="tx1"/>
                        </a:solidFill>
                        <a:effectLst/>
                        <a:latin typeface="Times New Roman" pitchFamily="18" charset="0"/>
                      </a:endParaRPr>
                    </a:p>
                  </a:txBody>
                  <a:tcPr marT="38030" marB="380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900" b="0" i="0" u="none" strike="noStrike" cap="none" normalizeH="0" baseline="0">
                        <a:ln>
                          <a:noFill/>
                        </a:ln>
                        <a:solidFill>
                          <a:schemeClr val="tx1"/>
                        </a:solidFill>
                        <a:effectLst/>
                        <a:latin typeface="Times New Roman" pitchFamily="18" charset="0"/>
                      </a:endParaRPr>
                    </a:p>
                  </a:txBody>
                  <a:tcPr marT="38030" marB="380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900" b="0" i="0" u="none" strike="noStrike" cap="none" normalizeH="0" baseline="0" dirty="0">
                        <a:ln>
                          <a:noFill/>
                        </a:ln>
                        <a:solidFill>
                          <a:schemeClr val="tx1"/>
                        </a:solidFill>
                        <a:effectLst/>
                        <a:latin typeface="Times New Roman" pitchFamily="18" charset="0"/>
                      </a:endParaRPr>
                    </a:p>
                  </a:txBody>
                  <a:tcPr marT="38030" marB="3803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22433"/>
                    </a:solidFill>
                  </a:tcPr>
                </a:tc>
                <a:extLst>
                  <a:ext uri="{0D108BD9-81ED-4DB2-BD59-A6C34878D82A}">
                    <a16:rowId xmlns:a16="http://schemas.microsoft.com/office/drawing/2014/main" val="10001"/>
                  </a:ext>
                </a:extLst>
              </a:tr>
            </a:tbl>
          </a:graphicData>
        </a:graphic>
      </p:graphicFrame>
      <p:sp>
        <p:nvSpPr>
          <p:cNvPr id="6164" name="AutoShape 27">
            <a:hlinkClick r:id="" action="ppaction://hlinkshowjump?jump=firstslide" highlightClick="1"/>
            <a:extLst>
              <a:ext uri="{FF2B5EF4-FFF2-40B4-BE49-F238E27FC236}">
                <a16:creationId xmlns:a16="http://schemas.microsoft.com/office/drawing/2014/main" id="{AC4D13F0-F211-4E7B-AF8C-D5C57A800614}"/>
              </a:ext>
            </a:extLst>
          </p:cNvPr>
          <p:cNvSpPr>
            <a:spLocks noChangeArrowheads="1"/>
          </p:cNvSpPr>
          <p:nvPr/>
        </p:nvSpPr>
        <p:spPr bwMode="auto">
          <a:xfrm>
            <a:off x="6248400" y="6553200"/>
            <a:ext cx="609600" cy="304800"/>
          </a:xfrm>
          <a:prstGeom prst="actionButtonHome">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1200">
              <a:solidFill>
                <a:srgbClr val="000000"/>
              </a:solidFill>
              <a:latin typeface="Tahoma" panose="020B0604030504040204" pitchFamily="34" charset="0"/>
            </a:endParaRPr>
          </a:p>
        </p:txBody>
      </p:sp>
      <p:sp>
        <p:nvSpPr>
          <p:cNvPr id="6165" name="AutoShape 28">
            <a:hlinkClick r:id="" action="ppaction://hlinkshowjump?jump=nextslide" highlightClick="1"/>
            <a:extLst>
              <a:ext uri="{FF2B5EF4-FFF2-40B4-BE49-F238E27FC236}">
                <a16:creationId xmlns:a16="http://schemas.microsoft.com/office/drawing/2014/main" id="{37864B01-C508-407E-BC70-3B81E72F569D}"/>
              </a:ext>
            </a:extLst>
          </p:cNvPr>
          <p:cNvSpPr>
            <a:spLocks noChangeArrowheads="1"/>
          </p:cNvSpPr>
          <p:nvPr/>
        </p:nvSpPr>
        <p:spPr bwMode="auto">
          <a:xfrm>
            <a:off x="6858000" y="6553200"/>
            <a:ext cx="609600" cy="304800"/>
          </a:xfrm>
          <a:prstGeom prst="actionButtonForwardNext">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1200">
              <a:solidFill>
                <a:srgbClr val="000000"/>
              </a:solidFill>
              <a:latin typeface="Tahoma" panose="020B0604030504040204" pitchFamily="34" charset="0"/>
            </a:endParaRPr>
          </a:p>
        </p:txBody>
      </p:sp>
      <p:sp>
        <p:nvSpPr>
          <p:cNvPr id="6166" name="AutoShape 29">
            <a:hlinkClick r:id="" action="ppaction://hlinkshowjump?jump=previousslide" highlightClick="1"/>
            <a:extLst>
              <a:ext uri="{FF2B5EF4-FFF2-40B4-BE49-F238E27FC236}">
                <a16:creationId xmlns:a16="http://schemas.microsoft.com/office/drawing/2014/main" id="{807C2443-BC97-4324-862D-FF3FD42DAF34}"/>
              </a:ext>
            </a:extLst>
          </p:cNvPr>
          <p:cNvSpPr>
            <a:spLocks noChangeArrowheads="1"/>
          </p:cNvSpPr>
          <p:nvPr/>
        </p:nvSpPr>
        <p:spPr bwMode="auto">
          <a:xfrm>
            <a:off x="7467600" y="6553200"/>
            <a:ext cx="762000" cy="304800"/>
          </a:xfrm>
          <a:prstGeom prst="actionButtonBackPrevious">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1200">
              <a:solidFill>
                <a:srgbClr val="000000"/>
              </a:solidFill>
              <a:latin typeface="Tahoma" panose="020B0604030504040204" pitchFamily="34" charset="0"/>
            </a:endParaRPr>
          </a:p>
        </p:txBody>
      </p:sp>
      <p:sp>
        <p:nvSpPr>
          <p:cNvPr id="6167" name="AutoShape 30">
            <a:hlinkClick r:id="" action="ppaction://hlinkshowjump?jump=lastslideviewed" highlightClick="1"/>
            <a:extLst>
              <a:ext uri="{FF2B5EF4-FFF2-40B4-BE49-F238E27FC236}">
                <a16:creationId xmlns:a16="http://schemas.microsoft.com/office/drawing/2014/main" id="{B82ECFFA-33D5-4AE7-9145-080A3B1C2B19}"/>
              </a:ext>
            </a:extLst>
          </p:cNvPr>
          <p:cNvSpPr>
            <a:spLocks noChangeArrowheads="1"/>
          </p:cNvSpPr>
          <p:nvPr/>
        </p:nvSpPr>
        <p:spPr bwMode="auto">
          <a:xfrm>
            <a:off x="8229600" y="6553200"/>
            <a:ext cx="914400" cy="304800"/>
          </a:xfrm>
          <a:prstGeom prst="actionButtonReturn">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1200">
              <a:solidFill>
                <a:srgbClr val="000000"/>
              </a:solidFill>
              <a:latin typeface="Tahoma" panose="020B0604030504040204" pitchFamily="34" charset="0"/>
            </a:endParaRPr>
          </a:p>
        </p:txBody>
      </p:sp>
      <p:sp>
        <p:nvSpPr>
          <p:cNvPr id="6170" name="Text Box 34">
            <a:extLst>
              <a:ext uri="{FF2B5EF4-FFF2-40B4-BE49-F238E27FC236}">
                <a16:creationId xmlns:a16="http://schemas.microsoft.com/office/drawing/2014/main" id="{766C058E-FEEF-4716-98E2-54E24EF42D2A}"/>
              </a:ext>
            </a:extLst>
          </p:cNvPr>
          <p:cNvSpPr txBox="1">
            <a:spLocks noChangeArrowheads="1"/>
          </p:cNvSpPr>
          <p:nvPr/>
        </p:nvSpPr>
        <p:spPr bwMode="auto">
          <a:xfrm>
            <a:off x="0" y="6553200"/>
            <a:ext cx="6096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1400" b="1" dirty="0">
                <a:solidFill>
                  <a:srgbClr val="DDDDDD"/>
                </a:solidFill>
                <a:latin typeface="Arial Narrow" panose="020B0606020202030204" pitchFamily="34" charset="0"/>
              </a:rPr>
              <a:t>Pedagogia sperimentale</a:t>
            </a:r>
          </a:p>
        </p:txBody>
      </p:sp>
      <p:pic>
        <p:nvPicPr>
          <p:cNvPr id="9" name="Picture 31" descr="torture1--133x198">
            <a:extLst>
              <a:ext uri="{FF2B5EF4-FFF2-40B4-BE49-F238E27FC236}">
                <a16:creationId xmlns:a16="http://schemas.microsoft.com/office/drawing/2014/main" id="{A6BD5A19-E32C-4754-A9AD-E1C656C2F6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2544" y="1268760"/>
            <a:ext cx="3598912" cy="4896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ttangolo arrotondato 23">
            <a:extLst>
              <a:ext uri="{FF2B5EF4-FFF2-40B4-BE49-F238E27FC236}">
                <a16:creationId xmlns:a16="http://schemas.microsoft.com/office/drawing/2014/main" id="{04A36D98-2DEC-45FE-99B5-C62A3D28BF6E}"/>
              </a:ext>
            </a:extLst>
          </p:cNvPr>
          <p:cNvSpPr/>
          <p:nvPr/>
        </p:nvSpPr>
        <p:spPr>
          <a:xfrm>
            <a:off x="467544" y="2836021"/>
            <a:ext cx="1482826" cy="592979"/>
          </a:xfrm>
          <a:prstGeom prst="roundRect">
            <a:avLst/>
          </a:prstGeom>
          <a:solidFill>
            <a:srgbClr val="A9CE9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eaLnBrk="1" hangingPunct="1"/>
            <a:r>
              <a:rPr lang="it-IT" altLang="it-IT" sz="2000" dirty="0">
                <a:solidFill>
                  <a:srgbClr val="00396E"/>
                </a:solidFill>
                <a:latin typeface="Arial Narrow" panose="020B0606020202030204" pitchFamily="34" charset="0"/>
                <a:ea typeface="ヒラギノ角ゴ Pro W3" charset="-128"/>
              </a:rPr>
              <a:t>Come si fa?</a:t>
            </a:r>
          </a:p>
        </p:txBody>
      </p:sp>
      <p:sp>
        <p:nvSpPr>
          <p:cNvPr id="11" name="Rettangolo arrotondato 23">
            <a:extLst>
              <a:ext uri="{FF2B5EF4-FFF2-40B4-BE49-F238E27FC236}">
                <a16:creationId xmlns:a16="http://schemas.microsoft.com/office/drawing/2014/main" id="{B361D4A6-89AD-4E7E-8E42-1685333E7347}"/>
              </a:ext>
            </a:extLst>
          </p:cNvPr>
          <p:cNvSpPr/>
          <p:nvPr/>
        </p:nvSpPr>
        <p:spPr>
          <a:xfrm>
            <a:off x="452870" y="4251367"/>
            <a:ext cx="1482826" cy="592979"/>
          </a:xfrm>
          <a:prstGeom prst="roundRect">
            <a:avLst/>
          </a:prstGeom>
          <a:solidFill>
            <a:srgbClr val="A9CE9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r>
              <a:rPr lang="it-IT" altLang="it-IT" sz="2000" dirty="0">
                <a:solidFill>
                  <a:schemeClr val="accent2"/>
                </a:solidFill>
                <a:latin typeface="Arial Narrow" panose="020B0606020202030204" pitchFamily="34" charset="0"/>
              </a:rPr>
              <a:t>Funziona</a:t>
            </a:r>
            <a:r>
              <a:rPr lang="it-IT" altLang="it-IT" sz="1800" b="1" dirty="0">
                <a:solidFill>
                  <a:schemeClr val="accent2"/>
                </a:solidFill>
                <a:latin typeface="Arial Narrow" panose="020B0606020202030204" pitchFamily="34" charset="0"/>
              </a:rPr>
              <a:t>?</a:t>
            </a:r>
            <a:endParaRPr lang="it-IT" altLang="it-IT" sz="1800" dirty="0">
              <a:solidFill>
                <a:schemeClr val="accent2"/>
              </a:solidFill>
              <a:latin typeface="Arial Narrow" panose="020B0606020202030204" pitchFamily="34" charset="0"/>
            </a:endParaRPr>
          </a:p>
        </p:txBody>
      </p:sp>
      <p:sp>
        <p:nvSpPr>
          <p:cNvPr id="12" name="Rettangolo arrotondato 23">
            <a:extLst>
              <a:ext uri="{FF2B5EF4-FFF2-40B4-BE49-F238E27FC236}">
                <a16:creationId xmlns:a16="http://schemas.microsoft.com/office/drawing/2014/main" id="{273F69B6-7E30-448A-A1C6-1C34B721D543}"/>
              </a:ext>
            </a:extLst>
          </p:cNvPr>
          <p:cNvSpPr/>
          <p:nvPr/>
        </p:nvSpPr>
        <p:spPr>
          <a:xfrm>
            <a:off x="7193630" y="2831334"/>
            <a:ext cx="1482826" cy="592979"/>
          </a:xfrm>
          <a:prstGeom prst="roundRect">
            <a:avLst/>
          </a:prstGeom>
          <a:solidFill>
            <a:srgbClr val="EAEABA"/>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r>
              <a:rPr lang="it-IT" altLang="it-IT" sz="2000" dirty="0">
                <a:solidFill>
                  <a:schemeClr val="tx1"/>
                </a:solidFill>
                <a:latin typeface="Arial Narrow" panose="020B0606020202030204" pitchFamily="34" charset="0"/>
                <a:ea typeface="Tahoma" panose="020B0604030504040204" pitchFamily="34" charset="0"/>
                <a:cs typeface="Tahoma" panose="020B0604030504040204" pitchFamily="34" charset="0"/>
              </a:rPr>
              <a:t>Perché si fa?</a:t>
            </a:r>
          </a:p>
        </p:txBody>
      </p:sp>
      <p:sp>
        <p:nvSpPr>
          <p:cNvPr id="13" name="Rettangolo arrotondato 23">
            <a:extLst>
              <a:ext uri="{FF2B5EF4-FFF2-40B4-BE49-F238E27FC236}">
                <a16:creationId xmlns:a16="http://schemas.microsoft.com/office/drawing/2014/main" id="{F405AD2E-0884-474E-8040-658090F38BE6}"/>
              </a:ext>
            </a:extLst>
          </p:cNvPr>
          <p:cNvSpPr/>
          <p:nvPr/>
        </p:nvSpPr>
        <p:spPr>
          <a:xfrm>
            <a:off x="7178956" y="4246680"/>
            <a:ext cx="1482826" cy="592979"/>
          </a:xfrm>
          <a:prstGeom prst="roundRect">
            <a:avLst/>
          </a:prstGeom>
          <a:solidFill>
            <a:srgbClr val="EAEABA"/>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r>
              <a:rPr lang="it-IT" altLang="it-IT" sz="2000" dirty="0">
                <a:solidFill>
                  <a:schemeClr val="accent2">
                    <a:lumMod val="75000"/>
                  </a:schemeClr>
                </a:solidFill>
                <a:latin typeface="Arial Narrow" panose="020B0606020202030204" pitchFamily="34" charset="0"/>
                <a:ea typeface="Tahoma" panose="020B0604030504040204" pitchFamily="34" charset="0"/>
                <a:cs typeface="Tahoma" panose="020B0604030504040204" pitchFamily="34" charset="0"/>
              </a:rPr>
              <a:t>E’ bene o male?</a:t>
            </a:r>
          </a:p>
        </p:txBody>
      </p:sp>
      <p:sp>
        <p:nvSpPr>
          <p:cNvPr id="14" name="Rettangolo arrotondato 23">
            <a:extLst>
              <a:ext uri="{FF2B5EF4-FFF2-40B4-BE49-F238E27FC236}">
                <a16:creationId xmlns:a16="http://schemas.microsoft.com/office/drawing/2014/main" id="{464889AF-1E42-4FBC-BD1E-47B4FAB5EE6B}"/>
              </a:ext>
            </a:extLst>
          </p:cNvPr>
          <p:cNvSpPr/>
          <p:nvPr/>
        </p:nvSpPr>
        <p:spPr>
          <a:xfrm>
            <a:off x="7193630" y="2836020"/>
            <a:ext cx="1482826" cy="592979"/>
          </a:xfrm>
          <a:prstGeom prst="roundRect">
            <a:avLst/>
          </a:prstGeom>
          <a:solidFill>
            <a:srgbClr val="EAEABA"/>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r>
              <a:rPr lang="it-IT" altLang="it-IT" sz="2000" dirty="0">
                <a:solidFill>
                  <a:schemeClr val="accent2">
                    <a:lumMod val="75000"/>
                  </a:schemeClr>
                </a:solidFill>
                <a:latin typeface="Arial Narrow" panose="020B0606020202030204" pitchFamily="34" charset="0"/>
                <a:ea typeface="Tahoma" panose="020B0604030504040204" pitchFamily="34" charset="0"/>
                <a:cs typeface="Tahoma" panose="020B0604030504040204" pitchFamily="34" charset="0"/>
              </a:rPr>
              <a:t>Perché si fa?</a:t>
            </a:r>
          </a:p>
        </p:txBody>
      </p:sp>
      <p:sp>
        <p:nvSpPr>
          <p:cNvPr id="4" name="Titolo 3">
            <a:extLst>
              <a:ext uri="{FF2B5EF4-FFF2-40B4-BE49-F238E27FC236}">
                <a16:creationId xmlns:a16="http://schemas.microsoft.com/office/drawing/2014/main" id="{17F67B91-5F91-4EE6-B735-A945BC74B191}"/>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1629056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Right)">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8">
            <a:extLst>
              <a:ext uri="{FF2B5EF4-FFF2-40B4-BE49-F238E27FC236}">
                <a16:creationId xmlns:a16="http://schemas.microsoft.com/office/drawing/2014/main" id="{30047EC9-1260-4152-BC49-FF756FCB27B8}"/>
              </a:ext>
            </a:extLst>
          </p:cNvPr>
          <p:cNvSpPr>
            <a:spLocks noChangeArrowheads="1"/>
          </p:cNvSpPr>
          <p:nvPr/>
        </p:nvSpPr>
        <p:spPr bwMode="auto">
          <a:xfrm>
            <a:off x="0" y="6405563"/>
            <a:ext cx="6248400" cy="446087"/>
          </a:xfrm>
          <a:prstGeom prst="rect">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lnSpc>
                <a:spcPct val="55000"/>
              </a:lnSpc>
              <a:spcBef>
                <a:spcPct val="50000"/>
              </a:spcBef>
              <a:buFontTx/>
              <a:buNone/>
            </a:pPr>
            <a:endParaRPr lang="it-IT" altLang="it-IT" sz="2400">
              <a:solidFill>
                <a:srgbClr val="000000"/>
              </a:solidFill>
              <a:latin typeface="Tahoma" panose="020B0604030504040204" pitchFamily="34" charset="0"/>
            </a:endParaRPr>
          </a:p>
          <a:p>
            <a:pPr algn="ctr" eaLnBrk="1" hangingPunct="1">
              <a:lnSpc>
                <a:spcPct val="55000"/>
              </a:lnSpc>
              <a:spcBef>
                <a:spcPct val="50000"/>
              </a:spcBef>
              <a:buFontTx/>
              <a:buNone/>
            </a:pPr>
            <a:endParaRPr lang="it-IT" altLang="it-IT" sz="900">
              <a:solidFill>
                <a:srgbClr val="000000"/>
              </a:solidFill>
              <a:latin typeface="Tahoma" panose="020B0604030504040204" pitchFamily="34" charset="0"/>
            </a:endParaRPr>
          </a:p>
        </p:txBody>
      </p:sp>
      <p:graphicFrame>
        <p:nvGraphicFramePr>
          <p:cNvPr id="16394" name="Group 10">
            <a:extLst>
              <a:ext uri="{FF2B5EF4-FFF2-40B4-BE49-F238E27FC236}">
                <a16:creationId xmlns:a16="http://schemas.microsoft.com/office/drawing/2014/main" id="{153D5380-F303-4338-AD71-C9B165A10150}"/>
              </a:ext>
            </a:extLst>
          </p:cNvPr>
          <p:cNvGraphicFramePr>
            <a:graphicFrameLocks noGrp="1"/>
          </p:cNvGraphicFramePr>
          <p:nvPr/>
        </p:nvGraphicFramePr>
        <p:xfrm>
          <a:off x="6248400" y="6400800"/>
          <a:ext cx="2895600" cy="450909"/>
        </p:xfrm>
        <a:graphic>
          <a:graphicData uri="http://schemas.openxmlformats.org/drawingml/2006/table">
            <a:tbl>
              <a:tblPr/>
              <a:tblGrid>
                <a:gridCol w="609600">
                  <a:extLst>
                    <a:ext uri="{9D8B030D-6E8A-4147-A177-3AD203B41FA5}">
                      <a16:colId xmlns:a16="http://schemas.microsoft.com/office/drawing/2014/main" val="20000"/>
                    </a:ext>
                  </a:extLst>
                </a:gridCol>
                <a:gridCol w="609600">
                  <a:extLst>
                    <a:ext uri="{9D8B030D-6E8A-4147-A177-3AD203B41FA5}">
                      <a16:colId xmlns:a16="http://schemas.microsoft.com/office/drawing/2014/main" val="20001"/>
                    </a:ext>
                  </a:extLst>
                </a:gridCol>
                <a:gridCol w="762000">
                  <a:extLst>
                    <a:ext uri="{9D8B030D-6E8A-4147-A177-3AD203B41FA5}">
                      <a16:colId xmlns:a16="http://schemas.microsoft.com/office/drawing/2014/main" val="20002"/>
                    </a:ext>
                  </a:extLst>
                </a:gridCol>
                <a:gridCol w="914400">
                  <a:extLst>
                    <a:ext uri="{9D8B030D-6E8A-4147-A177-3AD203B41FA5}">
                      <a16:colId xmlns:a16="http://schemas.microsoft.com/office/drawing/2014/main" val="20003"/>
                    </a:ext>
                  </a:extLst>
                </a:gridCol>
              </a:tblGrid>
              <a:tr h="21316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900" b="0" i="0" u="none" strike="noStrike" cap="none" normalizeH="0" baseline="0">
                          <a:ln>
                            <a:noFill/>
                          </a:ln>
                          <a:solidFill>
                            <a:srgbClr val="DDDDDD"/>
                          </a:solidFill>
                          <a:effectLst/>
                          <a:latin typeface="Tahoma" pitchFamily="34" charset="0"/>
                        </a:rPr>
                        <a:t>HOME</a:t>
                      </a:r>
                    </a:p>
                  </a:txBody>
                  <a:tcPr marT="38030" marB="3803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900" b="0" i="0" u="none" strike="noStrike" cap="none" normalizeH="0" baseline="0">
                          <a:ln>
                            <a:noFill/>
                          </a:ln>
                          <a:solidFill>
                            <a:srgbClr val="DDDDDD"/>
                          </a:solidFill>
                          <a:effectLst/>
                          <a:latin typeface="Tahoma" pitchFamily="34" charset="0"/>
                        </a:rPr>
                        <a:t>AVANTI</a:t>
                      </a:r>
                    </a:p>
                  </a:txBody>
                  <a:tcPr marT="38030" marB="380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900" b="0" i="0" u="none" strike="noStrike" cap="none" normalizeH="0" baseline="0">
                          <a:ln>
                            <a:noFill/>
                          </a:ln>
                          <a:solidFill>
                            <a:srgbClr val="DDDDDD"/>
                          </a:solidFill>
                          <a:effectLst/>
                          <a:latin typeface="Tahoma" pitchFamily="34" charset="0"/>
                        </a:rPr>
                        <a:t>INDIETRO</a:t>
                      </a:r>
                    </a:p>
                  </a:txBody>
                  <a:tcPr marT="38030" marB="380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900" b="0" i="0" u="none" strike="noStrike" cap="none" normalizeH="0" baseline="0" dirty="0">
                          <a:ln>
                            <a:noFill/>
                          </a:ln>
                          <a:solidFill>
                            <a:srgbClr val="DDDDDD"/>
                          </a:solidFill>
                          <a:effectLst/>
                          <a:latin typeface="Tahoma" pitchFamily="34" charset="0"/>
                        </a:rPr>
                        <a:t>PRECEDENTE</a:t>
                      </a:r>
                    </a:p>
                  </a:txBody>
                  <a:tcPr marT="38030" marB="3803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22433"/>
                    </a:solidFill>
                  </a:tcPr>
                </a:tc>
                <a:extLst>
                  <a:ext uri="{0D108BD9-81ED-4DB2-BD59-A6C34878D82A}">
                    <a16:rowId xmlns:a16="http://schemas.microsoft.com/office/drawing/2014/main" val="10000"/>
                  </a:ext>
                </a:extLst>
              </a:tr>
              <a:tr h="23768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900" b="0" i="0" u="none" strike="noStrike" cap="none" normalizeH="0" baseline="0">
                        <a:ln>
                          <a:noFill/>
                        </a:ln>
                        <a:solidFill>
                          <a:schemeClr val="tx1"/>
                        </a:solidFill>
                        <a:effectLst/>
                        <a:latin typeface="Times New Roman" pitchFamily="18" charset="0"/>
                      </a:endParaRPr>
                    </a:p>
                  </a:txBody>
                  <a:tcPr marT="38030" marB="3803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900" b="0" i="0" u="none" strike="noStrike" cap="none" normalizeH="0" baseline="0">
                        <a:ln>
                          <a:noFill/>
                        </a:ln>
                        <a:solidFill>
                          <a:schemeClr val="tx1"/>
                        </a:solidFill>
                        <a:effectLst/>
                        <a:latin typeface="Times New Roman" pitchFamily="18" charset="0"/>
                      </a:endParaRPr>
                    </a:p>
                  </a:txBody>
                  <a:tcPr marT="38030" marB="380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900" b="0" i="0" u="none" strike="noStrike" cap="none" normalizeH="0" baseline="0">
                        <a:ln>
                          <a:noFill/>
                        </a:ln>
                        <a:solidFill>
                          <a:schemeClr val="tx1"/>
                        </a:solidFill>
                        <a:effectLst/>
                        <a:latin typeface="Times New Roman" pitchFamily="18" charset="0"/>
                      </a:endParaRPr>
                    </a:p>
                  </a:txBody>
                  <a:tcPr marT="38030" marB="380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900" b="0" i="0" u="none" strike="noStrike" cap="none" normalizeH="0" baseline="0" dirty="0">
                        <a:ln>
                          <a:noFill/>
                        </a:ln>
                        <a:solidFill>
                          <a:schemeClr val="tx1"/>
                        </a:solidFill>
                        <a:effectLst/>
                        <a:latin typeface="Times New Roman" pitchFamily="18" charset="0"/>
                      </a:endParaRPr>
                    </a:p>
                  </a:txBody>
                  <a:tcPr marT="38030" marB="3803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22433"/>
                    </a:solidFill>
                  </a:tcPr>
                </a:tc>
                <a:extLst>
                  <a:ext uri="{0D108BD9-81ED-4DB2-BD59-A6C34878D82A}">
                    <a16:rowId xmlns:a16="http://schemas.microsoft.com/office/drawing/2014/main" val="10001"/>
                  </a:ext>
                </a:extLst>
              </a:tr>
            </a:tbl>
          </a:graphicData>
        </a:graphic>
      </p:graphicFrame>
      <p:sp>
        <p:nvSpPr>
          <p:cNvPr id="6164" name="AutoShape 27">
            <a:hlinkClick r:id="" action="ppaction://hlinkshowjump?jump=firstslide" highlightClick="1"/>
            <a:extLst>
              <a:ext uri="{FF2B5EF4-FFF2-40B4-BE49-F238E27FC236}">
                <a16:creationId xmlns:a16="http://schemas.microsoft.com/office/drawing/2014/main" id="{AC4D13F0-F211-4E7B-AF8C-D5C57A800614}"/>
              </a:ext>
            </a:extLst>
          </p:cNvPr>
          <p:cNvSpPr>
            <a:spLocks noChangeArrowheads="1"/>
          </p:cNvSpPr>
          <p:nvPr/>
        </p:nvSpPr>
        <p:spPr bwMode="auto">
          <a:xfrm>
            <a:off x="6248400" y="6553200"/>
            <a:ext cx="609600" cy="304800"/>
          </a:xfrm>
          <a:prstGeom prst="actionButtonHome">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1200">
              <a:solidFill>
                <a:srgbClr val="000000"/>
              </a:solidFill>
              <a:latin typeface="Tahoma" panose="020B0604030504040204" pitchFamily="34" charset="0"/>
            </a:endParaRPr>
          </a:p>
        </p:txBody>
      </p:sp>
      <p:sp>
        <p:nvSpPr>
          <p:cNvPr id="6165" name="AutoShape 28">
            <a:hlinkClick r:id="" action="ppaction://hlinkshowjump?jump=nextslide" highlightClick="1"/>
            <a:extLst>
              <a:ext uri="{FF2B5EF4-FFF2-40B4-BE49-F238E27FC236}">
                <a16:creationId xmlns:a16="http://schemas.microsoft.com/office/drawing/2014/main" id="{37864B01-C508-407E-BC70-3B81E72F569D}"/>
              </a:ext>
            </a:extLst>
          </p:cNvPr>
          <p:cNvSpPr>
            <a:spLocks noChangeArrowheads="1"/>
          </p:cNvSpPr>
          <p:nvPr/>
        </p:nvSpPr>
        <p:spPr bwMode="auto">
          <a:xfrm>
            <a:off x="6858000" y="6553200"/>
            <a:ext cx="609600" cy="304800"/>
          </a:xfrm>
          <a:prstGeom prst="actionButtonForwardNext">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1200">
              <a:solidFill>
                <a:srgbClr val="000000"/>
              </a:solidFill>
              <a:latin typeface="Tahoma" panose="020B0604030504040204" pitchFamily="34" charset="0"/>
            </a:endParaRPr>
          </a:p>
        </p:txBody>
      </p:sp>
      <p:sp>
        <p:nvSpPr>
          <p:cNvPr id="6166" name="AutoShape 29">
            <a:hlinkClick r:id="" action="ppaction://hlinkshowjump?jump=previousslide" highlightClick="1"/>
            <a:extLst>
              <a:ext uri="{FF2B5EF4-FFF2-40B4-BE49-F238E27FC236}">
                <a16:creationId xmlns:a16="http://schemas.microsoft.com/office/drawing/2014/main" id="{807C2443-BC97-4324-862D-FF3FD42DAF34}"/>
              </a:ext>
            </a:extLst>
          </p:cNvPr>
          <p:cNvSpPr>
            <a:spLocks noChangeArrowheads="1"/>
          </p:cNvSpPr>
          <p:nvPr/>
        </p:nvSpPr>
        <p:spPr bwMode="auto">
          <a:xfrm>
            <a:off x="7467600" y="6553200"/>
            <a:ext cx="762000" cy="304800"/>
          </a:xfrm>
          <a:prstGeom prst="actionButtonBackPrevious">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1200">
              <a:solidFill>
                <a:srgbClr val="000000"/>
              </a:solidFill>
              <a:latin typeface="Tahoma" panose="020B0604030504040204" pitchFamily="34" charset="0"/>
            </a:endParaRPr>
          </a:p>
        </p:txBody>
      </p:sp>
      <p:sp>
        <p:nvSpPr>
          <p:cNvPr id="6167" name="AutoShape 30">
            <a:hlinkClick r:id="" action="ppaction://hlinkshowjump?jump=lastslideviewed" highlightClick="1"/>
            <a:extLst>
              <a:ext uri="{FF2B5EF4-FFF2-40B4-BE49-F238E27FC236}">
                <a16:creationId xmlns:a16="http://schemas.microsoft.com/office/drawing/2014/main" id="{B82ECFFA-33D5-4AE7-9145-080A3B1C2B19}"/>
              </a:ext>
            </a:extLst>
          </p:cNvPr>
          <p:cNvSpPr>
            <a:spLocks noChangeArrowheads="1"/>
          </p:cNvSpPr>
          <p:nvPr/>
        </p:nvSpPr>
        <p:spPr bwMode="auto">
          <a:xfrm>
            <a:off x="8229600" y="6553200"/>
            <a:ext cx="914400" cy="304800"/>
          </a:xfrm>
          <a:prstGeom prst="actionButtonReturn">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1200">
              <a:solidFill>
                <a:srgbClr val="000000"/>
              </a:solidFill>
              <a:latin typeface="Tahoma" panose="020B0604030504040204" pitchFamily="34" charset="0"/>
            </a:endParaRPr>
          </a:p>
        </p:txBody>
      </p:sp>
      <p:sp>
        <p:nvSpPr>
          <p:cNvPr id="6170" name="Text Box 34">
            <a:extLst>
              <a:ext uri="{FF2B5EF4-FFF2-40B4-BE49-F238E27FC236}">
                <a16:creationId xmlns:a16="http://schemas.microsoft.com/office/drawing/2014/main" id="{766C058E-FEEF-4716-98E2-54E24EF42D2A}"/>
              </a:ext>
            </a:extLst>
          </p:cNvPr>
          <p:cNvSpPr txBox="1">
            <a:spLocks noChangeArrowheads="1"/>
          </p:cNvSpPr>
          <p:nvPr/>
        </p:nvSpPr>
        <p:spPr bwMode="auto">
          <a:xfrm>
            <a:off x="0" y="6553200"/>
            <a:ext cx="6096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1400" b="1" dirty="0">
                <a:solidFill>
                  <a:srgbClr val="DDDDDD"/>
                </a:solidFill>
                <a:latin typeface="Arial Narrow" panose="020B0606020202030204" pitchFamily="34" charset="0"/>
              </a:rPr>
              <a:t>Pedagogia sperimentale</a:t>
            </a:r>
          </a:p>
        </p:txBody>
      </p:sp>
      <p:pic>
        <p:nvPicPr>
          <p:cNvPr id="9" name="Picture 25" descr="Luc11b">
            <a:extLst>
              <a:ext uri="{FF2B5EF4-FFF2-40B4-BE49-F238E27FC236}">
                <a16:creationId xmlns:a16="http://schemas.microsoft.com/office/drawing/2014/main" id="{0C6145C6-8333-475E-AEF0-F256DD1CD5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1" y="2095168"/>
            <a:ext cx="2678832" cy="3772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Fumetto: rettangolo con angoli arrotondati 10">
            <a:extLst>
              <a:ext uri="{FF2B5EF4-FFF2-40B4-BE49-F238E27FC236}">
                <a16:creationId xmlns:a16="http://schemas.microsoft.com/office/drawing/2014/main" id="{27A2A1CE-BCB7-45B1-ABCA-01FADB6E803E}"/>
              </a:ext>
            </a:extLst>
          </p:cNvPr>
          <p:cNvSpPr/>
          <p:nvPr/>
        </p:nvSpPr>
        <p:spPr bwMode="auto">
          <a:xfrm>
            <a:off x="3902224" y="1268760"/>
            <a:ext cx="4692352" cy="2003118"/>
          </a:xfrm>
          <a:prstGeom prst="wedgeRoundRectCallout">
            <a:avLst>
              <a:gd name="adj1" fmla="val -70592"/>
              <a:gd name="adj2" fmla="val 48358"/>
              <a:gd name="adj3" fmla="val 16667"/>
            </a:avLst>
          </a:prstGeom>
          <a:solidFill>
            <a:srgbClr val="FFCC99"/>
          </a:solidFill>
          <a:ln w="57150">
            <a:solidFill>
              <a:srgbClr val="C00000"/>
            </a:solidFill>
          </a:ln>
          <a:effectLst>
            <a:outerShdw blurRad="50800" dist="38100" dir="5400000" algn="t"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lnSpc>
                <a:spcPct val="90000"/>
              </a:lnSpc>
              <a:spcBef>
                <a:spcPct val="15000"/>
              </a:spcBef>
              <a:buFontTx/>
              <a:buNone/>
            </a:pPr>
            <a:r>
              <a:rPr lang="it-IT" altLang="it-IT" sz="2000" dirty="0">
                <a:solidFill>
                  <a:srgbClr val="003366"/>
                </a:solidFill>
                <a:latin typeface="Arial Narrow" panose="020B0606020202030204" pitchFamily="34" charset="0"/>
              </a:rPr>
              <a:t>E’ curioso osservare come anche nella vicenda personale talvolta </a:t>
            </a:r>
          </a:p>
          <a:p>
            <a:pPr eaLnBrk="1" hangingPunct="1">
              <a:lnSpc>
                <a:spcPct val="90000"/>
              </a:lnSpc>
              <a:spcBef>
                <a:spcPct val="15000"/>
              </a:spcBef>
              <a:buFontTx/>
              <a:buNone/>
            </a:pPr>
            <a:r>
              <a:rPr lang="it-IT" altLang="it-IT" sz="2000" dirty="0">
                <a:solidFill>
                  <a:srgbClr val="003366"/>
                </a:solidFill>
                <a:latin typeface="Arial Narrow" panose="020B0606020202030204" pitchFamily="34" charset="0"/>
              </a:rPr>
              <a:t>non riusciamo a fare tesoro dell’esperienza di cui disponiamo,</a:t>
            </a:r>
          </a:p>
          <a:p>
            <a:pPr eaLnBrk="1" hangingPunct="1">
              <a:lnSpc>
                <a:spcPct val="90000"/>
              </a:lnSpc>
              <a:spcBef>
                <a:spcPct val="15000"/>
              </a:spcBef>
              <a:buFontTx/>
              <a:buNone/>
            </a:pPr>
            <a:r>
              <a:rPr lang="it-IT" altLang="it-IT" sz="2000" dirty="0">
                <a:solidFill>
                  <a:srgbClr val="003366"/>
                </a:solidFill>
                <a:latin typeface="Arial Narrow" panose="020B0606020202030204" pitchFamily="34" charset="0"/>
              </a:rPr>
              <a:t>non riusciamo a trasferire competenze da un settore di applicazione all’altro. </a:t>
            </a:r>
            <a:endParaRPr lang="it-IT" altLang="it-IT" sz="2000" i="1" dirty="0">
              <a:solidFill>
                <a:srgbClr val="003366"/>
              </a:solidFill>
              <a:latin typeface="Arial Narrow" panose="020B0606020202030204" pitchFamily="34" charset="0"/>
            </a:endParaRPr>
          </a:p>
        </p:txBody>
      </p:sp>
      <p:sp>
        <p:nvSpPr>
          <p:cNvPr id="4" name="Titolo 3">
            <a:extLst>
              <a:ext uri="{FF2B5EF4-FFF2-40B4-BE49-F238E27FC236}">
                <a16:creationId xmlns:a16="http://schemas.microsoft.com/office/drawing/2014/main" id="{024FB610-4490-4932-A1D2-2C0C76288161}"/>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9950844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8">
            <a:extLst>
              <a:ext uri="{FF2B5EF4-FFF2-40B4-BE49-F238E27FC236}">
                <a16:creationId xmlns:a16="http://schemas.microsoft.com/office/drawing/2014/main" id="{30047EC9-1260-4152-BC49-FF756FCB27B8}"/>
              </a:ext>
            </a:extLst>
          </p:cNvPr>
          <p:cNvSpPr>
            <a:spLocks noChangeArrowheads="1"/>
          </p:cNvSpPr>
          <p:nvPr/>
        </p:nvSpPr>
        <p:spPr bwMode="auto">
          <a:xfrm>
            <a:off x="0" y="6405563"/>
            <a:ext cx="6248400" cy="446087"/>
          </a:xfrm>
          <a:prstGeom prst="rect">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lnSpc>
                <a:spcPct val="55000"/>
              </a:lnSpc>
              <a:spcBef>
                <a:spcPct val="50000"/>
              </a:spcBef>
              <a:buFontTx/>
              <a:buNone/>
            </a:pPr>
            <a:endParaRPr lang="it-IT" altLang="it-IT" sz="2400">
              <a:solidFill>
                <a:srgbClr val="000000"/>
              </a:solidFill>
              <a:latin typeface="Tahoma" panose="020B0604030504040204" pitchFamily="34" charset="0"/>
            </a:endParaRPr>
          </a:p>
          <a:p>
            <a:pPr algn="ctr" eaLnBrk="1" hangingPunct="1">
              <a:lnSpc>
                <a:spcPct val="55000"/>
              </a:lnSpc>
              <a:spcBef>
                <a:spcPct val="50000"/>
              </a:spcBef>
              <a:buFontTx/>
              <a:buNone/>
            </a:pPr>
            <a:endParaRPr lang="it-IT" altLang="it-IT" sz="900">
              <a:solidFill>
                <a:srgbClr val="000000"/>
              </a:solidFill>
              <a:latin typeface="Tahoma" panose="020B0604030504040204" pitchFamily="34" charset="0"/>
            </a:endParaRPr>
          </a:p>
        </p:txBody>
      </p:sp>
      <p:graphicFrame>
        <p:nvGraphicFramePr>
          <p:cNvPr id="16394" name="Group 10">
            <a:extLst>
              <a:ext uri="{FF2B5EF4-FFF2-40B4-BE49-F238E27FC236}">
                <a16:creationId xmlns:a16="http://schemas.microsoft.com/office/drawing/2014/main" id="{153D5380-F303-4338-AD71-C9B165A10150}"/>
              </a:ext>
            </a:extLst>
          </p:cNvPr>
          <p:cNvGraphicFramePr>
            <a:graphicFrameLocks noGrp="1"/>
          </p:cNvGraphicFramePr>
          <p:nvPr/>
        </p:nvGraphicFramePr>
        <p:xfrm>
          <a:off x="6248400" y="6400800"/>
          <a:ext cx="2895600" cy="450909"/>
        </p:xfrm>
        <a:graphic>
          <a:graphicData uri="http://schemas.openxmlformats.org/drawingml/2006/table">
            <a:tbl>
              <a:tblPr/>
              <a:tblGrid>
                <a:gridCol w="609600">
                  <a:extLst>
                    <a:ext uri="{9D8B030D-6E8A-4147-A177-3AD203B41FA5}">
                      <a16:colId xmlns:a16="http://schemas.microsoft.com/office/drawing/2014/main" val="20000"/>
                    </a:ext>
                  </a:extLst>
                </a:gridCol>
                <a:gridCol w="609600">
                  <a:extLst>
                    <a:ext uri="{9D8B030D-6E8A-4147-A177-3AD203B41FA5}">
                      <a16:colId xmlns:a16="http://schemas.microsoft.com/office/drawing/2014/main" val="20001"/>
                    </a:ext>
                  </a:extLst>
                </a:gridCol>
                <a:gridCol w="762000">
                  <a:extLst>
                    <a:ext uri="{9D8B030D-6E8A-4147-A177-3AD203B41FA5}">
                      <a16:colId xmlns:a16="http://schemas.microsoft.com/office/drawing/2014/main" val="20002"/>
                    </a:ext>
                  </a:extLst>
                </a:gridCol>
                <a:gridCol w="914400">
                  <a:extLst>
                    <a:ext uri="{9D8B030D-6E8A-4147-A177-3AD203B41FA5}">
                      <a16:colId xmlns:a16="http://schemas.microsoft.com/office/drawing/2014/main" val="20003"/>
                    </a:ext>
                  </a:extLst>
                </a:gridCol>
              </a:tblGrid>
              <a:tr h="21316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900" b="0" i="0" u="none" strike="noStrike" cap="none" normalizeH="0" baseline="0">
                          <a:ln>
                            <a:noFill/>
                          </a:ln>
                          <a:solidFill>
                            <a:srgbClr val="DDDDDD"/>
                          </a:solidFill>
                          <a:effectLst/>
                          <a:latin typeface="Tahoma" pitchFamily="34" charset="0"/>
                        </a:rPr>
                        <a:t>HOME</a:t>
                      </a:r>
                    </a:p>
                  </a:txBody>
                  <a:tcPr marT="38030" marB="3803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900" b="0" i="0" u="none" strike="noStrike" cap="none" normalizeH="0" baseline="0">
                          <a:ln>
                            <a:noFill/>
                          </a:ln>
                          <a:solidFill>
                            <a:srgbClr val="DDDDDD"/>
                          </a:solidFill>
                          <a:effectLst/>
                          <a:latin typeface="Tahoma" pitchFamily="34" charset="0"/>
                        </a:rPr>
                        <a:t>AVANTI</a:t>
                      </a:r>
                    </a:p>
                  </a:txBody>
                  <a:tcPr marT="38030" marB="380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900" b="0" i="0" u="none" strike="noStrike" cap="none" normalizeH="0" baseline="0">
                          <a:ln>
                            <a:noFill/>
                          </a:ln>
                          <a:solidFill>
                            <a:srgbClr val="DDDDDD"/>
                          </a:solidFill>
                          <a:effectLst/>
                          <a:latin typeface="Tahoma" pitchFamily="34" charset="0"/>
                        </a:rPr>
                        <a:t>INDIETRO</a:t>
                      </a:r>
                    </a:p>
                  </a:txBody>
                  <a:tcPr marT="38030" marB="380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900" b="0" i="0" u="none" strike="noStrike" cap="none" normalizeH="0" baseline="0" dirty="0">
                          <a:ln>
                            <a:noFill/>
                          </a:ln>
                          <a:solidFill>
                            <a:srgbClr val="DDDDDD"/>
                          </a:solidFill>
                          <a:effectLst/>
                          <a:latin typeface="Tahoma" pitchFamily="34" charset="0"/>
                        </a:rPr>
                        <a:t>PRECEDENTE</a:t>
                      </a:r>
                    </a:p>
                  </a:txBody>
                  <a:tcPr marT="38030" marB="3803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22433"/>
                    </a:solidFill>
                  </a:tcPr>
                </a:tc>
                <a:extLst>
                  <a:ext uri="{0D108BD9-81ED-4DB2-BD59-A6C34878D82A}">
                    <a16:rowId xmlns:a16="http://schemas.microsoft.com/office/drawing/2014/main" val="10000"/>
                  </a:ext>
                </a:extLst>
              </a:tr>
              <a:tr h="23768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900" b="0" i="0" u="none" strike="noStrike" cap="none" normalizeH="0" baseline="0">
                        <a:ln>
                          <a:noFill/>
                        </a:ln>
                        <a:solidFill>
                          <a:schemeClr val="tx1"/>
                        </a:solidFill>
                        <a:effectLst/>
                        <a:latin typeface="Times New Roman" pitchFamily="18" charset="0"/>
                      </a:endParaRPr>
                    </a:p>
                  </a:txBody>
                  <a:tcPr marT="38030" marB="3803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900" b="0" i="0" u="none" strike="noStrike" cap="none" normalizeH="0" baseline="0">
                        <a:ln>
                          <a:noFill/>
                        </a:ln>
                        <a:solidFill>
                          <a:schemeClr val="tx1"/>
                        </a:solidFill>
                        <a:effectLst/>
                        <a:latin typeface="Times New Roman" pitchFamily="18" charset="0"/>
                      </a:endParaRPr>
                    </a:p>
                  </a:txBody>
                  <a:tcPr marT="38030" marB="380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900" b="0" i="0" u="none" strike="noStrike" cap="none" normalizeH="0" baseline="0">
                        <a:ln>
                          <a:noFill/>
                        </a:ln>
                        <a:solidFill>
                          <a:schemeClr val="tx1"/>
                        </a:solidFill>
                        <a:effectLst/>
                        <a:latin typeface="Times New Roman" pitchFamily="18" charset="0"/>
                      </a:endParaRPr>
                    </a:p>
                  </a:txBody>
                  <a:tcPr marT="38030" marB="380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900" b="0" i="0" u="none" strike="noStrike" cap="none" normalizeH="0" baseline="0" dirty="0">
                        <a:ln>
                          <a:noFill/>
                        </a:ln>
                        <a:solidFill>
                          <a:schemeClr val="tx1"/>
                        </a:solidFill>
                        <a:effectLst/>
                        <a:latin typeface="Times New Roman" pitchFamily="18" charset="0"/>
                      </a:endParaRPr>
                    </a:p>
                  </a:txBody>
                  <a:tcPr marT="38030" marB="3803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22433"/>
                    </a:solidFill>
                  </a:tcPr>
                </a:tc>
                <a:extLst>
                  <a:ext uri="{0D108BD9-81ED-4DB2-BD59-A6C34878D82A}">
                    <a16:rowId xmlns:a16="http://schemas.microsoft.com/office/drawing/2014/main" val="10001"/>
                  </a:ext>
                </a:extLst>
              </a:tr>
            </a:tbl>
          </a:graphicData>
        </a:graphic>
      </p:graphicFrame>
      <p:sp>
        <p:nvSpPr>
          <p:cNvPr id="6164" name="AutoShape 27">
            <a:hlinkClick r:id="" action="ppaction://hlinkshowjump?jump=firstslide" highlightClick="1"/>
            <a:extLst>
              <a:ext uri="{FF2B5EF4-FFF2-40B4-BE49-F238E27FC236}">
                <a16:creationId xmlns:a16="http://schemas.microsoft.com/office/drawing/2014/main" id="{AC4D13F0-F211-4E7B-AF8C-D5C57A800614}"/>
              </a:ext>
            </a:extLst>
          </p:cNvPr>
          <p:cNvSpPr>
            <a:spLocks noChangeArrowheads="1"/>
          </p:cNvSpPr>
          <p:nvPr/>
        </p:nvSpPr>
        <p:spPr bwMode="auto">
          <a:xfrm>
            <a:off x="6248400" y="6553200"/>
            <a:ext cx="609600" cy="304800"/>
          </a:xfrm>
          <a:prstGeom prst="actionButtonHome">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1200">
              <a:solidFill>
                <a:srgbClr val="000000"/>
              </a:solidFill>
              <a:latin typeface="Tahoma" panose="020B0604030504040204" pitchFamily="34" charset="0"/>
            </a:endParaRPr>
          </a:p>
        </p:txBody>
      </p:sp>
      <p:sp>
        <p:nvSpPr>
          <p:cNvPr id="6165" name="AutoShape 28">
            <a:hlinkClick r:id="" action="ppaction://hlinkshowjump?jump=nextslide" highlightClick="1"/>
            <a:extLst>
              <a:ext uri="{FF2B5EF4-FFF2-40B4-BE49-F238E27FC236}">
                <a16:creationId xmlns:a16="http://schemas.microsoft.com/office/drawing/2014/main" id="{37864B01-C508-407E-BC70-3B81E72F569D}"/>
              </a:ext>
            </a:extLst>
          </p:cNvPr>
          <p:cNvSpPr>
            <a:spLocks noChangeArrowheads="1"/>
          </p:cNvSpPr>
          <p:nvPr/>
        </p:nvSpPr>
        <p:spPr bwMode="auto">
          <a:xfrm>
            <a:off x="6858000" y="6553200"/>
            <a:ext cx="609600" cy="304800"/>
          </a:xfrm>
          <a:prstGeom prst="actionButtonForwardNext">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1200">
              <a:solidFill>
                <a:srgbClr val="000000"/>
              </a:solidFill>
              <a:latin typeface="Tahoma" panose="020B0604030504040204" pitchFamily="34" charset="0"/>
            </a:endParaRPr>
          </a:p>
        </p:txBody>
      </p:sp>
      <p:sp>
        <p:nvSpPr>
          <p:cNvPr id="6166" name="AutoShape 29">
            <a:hlinkClick r:id="" action="ppaction://hlinkshowjump?jump=previousslide" highlightClick="1"/>
            <a:extLst>
              <a:ext uri="{FF2B5EF4-FFF2-40B4-BE49-F238E27FC236}">
                <a16:creationId xmlns:a16="http://schemas.microsoft.com/office/drawing/2014/main" id="{807C2443-BC97-4324-862D-FF3FD42DAF34}"/>
              </a:ext>
            </a:extLst>
          </p:cNvPr>
          <p:cNvSpPr>
            <a:spLocks noChangeArrowheads="1"/>
          </p:cNvSpPr>
          <p:nvPr/>
        </p:nvSpPr>
        <p:spPr bwMode="auto">
          <a:xfrm>
            <a:off x="7467600" y="6553200"/>
            <a:ext cx="762000" cy="304800"/>
          </a:xfrm>
          <a:prstGeom prst="actionButtonBackPrevious">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1200">
              <a:solidFill>
                <a:srgbClr val="000000"/>
              </a:solidFill>
              <a:latin typeface="Tahoma" panose="020B0604030504040204" pitchFamily="34" charset="0"/>
            </a:endParaRPr>
          </a:p>
        </p:txBody>
      </p:sp>
      <p:sp>
        <p:nvSpPr>
          <p:cNvPr id="6167" name="AutoShape 30">
            <a:hlinkClick r:id="" action="ppaction://hlinkshowjump?jump=lastslideviewed" highlightClick="1"/>
            <a:extLst>
              <a:ext uri="{FF2B5EF4-FFF2-40B4-BE49-F238E27FC236}">
                <a16:creationId xmlns:a16="http://schemas.microsoft.com/office/drawing/2014/main" id="{B82ECFFA-33D5-4AE7-9145-080A3B1C2B19}"/>
              </a:ext>
            </a:extLst>
          </p:cNvPr>
          <p:cNvSpPr>
            <a:spLocks noChangeArrowheads="1"/>
          </p:cNvSpPr>
          <p:nvPr/>
        </p:nvSpPr>
        <p:spPr bwMode="auto">
          <a:xfrm>
            <a:off x="8229600" y="6553200"/>
            <a:ext cx="914400" cy="304800"/>
          </a:xfrm>
          <a:prstGeom prst="actionButtonReturn">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1200">
              <a:solidFill>
                <a:srgbClr val="000000"/>
              </a:solidFill>
              <a:latin typeface="Tahoma" panose="020B0604030504040204" pitchFamily="34" charset="0"/>
            </a:endParaRPr>
          </a:p>
        </p:txBody>
      </p:sp>
      <p:sp>
        <p:nvSpPr>
          <p:cNvPr id="6170" name="Text Box 34">
            <a:extLst>
              <a:ext uri="{FF2B5EF4-FFF2-40B4-BE49-F238E27FC236}">
                <a16:creationId xmlns:a16="http://schemas.microsoft.com/office/drawing/2014/main" id="{766C058E-FEEF-4716-98E2-54E24EF42D2A}"/>
              </a:ext>
            </a:extLst>
          </p:cNvPr>
          <p:cNvSpPr txBox="1">
            <a:spLocks noChangeArrowheads="1"/>
          </p:cNvSpPr>
          <p:nvPr/>
        </p:nvSpPr>
        <p:spPr bwMode="auto">
          <a:xfrm>
            <a:off x="0" y="6553200"/>
            <a:ext cx="6096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1400" b="1" dirty="0">
                <a:solidFill>
                  <a:srgbClr val="DDDDDD"/>
                </a:solidFill>
                <a:latin typeface="Arial Narrow" panose="020B0606020202030204" pitchFamily="34" charset="0"/>
              </a:rPr>
              <a:t>Pedagogia sperimentale</a:t>
            </a:r>
          </a:p>
        </p:txBody>
      </p:sp>
      <p:graphicFrame>
        <p:nvGraphicFramePr>
          <p:cNvPr id="9" name="Object 30">
            <a:extLst>
              <a:ext uri="{FF2B5EF4-FFF2-40B4-BE49-F238E27FC236}">
                <a16:creationId xmlns:a16="http://schemas.microsoft.com/office/drawing/2014/main" id="{54331B37-8289-418A-9495-635A9975A3FF}"/>
              </a:ext>
            </a:extLst>
          </p:cNvPr>
          <p:cNvGraphicFramePr>
            <a:graphicFrameLocks noChangeAspect="1"/>
          </p:cNvGraphicFramePr>
          <p:nvPr>
            <p:extLst>
              <p:ext uri="{D42A27DB-BD31-4B8C-83A1-F6EECF244321}">
                <p14:modId xmlns:p14="http://schemas.microsoft.com/office/powerpoint/2010/main" val="2676620609"/>
              </p:ext>
            </p:extLst>
          </p:nvPr>
        </p:nvGraphicFramePr>
        <p:xfrm>
          <a:off x="2322513" y="2264860"/>
          <a:ext cx="908640" cy="1392740"/>
        </p:xfrm>
        <a:graphic>
          <a:graphicData uri="http://schemas.openxmlformats.org/presentationml/2006/ole">
            <mc:AlternateContent xmlns:mc="http://schemas.openxmlformats.org/markup-compatibility/2006">
              <mc:Choice xmlns:v="urn:schemas-microsoft-com:vml" Requires="v">
                <p:oleObj spid="_x0000_s16450" name="Fotografia Photo Editor" r:id="rId4" imgW="2123810" imgH="3258005" progId="MSPhotoEd.3">
                  <p:embed/>
                </p:oleObj>
              </mc:Choice>
              <mc:Fallback>
                <p:oleObj name="Fotografia Photo Editor" r:id="rId4" imgW="2123810" imgH="3258005" progId="MSPhotoEd.3">
                  <p:embed/>
                  <p:pic>
                    <p:nvPicPr>
                      <p:cNvPr id="20510" name="Object 30">
                        <a:extLst>
                          <a:ext uri="{FF2B5EF4-FFF2-40B4-BE49-F238E27FC236}">
                            <a16:creationId xmlns:a16="http://schemas.microsoft.com/office/drawing/2014/main" id="{3980788E-4DA6-4D90-BD93-B797F7EB9E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22513" y="2264860"/>
                        <a:ext cx="908640" cy="1392740"/>
                      </a:xfrm>
                      <a:prstGeom prst="rect">
                        <a:avLst/>
                      </a:prstGeom>
                      <a:noFill/>
                      <a:ln>
                        <a:noFill/>
                      </a:ln>
                      <a:effectLst/>
                    </p:spPr>
                  </p:pic>
                </p:oleObj>
              </mc:Fallback>
            </mc:AlternateContent>
          </a:graphicData>
        </a:graphic>
      </p:graphicFrame>
      <p:graphicFrame>
        <p:nvGraphicFramePr>
          <p:cNvPr id="10" name="Object 31">
            <a:extLst>
              <a:ext uri="{FF2B5EF4-FFF2-40B4-BE49-F238E27FC236}">
                <a16:creationId xmlns:a16="http://schemas.microsoft.com/office/drawing/2014/main" id="{A5187CE9-7A5D-4CED-B9CE-F6C71597EE33}"/>
              </a:ext>
            </a:extLst>
          </p:cNvPr>
          <p:cNvGraphicFramePr>
            <a:graphicFrameLocks noChangeAspect="1"/>
          </p:cNvGraphicFramePr>
          <p:nvPr>
            <p:extLst>
              <p:ext uri="{D42A27DB-BD31-4B8C-83A1-F6EECF244321}">
                <p14:modId xmlns:p14="http://schemas.microsoft.com/office/powerpoint/2010/main" val="197059803"/>
              </p:ext>
            </p:extLst>
          </p:nvPr>
        </p:nvGraphicFramePr>
        <p:xfrm>
          <a:off x="4114800" y="2479091"/>
          <a:ext cx="1979157" cy="1029284"/>
        </p:xfrm>
        <a:graphic>
          <a:graphicData uri="http://schemas.openxmlformats.org/presentationml/2006/ole">
            <mc:AlternateContent xmlns:mc="http://schemas.openxmlformats.org/markup-compatibility/2006">
              <mc:Choice xmlns:v="urn:schemas-microsoft-com:vml" Requires="v">
                <p:oleObj spid="_x0000_s16451" name="Fotografia Photo Editor" r:id="rId6" imgW="3809524" imgH="1980952" progId="MSPhotoEd.3">
                  <p:embed/>
                </p:oleObj>
              </mc:Choice>
              <mc:Fallback>
                <p:oleObj name="Fotografia Photo Editor" r:id="rId6" imgW="3809524" imgH="1980952" progId="MSPhotoEd.3">
                  <p:embed/>
                  <p:pic>
                    <p:nvPicPr>
                      <p:cNvPr id="20511" name="Object 31">
                        <a:extLst>
                          <a:ext uri="{FF2B5EF4-FFF2-40B4-BE49-F238E27FC236}">
                            <a16:creationId xmlns:a16="http://schemas.microsoft.com/office/drawing/2014/main" id="{88F74272-6D6C-48CF-A48F-8F215854201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14800" y="2479091"/>
                        <a:ext cx="1979157" cy="1029284"/>
                      </a:xfrm>
                      <a:prstGeom prst="rect">
                        <a:avLst/>
                      </a:prstGeom>
                      <a:noFill/>
                      <a:ln>
                        <a:noFill/>
                      </a:ln>
                      <a:effectLst/>
                    </p:spPr>
                  </p:pic>
                </p:oleObj>
              </mc:Fallback>
            </mc:AlternateContent>
          </a:graphicData>
        </a:graphic>
      </p:graphicFrame>
      <p:sp>
        <p:nvSpPr>
          <p:cNvPr id="12" name="Text Box 33">
            <a:extLst>
              <a:ext uri="{FF2B5EF4-FFF2-40B4-BE49-F238E27FC236}">
                <a16:creationId xmlns:a16="http://schemas.microsoft.com/office/drawing/2014/main" id="{85AD6A70-ED2B-473C-8AF6-E4DBEFA356D4}"/>
              </a:ext>
            </a:extLst>
          </p:cNvPr>
          <p:cNvSpPr txBox="1">
            <a:spLocks noChangeArrowheads="1"/>
          </p:cNvSpPr>
          <p:nvPr/>
        </p:nvSpPr>
        <p:spPr bwMode="auto">
          <a:xfrm>
            <a:off x="3413125" y="3037096"/>
            <a:ext cx="426069" cy="400110"/>
          </a:xfrm>
          <a:prstGeom prst="rect">
            <a:avLst/>
          </a:prstGeom>
          <a:noFill/>
          <a:ln w="9525">
            <a:noFill/>
            <a:miter lim="800000"/>
            <a:headEnd/>
            <a:tailEnd/>
          </a:ln>
          <a:effectLst/>
        </p:spPr>
        <p:txBody>
          <a:bodyPr wrap="square">
            <a:spAutoFit/>
          </a:bodyPr>
          <a:lstStyle/>
          <a:p>
            <a:pPr>
              <a:defRPr/>
            </a:pPr>
            <a:r>
              <a:rPr lang="it-IT" sz="2000">
                <a:solidFill>
                  <a:schemeClr val="tx1"/>
                </a:solidFill>
                <a:effectLst>
                  <a:outerShdw blurRad="38100" dist="38100" dir="2700000" algn="tl">
                    <a:srgbClr val="C0C0C0"/>
                  </a:outerShdw>
                </a:effectLst>
                <a:latin typeface="Arial Narrow" panose="020B0606020202030204" pitchFamily="34" charset="0"/>
              </a:rPr>
              <a:t>+</a:t>
            </a:r>
          </a:p>
        </p:txBody>
      </p:sp>
      <p:sp>
        <p:nvSpPr>
          <p:cNvPr id="13" name="Text Box 34">
            <a:extLst>
              <a:ext uri="{FF2B5EF4-FFF2-40B4-BE49-F238E27FC236}">
                <a16:creationId xmlns:a16="http://schemas.microsoft.com/office/drawing/2014/main" id="{DBF38624-E6AF-471D-964C-B31A2CA55209}"/>
              </a:ext>
            </a:extLst>
          </p:cNvPr>
          <p:cNvSpPr txBox="1">
            <a:spLocks noChangeArrowheads="1"/>
          </p:cNvSpPr>
          <p:nvPr/>
        </p:nvSpPr>
        <p:spPr bwMode="auto">
          <a:xfrm>
            <a:off x="6384925" y="2960896"/>
            <a:ext cx="881153" cy="400110"/>
          </a:xfrm>
          <a:prstGeom prst="rect">
            <a:avLst/>
          </a:prstGeom>
          <a:noFill/>
          <a:ln w="9525">
            <a:noFill/>
            <a:miter lim="800000"/>
            <a:headEnd/>
            <a:tailEnd/>
          </a:ln>
          <a:effectLst/>
        </p:spPr>
        <p:txBody>
          <a:bodyPr wrap="square">
            <a:spAutoFit/>
          </a:bodyPr>
          <a:lstStyle/>
          <a:p>
            <a:pPr>
              <a:defRPr/>
            </a:pPr>
            <a:r>
              <a:rPr lang="it-IT" sz="2000">
                <a:solidFill>
                  <a:schemeClr val="tx1"/>
                </a:solidFill>
                <a:effectLst>
                  <a:outerShdw blurRad="38100" dist="38100" dir="2700000" algn="tl">
                    <a:srgbClr val="C0C0C0"/>
                  </a:outerShdw>
                </a:effectLst>
                <a:latin typeface="Arial Narrow" panose="020B0606020202030204" pitchFamily="34" charset="0"/>
              </a:rPr>
              <a:t>= 6?</a:t>
            </a:r>
          </a:p>
        </p:txBody>
      </p:sp>
      <p:sp>
        <p:nvSpPr>
          <p:cNvPr id="14" name="Text Box 35">
            <a:extLst>
              <a:ext uri="{FF2B5EF4-FFF2-40B4-BE49-F238E27FC236}">
                <a16:creationId xmlns:a16="http://schemas.microsoft.com/office/drawing/2014/main" id="{9AD2ACC7-9C2E-4B38-8595-6739D84C5D95}"/>
              </a:ext>
            </a:extLst>
          </p:cNvPr>
          <p:cNvSpPr txBox="1">
            <a:spLocks noChangeArrowheads="1"/>
          </p:cNvSpPr>
          <p:nvPr/>
        </p:nvSpPr>
        <p:spPr bwMode="auto">
          <a:xfrm>
            <a:off x="746125" y="2960896"/>
            <a:ext cx="1270570" cy="400110"/>
          </a:xfrm>
          <a:prstGeom prst="rect">
            <a:avLst/>
          </a:prstGeom>
          <a:noFill/>
          <a:ln w="9525">
            <a:noFill/>
            <a:miter lim="800000"/>
            <a:headEnd/>
            <a:tailEnd/>
          </a:ln>
          <a:effectLst/>
        </p:spPr>
        <p:txBody>
          <a:bodyPr wrap="square">
            <a:spAutoFit/>
          </a:bodyPr>
          <a:lstStyle/>
          <a:p>
            <a:pPr>
              <a:defRPr/>
            </a:pPr>
            <a:r>
              <a:rPr lang="it-IT" sz="2000">
                <a:solidFill>
                  <a:schemeClr val="tx1"/>
                </a:solidFill>
                <a:effectLst>
                  <a:outerShdw blurRad="38100" dist="38100" dir="2700000" algn="tl">
                    <a:srgbClr val="C0C0C0"/>
                  </a:outerShdw>
                </a:effectLst>
                <a:latin typeface="Arial Narrow" panose="020B0606020202030204" pitchFamily="34" charset="0"/>
              </a:rPr>
              <a:t>somma</a:t>
            </a:r>
          </a:p>
        </p:txBody>
      </p:sp>
      <p:sp>
        <p:nvSpPr>
          <p:cNvPr id="15" name="Text Box 36">
            <a:extLst>
              <a:ext uri="{FF2B5EF4-FFF2-40B4-BE49-F238E27FC236}">
                <a16:creationId xmlns:a16="http://schemas.microsoft.com/office/drawing/2014/main" id="{8CF266EE-CE2C-4718-A5EF-136A58B875C7}"/>
              </a:ext>
            </a:extLst>
          </p:cNvPr>
          <p:cNvSpPr txBox="1">
            <a:spLocks noChangeArrowheads="1"/>
          </p:cNvSpPr>
          <p:nvPr/>
        </p:nvSpPr>
        <p:spPr bwMode="auto">
          <a:xfrm>
            <a:off x="822325" y="5018296"/>
            <a:ext cx="1481313" cy="400110"/>
          </a:xfrm>
          <a:prstGeom prst="rect">
            <a:avLst/>
          </a:prstGeom>
          <a:noFill/>
          <a:ln w="9525">
            <a:noFill/>
            <a:miter lim="800000"/>
            <a:headEnd/>
            <a:tailEnd/>
          </a:ln>
          <a:effectLst/>
        </p:spPr>
        <p:txBody>
          <a:bodyPr wrap="square">
            <a:spAutoFit/>
          </a:bodyPr>
          <a:lstStyle/>
          <a:p>
            <a:pPr>
              <a:defRPr/>
            </a:pPr>
            <a:r>
              <a:rPr lang="it-IT" sz="2000">
                <a:solidFill>
                  <a:schemeClr val="tx1"/>
                </a:solidFill>
                <a:effectLst>
                  <a:outerShdw blurRad="38100" dist="38100" dir="2700000" algn="tl">
                    <a:srgbClr val="C0C0C0"/>
                  </a:outerShdw>
                </a:effectLst>
                <a:latin typeface="Arial Narrow" panose="020B0606020202030204" pitchFamily="34" charset="0"/>
              </a:rPr>
              <a:t>divisione</a:t>
            </a:r>
          </a:p>
        </p:txBody>
      </p:sp>
      <p:graphicFrame>
        <p:nvGraphicFramePr>
          <p:cNvPr id="16" name="Object 37">
            <a:extLst>
              <a:ext uri="{FF2B5EF4-FFF2-40B4-BE49-F238E27FC236}">
                <a16:creationId xmlns:a16="http://schemas.microsoft.com/office/drawing/2014/main" id="{A7C6995D-799D-4A00-92E7-AE35F2E90949}"/>
              </a:ext>
            </a:extLst>
          </p:cNvPr>
          <p:cNvGraphicFramePr>
            <a:graphicFrameLocks noChangeAspect="1"/>
          </p:cNvGraphicFramePr>
          <p:nvPr>
            <p:extLst>
              <p:ext uri="{D42A27DB-BD31-4B8C-83A1-F6EECF244321}">
                <p14:modId xmlns:p14="http://schemas.microsoft.com/office/powerpoint/2010/main" val="1537005719"/>
              </p:ext>
            </p:extLst>
          </p:nvPr>
        </p:nvGraphicFramePr>
        <p:xfrm>
          <a:off x="2438400" y="4395562"/>
          <a:ext cx="859773" cy="1319438"/>
        </p:xfrm>
        <a:graphic>
          <a:graphicData uri="http://schemas.openxmlformats.org/presentationml/2006/ole">
            <mc:AlternateContent xmlns:mc="http://schemas.openxmlformats.org/markup-compatibility/2006">
              <mc:Choice xmlns:v="urn:schemas-microsoft-com:vml" Requires="v">
                <p:oleObj spid="_x0000_s16452" name="Fotografia Photo Editor" r:id="rId8" imgW="2123810" imgH="3258005" progId="MSPhotoEd.3">
                  <p:embed/>
                </p:oleObj>
              </mc:Choice>
              <mc:Fallback>
                <p:oleObj name="Fotografia Photo Editor" r:id="rId8" imgW="2123810" imgH="3258005" progId="MSPhotoEd.3">
                  <p:embed/>
                  <p:pic>
                    <p:nvPicPr>
                      <p:cNvPr id="20517" name="Object 37">
                        <a:extLst>
                          <a:ext uri="{FF2B5EF4-FFF2-40B4-BE49-F238E27FC236}">
                            <a16:creationId xmlns:a16="http://schemas.microsoft.com/office/drawing/2014/main" id="{C675ADAA-357D-4E7C-A98B-68760F89CA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38400" y="4395562"/>
                        <a:ext cx="859773" cy="1319438"/>
                      </a:xfrm>
                      <a:prstGeom prst="rect">
                        <a:avLst/>
                      </a:prstGeom>
                      <a:noFill/>
                      <a:ln>
                        <a:noFill/>
                      </a:ln>
                      <a:effectLst/>
                    </p:spPr>
                  </p:pic>
                </p:oleObj>
              </mc:Fallback>
            </mc:AlternateContent>
          </a:graphicData>
        </a:graphic>
      </p:graphicFrame>
      <p:sp>
        <p:nvSpPr>
          <p:cNvPr id="17" name="Text Box 38">
            <a:extLst>
              <a:ext uri="{FF2B5EF4-FFF2-40B4-BE49-F238E27FC236}">
                <a16:creationId xmlns:a16="http://schemas.microsoft.com/office/drawing/2014/main" id="{412836E6-E7D7-4B39-A64B-8816C13B7879}"/>
              </a:ext>
            </a:extLst>
          </p:cNvPr>
          <p:cNvSpPr txBox="1">
            <a:spLocks noChangeArrowheads="1"/>
          </p:cNvSpPr>
          <p:nvPr/>
        </p:nvSpPr>
        <p:spPr bwMode="auto">
          <a:xfrm>
            <a:off x="3505200" y="5037346"/>
            <a:ext cx="426069" cy="400110"/>
          </a:xfrm>
          <a:prstGeom prst="rect">
            <a:avLst/>
          </a:prstGeom>
          <a:noFill/>
          <a:ln w="9525">
            <a:noFill/>
            <a:miter lim="800000"/>
            <a:headEnd/>
            <a:tailEnd/>
          </a:ln>
          <a:effectLst/>
        </p:spPr>
        <p:txBody>
          <a:bodyPr wrap="square">
            <a:spAutoFit/>
          </a:bodyPr>
          <a:lstStyle/>
          <a:p>
            <a:pPr>
              <a:defRPr/>
            </a:pPr>
            <a:r>
              <a:rPr lang="it-IT" sz="2000">
                <a:solidFill>
                  <a:schemeClr val="tx1"/>
                </a:solidFill>
                <a:effectLst>
                  <a:outerShdw blurRad="38100" dist="38100" dir="2700000" algn="tl">
                    <a:srgbClr val="C0C0C0"/>
                  </a:outerShdw>
                </a:effectLst>
                <a:latin typeface="Arial Narrow" panose="020B0606020202030204" pitchFamily="34" charset="0"/>
              </a:rPr>
              <a:t>+</a:t>
            </a:r>
          </a:p>
        </p:txBody>
      </p:sp>
      <p:graphicFrame>
        <p:nvGraphicFramePr>
          <p:cNvPr id="18" name="Object 39">
            <a:extLst>
              <a:ext uri="{FF2B5EF4-FFF2-40B4-BE49-F238E27FC236}">
                <a16:creationId xmlns:a16="http://schemas.microsoft.com/office/drawing/2014/main" id="{D6339E90-3686-4FB8-806C-CE0E432E6962}"/>
              </a:ext>
            </a:extLst>
          </p:cNvPr>
          <p:cNvGraphicFramePr>
            <a:graphicFrameLocks noChangeAspect="1"/>
          </p:cNvGraphicFramePr>
          <p:nvPr>
            <p:extLst>
              <p:ext uri="{D42A27DB-BD31-4B8C-83A1-F6EECF244321}">
                <p14:modId xmlns:p14="http://schemas.microsoft.com/office/powerpoint/2010/main" val="470797530"/>
              </p:ext>
            </p:extLst>
          </p:nvPr>
        </p:nvGraphicFramePr>
        <p:xfrm>
          <a:off x="4191000" y="4536491"/>
          <a:ext cx="1979157" cy="1029284"/>
        </p:xfrm>
        <a:graphic>
          <a:graphicData uri="http://schemas.openxmlformats.org/presentationml/2006/ole">
            <mc:AlternateContent xmlns:mc="http://schemas.openxmlformats.org/markup-compatibility/2006">
              <mc:Choice xmlns:v="urn:schemas-microsoft-com:vml" Requires="v">
                <p:oleObj spid="_x0000_s16453" name="Fotografia Photo Editor" r:id="rId9" imgW="3809524" imgH="1980952" progId="MSPhotoEd.3">
                  <p:embed/>
                </p:oleObj>
              </mc:Choice>
              <mc:Fallback>
                <p:oleObj name="Fotografia Photo Editor" r:id="rId9" imgW="3809524" imgH="1980952" progId="MSPhotoEd.3">
                  <p:embed/>
                  <p:pic>
                    <p:nvPicPr>
                      <p:cNvPr id="20519" name="Object 39">
                        <a:extLst>
                          <a:ext uri="{FF2B5EF4-FFF2-40B4-BE49-F238E27FC236}">
                            <a16:creationId xmlns:a16="http://schemas.microsoft.com/office/drawing/2014/main" id="{8D78D580-6BC9-4BEA-BDC5-0552319994E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91000" y="4536491"/>
                        <a:ext cx="1979157" cy="1029284"/>
                      </a:xfrm>
                      <a:prstGeom prst="rect">
                        <a:avLst/>
                      </a:prstGeom>
                      <a:noFill/>
                      <a:ln>
                        <a:noFill/>
                      </a:ln>
                      <a:effectLst/>
                    </p:spPr>
                  </p:pic>
                </p:oleObj>
              </mc:Fallback>
            </mc:AlternateContent>
          </a:graphicData>
        </a:graphic>
      </p:graphicFrame>
      <p:sp>
        <p:nvSpPr>
          <p:cNvPr id="19" name="Text Box 40">
            <a:extLst>
              <a:ext uri="{FF2B5EF4-FFF2-40B4-BE49-F238E27FC236}">
                <a16:creationId xmlns:a16="http://schemas.microsoft.com/office/drawing/2014/main" id="{6D42F4C1-0887-4AC5-97BD-A74D808773CF}"/>
              </a:ext>
            </a:extLst>
          </p:cNvPr>
          <p:cNvSpPr txBox="1">
            <a:spLocks noChangeArrowheads="1"/>
          </p:cNvSpPr>
          <p:nvPr/>
        </p:nvSpPr>
        <p:spPr bwMode="auto">
          <a:xfrm>
            <a:off x="6553201" y="5037346"/>
            <a:ext cx="1305694" cy="400110"/>
          </a:xfrm>
          <a:prstGeom prst="rect">
            <a:avLst/>
          </a:prstGeom>
          <a:noFill/>
          <a:ln w="9525">
            <a:noFill/>
            <a:miter lim="800000"/>
            <a:headEnd/>
            <a:tailEnd/>
          </a:ln>
          <a:effectLst/>
        </p:spPr>
        <p:txBody>
          <a:bodyPr wrap="square">
            <a:spAutoFit/>
          </a:bodyPr>
          <a:lstStyle/>
          <a:p>
            <a:pPr>
              <a:defRPr/>
            </a:pPr>
            <a:r>
              <a:rPr lang="it-IT" sz="2000">
                <a:solidFill>
                  <a:schemeClr val="tx1"/>
                </a:solidFill>
                <a:effectLst>
                  <a:outerShdw blurRad="38100" dist="38100" dir="2700000" algn="tl">
                    <a:srgbClr val="C0C0C0"/>
                  </a:outerShdw>
                </a:effectLst>
                <a:latin typeface="Arial Narrow" panose="020B0606020202030204" pitchFamily="34" charset="0"/>
              </a:rPr>
              <a:t>/2 = 3?</a:t>
            </a:r>
          </a:p>
        </p:txBody>
      </p:sp>
      <p:sp>
        <p:nvSpPr>
          <p:cNvPr id="20" name="AutoShape 42">
            <a:extLst>
              <a:ext uri="{FF2B5EF4-FFF2-40B4-BE49-F238E27FC236}">
                <a16:creationId xmlns:a16="http://schemas.microsoft.com/office/drawing/2014/main" id="{8271AC9C-C8B7-4867-AB7A-378142D4C795}"/>
              </a:ext>
            </a:extLst>
          </p:cNvPr>
          <p:cNvSpPr>
            <a:spLocks/>
          </p:cNvSpPr>
          <p:nvPr/>
        </p:nvSpPr>
        <p:spPr bwMode="auto">
          <a:xfrm>
            <a:off x="2105367" y="4360905"/>
            <a:ext cx="126006" cy="1319438"/>
          </a:xfrm>
          <a:prstGeom prst="leftBracket">
            <a:avLst>
              <a:gd name="adj" fmla="val 100000"/>
            </a:avLst>
          </a:prstGeom>
          <a:noFill/>
          <a:ln w="571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2000">
              <a:solidFill>
                <a:srgbClr val="000000"/>
              </a:solidFill>
              <a:latin typeface="Arial Narrow" panose="020B0606020202030204" pitchFamily="34" charset="0"/>
            </a:endParaRPr>
          </a:p>
        </p:txBody>
      </p:sp>
      <p:sp>
        <p:nvSpPr>
          <p:cNvPr id="21" name="AutoShape 43">
            <a:extLst>
              <a:ext uri="{FF2B5EF4-FFF2-40B4-BE49-F238E27FC236}">
                <a16:creationId xmlns:a16="http://schemas.microsoft.com/office/drawing/2014/main" id="{6E8E1C72-DAA6-4EF7-9A33-306357C8B438}"/>
              </a:ext>
            </a:extLst>
          </p:cNvPr>
          <p:cNvSpPr>
            <a:spLocks/>
          </p:cNvSpPr>
          <p:nvPr/>
        </p:nvSpPr>
        <p:spPr bwMode="auto">
          <a:xfrm flipH="1">
            <a:off x="6283283" y="4437009"/>
            <a:ext cx="146604" cy="1128766"/>
          </a:xfrm>
          <a:prstGeom prst="leftBracket">
            <a:avLst>
              <a:gd name="adj" fmla="val 100000"/>
            </a:avLst>
          </a:prstGeom>
          <a:noFill/>
          <a:ln w="571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2000">
              <a:solidFill>
                <a:srgbClr val="000000"/>
              </a:solidFill>
              <a:latin typeface="Arial Narrow" panose="020B0606020202030204" pitchFamily="34" charset="0"/>
            </a:endParaRPr>
          </a:p>
        </p:txBody>
      </p:sp>
      <p:sp>
        <p:nvSpPr>
          <p:cNvPr id="22" name="Rettangolo arrotondato 23">
            <a:extLst>
              <a:ext uri="{FF2B5EF4-FFF2-40B4-BE49-F238E27FC236}">
                <a16:creationId xmlns:a16="http://schemas.microsoft.com/office/drawing/2014/main" id="{00DD3625-375A-4432-B86D-E25DB60657ED}"/>
              </a:ext>
            </a:extLst>
          </p:cNvPr>
          <p:cNvSpPr/>
          <p:nvPr/>
        </p:nvSpPr>
        <p:spPr>
          <a:xfrm>
            <a:off x="539552" y="1344432"/>
            <a:ext cx="7930331" cy="592979"/>
          </a:xfrm>
          <a:prstGeom prst="roundRect">
            <a:avLst/>
          </a:prstGeom>
          <a:solidFill>
            <a:srgbClr val="EAEABA"/>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it-IT" altLang="it-IT" sz="2000" dirty="0">
                <a:solidFill>
                  <a:schemeClr val="accent2">
                    <a:lumMod val="75000"/>
                  </a:schemeClr>
                </a:solidFill>
                <a:latin typeface="Arial Narrow" panose="020B0606020202030204" pitchFamily="34" charset="0"/>
              </a:rPr>
              <a:t>E’ noto che i dati relativi a scale nominali non consentono talune operazioni.</a:t>
            </a:r>
          </a:p>
        </p:txBody>
      </p:sp>
      <p:sp>
        <p:nvSpPr>
          <p:cNvPr id="2" name="Rettangolo 1">
            <a:extLst>
              <a:ext uri="{FF2B5EF4-FFF2-40B4-BE49-F238E27FC236}">
                <a16:creationId xmlns:a16="http://schemas.microsoft.com/office/drawing/2014/main" id="{8ACA2A7A-B493-4FB5-B34E-99D19C981246}"/>
              </a:ext>
            </a:extLst>
          </p:cNvPr>
          <p:cNvSpPr/>
          <p:nvPr/>
        </p:nvSpPr>
        <p:spPr>
          <a:xfrm>
            <a:off x="436133" y="544667"/>
            <a:ext cx="6726667" cy="400110"/>
          </a:xfrm>
          <a:prstGeom prst="rect">
            <a:avLst/>
          </a:prstGeom>
        </p:spPr>
        <p:txBody>
          <a:bodyPr wrap="square">
            <a:spAutoFit/>
          </a:bodyPr>
          <a:lstStyle/>
          <a:p>
            <a:pPr>
              <a:defRPr/>
            </a:pPr>
            <a:r>
              <a:rPr lang="it-IT" sz="2000" b="1" dirty="0">
                <a:solidFill>
                  <a:schemeClr val="accent2">
                    <a:lumMod val="75000"/>
                  </a:schemeClr>
                </a:solidFill>
                <a:effectLst>
                  <a:outerShdw blurRad="38100" dist="38100" dir="2700000" algn="tl">
                    <a:srgbClr val="C0C0C0"/>
                  </a:outerShdw>
                </a:effectLst>
                <a:latin typeface="Arial Narrow" panose="020B0606020202030204" pitchFamily="34" charset="0"/>
                <a:cs typeface="Times New Roman" pitchFamily="18" charset="0"/>
              </a:rPr>
              <a:t>Spesso disponiamo di conoscenze  che non utilizziamo </a:t>
            </a:r>
            <a:endParaRPr lang="en-US" sz="2000" dirty="0">
              <a:solidFill>
                <a:schemeClr val="accent2">
                  <a:lumMod val="75000"/>
                </a:schemeClr>
              </a:solidFill>
              <a:effectLst>
                <a:outerShdw blurRad="38100" dist="38100" dir="2700000" algn="tl">
                  <a:srgbClr val="C0C0C0"/>
                </a:outerShdw>
              </a:effectLst>
              <a:latin typeface="Arial Narrow" panose="020B0606020202030204" pitchFamily="34" charset="0"/>
            </a:endParaRPr>
          </a:p>
        </p:txBody>
      </p:sp>
      <p:sp>
        <p:nvSpPr>
          <p:cNvPr id="5" name="Titolo 4">
            <a:extLst>
              <a:ext uri="{FF2B5EF4-FFF2-40B4-BE49-F238E27FC236}">
                <a16:creationId xmlns:a16="http://schemas.microsoft.com/office/drawing/2014/main" id="{5D5BCB71-8400-4DF3-98AB-84392F71C580}"/>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1620233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8">
            <a:extLst>
              <a:ext uri="{FF2B5EF4-FFF2-40B4-BE49-F238E27FC236}">
                <a16:creationId xmlns:a16="http://schemas.microsoft.com/office/drawing/2014/main" id="{30047EC9-1260-4152-BC49-FF756FCB27B8}"/>
              </a:ext>
            </a:extLst>
          </p:cNvPr>
          <p:cNvSpPr>
            <a:spLocks noChangeArrowheads="1"/>
          </p:cNvSpPr>
          <p:nvPr/>
        </p:nvSpPr>
        <p:spPr bwMode="auto">
          <a:xfrm>
            <a:off x="0" y="6405563"/>
            <a:ext cx="6248400" cy="446087"/>
          </a:xfrm>
          <a:prstGeom prst="rect">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lnSpc>
                <a:spcPct val="55000"/>
              </a:lnSpc>
              <a:spcBef>
                <a:spcPct val="50000"/>
              </a:spcBef>
              <a:buFontTx/>
              <a:buNone/>
            </a:pPr>
            <a:endParaRPr lang="it-IT" altLang="it-IT" sz="2400">
              <a:solidFill>
                <a:srgbClr val="000000"/>
              </a:solidFill>
              <a:latin typeface="Tahoma" panose="020B0604030504040204" pitchFamily="34" charset="0"/>
            </a:endParaRPr>
          </a:p>
          <a:p>
            <a:pPr algn="ctr" eaLnBrk="1" hangingPunct="1">
              <a:lnSpc>
                <a:spcPct val="55000"/>
              </a:lnSpc>
              <a:spcBef>
                <a:spcPct val="50000"/>
              </a:spcBef>
              <a:buFontTx/>
              <a:buNone/>
            </a:pPr>
            <a:endParaRPr lang="it-IT" altLang="it-IT" sz="900">
              <a:solidFill>
                <a:srgbClr val="000000"/>
              </a:solidFill>
              <a:latin typeface="Tahoma" panose="020B0604030504040204" pitchFamily="34" charset="0"/>
            </a:endParaRPr>
          </a:p>
        </p:txBody>
      </p:sp>
      <p:graphicFrame>
        <p:nvGraphicFramePr>
          <p:cNvPr id="16394" name="Group 10">
            <a:extLst>
              <a:ext uri="{FF2B5EF4-FFF2-40B4-BE49-F238E27FC236}">
                <a16:creationId xmlns:a16="http://schemas.microsoft.com/office/drawing/2014/main" id="{153D5380-F303-4338-AD71-C9B165A10150}"/>
              </a:ext>
            </a:extLst>
          </p:cNvPr>
          <p:cNvGraphicFramePr>
            <a:graphicFrameLocks noGrp="1"/>
          </p:cNvGraphicFramePr>
          <p:nvPr/>
        </p:nvGraphicFramePr>
        <p:xfrm>
          <a:off x="6248400" y="6400800"/>
          <a:ext cx="2895600" cy="450909"/>
        </p:xfrm>
        <a:graphic>
          <a:graphicData uri="http://schemas.openxmlformats.org/drawingml/2006/table">
            <a:tbl>
              <a:tblPr/>
              <a:tblGrid>
                <a:gridCol w="609600">
                  <a:extLst>
                    <a:ext uri="{9D8B030D-6E8A-4147-A177-3AD203B41FA5}">
                      <a16:colId xmlns:a16="http://schemas.microsoft.com/office/drawing/2014/main" val="20000"/>
                    </a:ext>
                  </a:extLst>
                </a:gridCol>
                <a:gridCol w="609600">
                  <a:extLst>
                    <a:ext uri="{9D8B030D-6E8A-4147-A177-3AD203B41FA5}">
                      <a16:colId xmlns:a16="http://schemas.microsoft.com/office/drawing/2014/main" val="20001"/>
                    </a:ext>
                  </a:extLst>
                </a:gridCol>
                <a:gridCol w="762000">
                  <a:extLst>
                    <a:ext uri="{9D8B030D-6E8A-4147-A177-3AD203B41FA5}">
                      <a16:colId xmlns:a16="http://schemas.microsoft.com/office/drawing/2014/main" val="20002"/>
                    </a:ext>
                  </a:extLst>
                </a:gridCol>
                <a:gridCol w="914400">
                  <a:extLst>
                    <a:ext uri="{9D8B030D-6E8A-4147-A177-3AD203B41FA5}">
                      <a16:colId xmlns:a16="http://schemas.microsoft.com/office/drawing/2014/main" val="20003"/>
                    </a:ext>
                  </a:extLst>
                </a:gridCol>
              </a:tblGrid>
              <a:tr h="21316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900" b="0" i="0" u="none" strike="noStrike" cap="none" normalizeH="0" baseline="0">
                          <a:ln>
                            <a:noFill/>
                          </a:ln>
                          <a:solidFill>
                            <a:srgbClr val="DDDDDD"/>
                          </a:solidFill>
                          <a:effectLst/>
                          <a:latin typeface="Tahoma" pitchFamily="34" charset="0"/>
                        </a:rPr>
                        <a:t>HOME</a:t>
                      </a:r>
                    </a:p>
                  </a:txBody>
                  <a:tcPr marT="38030" marB="3803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900" b="0" i="0" u="none" strike="noStrike" cap="none" normalizeH="0" baseline="0">
                          <a:ln>
                            <a:noFill/>
                          </a:ln>
                          <a:solidFill>
                            <a:srgbClr val="DDDDDD"/>
                          </a:solidFill>
                          <a:effectLst/>
                          <a:latin typeface="Tahoma" pitchFamily="34" charset="0"/>
                        </a:rPr>
                        <a:t>AVANTI</a:t>
                      </a:r>
                    </a:p>
                  </a:txBody>
                  <a:tcPr marT="38030" marB="380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900" b="0" i="0" u="none" strike="noStrike" cap="none" normalizeH="0" baseline="0">
                          <a:ln>
                            <a:noFill/>
                          </a:ln>
                          <a:solidFill>
                            <a:srgbClr val="DDDDDD"/>
                          </a:solidFill>
                          <a:effectLst/>
                          <a:latin typeface="Tahoma" pitchFamily="34" charset="0"/>
                        </a:rPr>
                        <a:t>INDIETRO</a:t>
                      </a:r>
                    </a:p>
                  </a:txBody>
                  <a:tcPr marT="38030" marB="380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900" b="0" i="0" u="none" strike="noStrike" cap="none" normalizeH="0" baseline="0" dirty="0">
                          <a:ln>
                            <a:noFill/>
                          </a:ln>
                          <a:solidFill>
                            <a:srgbClr val="DDDDDD"/>
                          </a:solidFill>
                          <a:effectLst/>
                          <a:latin typeface="Tahoma" pitchFamily="34" charset="0"/>
                        </a:rPr>
                        <a:t>PRECEDENTE</a:t>
                      </a:r>
                    </a:p>
                  </a:txBody>
                  <a:tcPr marT="38030" marB="3803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22433"/>
                    </a:solidFill>
                  </a:tcPr>
                </a:tc>
                <a:extLst>
                  <a:ext uri="{0D108BD9-81ED-4DB2-BD59-A6C34878D82A}">
                    <a16:rowId xmlns:a16="http://schemas.microsoft.com/office/drawing/2014/main" val="10000"/>
                  </a:ext>
                </a:extLst>
              </a:tr>
              <a:tr h="23768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900" b="0" i="0" u="none" strike="noStrike" cap="none" normalizeH="0" baseline="0">
                        <a:ln>
                          <a:noFill/>
                        </a:ln>
                        <a:solidFill>
                          <a:schemeClr val="tx1"/>
                        </a:solidFill>
                        <a:effectLst/>
                        <a:latin typeface="Times New Roman" pitchFamily="18" charset="0"/>
                      </a:endParaRPr>
                    </a:p>
                  </a:txBody>
                  <a:tcPr marT="38030" marB="3803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900" b="0" i="0" u="none" strike="noStrike" cap="none" normalizeH="0" baseline="0">
                        <a:ln>
                          <a:noFill/>
                        </a:ln>
                        <a:solidFill>
                          <a:schemeClr val="tx1"/>
                        </a:solidFill>
                        <a:effectLst/>
                        <a:latin typeface="Times New Roman" pitchFamily="18" charset="0"/>
                      </a:endParaRPr>
                    </a:p>
                  </a:txBody>
                  <a:tcPr marT="38030" marB="380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900" b="0" i="0" u="none" strike="noStrike" cap="none" normalizeH="0" baseline="0">
                        <a:ln>
                          <a:noFill/>
                        </a:ln>
                        <a:solidFill>
                          <a:schemeClr val="tx1"/>
                        </a:solidFill>
                        <a:effectLst/>
                        <a:latin typeface="Times New Roman" pitchFamily="18" charset="0"/>
                      </a:endParaRPr>
                    </a:p>
                  </a:txBody>
                  <a:tcPr marT="38030" marB="380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900" b="0" i="0" u="none" strike="noStrike" cap="none" normalizeH="0" baseline="0" dirty="0">
                        <a:ln>
                          <a:noFill/>
                        </a:ln>
                        <a:solidFill>
                          <a:schemeClr val="tx1"/>
                        </a:solidFill>
                        <a:effectLst/>
                        <a:latin typeface="Times New Roman" pitchFamily="18" charset="0"/>
                      </a:endParaRPr>
                    </a:p>
                  </a:txBody>
                  <a:tcPr marT="38030" marB="3803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22433"/>
                    </a:solidFill>
                  </a:tcPr>
                </a:tc>
                <a:extLst>
                  <a:ext uri="{0D108BD9-81ED-4DB2-BD59-A6C34878D82A}">
                    <a16:rowId xmlns:a16="http://schemas.microsoft.com/office/drawing/2014/main" val="10001"/>
                  </a:ext>
                </a:extLst>
              </a:tr>
            </a:tbl>
          </a:graphicData>
        </a:graphic>
      </p:graphicFrame>
      <p:sp>
        <p:nvSpPr>
          <p:cNvPr id="6164" name="AutoShape 27">
            <a:hlinkClick r:id="" action="ppaction://hlinkshowjump?jump=firstslide" highlightClick="1"/>
            <a:extLst>
              <a:ext uri="{FF2B5EF4-FFF2-40B4-BE49-F238E27FC236}">
                <a16:creationId xmlns:a16="http://schemas.microsoft.com/office/drawing/2014/main" id="{AC4D13F0-F211-4E7B-AF8C-D5C57A800614}"/>
              </a:ext>
            </a:extLst>
          </p:cNvPr>
          <p:cNvSpPr>
            <a:spLocks noChangeArrowheads="1"/>
          </p:cNvSpPr>
          <p:nvPr/>
        </p:nvSpPr>
        <p:spPr bwMode="auto">
          <a:xfrm>
            <a:off x="6248400" y="6553200"/>
            <a:ext cx="609600" cy="304800"/>
          </a:xfrm>
          <a:prstGeom prst="actionButtonHome">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1200">
              <a:solidFill>
                <a:srgbClr val="000000"/>
              </a:solidFill>
              <a:latin typeface="Tahoma" panose="020B0604030504040204" pitchFamily="34" charset="0"/>
            </a:endParaRPr>
          </a:p>
        </p:txBody>
      </p:sp>
      <p:sp>
        <p:nvSpPr>
          <p:cNvPr id="6165" name="AutoShape 28">
            <a:hlinkClick r:id="" action="ppaction://hlinkshowjump?jump=nextslide" highlightClick="1"/>
            <a:extLst>
              <a:ext uri="{FF2B5EF4-FFF2-40B4-BE49-F238E27FC236}">
                <a16:creationId xmlns:a16="http://schemas.microsoft.com/office/drawing/2014/main" id="{37864B01-C508-407E-BC70-3B81E72F569D}"/>
              </a:ext>
            </a:extLst>
          </p:cNvPr>
          <p:cNvSpPr>
            <a:spLocks noChangeArrowheads="1"/>
          </p:cNvSpPr>
          <p:nvPr/>
        </p:nvSpPr>
        <p:spPr bwMode="auto">
          <a:xfrm>
            <a:off x="6858000" y="6553200"/>
            <a:ext cx="609600" cy="304800"/>
          </a:xfrm>
          <a:prstGeom prst="actionButtonForwardNext">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1200">
              <a:solidFill>
                <a:srgbClr val="000000"/>
              </a:solidFill>
              <a:latin typeface="Tahoma" panose="020B0604030504040204" pitchFamily="34" charset="0"/>
            </a:endParaRPr>
          </a:p>
        </p:txBody>
      </p:sp>
      <p:sp>
        <p:nvSpPr>
          <p:cNvPr id="6166" name="AutoShape 29">
            <a:hlinkClick r:id="" action="ppaction://hlinkshowjump?jump=previousslide" highlightClick="1"/>
            <a:extLst>
              <a:ext uri="{FF2B5EF4-FFF2-40B4-BE49-F238E27FC236}">
                <a16:creationId xmlns:a16="http://schemas.microsoft.com/office/drawing/2014/main" id="{807C2443-BC97-4324-862D-FF3FD42DAF34}"/>
              </a:ext>
            </a:extLst>
          </p:cNvPr>
          <p:cNvSpPr>
            <a:spLocks noChangeArrowheads="1"/>
          </p:cNvSpPr>
          <p:nvPr/>
        </p:nvSpPr>
        <p:spPr bwMode="auto">
          <a:xfrm>
            <a:off x="7467600" y="6553200"/>
            <a:ext cx="762000" cy="304800"/>
          </a:xfrm>
          <a:prstGeom prst="actionButtonBackPrevious">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1200">
              <a:solidFill>
                <a:srgbClr val="000000"/>
              </a:solidFill>
              <a:latin typeface="Tahoma" panose="020B0604030504040204" pitchFamily="34" charset="0"/>
            </a:endParaRPr>
          </a:p>
        </p:txBody>
      </p:sp>
      <p:sp>
        <p:nvSpPr>
          <p:cNvPr id="6167" name="AutoShape 30">
            <a:hlinkClick r:id="" action="ppaction://hlinkshowjump?jump=lastslideviewed" highlightClick="1"/>
            <a:extLst>
              <a:ext uri="{FF2B5EF4-FFF2-40B4-BE49-F238E27FC236}">
                <a16:creationId xmlns:a16="http://schemas.microsoft.com/office/drawing/2014/main" id="{B82ECFFA-33D5-4AE7-9145-080A3B1C2B19}"/>
              </a:ext>
            </a:extLst>
          </p:cNvPr>
          <p:cNvSpPr>
            <a:spLocks noChangeArrowheads="1"/>
          </p:cNvSpPr>
          <p:nvPr/>
        </p:nvSpPr>
        <p:spPr bwMode="auto">
          <a:xfrm>
            <a:off x="8229600" y="6553200"/>
            <a:ext cx="914400" cy="304800"/>
          </a:xfrm>
          <a:prstGeom prst="actionButtonReturn">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1200">
              <a:solidFill>
                <a:srgbClr val="000000"/>
              </a:solidFill>
              <a:latin typeface="Tahoma" panose="020B0604030504040204" pitchFamily="34" charset="0"/>
            </a:endParaRPr>
          </a:p>
        </p:txBody>
      </p:sp>
      <p:sp>
        <p:nvSpPr>
          <p:cNvPr id="6170" name="Text Box 34">
            <a:extLst>
              <a:ext uri="{FF2B5EF4-FFF2-40B4-BE49-F238E27FC236}">
                <a16:creationId xmlns:a16="http://schemas.microsoft.com/office/drawing/2014/main" id="{766C058E-FEEF-4716-98E2-54E24EF42D2A}"/>
              </a:ext>
            </a:extLst>
          </p:cNvPr>
          <p:cNvSpPr txBox="1">
            <a:spLocks noChangeArrowheads="1"/>
          </p:cNvSpPr>
          <p:nvPr/>
        </p:nvSpPr>
        <p:spPr bwMode="auto">
          <a:xfrm>
            <a:off x="0" y="6553200"/>
            <a:ext cx="6096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1400" b="1" dirty="0">
                <a:solidFill>
                  <a:srgbClr val="DDDDDD"/>
                </a:solidFill>
                <a:latin typeface="Arial Narrow" panose="020B0606020202030204" pitchFamily="34" charset="0"/>
              </a:rPr>
              <a:t>Pedagogia sperimentale</a:t>
            </a:r>
          </a:p>
        </p:txBody>
      </p:sp>
      <p:pic>
        <p:nvPicPr>
          <p:cNvPr id="9" name="Picture 30" descr="interroga1">
            <a:extLst>
              <a:ext uri="{FF2B5EF4-FFF2-40B4-BE49-F238E27FC236}">
                <a16:creationId xmlns:a16="http://schemas.microsoft.com/office/drawing/2014/main" id="{CAA50A5E-C340-440F-BA32-6923229245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0" y="1219200"/>
            <a:ext cx="30734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1" descr="interroga1">
            <a:extLst>
              <a:ext uri="{FF2B5EF4-FFF2-40B4-BE49-F238E27FC236}">
                <a16:creationId xmlns:a16="http://schemas.microsoft.com/office/drawing/2014/main" id="{24DD0112-D4D6-4CB8-8796-606A88969D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6100" y="1222159"/>
            <a:ext cx="30734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32">
            <a:extLst>
              <a:ext uri="{FF2B5EF4-FFF2-40B4-BE49-F238E27FC236}">
                <a16:creationId xmlns:a16="http://schemas.microsoft.com/office/drawing/2014/main" id="{D56FA740-8AE9-48CA-8F20-85ECADFC2F4E}"/>
              </a:ext>
            </a:extLst>
          </p:cNvPr>
          <p:cNvSpPr txBox="1">
            <a:spLocks noChangeArrowheads="1"/>
          </p:cNvSpPr>
          <p:nvPr/>
        </p:nvSpPr>
        <p:spPr bwMode="auto">
          <a:xfrm>
            <a:off x="746125" y="1350963"/>
            <a:ext cx="26828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it-IT" sz="1600" b="1">
                <a:solidFill>
                  <a:schemeClr val="accent2">
                    <a:lumMod val="75000"/>
                  </a:schemeClr>
                </a:solidFill>
                <a:latin typeface="Arial Narrow" panose="020B0606020202030204" pitchFamily="34" charset="0"/>
              </a:rPr>
              <a:t>Dimmi come si calcola l’area del quadrato ?</a:t>
            </a:r>
          </a:p>
        </p:txBody>
      </p:sp>
      <p:sp>
        <p:nvSpPr>
          <p:cNvPr id="12" name="Text Box 33">
            <a:extLst>
              <a:ext uri="{FF2B5EF4-FFF2-40B4-BE49-F238E27FC236}">
                <a16:creationId xmlns:a16="http://schemas.microsoft.com/office/drawing/2014/main" id="{86E2A765-577B-4BDE-BF86-996D66CC414F}"/>
              </a:ext>
            </a:extLst>
          </p:cNvPr>
          <p:cNvSpPr txBox="1">
            <a:spLocks noChangeArrowheads="1"/>
          </p:cNvSpPr>
          <p:nvPr/>
        </p:nvSpPr>
        <p:spPr bwMode="auto">
          <a:xfrm>
            <a:off x="1676400" y="2133600"/>
            <a:ext cx="1905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it-IT" altLang="it-IT" sz="1600" b="1">
                <a:solidFill>
                  <a:schemeClr val="accent2">
                    <a:lumMod val="75000"/>
                  </a:schemeClr>
                </a:solidFill>
                <a:latin typeface="Arial Narrow" panose="020B0606020202030204" pitchFamily="34" charset="0"/>
              </a:rPr>
              <a:t>Risponderò solo alla presenza del mio geometra</a:t>
            </a:r>
          </a:p>
        </p:txBody>
      </p:sp>
      <p:sp>
        <p:nvSpPr>
          <p:cNvPr id="13" name="Text Box 34">
            <a:extLst>
              <a:ext uri="{FF2B5EF4-FFF2-40B4-BE49-F238E27FC236}">
                <a16:creationId xmlns:a16="http://schemas.microsoft.com/office/drawing/2014/main" id="{C5BAB7A3-AB33-4C22-8BB1-ED701900B1A3}"/>
              </a:ext>
            </a:extLst>
          </p:cNvPr>
          <p:cNvSpPr txBox="1">
            <a:spLocks noChangeArrowheads="1"/>
          </p:cNvSpPr>
          <p:nvPr/>
        </p:nvSpPr>
        <p:spPr bwMode="auto">
          <a:xfrm>
            <a:off x="3962400" y="1371600"/>
            <a:ext cx="26828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it-IT" sz="1600" b="1">
                <a:solidFill>
                  <a:schemeClr val="accent2">
                    <a:lumMod val="75000"/>
                  </a:schemeClr>
                </a:solidFill>
                <a:latin typeface="Arial Narrow" panose="020B0606020202030204" pitchFamily="34" charset="0"/>
              </a:rPr>
              <a:t>Parlami della sfera…</a:t>
            </a:r>
          </a:p>
        </p:txBody>
      </p:sp>
      <p:sp>
        <p:nvSpPr>
          <p:cNvPr id="14" name="Text Box 35">
            <a:extLst>
              <a:ext uri="{FF2B5EF4-FFF2-40B4-BE49-F238E27FC236}">
                <a16:creationId xmlns:a16="http://schemas.microsoft.com/office/drawing/2014/main" id="{248E9B16-DB65-4DB3-A678-9B51259A4D90}"/>
              </a:ext>
            </a:extLst>
          </p:cNvPr>
          <p:cNvSpPr txBox="1">
            <a:spLocks noChangeArrowheads="1"/>
          </p:cNvSpPr>
          <p:nvPr/>
        </p:nvSpPr>
        <p:spPr bwMode="auto">
          <a:xfrm>
            <a:off x="4800600" y="2057400"/>
            <a:ext cx="1905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it-IT" altLang="it-IT" sz="1600" b="1">
                <a:solidFill>
                  <a:schemeClr val="accent2">
                    <a:lumMod val="75000"/>
                  </a:schemeClr>
                </a:solidFill>
                <a:latin typeface="Arial Narrow" panose="020B0606020202030204" pitchFamily="34" charset="0"/>
              </a:rPr>
              <a:t>Il volume è 4/3пr</a:t>
            </a:r>
            <a:r>
              <a:rPr lang="it-IT" altLang="it-IT" sz="1600" b="1" baseline="30000">
                <a:solidFill>
                  <a:schemeClr val="accent2">
                    <a:lumMod val="75000"/>
                  </a:schemeClr>
                </a:solidFill>
                <a:latin typeface="Arial Narrow" panose="020B0606020202030204" pitchFamily="34" charset="0"/>
              </a:rPr>
              <a:t>3</a:t>
            </a:r>
            <a:r>
              <a:rPr lang="it-IT" altLang="it-IT" sz="1600" b="1">
                <a:solidFill>
                  <a:schemeClr val="accent2">
                    <a:lumMod val="75000"/>
                  </a:schemeClr>
                </a:solidFill>
                <a:latin typeface="Arial Narrow" panose="020B0606020202030204" pitchFamily="34" charset="0"/>
              </a:rPr>
              <a:t>,la superficie è </a:t>
            </a:r>
          </a:p>
          <a:p>
            <a:pPr algn="ctr">
              <a:spcBef>
                <a:spcPct val="0"/>
              </a:spcBef>
              <a:buFontTx/>
              <a:buNone/>
            </a:pPr>
            <a:r>
              <a:rPr lang="it-IT" altLang="it-IT" sz="1600" b="1">
                <a:solidFill>
                  <a:schemeClr val="accent2">
                    <a:lumMod val="75000"/>
                  </a:schemeClr>
                </a:solidFill>
                <a:latin typeface="Arial Narrow" panose="020B0606020202030204" pitchFamily="34" charset="0"/>
              </a:rPr>
              <a:t>4пr</a:t>
            </a:r>
            <a:r>
              <a:rPr lang="it-IT" altLang="it-IT" sz="1600" b="1" baseline="30000">
                <a:solidFill>
                  <a:schemeClr val="accent2">
                    <a:lumMod val="75000"/>
                  </a:schemeClr>
                </a:solidFill>
                <a:latin typeface="Arial Narrow" panose="020B0606020202030204" pitchFamily="34" charset="0"/>
              </a:rPr>
              <a:t>2</a:t>
            </a:r>
            <a:r>
              <a:rPr lang="it-IT" altLang="it-IT" sz="1600" b="1">
                <a:solidFill>
                  <a:schemeClr val="accent2">
                    <a:lumMod val="75000"/>
                  </a:schemeClr>
                </a:solidFill>
                <a:latin typeface="Arial Narrow" panose="020B0606020202030204" pitchFamily="34" charset="0"/>
              </a:rPr>
              <a:t>,bla bla</a:t>
            </a:r>
          </a:p>
        </p:txBody>
      </p:sp>
      <p:sp>
        <p:nvSpPr>
          <p:cNvPr id="15" name="Text Box 36">
            <a:extLst>
              <a:ext uri="{FF2B5EF4-FFF2-40B4-BE49-F238E27FC236}">
                <a16:creationId xmlns:a16="http://schemas.microsoft.com/office/drawing/2014/main" id="{DA357C41-1AC0-4AC1-990C-FF88A3879009}"/>
              </a:ext>
            </a:extLst>
          </p:cNvPr>
          <p:cNvSpPr txBox="1">
            <a:spLocks noChangeArrowheads="1"/>
          </p:cNvSpPr>
          <p:nvPr/>
        </p:nvSpPr>
        <p:spPr bwMode="auto">
          <a:xfrm>
            <a:off x="508000" y="5867400"/>
            <a:ext cx="148951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it-IT" sz="1600" b="1">
                <a:solidFill>
                  <a:schemeClr val="accent2">
                    <a:lumMod val="75000"/>
                  </a:schemeClr>
                </a:solidFill>
                <a:latin typeface="Arial Narrow" panose="020B0606020202030204" pitchFamily="34" charset="0"/>
              </a:rPr>
              <a:t>Febbraio: voto 0</a:t>
            </a:r>
          </a:p>
        </p:txBody>
      </p:sp>
      <p:sp>
        <p:nvSpPr>
          <p:cNvPr id="16" name="Text Box 37">
            <a:extLst>
              <a:ext uri="{FF2B5EF4-FFF2-40B4-BE49-F238E27FC236}">
                <a16:creationId xmlns:a16="http://schemas.microsoft.com/office/drawing/2014/main" id="{270E875D-AD0A-4C43-8C96-FB8C4E646475}"/>
              </a:ext>
            </a:extLst>
          </p:cNvPr>
          <p:cNvSpPr txBox="1">
            <a:spLocks noChangeArrowheads="1"/>
          </p:cNvSpPr>
          <p:nvPr/>
        </p:nvSpPr>
        <p:spPr bwMode="auto">
          <a:xfrm>
            <a:off x="3784600" y="5867400"/>
            <a:ext cx="135005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it-IT" sz="1600" b="1">
                <a:solidFill>
                  <a:schemeClr val="accent2">
                    <a:lumMod val="75000"/>
                  </a:schemeClr>
                </a:solidFill>
                <a:latin typeface="Arial Narrow" panose="020B0606020202030204" pitchFamily="34" charset="0"/>
              </a:rPr>
              <a:t>Aprile: voto 10</a:t>
            </a:r>
          </a:p>
        </p:txBody>
      </p:sp>
      <p:sp>
        <p:nvSpPr>
          <p:cNvPr id="17" name="Text Box 38">
            <a:extLst>
              <a:ext uri="{FF2B5EF4-FFF2-40B4-BE49-F238E27FC236}">
                <a16:creationId xmlns:a16="http://schemas.microsoft.com/office/drawing/2014/main" id="{F34EB20E-3B22-4B13-BAC5-D434E8843704}"/>
              </a:ext>
            </a:extLst>
          </p:cNvPr>
          <p:cNvSpPr txBox="1">
            <a:spLocks noChangeArrowheads="1"/>
          </p:cNvSpPr>
          <p:nvPr/>
        </p:nvSpPr>
        <p:spPr bwMode="auto">
          <a:xfrm>
            <a:off x="6680200" y="5791200"/>
            <a:ext cx="117532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it-IT" sz="1600" b="1">
                <a:solidFill>
                  <a:schemeClr val="accent2">
                    <a:lumMod val="75000"/>
                  </a:schemeClr>
                </a:solidFill>
                <a:latin typeface="Arial Narrow" panose="020B0606020202030204" pitchFamily="34" charset="0"/>
              </a:rPr>
              <a:t>0+10=10/2=5</a:t>
            </a:r>
          </a:p>
        </p:txBody>
      </p:sp>
      <p:sp>
        <p:nvSpPr>
          <p:cNvPr id="18" name="Text Box 39">
            <a:extLst>
              <a:ext uri="{FF2B5EF4-FFF2-40B4-BE49-F238E27FC236}">
                <a16:creationId xmlns:a16="http://schemas.microsoft.com/office/drawing/2014/main" id="{C0F5FAC1-6129-4655-874E-D69C063A78D5}"/>
              </a:ext>
            </a:extLst>
          </p:cNvPr>
          <p:cNvSpPr txBox="1">
            <a:spLocks noChangeArrowheads="1"/>
          </p:cNvSpPr>
          <p:nvPr/>
        </p:nvSpPr>
        <p:spPr bwMode="auto">
          <a:xfrm>
            <a:off x="6858000" y="3810000"/>
            <a:ext cx="2286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it-IT" altLang="it-IT" sz="1600" b="1">
                <a:solidFill>
                  <a:schemeClr val="accent2">
                    <a:lumMod val="75000"/>
                  </a:schemeClr>
                </a:solidFill>
                <a:latin typeface="Arial Narrow" panose="020B0606020202030204" pitchFamily="34" charset="0"/>
              </a:rPr>
              <a:t>Se la maestra media si attiene alla media</a:t>
            </a:r>
          </a:p>
        </p:txBody>
      </p:sp>
      <p:sp>
        <p:nvSpPr>
          <p:cNvPr id="2" name="Rettangolo 1">
            <a:extLst>
              <a:ext uri="{FF2B5EF4-FFF2-40B4-BE49-F238E27FC236}">
                <a16:creationId xmlns:a16="http://schemas.microsoft.com/office/drawing/2014/main" id="{E5E9E08B-FF5B-4758-A893-85CCE4548841}"/>
              </a:ext>
            </a:extLst>
          </p:cNvPr>
          <p:cNvSpPr/>
          <p:nvPr/>
        </p:nvSpPr>
        <p:spPr>
          <a:xfrm>
            <a:off x="452145" y="605572"/>
            <a:ext cx="5839170" cy="400110"/>
          </a:xfrm>
          <a:prstGeom prst="rect">
            <a:avLst/>
          </a:prstGeom>
        </p:spPr>
        <p:txBody>
          <a:bodyPr wrap="square">
            <a:spAutoFit/>
          </a:bodyPr>
          <a:lstStyle/>
          <a:p>
            <a:pPr>
              <a:defRPr/>
            </a:pPr>
            <a:r>
              <a:rPr lang="it-IT" sz="2000" b="1" dirty="0">
                <a:solidFill>
                  <a:schemeClr val="accent2">
                    <a:lumMod val="75000"/>
                  </a:schemeClr>
                </a:solidFill>
                <a:effectLst>
                  <a:outerShdw blurRad="38100" dist="38100" dir="2700000" algn="tl">
                    <a:srgbClr val="C0C0C0"/>
                  </a:outerShdw>
                </a:effectLst>
                <a:latin typeface="Arial Narrow" panose="020B0606020202030204" pitchFamily="34" charset="0"/>
                <a:cs typeface="Times New Roman" pitchFamily="18" charset="0"/>
              </a:rPr>
              <a:t>E prendiamo decisioni che sono prive di senso. </a:t>
            </a:r>
            <a:endParaRPr lang="en-US" sz="2000" dirty="0">
              <a:solidFill>
                <a:schemeClr val="accent2">
                  <a:lumMod val="75000"/>
                </a:schemeClr>
              </a:solidFill>
              <a:effectLst>
                <a:outerShdw blurRad="38100" dist="38100" dir="2700000" algn="tl">
                  <a:srgbClr val="C0C0C0"/>
                </a:outerShdw>
              </a:effectLst>
              <a:latin typeface="Arial Narrow" panose="020B0606020202030204" pitchFamily="34" charset="0"/>
            </a:endParaRPr>
          </a:p>
        </p:txBody>
      </p:sp>
      <p:sp>
        <p:nvSpPr>
          <p:cNvPr id="5" name="Titolo 4">
            <a:extLst>
              <a:ext uri="{FF2B5EF4-FFF2-40B4-BE49-F238E27FC236}">
                <a16:creationId xmlns:a16="http://schemas.microsoft.com/office/drawing/2014/main" id="{3C2AC1D5-6474-41F2-8141-C2BD1F51DD38}"/>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9955337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8">
            <a:extLst>
              <a:ext uri="{FF2B5EF4-FFF2-40B4-BE49-F238E27FC236}">
                <a16:creationId xmlns:a16="http://schemas.microsoft.com/office/drawing/2014/main" id="{30047EC9-1260-4152-BC49-FF756FCB27B8}"/>
              </a:ext>
            </a:extLst>
          </p:cNvPr>
          <p:cNvSpPr>
            <a:spLocks noChangeArrowheads="1"/>
          </p:cNvSpPr>
          <p:nvPr/>
        </p:nvSpPr>
        <p:spPr bwMode="auto">
          <a:xfrm>
            <a:off x="0" y="6405563"/>
            <a:ext cx="6248400" cy="446087"/>
          </a:xfrm>
          <a:prstGeom prst="rect">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lnSpc>
                <a:spcPct val="55000"/>
              </a:lnSpc>
              <a:spcBef>
                <a:spcPct val="50000"/>
              </a:spcBef>
              <a:buFontTx/>
              <a:buNone/>
            </a:pPr>
            <a:endParaRPr lang="it-IT" altLang="it-IT" sz="2400">
              <a:solidFill>
                <a:srgbClr val="000000"/>
              </a:solidFill>
              <a:latin typeface="Tahoma" panose="020B0604030504040204" pitchFamily="34" charset="0"/>
            </a:endParaRPr>
          </a:p>
          <a:p>
            <a:pPr algn="ctr" eaLnBrk="1" hangingPunct="1">
              <a:lnSpc>
                <a:spcPct val="55000"/>
              </a:lnSpc>
              <a:spcBef>
                <a:spcPct val="50000"/>
              </a:spcBef>
              <a:buFontTx/>
              <a:buNone/>
            </a:pPr>
            <a:endParaRPr lang="it-IT" altLang="it-IT" sz="900">
              <a:solidFill>
                <a:srgbClr val="000000"/>
              </a:solidFill>
              <a:latin typeface="Tahoma" panose="020B0604030504040204" pitchFamily="34" charset="0"/>
            </a:endParaRPr>
          </a:p>
        </p:txBody>
      </p:sp>
      <p:graphicFrame>
        <p:nvGraphicFramePr>
          <p:cNvPr id="16394" name="Group 10">
            <a:extLst>
              <a:ext uri="{FF2B5EF4-FFF2-40B4-BE49-F238E27FC236}">
                <a16:creationId xmlns:a16="http://schemas.microsoft.com/office/drawing/2014/main" id="{153D5380-F303-4338-AD71-C9B165A10150}"/>
              </a:ext>
            </a:extLst>
          </p:cNvPr>
          <p:cNvGraphicFramePr>
            <a:graphicFrameLocks noGrp="1"/>
          </p:cNvGraphicFramePr>
          <p:nvPr/>
        </p:nvGraphicFramePr>
        <p:xfrm>
          <a:off x="6248400" y="6400800"/>
          <a:ext cx="2895600" cy="450909"/>
        </p:xfrm>
        <a:graphic>
          <a:graphicData uri="http://schemas.openxmlformats.org/drawingml/2006/table">
            <a:tbl>
              <a:tblPr/>
              <a:tblGrid>
                <a:gridCol w="609600">
                  <a:extLst>
                    <a:ext uri="{9D8B030D-6E8A-4147-A177-3AD203B41FA5}">
                      <a16:colId xmlns:a16="http://schemas.microsoft.com/office/drawing/2014/main" val="20000"/>
                    </a:ext>
                  </a:extLst>
                </a:gridCol>
                <a:gridCol w="609600">
                  <a:extLst>
                    <a:ext uri="{9D8B030D-6E8A-4147-A177-3AD203B41FA5}">
                      <a16:colId xmlns:a16="http://schemas.microsoft.com/office/drawing/2014/main" val="20001"/>
                    </a:ext>
                  </a:extLst>
                </a:gridCol>
                <a:gridCol w="762000">
                  <a:extLst>
                    <a:ext uri="{9D8B030D-6E8A-4147-A177-3AD203B41FA5}">
                      <a16:colId xmlns:a16="http://schemas.microsoft.com/office/drawing/2014/main" val="20002"/>
                    </a:ext>
                  </a:extLst>
                </a:gridCol>
                <a:gridCol w="914400">
                  <a:extLst>
                    <a:ext uri="{9D8B030D-6E8A-4147-A177-3AD203B41FA5}">
                      <a16:colId xmlns:a16="http://schemas.microsoft.com/office/drawing/2014/main" val="20003"/>
                    </a:ext>
                  </a:extLst>
                </a:gridCol>
              </a:tblGrid>
              <a:tr h="21316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900" b="0" i="0" u="none" strike="noStrike" cap="none" normalizeH="0" baseline="0">
                          <a:ln>
                            <a:noFill/>
                          </a:ln>
                          <a:solidFill>
                            <a:srgbClr val="DDDDDD"/>
                          </a:solidFill>
                          <a:effectLst/>
                          <a:latin typeface="Tahoma" pitchFamily="34" charset="0"/>
                        </a:rPr>
                        <a:t>HOME</a:t>
                      </a:r>
                    </a:p>
                  </a:txBody>
                  <a:tcPr marT="38030" marB="3803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900" b="0" i="0" u="none" strike="noStrike" cap="none" normalizeH="0" baseline="0">
                          <a:ln>
                            <a:noFill/>
                          </a:ln>
                          <a:solidFill>
                            <a:srgbClr val="DDDDDD"/>
                          </a:solidFill>
                          <a:effectLst/>
                          <a:latin typeface="Tahoma" pitchFamily="34" charset="0"/>
                        </a:rPr>
                        <a:t>AVANTI</a:t>
                      </a:r>
                    </a:p>
                  </a:txBody>
                  <a:tcPr marT="38030" marB="380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900" b="0" i="0" u="none" strike="noStrike" cap="none" normalizeH="0" baseline="0">
                          <a:ln>
                            <a:noFill/>
                          </a:ln>
                          <a:solidFill>
                            <a:srgbClr val="DDDDDD"/>
                          </a:solidFill>
                          <a:effectLst/>
                          <a:latin typeface="Tahoma" pitchFamily="34" charset="0"/>
                        </a:rPr>
                        <a:t>INDIETRO</a:t>
                      </a:r>
                    </a:p>
                  </a:txBody>
                  <a:tcPr marT="38030" marB="380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900" b="0" i="0" u="none" strike="noStrike" cap="none" normalizeH="0" baseline="0" dirty="0">
                          <a:ln>
                            <a:noFill/>
                          </a:ln>
                          <a:solidFill>
                            <a:srgbClr val="DDDDDD"/>
                          </a:solidFill>
                          <a:effectLst/>
                          <a:latin typeface="Tahoma" pitchFamily="34" charset="0"/>
                        </a:rPr>
                        <a:t>PRECEDENTE</a:t>
                      </a:r>
                    </a:p>
                  </a:txBody>
                  <a:tcPr marT="38030" marB="3803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22433"/>
                    </a:solidFill>
                  </a:tcPr>
                </a:tc>
                <a:extLst>
                  <a:ext uri="{0D108BD9-81ED-4DB2-BD59-A6C34878D82A}">
                    <a16:rowId xmlns:a16="http://schemas.microsoft.com/office/drawing/2014/main" val="10000"/>
                  </a:ext>
                </a:extLst>
              </a:tr>
              <a:tr h="23768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900" b="0" i="0" u="none" strike="noStrike" cap="none" normalizeH="0" baseline="0">
                        <a:ln>
                          <a:noFill/>
                        </a:ln>
                        <a:solidFill>
                          <a:schemeClr val="tx1"/>
                        </a:solidFill>
                        <a:effectLst/>
                        <a:latin typeface="Times New Roman" pitchFamily="18" charset="0"/>
                      </a:endParaRPr>
                    </a:p>
                  </a:txBody>
                  <a:tcPr marT="38030" marB="3803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900" b="0" i="0" u="none" strike="noStrike" cap="none" normalizeH="0" baseline="0">
                        <a:ln>
                          <a:noFill/>
                        </a:ln>
                        <a:solidFill>
                          <a:schemeClr val="tx1"/>
                        </a:solidFill>
                        <a:effectLst/>
                        <a:latin typeface="Times New Roman" pitchFamily="18" charset="0"/>
                      </a:endParaRPr>
                    </a:p>
                  </a:txBody>
                  <a:tcPr marT="38030" marB="380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900" b="0" i="0" u="none" strike="noStrike" cap="none" normalizeH="0" baseline="0">
                        <a:ln>
                          <a:noFill/>
                        </a:ln>
                        <a:solidFill>
                          <a:schemeClr val="tx1"/>
                        </a:solidFill>
                        <a:effectLst/>
                        <a:latin typeface="Times New Roman" pitchFamily="18" charset="0"/>
                      </a:endParaRPr>
                    </a:p>
                  </a:txBody>
                  <a:tcPr marT="38030" marB="380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900" b="0" i="0" u="none" strike="noStrike" cap="none" normalizeH="0" baseline="0" dirty="0">
                        <a:ln>
                          <a:noFill/>
                        </a:ln>
                        <a:solidFill>
                          <a:schemeClr val="tx1"/>
                        </a:solidFill>
                        <a:effectLst/>
                        <a:latin typeface="Times New Roman" pitchFamily="18" charset="0"/>
                      </a:endParaRPr>
                    </a:p>
                  </a:txBody>
                  <a:tcPr marT="38030" marB="3803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22433"/>
                    </a:solidFill>
                  </a:tcPr>
                </a:tc>
                <a:extLst>
                  <a:ext uri="{0D108BD9-81ED-4DB2-BD59-A6C34878D82A}">
                    <a16:rowId xmlns:a16="http://schemas.microsoft.com/office/drawing/2014/main" val="10001"/>
                  </a:ext>
                </a:extLst>
              </a:tr>
            </a:tbl>
          </a:graphicData>
        </a:graphic>
      </p:graphicFrame>
      <p:sp>
        <p:nvSpPr>
          <p:cNvPr id="6164" name="AutoShape 27">
            <a:hlinkClick r:id="" action="ppaction://hlinkshowjump?jump=firstslide" highlightClick="1"/>
            <a:extLst>
              <a:ext uri="{FF2B5EF4-FFF2-40B4-BE49-F238E27FC236}">
                <a16:creationId xmlns:a16="http://schemas.microsoft.com/office/drawing/2014/main" id="{AC4D13F0-F211-4E7B-AF8C-D5C57A800614}"/>
              </a:ext>
            </a:extLst>
          </p:cNvPr>
          <p:cNvSpPr>
            <a:spLocks noChangeArrowheads="1"/>
          </p:cNvSpPr>
          <p:nvPr/>
        </p:nvSpPr>
        <p:spPr bwMode="auto">
          <a:xfrm>
            <a:off x="6248400" y="6553200"/>
            <a:ext cx="609600" cy="304800"/>
          </a:xfrm>
          <a:prstGeom prst="actionButtonHome">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1200">
              <a:solidFill>
                <a:srgbClr val="000000"/>
              </a:solidFill>
              <a:latin typeface="Tahoma" panose="020B0604030504040204" pitchFamily="34" charset="0"/>
            </a:endParaRPr>
          </a:p>
        </p:txBody>
      </p:sp>
      <p:sp>
        <p:nvSpPr>
          <p:cNvPr id="6165" name="AutoShape 28">
            <a:hlinkClick r:id="" action="ppaction://hlinkshowjump?jump=nextslide" highlightClick="1"/>
            <a:extLst>
              <a:ext uri="{FF2B5EF4-FFF2-40B4-BE49-F238E27FC236}">
                <a16:creationId xmlns:a16="http://schemas.microsoft.com/office/drawing/2014/main" id="{37864B01-C508-407E-BC70-3B81E72F569D}"/>
              </a:ext>
            </a:extLst>
          </p:cNvPr>
          <p:cNvSpPr>
            <a:spLocks noChangeArrowheads="1"/>
          </p:cNvSpPr>
          <p:nvPr/>
        </p:nvSpPr>
        <p:spPr bwMode="auto">
          <a:xfrm>
            <a:off x="6858000" y="6553200"/>
            <a:ext cx="609600" cy="304800"/>
          </a:xfrm>
          <a:prstGeom prst="actionButtonForwardNext">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1200">
              <a:solidFill>
                <a:srgbClr val="000000"/>
              </a:solidFill>
              <a:latin typeface="Tahoma" panose="020B0604030504040204" pitchFamily="34" charset="0"/>
            </a:endParaRPr>
          </a:p>
        </p:txBody>
      </p:sp>
      <p:sp>
        <p:nvSpPr>
          <p:cNvPr id="6166" name="AutoShape 29">
            <a:hlinkClick r:id="" action="ppaction://hlinkshowjump?jump=previousslide" highlightClick="1"/>
            <a:extLst>
              <a:ext uri="{FF2B5EF4-FFF2-40B4-BE49-F238E27FC236}">
                <a16:creationId xmlns:a16="http://schemas.microsoft.com/office/drawing/2014/main" id="{807C2443-BC97-4324-862D-FF3FD42DAF34}"/>
              </a:ext>
            </a:extLst>
          </p:cNvPr>
          <p:cNvSpPr>
            <a:spLocks noChangeArrowheads="1"/>
          </p:cNvSpPr>
          <p:nvPr/>
        </p:nvSpPr>
        <p:spPr bwMode="auto">
          <a:xfrm>
            <a:off x="7467600" y="6553200"/>
            <a:ext cx="762000" cy="304800"/>
          </a:xfrm>
          <a:prstGeom prst="actionButtonBackPrevious">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1200">
              <a:solidFill>
                <a:srgbClr val="000000"/>
              </a:solidFill>
              <a:latin typeface="Tahoma" panose="020B0604030504040204" pitchFamily="34" charset="0"/>
            </a:endParaRPr>
          </a:p>
        </p:txBody>
      </p:sp>
      <p:sp>
        <p:nvSpPr>
          <p:cNvPr id="6167" name="AutoShape 30">
            <a:hlinkClick r:id="" action="ppaction://hlinkshowjump?jump=lastslideviewed" highlightClick="1"/>
            <a:extLst>
              <a:ext uri="{FF2B5EF4-FFF2-40B4-BE49-F238E27FC236}">
                <a16:creationId xmlns:a16="http://schemas.microsoft.com/office/drawing/2014/main" id="{B82ECFFA-33D5-4AE7-9145-080A3B1C2B19}"/>
              </a:ext>
            </a:extLst>
          </p:cNvPr>
          <p:cNvSpPr>
            <a:spLocks noChangeArrowheads="1"/>
          </p:cNvSpPr>
          <p:nvPr/>
        </p:nvSpPr>
        <p:spPr bwMode="auto">
          <a:xfrm>
            <a:off x="8229600" y="6553200"/>
            <a:ext cx="914400" cy="304800"/>
          </a:xfrm>
          <a:prstGeom prst="actionButtonReturn">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1200">
              <a:solidFill>
                <a:srgbClr val="000000"/>
              </a:solidFill>
              <a:latin typeface="Tahoma" panose="020B0604030504040204" pitchFamily="34" charset="0"/>
            </a:endParaRPr>
          </a:p>
        </p:txBody>
      </p:sp>
      <p:sp>
        <p:nvSpPr>
          <p:cNvPr id="6170" name="Text Box 34">
            <a:extLst>
              <a:ext uri="{FF2B5EF4-FFF2-40B4-BE49-F238E27FC236}">
                <a16:creationId xmlns:a16="http://schemas.microsoft.com/office/drawing/2014/main" id="{766C058E-FEEF-4716-98E2-54E24EF42D2A}"/>
              </a:ext>
            </a:extLst>
          </p:cNvPr>
          <p:cNvSpPr txBox="1">
            <a:spLocks noChangeArrowheads="1"/>
          </p:cNvSpPr>
          <p:nvPr/>
        </p:nvSpPr>
        <p:spPr bwMode="auto">
          <a:xfrm>
            <a:off x="0" y="6553200"/>
            <a:ext cx="6096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1400" b="1" dirty="0">
                <a:solidFill>
                  <a:srgbClr val="DDDDDD"/>
                </a:solidFill>
                <a:latin typeface="Arial Narrow" panose="020B0606020202030204" pitchFamily="34" charset="0"/>
              </a:rPr>
              <a:t>Pedagogia sperimentale</a:t>
            </a:r>
          </a:p>
        </p:txBody>
      </p:sp>
      <p:sp>
        <p:nvSpPr>
          <p:cNvPr id="2" name="Rettangolo 1">
            <a:extLst>
              <a:ext uri="{FF2B5EF4-FFF2-40B4-BE49-F238E27FC236}">
                <a16:creationId xmlns:a16="http://schemas.microsoft.com/office/drawing/2014/main" id="{59779FC1-B9FE-479B-9DB4-9991B6D8D4CA}"/>
              </a:ext>
            </a:extLst>
          </p:cNvPr>
          <p:cNvSpPr/>
          <p:nvPr/>
        </p:nvSpPr>
        <p:spPr>
          <a:xfrm>
            <a:off x="3321968" y="3848125"/>
            <a:ext cx="5210472" cy="1569148"/>
          </a:xfrm>
          <a:prstGeom prst="rect">
            <a:avLst/>
          </a:prstGeom>
        </p:spPr>
        <p:txBody>
          <a:bodyPr wrap="square">
            <a:spAutoFit/>
          </a:bodyPr>
          <a:lstStyle/>
          <a:p>
            <a:pPr algn="ctr" eaLnBrk="1" hangingPunct="1">
              <a:lnSpc>
                <a:spcPct val="55000"/>
              </a:lnSpc>
              <a:spcBef>
                <a:spcPct val="50000"/>
              </a:spcBef>
              <a:buFontTx/>
              <a:buNone/>
            </a:pPr>
            <a:r>
              <a:rPr lang="it-IT" altLang="it-IT" sz="2000" dirty="0">
                <a:solidFill>
                  <a:srgbClr val="002060"/>
                </a:solidFill>
                <a:latin typeface="Arial Narrow" panose="020B0606020202030204" pitchFamily="34" charset="0"/>
              </a:rPr>
              <a:t>L’effetto di questa situazione porta </a:t>
            </a:r>
          </a:p>
          <a:p>
            <a:pPr algn="ctr" eaLnBrk="1" hangingPunct="1">
              <a:lnSpc>
                <a:spcPct val="55000"/>
              </a:lnSpc>
              <a:spcBef>
                <a:spcPct val="50000"/>
              </a:spcBef>
              <a:buFontTx/>
              <a:buNone/>
            </a:pPr>
            <a:r>
              <a:rPr lang="it-IT" altLang="it-IT" sz="2000" dirty="0">
                <a:solidFill>
                  <a:srgbClr val="002060"/>
                </a:solidFill>
                <a:latin typeface="Arial Narrow" panose="020B0606020202030204" pitchFamily="34" charset="0"/>
              </a:rPr>
              <a:t>studiosi,  decisori politici, genitori </a:t>
            </a:r>
          </a:p>
          <a:p>
            <a:pPr algn="ctr" eaLnBrk="1" hangingPunct="1">
              <a:lnSpc>
                <a:spcPct val="55000"/>
              </a:lnSpc>
              <a:spcBef>
                <a:spcPct val="50000"/>
              </a:spcBef>
              <a:buFontTx/>
              <a:buNone/>
            </a:pPr>
            <a:r>
              <a:rPr lang="it-IT" altLang="it-IT" sz="2000" dirty="0">
                <a:solidFill>
                  <a:srgbClr val="002060"/>
                </a:solidFill>
                <a:latin typeface="Arial Narrow" panose="020B0606020202030204" pitchFamily="34" charset="0"/>
              </a:rPr>
              <a:t>A perdere fiducia nella ragione</a:t>
            </a:r>
          </a:p>
          <a:p>
            <a:pPr algn="ctr" eaLnBrk="1" hangingPunct="1">
              <a:lnSpc>
                <a:spcPct val="55000"/>
              </a:lnSpc>
              <a:spcBef>
                <a:spcPct val="50000"/>
              </a:spcBef>
              <a:buFontTx/>
              <a:buNone/>
            </a:pPr>
            <a:r>
              <a:rPr lang="it-IT" altLang="it-IT" sz="2000" dirty="0">
                <a:solidFill>
                  <a:srgbClr val="002060"/>
                </a:solidFill>
                <a:latin typeface="Arial Narrow" panose="020B0606020202030204" pitchFamily="34" charset="0"/>
              </a:rPr>
              <a:t>a cercare di fare cose nuove anche se stupide</a:t>
            </a:r>
          </a:p>
          <a:p>
            <a:pPr algn="ctr" eaLnBrk="1" hangingPunct="1">
              <a:lnSpc>
                <a:spcPct val="55000"/>
              </a:lnSpc>
              <a:spcBef>
                <a:spcPct val="50000"/>
              </a:spcBef>
              <a:buFontTx/>
              <a:buNone/>
            </a:pPr>
            <a:r>
              <a:rPr lang="it-IT" altLang="it-IT" sz="2000" dirty="0">
                <a:solidFill>
                  <a:srgbClr val="002060"/>
                </a:solidFill>
                <a:latin typeface="Arial Narrow" panose="020B0606020202030204" pitchFamily="34" charset="0"/>
              </a:rPr>
              <a:t>con il rischio di esiti autoritari</a:t>
            </a:r>
          </a:p>
        </p:txBody>
      </p:sp>
      <p:sp>
        <p:nvSpPr>
          <p:cNvPr id="30" name="Rettangolo arrotondato 23">
            <a:extLst>
              <a:ext uri="{FF2B5EF4-FFF2-40B4-BE49-F238E27FC236}">
                <a16:creationId xmlns:a16="http://schemas.microsoft.com/office/drawing/2014/main" id="{DF7CA1DC-0464-4E46-BB2A-4BD1ECC83FCC}"/>
              </a:ext>
            </a:extLst>
          </p:cNvPr>
          <p:cNvSpPr/>
          <p:nvPr/>
        </p:nvSpPr>
        <p:spPr>
          <a:xfrm>
            <a:off x="299269" y="1204744"/>
            <a:ext cx="8449195" cy="864096"/>
          </a:xfrm>
          <a:prstGeom prst="roundRect">
            <a:avLst/>
          </a:prstGeom>
          <a:solidFill>
            <a:srgbClr val="EAEABA"/>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lnSpc>
                <a:spcPct val="55000"/>
              </a:lnSpc>
              <a:spcBef>
                <a:spcPct val="50000"/>
              </a:spcBef>
              <a:buFontTx/>
              <a:buNone/>
            </a:pPr>
            <a:r>
              <a:rPr lang="it-IT" altLang="it-IT" sz="2000" dirty="0">
                <a:solidFill>
                  <a:srgbClr val="000000"/>
                </a:solidFill>
                <a:latin typeface="Arial Narrow" panose="020B0606020202030204" pitchFamily="34" charset="0"/>
              </a:rPr>
              <a:t>Le scienze dell’educazione dispongono di saperi consolidati</a:t>
            </a:r>
          </a:p>
          <a:p>
            <a:pPr algn="ctr" eaLnBrk="1" hangingPunct="1">
              <a:lnSpc>
                <a:spcPct val="55000"/>
              </a:lnSpc>
              <a:spcBef>
                <a:spcPct val="50000"/>
              </a:spcBef>
              <a:buFontTx/>
              <a:buNone/>
            </a:pPr>
            <a:r>
              <a:rPr lang="it-IT" altLang="it-IT" sz="2000" dirty="0">
                <a:solidFill>
                  <a:srgbClr val="000000"/>
                </a:solidFill>
                <a:latin typeface="Arial Narrow" panose="020B0606020202030204" pitchFamily="34" charset="0"/>
              </a:rPr>
              <a:t>su come rendere efficaci i processi formativi, ma la prassi corrente è non tenerne conto</a:t>
            </a:r>
          </a:p>
        </p:txBody>
      </p:sp>
      <p:sp>
        <p:nvSpPr>
          <p:cNvPr id="31" name="Rettangolo arrotondato 3">
            <a:extLst>
              <a:ext uri="{FF2B5EF4-FFF2-40B4-BE49-F238E27FC236}">
                <a16:creationId xmlns:a16="http://schemas.microsoft.com/office/drawing/2014/main" id="{DC2B36B7-C3B6-46E2-AB59-46C79D09F5B2}"/>
              </a:ext>
            </a:extLst>
          </p:cNvPr>
          <p:cNvSpPr/>
          <p:nvPr/>
        </p:nvSpPr>
        <p:spPr bwMode="auto">
          <a:xfrm>
            <a:off x="290964" y="2214945"/>
            <a:ext cx="2664296" cy="356419"/>
          </a:xfrm>
          <a:prstGeom prst="roundRect">
            <a:avLst/>
          </a:prstGeom>
          <a:solidFill>
            <a:srgbClr val="FFCC66"/>
          </a:solidFill>
          <a:ln w="571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it-IT" altLang="it-IT" sz="2000" dirty="0">
                <a:solidFill>
                  <a:schemeClr val="accent2"/>
                </a:solidFill>
                <a:latin typeface="Arial Narrow" panose="020B0606020202030204" pitchFamily="34" charset="0"/>
              </a:rPr>
              <a:t>Enciclopedismo</a:t>
            </a:r>
            <a:endParaRPr lang="it-IT" altLang="it-IT" sz="2000" dirty="0">
              <a:solidFill>
                <a:srgbClr val="00396E"/>
              </a:solidFill>
              <a:latin typeface="Arial Narrow" panose="020B0606020202030204" pitchFamily="34" charset="0"/>
              <a:ea typeface="ヒラギノ角ゴ Pro W3" charset="-128"/>
            </a:endParaRPr>
          </a:p>
        </p:txBody>
      </p:sp>
      <p:sp>
        <p:nvSpPr>
          <p:cNvPr id="32" name="Rettangolo arrotondato 3">
            <a:extLst>
              <a:ext uri="{FF2B5EF4-FFF2-40B4-BE49-F238E27FC236}">
                <a16:creationId xmlns:a16="http://schemas.microsoft.com/office/drawing/2014/main" id="{62055BBB-D137-46AC-8A07-8DE751FF9AA2}"/>
              </a:ext>
            </a:extLst>
          </p:cNvPr>
          <p:cNvSpPr/>
          <p:nvPr/>
        </p:nvSpPr>
        <p:spPr bwMode="auto">
          <a:xfrm>
            <a:off x="290964" y="2799812"/>
            <a:ext cx="2664296" cy="356419"/>
          </a:xfrm>
          <a:prstGeom prst="roundRect">
            <a:avLst/>
          </a:prstGeom>
          <a:solidFill>
            <a:srgbClr val="FFCC66"/>
          </a:solidFill>
          <a:ln w="57150">
            <a:solidFill>
              <a:srgbClr val="8224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it-IT" altLang="it-IT" sz="2000" dirty="0">
                <a:solidFill>
                  <a:schemeClr val="accent2"/>
                </a:solidFill>
                <a:latin typeface="Arial Narrow" panose="020B0606020202030204" pitchFamily="34" charset="0"/>
              </a:rPr>
              <a:t>Banchi in fila</a:t>
            </a:r>
            <a:endParaRPr lang="it-IT" altLang="it-IT" sz="2000" dirty="0">
              <a:solidFill>
                <a:srgbClr val="00396E"/>
              </a:solidFill>
              <a:latin typeface="Arial Narrow" panose="020B0606020202030204" pitchFamily="34" charset="0"/>
              <a:ea typeface="ヒラギノ角ゴ Pro W3" charset="-128"/>
            </a:endParaRPr>
          </a:p>
        </p:txBody>
      </p:sp>
      <p:sp>
        <p:nvSpPr>
          <p:cNvPr id="33" name="Rettangolo arrotondato 3">
            <a:extLst>
              <a:ext uri="{FF2B5EF4-FFF2-40B4-BE49-F238E27FC236}">
                <a16:creationId xmlns:a16="http://schemas.microsoft.com/office/drawing/2014/main" id="{B8E8EBAF-87F0-4376-AE93-870C9F971129}"/>
              </a:ext>
            </a:extLst>
          </p:cNvPr>
          <p:cNvSpPr/>
          <p:nvPr/>
        </p:nvSpPr>
        <p:spPr bwMode="auto">
          <a:xfrm>
            <a:off x="290964" y="3326282"/>
            <a:ext cx="2664295" cy="356419"/>
          </a:xfrm>
          <a:prstGeom prst="roundRect">
            <a:avLst/>
          </a:prstGeom>
          <a:solidFill>
            <a:srgbClr val="FFCC66"/>
          </a:solidFill>
          <a:ln w="57150">
            <a:solidFill>
              <a:srgbClr val="46499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it-IT" altLang="it-IT" sz="2000" dirty="0">
                <a:solidFill>
                  <a:schemeClr val="accent2"/>
                </a:solidFill>
                <a:latin typeface="Arial Narrow" panose="020B0606020202030204" pitchFamily="34" charset="0"/>
              </a:rPr>
              <a:t>Lezioni</a:t>
            </a:r>
          </a:p>
        </p:txBody>
      </p:sp>
      <p:sp>
        <p:nvSpPr>
          <p:cNvPr id="34" name="Rettangolo arrotondato 3">
            <a:extLst>
              <a:ext uri="{FF2B5EF4-FFF2-40B4-BE49-F238E27FC236}">
                <a16:creationId xmlns:a16="http://schemas.microsoft.com/office/drawing/2014/main" id="{59F66172-6B9D-4379-8D65-05EEB41E83E0}"/>
              </a:ext>
            </a:extLst>
          </p:cNvPr>
          <p:cNvSpPr/>
          <p:nvPr/>
        </p:nvSpPr>
        <p:spPr bwMode="auto">
          <a:xfrm>
            <a:off x="290964" y="3828806"/>
            <a:ext cx="2664294" cy="356419"/>
          </a:xfrm>
          <a:prstGeom prst="roundRect">
            <a:avLst/>
          </a:prstGeom>
          <a:solidFill>
            <a:srgbClr val="FFCC66"/>
          </a:solidFill>
          <a:ln w="5715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it-IT" altLang="it-IT" sz="2000" dirty="0">
                <a:solidFill>
                  <a:schemeClr val="accent2"/>
                </a:solidFill>
                <a:latin typeface="Arial Narrow" panose="020B0606020202030204" pitchFamily="34" charset="0"/>
              </a:rPr>
              <a:t>Poco tempo per giocare</a:t>
            </a:r>
          </a:p>
        </p:txBody>
      </p:sp>
      <p:sp>
        <p:nvSpPr>
          <p:cNvPr id="36" name="Rettangolo arrotondato 3">
            <a:extLst>
              <a:ext uri="{FF2B5EF4-FFF2-40B4-BE49-F238E27FC236}">
                <a16:creationId xmlns:a16="http://schemas.microsoft.com/office/drawing/2014/main" id="{4394AE06-3CA0-4BFC-AA28-2A3A0697B137}"/>
              </a:ext>
            </a:extLst>
          </p:cNvPr>
          <p:cNvSpPr/>
          <p:nvPr/>
        </p:nvSpPr>
        <p:spPr bwMode="auto">
          <a:xfrm>
            <a:off x="290964" y="4415036"/>
            <a:ext cx="2696859" cy="356419"/>
          </a:xfrm>
          <a:prstGeom prst="roundRect">
            <a:avLst/>
          </a:prstGeom>
          <a:solidFill>
            <a:srgbClr val="FFCC66"/>
          </a:solidFill>
          <a:ln w="571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it-IT" altLang="it-IT" sz="2000" dirty="0">
                <a:solidFill>
                  <a:schemeClr val="accent2"/>
                </a:solidFill>
                <a:latin typeface="Arial Narrow" panose="020B0606020202030204" pitchFamily="34" charset="0"/>
              </a:rPr>
              <a:t>Poco lavoro di gruppo</a:t>
            </a:r>
          </a:p>
        </p:txBody>
      </p:sp>
      <p:sp>
        <p:nvSpPr>
          <p:cNvPr id="37" name="Rettangolo arrotondato 3">
            <a:extLst>
              <a:ext uri="{FF2B5EF4-FFF2-40B4-BE49-F238E27FC236}">
                <a16:creationId xmlns:a16="http://schemas.microsoft.com/office/drawing/2014/main" id="{8095B067-AD2F-4007-95CC-4784390291EE}"/>
              </a:ext>
            </a:extLst>
          </p:cNvPr>
          <p:cNvSpPr/>
          <p:nvPr/>
        </p:nvSpPr>
        <p:spPr bwMode="auto">
          <a:xfrm>
            <a:off x="290964" y="4968525"/>
            <a:ext cx="2696859" cy="356419"/>
          </a:xfrm>
          <a:prstGeom prst="roundRect">
            <a:avLst/>
          </a:prstGeom>
          <a:solidFill>
            <a:srgbClr val="FFCC66"/>
          </a:solidFill>
          <a:ln w="57150">
            <a:solidFill>
              <a:srgbClr val="8224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it-IT" altLang="it-IT" sz="2000" dirty="0">
                <a:solidFill>
                  <a:schemeClr val="accent2"/>
                </a:solidFill>
                <a:latin typeface="Arial Narrow" panose="020B0606020202030204" pitchFamily="34" charset="0"/>
              </a:rPr>
              <a:t>Pochi laboratori</a:t>
            </a:r>
            <a:endParaRPr lang="it-IT" altLang="it-IT" sz="2000" dirty="0">
              <a:solidFill>
                <a:srgbClr val="00396E"/>
              </a:solidFill>
              <a:latin typeface="Arial Narrow" panose="020B0606020202030204" pitchFamily="34" charset="0"/>
              <a:ea typeface="ヒラギノ角ゴ Pro W3" charset="-128"/>
            </a:endParaRPr>
          </a:p>
        </p:txBody>
      </p:sp>
      <p:sp>
        <p:nvSpPr>
          <p:cNvPr id="38" name="Rettangolo arrotondato 3">
            <a:extLst>
              <a:ext uri="{FF2B5EF4-FFF2-40B4-BE49-F238E27FC236}">
                <a16:creationId xmlns:a16="http://schemas.microsoft.com/office/drawing/2014/main" id="{98BBD455-3DC0-4054-9C56-D20615FE309C}"/>
              </a:ext>
            </a:extLst>
          </p:cNvPr>
          <p:cNvSpPr/>
          <p:nvPr/>
        </p:nvSpPr>
        <p:spPr bwMode="auto">
          <a:xfrm>
            <a:off x="290964" y="5584770"/>
            <a:ext cx="2696859" cy="356419"/>
          </a:xfrm>
          <a:prstGeom prst="roundRect">
            <a:avLst/>
          </a:prstGeom>
          <a:solidFill>
            <a:srgbClr val="FFCC66"/>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it-IT" altLang="it-IT" sz="2000" dirty="0">
                <a:solidFill>
                  <a:schemeClr val="accent2"/>
                </a:solidFill>
                <a:latin typeface="Arial Narrow" panose="020B0606020202030204" pitchFamily="34" charset="0"/>
              </a:rPr>
              <a:t>Orari da schiavi e compiti</a:t>
            </a:r>
          </a:p>
        </p:txBody>
      </p:sp>
      <p:sp>
        <p:nvSpPr>
          <p:cNvPr id="39" name="Rettangolo arrotondato 3">
            <a:extLst>
              <a:ext uri="{FF2B5EF4-FFF2-40B4-BE49-F238E27FC236}">
                <a16:creationId xmlns:a16="http://schemas.microsoft.com/office/drawing/2014/main" id="{90E0AD52-C91D-4B36-B5E2-9C4F4BDA2A29}"/>
              </a:ext>
            </a:extLst>
          </p:cNvPr>
          <p:cNvSpPr/>
          <p:nvPr/>
        </p:nvSpPr>
        <p:spPr bwMode="auto">
          <a:xfrm>
            <a:off x="3707904" y="2208058"/>
            <a:ext cx="2880320" cy="1004917"/>
          </a:xfrm>
          <a:prstGeom prst="roundRect">
            <a:avLst/>
          </a:prstGeom>
          <a:solidFill>
            <a:srgbClr val="FFCC66"/>
          </a:solidFill>
          <a:ln w="571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it-IT" altLang="it-IT" sz="2000" dirty="0">
                <a:solidFill>
                  <a:schemeClr val="accent2"/>
                </a:solidFill>
                <a:latin typeface="Arial Narrow" panose="020B0606020202030204" pitchFamily="34" charset="0"/>
              </a:rPr>
              <a:t>Nessun collegamento tra ciò che si studia e l’esperienza dei ragazzi</a:t>
            </a:r>
          </a:p>
        </p:txBody>
      </p:sp>
      <p:sp>
        <p:nvSpPr>
          <p:cNvPr id="5" name="Titolo 4">
            <a:extLst>
              <a:ext uri="{FF2B5EF4-FFF2-40B4-BE49-F238E27FC236}">
                <a16:creationId xmlns:a16="http://schemas.microsoft.com/office/drawing/2014/main" id="{BA09C500-F884-436A-8998-38FBDD3CFD1F}"/>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9472917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uppo 11">
            <a:extLst>
              <a:ext uri="{FF2B5EF4-FFF2-40B4-BE49-F238E27FC236}">
                <a16:creationId xmlns:a16="http://schemas.microsoft.com/office/drawing/2014/main" id="{9672D212-7DAC-4A14-903C-07496F0F4A7E}"/>
              </a:ext>
            </a:extLst>
          </p:cNvPr>
          <p:cNvGrpSpPr>
            <a:grpSpLocks/>
          </p:cNvGrpSpPr>
          <p:nvPr/>
        </p:nvGrpSpPr>
        <p:grpSpPr bwMode="auto">
          <a:xfrm>
            <a:off x="395536" y="1124744"/>
            <a:ext cx="5328592" cy="4968552"/>
            <a:chOff x="895893" y="735015"/>
            <a:chExt cx="5075612" cy="5025366"/>
          </a:xfrm>
        </p:grpSpPr>
        <p:pic>
          <p:nvPicPr>
            <p:cNvPr id="11" name="Picture 2" descr="http://c250.columbia.edu/images/c250_celebrates/celebrated_alumni/bio_images_big/240x240_bioim_cel_2_1-09-jd.jpg">
              <a:extLst>
                <a:ext uri="{FF2B5EF4-FFF2-40B4-BE49-F238E27FC236}">
                  <a16:creationId xmlns:a16="http://schemas.microsoft.com/office/drawing/2014/main" id="{5B700697-F28E-4683-B447-A3B0244F3341}"/>
                </a:ext>
              </a:extLst>
            </p:cNvPr>
            <p:cNvPicPr>
              <a:picLocks noChangeAspect="1" noChangeArrowheads="1"/>
            </p:cNvPicPr>
            <p:nvPr/>
          </p:nvPicPr>
          <p:blipFill rotWithShape="1">
            <a:blip r:embed="rId3" cstate="print">
              <a:duotone>
                <a:prstClr val="black"/>
                <a:srgbClr val="FFFFCC">
                  <a:tint val="45000"/>
                  <a:satMod val="400000"/>
                </a:srgbClr>
              </a:duotone>
              <a:extLst/>
            </a:blip>
            <a:srcRect r="30611" b="78041"/>
            <a:stretch/>
          </p:blipFill>
          <p:spPr bwMode="auto">
            <a:xfrm>
              <a:off x="913963" y="735016"/>
              <a:ext cx="3489483" cy="1111309"/>
            </a:xfrm>
            <a:prstGeom prst="roundRect">
              <a:avLst/>
            </a:prstGeom>
            <a:noFill/>
            <a:ln>
              <a:solidFill>
                <a:schemeClr val="bg1"/>
              </a:solidFill>
            </a:ln>
            <a:extLst/>
          </p:spPr>
        </p:pic>
        <p:pic>
          <p:nvPicPr>
            <p:cNvPr id="12" name="Picture 2" descr="http://c250.columbia.edu/images/c250_celebrates/celebrated_alumni/bio_images_big/240x240_bioim_cel_2_1-09-jd.jpg">
              <a:extLst>
                <a:ext uri="{FF2B5EF4-FFF2-40B4-BE49-F238E27FC236}">
                  <a16:creationId xmlns:a16="http://schemas.microsoft.com/office/drawing/2014/main" id="{947C20B9-3861-4261-818C-14B7C32234E6}"/>
                </a:ext>
              </a:extLst>
            </p:cNvPr>
            <p:cNvPicPr>
              <a:picLocks noChangeAspect="1" noChangeArrowheads="1"/>
            </p:cNvPicPr>
            <p:nvPr/>
          </p:nvPicPr>
          <p:blipFill rotWithShape="1">
            <a:blip r:embed="rId3" cstate="print">
              <a:duotone>
                <a:prstClr val="black"/>
                <a:srgbClr val="FFFFCC">
                  <a:tint val="45000"/>
                  <a:satMod val="400000"/>
                </a:srgbClr>
              </a:duotone>
              <a:extLst/>
            </a:blip>
            <a:srcRect l="39525" t="23277" r="30392" b="40929"/>
            <a:stretch/>
          </p:blipFill>
          <p:spPr bwMode="auto">
            <a:xfrm>
              <a:off x="2901643" y="1913003"/>
              <a:ext cx="1512846" cy="1811434"/>
            </a:xfrm>
            <a:prstGeom prst="round2SameRect">
              <a:avLst/>
            </a:prstGeom>
            <a:noFill/>
            <a:ln>
              <a:solidFill>
                <a:schemeClr val="bg1"/>
              </a:solidFill>
            </a:ln>
            <a:extLst/>
          </p:spPr>
        </p:pic>
        <p:pic>
          <p:nvPicPr>
            <p:cNvPr id="13" name="Picture 2" descr="http://c250.columbia.edu/images/c250_celebrates/celebrated_alumni/bio_images_big/240x240_bioim_cel_2_1-09-jd.jpg">
              <a:extLst>
                <a:ext uri="{FF2B5EF4-FFF2-40B4-BE49-F238E27FC236}">
                  <a16:creationId xmlns:a16="http://schemas.microsoft.com/office/drawing/2014/main" id="{B1AB9119-BAEB-4B3B-A498-74AE8FACBA69}"/>
                </a:ext>
              </a:extLst>
            </p:cNvPr>
            <p:cNvPicPr>
              <a:picLocks noChangeAspect="1" noChangeArrowheads="1"/>
            </p:cNvPicPr>
            <p:nvPr/>
          </p:nvPicPr>
          <p:blipFill rotWithShape="1">
            <a:blip r:embed="rId3" cstate="print">
              <a:duotone>
                <a:prstClr val="black"/>
                <a:srgbClr val="FFFFCC">
                  <a:tint val="45000"/>
                  <a:satMod val="400000"/>
                </a:srgbClr>
              </a:duotone>
              <a:extLst/>
            </a:blip>
            <a:srcRect l="-220" t="69393" r="61355" b="525"/>
            <a:stretch/>
          </p:blipFill>
          <p:spPr bwMode="auto">
            <a:xfrm>
              <a:off x="913964" y="4238069"/>
              <a:ext cx="1954551" cy="1522312"/>
            </a:xfrm>
            <a:prstGeom prst="round2DiagRect">
              <a:avLst/>
            </a:prstGeom>
            <a:noFill/>
            <a:ln>
              <a:solidFill>
                <a:schemeClr val="bg1"/>
              </a:solidFill>
            </a:ln>
            <a:extLst/>
          </p:spPr>
        </p:pic>
        <p:pic>
          <p:nvPicPr>
            <p:cNvPr id="14" name="Picture 2" descr="http://c250.columbia.edu/images/c250_celebrates/celebrated_alumni/bio_images_big/240x240_bioim_cel_2_1-09-jd.jpg">
              <a:extLst>
                <a:ext uri="{FF2B5EF4-FFF2-40B4-BE49-F238E27FC236}">
                  <a16:creationId xmlns:a16="http://schemas.microsoft.com/office/drawing/2014/main" id="{5840614E-75EF-42C7-8250-4951265CAC58}"/>
                </a:ext>
              </a:extLst>
            </p:cNvPr>
            <p:cNvPicPr>
              <a:picLocks noChangeAspect="1" noChangeArrowheads="1"/>
            </p:cNvPicPr>
            <p:nvPr/>
          </p:nvPicPr>
          <p:blipFill rotWithShape="1">
            <a:blip r:embed="rId3" cstate="print">
              <a:duotone>
                <a:prstClr val="black"/>
                <a:srgbClr val="FFFFCC">
                  <a:tint val="45000"/>
                  <a:satMod val="400000"/>
                </a:srgbClr>
              </a:duotone>
              <a:extLst/>
            </a:blip>
            <a:srcRect l="70784" t="60123" r="-33" b="525"/>
            <a:stretch/>
          </p:blipFill>
          <p:spPr bwMode="auto">
            <a:xfrm>
              <a:off x="4474885" y="3768890"/>
              <a:ext cx="1470815" cy="1991491"/>
            </a:xfrm>
            <a:prstGeom prst="roundRect">
              <a:avLst/>
            </a:prstGeom>
            <a:noFill/>
            <a:ln>
              <a:solidFill>
                <a:schemeClr val="bg1"/>
              </a:solidFill>
            </a:ln>
            <a:extLst/>
          </p:spPr>
        </p:pic>
        <p:pic>
          <p:nvPicPr>
            <p:cNvPr id="15" name="Picture 2" descr="http://c250.columbia.edu/images/c250_celebrates/celebrated_alumni/bio_images_big/240x240_bioim_cel_2_1-09-jd.jpg">
              <a:extLst>
                <a:ext uri="{FF2B5EF4-FFF2-40B4-BE49-F238E27FC236}">
                  <a16:creationId xmlns:a16="http://schemas.microsoft.com/office/drawing/2014/main" id="{400A8A0D-909A-40B6-839A-F8AE4D12BFF2}"/>
                </a:ext>
              </a:extLst>
            </p:cNvPr>
            <p:cNvPicPr>
              <a:picLocks noChangeAspect="1" noChangeArrowheads="1"/>
            </p:cNvPicPr>
            <p:nvPr/>
          </p:nvPicPr>
          <p:blipFill rotWithShape="1">
            <a:blip r:embed="rId3" cstate="print">
              <a:duotone>
                <a:prstClr val="black"/>
                <a:srgbClr val="FFFFCC">
                  <a:tint val="45000"/>
                  <a:satMod val="400000"/>
                </a:srgbClr>
              </a:duotone>
              <a:extLst/>
            </a:blip>
            <a:srcRect l="69827" t="-3" r="-130" b="41151"/>
            <a:stretch/>
          </p:blipFill>
          <p:spPr bwMode="auto">
            <a:xfrm>
              <a:off x="4447617" y="735016"/>
              <a:ext cx="1523888" cy="2978308"/>
            </a:xfrm>
            <a:prstGeom prst="round2SameRect">
              <a:avLst/>
            </a:prstGeom>
            <a:noFill/>
            <a:ln>
              <a:solidFill>
                <a:schemeClr val="bg1"/>
              </a:solidFill>
            </a:ln>
            <a:extLst/>
          </p:spPr>
        </p:pic>
        <p:pic>
          <p:nvPicPr>
            <p:cNvPr id="16" name="Picture 2" descr="http://c250.columbia.edu/images/c250_celebrates/celebrated_alumni/bio_images_big/240x240_bioim_cel_2_1-09-jd.jpg">
              <a:extLst>
                <a:ext uri="{FF2B5EF4-FFF2-40B4-BE49-F238E27FC236}">
                  <a16:creationId xmlns:a16="http://schemas.microsoft.com/office/drawing/2014/main" id="{04C4DCC5-6481-468F-AE17-078E93CE72BA}"/>
                </a:ext>
              </a:extLst>
            </p:cNvPr>
            <p:cNvPicPr>
              <a:picLocks noChangeAspect="1" noChangeArrowheads="1"/>
            </p:cNvPicPr>
            <p:nvPr/>
          </p:nvPicPr>
          <p:blipFill rotWithShape="1">
            <a:blip r:embed="rId3" cstate="print">
              <a:duotone>
                <a:prstClr val="black"/>
                <a:srgbClr val="FFFFCC">
                  <a:tint val="45000"/>
                  <a:satMod val="400000"/>
                </a:srgbClr>
              </a:duotone>
              <a:extLst/>
            </a:blip>
            <a:srcRect l="216" t="23251" r="60915" b="31349"/>
            <a:stretch/>
          </p:blipFill>
          <p:spPr bwMode="auto">
            <a:xfrm>
              <a:off x="913962" y="1901890"/>
              <a:ext cx="1954551" cy="2297542"/>
            </a:xfrm>
            <a:prstGeom prst="round2DiagRect">
              <a:avLst/>
            </a:prstGeom>
            <a:noFill/>
            <a:ln>
              <a:solidFill>
                <a:schemeClr val="bg1"/>
              </a:solidFill>
            </a:ln>
            <a:extLst/>
          </p:spPr>
        </p:pic>
        <p:pic>
          <p:nvPicPr>
            <p:cNvPr id="17" name="Picture 2" descr="http://c250.columbia.edu/images/c250_celebrates/celebrated_alumni/bio_images_big/240x240_bioim_cel_2_1-09-jd.jpg">
              <a:extLst>
                <a:ext uri="{FF2B5EF4-FFF2-40B4-BE49-F238E27FC236}">
                  <a16:creationId xmlns:a16="http://schemas.microsoft.com/office/drawing/2014/main" id="{55AE6839-F1EF-4E33-B1B1-9F2596FE0573}"/>
                </a:ext>
              </a:extLst>
            </p:cNvPr>
            <p:cNvPicPr>
              <a:picLocks noChangeAspect="1" noChangeArrowheads="1"/>
            </p:cNvPicPr>
            <p:nvPr/>
          </p:nvPicPr>
          <p:blipFill rotWithShape="1">
            <a:blip r:embed="rId3" cstate="print">
              <a:duotone>
                <a:prstClr val="black"/>
                <a:srgbClr val="FFFFCC">
                  <a:tint val="45000"/>
                  <a:satMod val="400000"/>
                </a:srgbClr>
              </a:duotone>
              <a:extLst/>
            </a:blip>
            <a:srcRect l="39499" t="60123" r="30498" b="525"/>
            <a:stretch/>
          </p:blipFill>
          <p:spPr bwMode="auto">
            <a:xfrm>
              <a:off x="2917334" y="3768890"/>
              <a:ext cx="1508732" cy="1991491"/>
            </a:xfrm>
            <a:prstGeom prst="rect">
              <a:avLst/>
            </a:prstGeom>
            <a:noFill/>
            <a:ln>
              <a:solidFill>
                <a:schemeClr val="bg1"/>
              </a:solidFill>
            </a:ln>
            <a:extLst/>
          </p:spPr>
        </p:pic>
        <p:sp>
          <p:nvSpPr>
            <p:cNvPr id="18" name="Rettangolo con angoli arrotondati in diagonale 11">
              <a:extLst>
                <a:ext uri="{FF2B5EF4-FFF2-40B4-BE49-F238E27FC236}">
                  <a16:creationId xmlns:a16="http://schemas.microsoft.com/office/drawing/2014/main" id="{7ED36903-63C1-441E-B39D-6786469E526F}"/>
                </a:ext>
              </a:extLst>
            </p:cNvPr>
            <p:cNvSpPr/>
            <p:nvPr/>
          </p:nvSpPr>
          <p:spPr>
            <a:xfrm>
              <a:off x="908592" y="1898499"/>
              <a:ext cx="1960479" cy="2301573"/>
            </a:xfrm>
            <a:prstGeom prst="round2DiagRect">
              <a:avLst/>
            </a:prstGeom>
            <a:solidFill>
              <a:srgbClr val="E4E4B4">
                <a:alpha val="4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3200" dirty="0">
                <a:solidFill>
                  <a:schemeClr val="tx1"/>
                </a:solidFill>
                <a:latin typeface="Arial" panose="020B0604020202020204" pitchFamily="34" charset="0"/>
                <a:ea typeface="Tahoma" panose="020B0604030504040204" pitchFamily="34" charset="0"/>
                <a:cs typeface="Arial" panose="020B0604020202020204" pitchFamily="34" charset="0"/>
              </a:endParaRPr>
            </a:p>
          </p:txBody>
        </p:sp>
        <p:sp>
          <p:nvSpPr>
            <p:cNvPr id="19" name="Rettangolo arrotondato 12">
              <a:extLst>
                <a:ext uri="{FF2B5EF4-FFF2-40B4-BE49-F238E27FC236}">
                  <a16:creationId xmlns:a16="http://schemas.microsoft.com/office/drawing/2014/main" id="{8C7DDFCC-FD11-4BB0-A4B5-071B85726759}"/>
                </a:ext>
              </a:extLst>
            </p:cNvPr>
            <p:cNvSpPr/>
            <p:nvPr/>
          </p:nvSpPr>
          <p:spPr>
            <a:xfrm>
              <a:off x="913355" y="735015"/>
              <a:ext cx="3490762" cy="1111104"/>
            </a:xfrm>
            <a:prstGeom prst="roundRect">
              <a:avLst/>
            </a:prstGeom>
            <a:solidFill>
              <a:srgbClr val="A9CE9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sz="32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John </a:t>
              </a:r>
              <a:r>
                <a:rPr lang="it-IT" sz="3200" dirty="0" err="1">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Dewey</a:t>
              </a:r>
              <a:endParaRPr lang="it-IT" sz="32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20" name="Rettangolo arrotondato 13">
              <a:extLst>
                <a:ext uri="{FF2B5EF4-FFF2-40B4-BE49-F238E27FC236}">
                  <a16:creationId xmlns:a16="http://schemas.microsoft.com/office/drawing/2014/main" id="{DF777DEB-65AC-4C6B-AA25-1C88B0D2C03F}"/>
                </a:ext>
              </a:extLst>
            </p:cNvPr>
            <p:cNvSpPr/>
            <p:nvPr/>
          </p:nvSpPr>
          <p:spPr>
            <a:xfrm>
              <a:off x="4489839" y="3768329"/>
              <a:ext cx="1455676" cy="1992052"/>
            </a:xfrm>
            <a:prstGeom prst="roundRect">
              <a:avLst/>
            </a:prstGeom>
            <a:solidFill>
              <a:srgbClr val="EAEABA">
                <a:alpha val="3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21" name="Rettangolo con angoli arrotondati in diagonale 14">
              <a:extLst>
                <a:ext uri="{FF2B5EF4-FFF2-40B4-BE49-F238E27FC236}">
                  <a16:creationId xmlns:a16="http://schemas.microsoft.com/office/drawing/2014/main" id="{8224ACE5-2095-4707-8BC0-3F585EFBC909}"/>
                </a:ext>
              </a:extLst>
            </p:cNvPr>
            <p:cNvSpPr/>
            <p:nvPr/>
          </p:nvSpPr>
          <p:spPr>
            <a:xfrm rot="10800000">
              <a:off x="895893" y="4238168"/>
              <a:ext cx="1944605" cy="1522213"/>
            </a:xfrm>
            <a:prstGeom prst="round2DiagRect">
              <a:avLst/>
            </a:prstGeom>
            <a:solidFill>
              <a:srgbClr val="F0A152">
                <a:alpha val="3294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grpSp>
      <p:sp>
        <p:nvSpPr>
          <p:cNvPr id="22" name="Rettangolo arrotondato 15">
            <a:extLst>
              <a:ext uri="{FF2B5EF4-FFF2-40B4-BE49-F238E27FC236}">
                <a16:creationId xmlns:a16="http://schemas.microsoft.com/office/drawing/2014/main" id="{4B51EBEB-E5C5-446C-B0FF-32DEAECF3692}"/>
              </a:ext>
            </a:extLst>
          </p:cNvPr>
          <p:cNvSpPr/>
          <p:nvPr/>
        </p:nvSpPr>
        <p:spPr bwMode="auto">
          <a:xfrm>
            <a:off x="5832826" y="1119280"/>
            <a:ext cx="2987646" cy="2944636"/>
          </a:xfrm>
          <a:prstGeom prst="roundRect">
            <a:avLst/>
          </a:prstGeom>
          <a:solidFill>
            <a:srgbClr val="EAEAB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it-IT" sz="2000" b="0" i="0" dirty="0">
                <a:solidFill>
                  <a:schemeClr val="accent6">
                    <a:lumMod val="90000"/>
                    <a:lumOff val="10000"/>
                  </a:schemeClr>
                </a:solidFill>
                <a:effectLst/>
                <a:latin typeface="Arial Narrow" panose="020B0606020202030204" pitchFamily="34" charset="0"/>
              </a:rPr>
              <a:t>Per insegnare l'inglese a John </a:t>
            </a:r>
          </a:p>
          <a:p>
            <a:pPr algn="ctr"/>
            <a:r>
              <a:rPr lang="it-IT" sz="2000" b="0" i="0" dirty="0">
                <a:solidFill>
                  <a:schemeClr val="accent6">
                    <a:lumMod val="90000"/>
                    <a:lumOff val="10000"/>
                  </a:schemeClr>
                </a:solidFill>
                <a:effectLst/>
                <a:latin typeface="Arial Narrow" panose="020B0606020202030204" pitchFamily="34" charset="0"/>
              </a:rPr>
              <a:t>è necessario</a:t>
            </a:r>
          </a:p>
          <a:p>
            <a:pPr algn="ctr"/>
            <a:r>
              <a:rPr lang="it-IT" sz="2000" b="0" i="0" dirty="0">
                <a:solidFill>
                  <a:schemeClr val="accent6">
                    <a:lumMod val="90000"/>
                    <a:lumOff val="10000"/>
                  </a:schemeClr>
                </a:solidFill>
                <a:effectLst/>
                <a:latin typeface="Arial Narrow" panose="020B0606020202030204" pitchFamily="34" charset="0"/>
              </a:rPr>
              <a:t>amare l'inglese</a:t>
            </a:r>
          </a:p>
          <a:p>
            <a:pPr algn="ctr"/>
            <a:r>
              <a:rPr lang="it-IT" sz="2000" b="0" i="0" dirty="0">
                <a:solidFill>
                  <a:schemeClr val="accent6">
                    <a:lumMod val="90000"/>
                    <a:lumOff val="10000"/>
                  </a:schemeClr>
                </a:solidFill>
                <a:effectLst/>
                <a:latin typeface="Arial Narrow" panose="020B0606020202030204" pitchFamily="34" charset="0"/>
              </a:rPr>
              <a:t>amare </a:t>
            </a:r>
          </a:p>
          <a:p>
            <a:pPr algn="ctr"/>
            <a:r>
              <a:rPr lang="it-IT" sz="2000" b="0" i="0" dirty="0">
                <a:solidFill>
                  <a:schemeClr val="accent6">
                    <a:lumMod val="90000"/>
                    <a:lumOff val="10000"/>
                  </a:schemeClr>
                </a:solidFill>
                <a:effectLst/>
                <a:latin typeface="Arial Narrow" panose="020B0606020202030204" pitchFamily="34" charset="0"/>
              </a:rPr>
              <a:t>insegnare l'inglese</a:t>
            </a:r>
          </a:p>
          <a:p>
            <a:pPr algn="ctr"/>
            <a:r>
              <a:rPr lang="it-IT" sz="2000" b="0" i="0" dirty="0">
                <a:solidFill>
                  <a:schemeClr val="accent6">
                    <a:lumMod val="90000"/>
                    <a:lumOff val="10000"/>
                  </a:schemeClr>
                </a:solidFill>
                <a:effectLst/>
                <a:latin typeface="Arial Narrow" panose="020B0606020202030204" pitchFamily="34" charset="0"/>
              </a:rPr>
              <a:t>e amare John</a:t>
            </a:r>
            <a:endParaRPr lang="it-IT" sz="20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23" name="Rettangolo arrotondato 17">
            <a:extLst>
              <a:ext uri="{FF2B5EF4-FFF2-40B4-BE49-F238E27FC236}">
                <a16:creationId xmlns:a16="http://schemas.microsoft.com/office/drawing/2014/main" id="{DF539029-D19A-4F54-B00A-B37A33B995CE}"/>
              </a:ext>
            </a:extLst>
          </p:cNvPr>
          <p:cNvSpPr/>
          <p:nvPr/>
        </p:nvSpPr>
        <p:spPr bwMode="auto">
          <a:xfrm>
            <a:off x="5850051" y="4141373"/>
            <a:ext cx="2970422" cy="2023914"/>
          </a:xfrm>
          <a:prstGeom prst="roundRect">
            <a:avLst/>
          </a:prstGeom>
          <a:solidFill>
            <a:srgbClr val="F6D16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24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25" name="CasellaDiTesto 24">
            <a:extLst>
              <a:ext uri="{FF2B5EF4-FFF2-40B4-BE49-F238E27FC236}">
                <a16:creationId xmlns:a16="http://schemas.microsoft.com/office/drawing/2014/main" id="{0402BB6E-18E6-48A2-A609-7D9BD37CBB39}"/>
              </a:ext>
            </a:extLst>
          </p:cNvPr>
          <p:cNvSpPr txBox="1"/>
          <p:nvPr/>
        </p:nvSpPr>
        <p:spPr>
          <a:xfrm>
            <a:off x="6550551" y="4691665"/>
            <a:ext cx="1647977" cy="923330"/>
          </a:xfrm>
          <a:prstGeom prst="rect">
            <a:avLst/>
          </a:prstGeom>
          <a:noFill/>
          <a:ln>
            <a:noFill/>
          </a:ln>
        </p:spPr>
        <p:txBody>
          <a:bodyPr wrap="square">
            <a:spAutoFit/>
          </a:bodyPr>
          <a:lstStyle/>
          <a:p>
            <a:pPr fontAlgn="auto">
              <a:spcBef>
                <a:spcPts val="0"/>
              </a:spcBef>
              <a:spcAft>
                <a:spcPts val="0"/>
              </a:spcAft>
              <a:defRPr/>
            </a:pPr>
            <a:r>
              <a:rPr lang="it-IT" sz="5400" b="1" dirty="0">
                <a:solidFill>
                  <a:srgbClr val="F0A152"/>
                </a:solidFill>
                <a:latin typeface="Tahoma" panose="020B0604030504040204" pitchFamily="34" charset="0"/>
                <a:ea typeface="Tahoma" panose="020B0604030504040204" pitchFamily="34" charset="0"/>
                <a:cs typeface="Tahoma" panose="020B0604030504040204" pitchFamily="34" charset="0"/>
              </a:rPr>
              <a:t>f</a:t>
            </a:r>
            <a:r>
              <a:rPr lang="it-IT" sz="5400" b="1" dirty="0">
                <a:ln w="28575">
                  <a:solidFill>
                    <a:srgbClr val="F0A152"/>
                  </a:solidFill>
                </a:ln>
                <a:solidFill>
                  <a:srgbClr val="F6D16A"/>
                </a:solidFill>
                <a:latin typeface="Tahoma" panose="020B0604030504040204" pitchFamily="34" charset="0"/>
                <a:ea typeface="Tahoma" panose="020B0604030504040204" pitchFamily="34" charset="0"/>
                <a:cs typeface="Tahoma" panose="020B0604030504040204" pitchFamily="34" charset="0"/>
              </a:rPr>
              <a:t>i</a:t>
            </a:r>
            <a:r>
              <a:rPr lang="it-IT" sz="5400" b="1" dirty="0">
                <a:ln w="28575">
                  <a:solidFill>
                    <a:srgbClr val="F0A152"/>
                  </a:solidFill>
                </a:ln>
                <a:solidFill>
                  <a:srgbClr val="EAEABA"/>
                </a:solidFill>
                <a:latin typeface="Tahoma" panose="020B0604030504040204" pitchFamily="34" charset="0"/>
                <a:ea typeface="Tahoma" panose="020B0604030504040204" pitchFamily="34" charset="0"/>
                <a:cs typeface="Tahoma" panose="020B0604030504040204" pitchFamily="34" charset="0"/>
              </a:rPr>
              <a:t>n</a:t>
            </a:r>
            <a:r>
              <a:rPr lang="it-IT" sz="5400" b="1" dirty="0">
                <a:ln w="28575">
                  <a:solidFill>
                    <a:srgbClr val="F0A152"/>
                  </a:solidFill>
                </a:ln>
                <a:solidFill>
                  <a:schemeClr val="bg1"/>
                </a:solidFill>
                <a:latin typeface="Tahoma" panose="020B0604030504040204" pitchFamily="34" charset="0"/>
                <a:ea typeface="Tahoma" panose="020B0604030504040204" pitchFamily="34" charset="0"/>
                <a:cs typeface="Tahoma" panose="020B0604030504040204" pitchFamily="34" charset="0"/>
              </a:rPr>
              <a:t>e</a:t>
            </a:r>
          </a:p>
        </p:txBody>
      </p:sp>
      <p:sp>
        <p:nvSpPr>
          <p:cNvPr id="26" name="Rettangolo arrotondato 20">
            <a:extLst>
              <a:ext uri="{FF2B5EF4-FFF2-40B4-BE49-F238E27FC236}">
                <a16:creationId xmlns:a16="http://schemas.microsoft.com/office/drawing/2014/main" id="{09D5C418-7169-4C24-AF2C-97735E9C53BC}"/>
              </a:ext>
            </a:extLst>
          </p:cNvPr>
          <p:cNvSpPr/>
          <p:nvPr/>
        </p:nvSpPr>
        <p:spPr>
          <a:xfrm rot="5400000">
            <a:off x="4907757" y="6007349"/>
            <a:ext cx="174189" cy="430811"/>
          </a:xfrm>
          <a:prstGeom prst="roundRect">
            <a:avLst/>
          </a:prstGeom>
          <a:solidFill>
            <a:srgbClr val="EAEABA"/>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32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27" name="Rettangolo arrotondato 21">
            <a:extLst>
              <a:ext uri="{FF2B5EF4-FFF2-40B4-BE49-F238E27FC236}">
                <a16:creationId xmlns:a16="http://schemas.microsoft.com/office/drawing/2014/main" id="{D0051138-1C11-41D0-89DA-E77AE550E986}"/>
              </a:ext>
            </a:extLst>
          </p:cNvPr>
          <p:cNvSpPr/>
          <p:nvPr/>
        </p:nvSpPr>
        <p:spPr>
          <a:xfrm rot="16200000">
            <a:off x="2628838" y="6038241"/>
            <a:ext cx="174189" cy="429350"/>
          </a:xfrm>
          <a:prstGeom prst="roundRect">
            <a:avLst/>
          </a:prstGeom>
          <a:solidFill>
            <a:srgbClr val="EAEABA"/>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32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28" name="Rettangolo arrotondato 22">
            <a:extLst>
              <a:ext uri="{FF2B5EF4-FFF2-40B4-BE49-F238E27FC236}">
                <a16:creationId xmlns:a16="http://schemas.microsoft.com/office/drawing/2014/main" id="{FD52D219-5A8A-4B40-B832-759375064B07}"/>
              </a:ext>
            </a:extLst>
          </p:cNvPr>
          <p:cNvSpPr/>
          <p:nvPr/>
        </p:nvSpPr>
        <p:spPr>
          <a:xfrm rot="16200000">
            <a:off x="2002633" y="6037510"/>
            <a:ext cx="174189" cy="430811"/>
          </a:xfrm>
          <a:prstGeom prst="roundRect">
            <a:avLst/>
          </a:prstGeom>
          <a:solidFill>
            <a:srgbClr val="F6D16A"/>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32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29" name="Rettangolo arrotondato 23">
            <a:extLst>
              <a:ext uri="{FF2B5EF4-FFF2-40B4-BE49-F238E27FC236}">
                <a16:creationId xmlns:a16="http://schemas.microsoft.com/office/drawing/2014/main" id="{3C3F5D73-2445-46D8-969D-D1368344624F}"/>
              </a:ext>
            </a:extLst>
          </p:cNvPr>
          <p:cNvSpPr/>
          <p:nvPr/>
        </p:nvSpPr>
        <p:spPr>
          <a:xfrm rot="16200000">
            <a:off x="1376933" y="6034111"/>
            <a:ext cx="172927" cy="429348"/>
          </a:xfrm>
          <a:prstGeom prst="roundRect">
            <a:avLst/>
          </a:prstGeom>
          <a:solidFill>
            <a:srgbClr val="A9CE9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32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30" name="Rettangolo arrotondato 23">
            <a:extLst>
              <a:ext uri="{FF2B5EF4-FFF2-40B4-BE49-F238E27FC236}">
                <a16:creationId xmlns:a16="http://schemas.microsoft.com/office/drawing/2014/main" id="{44FD58BB-3072-4FC4-BA1F-1E5BEE1D7983}"/>
              </a:ext>
            </a:extLst>
          </p:cNvPr>
          <p:cNvSpPr/>
          <p:nvPr/>
        </p:nvSpPr>
        <p:spPr>
          <a:xfrm rot="16200000">
            <a:off x="1376936" y="6035373"/>
            <a:ext cx="172927" cy="429348"/>
          </a:xfrm>
          <a:prstGeom prst="roundRect">
            <a:avLst/>
          </a:prstGeom>
          <a:solidFill>
            <a:srgbClr val="A9CE91"/>
          </a:solidFill>
          <a:ln>
            <a:solidFill>
              <a:srgbClr val="F0A15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32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4" name="Titolo 3">
            <a:extLst>
              <a:ext uri="{FF2B5EF4-FFF2-40B4-BE49-F238E27FC236}">
                <a16:creationId xmlns:a16="http://schemas.microsoft.com/office/drawing/2014/main" id="{F7A4A266-C4D2-4651-A28B-DB505D948BA5}"/>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6315513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a:extLst>
              <a:ext uri="{FF2B5EF4-FFF2-40B4-BE49-F238E27FC236}">
                <a16:creationId xmlns:a16="http://schemas.microsoft.com/office/drawing/2014/main" id="{4C3B6604-311E-4D5B-BBD6-8B4533A3E8E1}"/>
              </a:ext>
            </a:extLst>
          </p:cNvPr>
          <p:cNvSpPr>
            <a:spLocks noGrp="1" noChangeArrowheads="1"/>
          </p:cNvSpPr>
          <p:nvPr>
            <p:ph type="ctrTitle"/>
          </p:nvPr>
        </p:nvSpPr>
        <p:spPr>
          <a:xfrm>
            <a:off x="539750" y="233363"/>
            <a:ext cx="5181600" cy="2428875"/>
          </a:xfrm>
        </p:spPr>
        <p:txBody>
          <a:bodyPr/>
          <a:lstStyle/>
          <a:p>
            <a:pPr eaLnBrk="1" hangingPunct="1"/>
            <a:r>
              <a:rPr lang="it-IT" altLang="it-IT" sz="2800">
                <a:solidFill>
                  <a:srgbClr val="990000"/>
                </a:solidFill>
                <a:latin typeface="Tahoma" panose="020B0604030504040204" pitchFamily="34" charset="0"/>
              </a:rPr>
              <a:t>Introduzione alle scienze dell’educazione</a:t>
            </a:r>
            <a:br>
              <a:rPr lang="it-IT" altLang="it-IT" sz="2800">
                <a:solidFill>
                  <a:srgbClr val="990000"/>
                </a:solidFill>
                <a:latin typeface="Tahoma" panose="020B0604030504040204" pitchFamily="34" charset="0"/>
              </a:rPr>
            </a:br>
            <a:r>
              <a:rPr lang="it-IT" altLang="it-IT" sz="1600">
                <a:solidFill>
                  <a:srgbClr val="990000"/>
                </a:solidFill>
                <a:latin typeface="Tahoma" panose="020B0604030504040204" pitchFamily="34" charset="0"/>
              </a:rPr>
              <a:t>prof. Pietro Lucisano</a:t>
            </a:r>
          </a:p>
        </p:txBody>
      </p:sp>
    </p:spTree>
    <p:extLst>
      <p:ext uri="{BB962C8B-B14F-4D97-AF65-F5344CB8AC3E}">
        <p14:creationId xmlns:p14="http://schemas.microsoft.com/office/powerpoint/2010/main" val="655961463"/>
      </p:ext>
    </p:extLst>
  </p:cSld>
  <p:clrMapOvr>
    <a:masterClrMapping/>
  </p:clrMapOvr>
  <p:transition>
    <p:dissolv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90C3412E-E263-4A13-8413-AD94EC543355}"/>
              </a:ext>
            </a:extLst>
          </p:cNvPr>
          <p:cNvSpPr>
            <a:spLocks noGrp="1" noChangeArrowheads="1"/>
          </p:cNvSpPr>
          <p:nvPr>
            <p:ph type="ctrTitle"/>
          </p:nvPr>
        </p:nvSpPr>
        <p:spPr>
          <a:xfrm>
            <a:off x="1458913" y="3878263"/>
            <a:ext cx="6929437" cy="990600"/>
          </a:xfrm>
        </p:spPr>
        <p:txBody>
          <a:bodyPr/>
          <a:lstStyle/>
          <a:p>
            <a:pPr eaLnBrk="1" hangingPunct="1"/>
            <a:r>
              <a:rPr lang="en-US" altLang="it-IT" dirty="0" err="1">
                <a:latin typeface="Arial Narrow" panose="020B0606020202030204" pitchFamily="34" charset="0"/>
                <a:cs typeface="Franklin Gothic Medium" panose="020B0603020102020204" pitchFamily="34" charset="0"/>
              </a:rPr>
              <a:t>Pedagogia</a:t>
            </a:r>
            <a:r>
              <a:rPr lang="en-US" altLang="it-IT" dirty="0">
                <a:latin typeface="Arial Narrow" panose="020B0606020202030204" pitchFamily="34" charset="0"/>
                <a:cs typeface="Franklin Gothic Medium" panose="020B0603020102020204" pitchFamily="34" charset="0"/>
              </a:rPr>
              <a:t> </a:t>
            </a:r>
            <a:r>
              <a:rPr lang="en-US" altLang="it-IT" dirty="0" err="1">
                <a:latin typeface="Arial Narrow" panose="020B0606020202030204" pitchFamily="34" charset="0"/>
                <a:cs typeface="Franklin Gothic Medium" panose="020B0603020102020204" pitchFamily="34" charset="0"/>
              </a:rPr>
              <a:t>sperimentale</a:t>
            </a:r>
            <a:r>
              <a:rPr lang="en-US" altLang="it-IT" dirty="0">
                <a:latin typeface="Arial Narrow" panose="020B0606020202030204" pitchFamily="34" charset="0"/>
                <a:cs typeface="Franklin Gothic Medium" panose="020B0603020102020204" pitchFamily="34" charset="0"/>
              </a:rPr>
              <a:t> </a:t>
            </a:r>
            <a:br>
              <a:rPr lang="en-US" altLang="it-IT" dirty="0">
                <a:latin typeface="Arial Narrow" panose="020B0606020202030204" pitchFamily="34" charset="0"/>
                <a:cs typeface="Franklin Gothic Medium" panose="020B0603020102020204" pitchFamily="34" charset="0"/>
              </a:rPr>
            </a:br>
            <a:r>
              <a:rPr lang="en-US" altLang="it-IT" sz="1600" dirty="0">
                <a:latin typeface="Arial Narrow" panose="020B0606020202030204" pitchFamily="34" charset="0"/>
                <a:cs typeface="Franklin Gothic Medium" panose="020B0603020102020204" pitchFamily="34" charset="0"/>
              </a:rPr>
              <a:t>prof. Pietro </a:t>
            </a:r>
            <a:r>
              <a:rPr lang="en-US" altLang="it-IT" sz="1600" dirty="0" err="1">
                <a:latin typeface="Arial Narrow" panose="020B0606020202030204" pitchFamily="34" charset="0"/>
                <a:cs typeface="Franklin Gothic Medium" panose="020B0603020102020204" pitchFamily="34" charset="0"/>
              </a:rPr>
              <a:t>Lucisano</a:t>
            </a:r>
            <a:endParaRPr lang="en-US" altLang="it-IT" sz="1600" dirty="0">
              <a:latin typeface="Arial Narrow" panose="020B0606020202030204" pitchFamily="34" charset="0"/>
              <a:cs typeface="Franklin Gothic Medium" panose="020B0603020102020204" pitchFamily="34" charset="0"/>
            </a:endParaRPr>
          </a:p>
        </p:txBody>
      </p:sp>
      <p:sp>
        <p:nvSpPr>
          <p:cNvPr id="6147" name="Rectangle 3">
            <a:extLst>
              <a:ext uri="{FF2B5EF4-FFF2-40B4-BE49-F238E27FC236}">
                <a16:creationId xmlns:a16="http://schemas.microsoft.com/office/drawing/2014/main" id="{F7ED52F8-8460-4008-8318-95FAF2A81967}"/>
              </a:ext>
            </a:extLst>
          </p:cNvPr>
          <p:cNvSpPr>
            <a:spLocks noGrp="1" noChangeArrowheads="1"/>
          </p:cNvSpPr>
          <p:nvPr>
            <p:ph type="subTitle" idx="1"/>
          </p:nvPr>
        </p:nvSpPr>
        <p:spPr>
          <a:xfrm>
            <a:off x="1458913" y="5035550"/>
            <a:ext cx="6929437" cy="914400"/>
          </a:xfrm>
        </p:spPr>
        <p:txBody>
          <a:bodyPr/>
          <a:lstStyle/>
          <a:p>
            <a:pPr eaLnBrk="1" hangingPunct="1"/>
            <a:r>
              <a:rPr lang="en-US" altLang="it-IT" dirty="0" err="1">
                <a:latin typeface="Franklin Gothic Book" panose="020B0503020102020204" pitchFamily="34" charset="0"/>
                <a:cs typeface="Franklin Gothic Book" panose="020B0503020102020204" pitchFamily="34" charset="0"/>
              </a:rPr>
              <a:t>Insegnare</a:t>
            </a:r>
            <a:r>
              <a:rPr lang="en-US" altLang="it-IT" dirty="0">
                <a:latin typeface="Franklin Gothic Book" panose="020B0503020102020204" pitchFamily="34" charset="0"/>
                <a:cs typeface="Franklin Gothic Book" panose="020B0503020102020204" pitchFamily="34" charset="0"/>
              </a:rPr>
              <a:t>, </a:t>
            </a:r>
            <a:r>
              <a:rPr lang="en-US" altLang="it-IT" dirty="0" err="1">
                <a:latin typeface="Franklin Gothic Book" panose="020B0503020102020204" pitchFamily="34" charset="0"/>
                <a:cs typeface="Franklin Gothic Book" panose="020B0503020102020204" pitchFamily="34" charset="0"/>
              </a:rPr>
              <a:t>educare</a:t>
            </a:r>
            <a:r>
              <a:rPr lang="en-US" altLang="it-IT" dirty="0">
                <a:latin typeface="Franklin Gothic Book" panose="020B0503020102020204" pitchFamily="34" charset="0"/>
                <a:cs typeface="Franklin Gothic Book" panose="020B0503020102020204" pitchFamily="34" charset="0"/>
              </a:rPr>
              <a:t>… </a:t>
            </a:r>
            <a:r>
              <a:rPr lang="en-US" altLang="it-IT" dirty="0" err="1">
                <a:latin typeface="Franklin Gothic Book" panose="020B0503020102020204" pitchFamily="34" charset="0"/>
                <a:cs typeface="Franklin Gothic Book" panose="020B0503020102020204" pitchFamily="34" charset="0"/>
              </a:rPr>
              <a:t>lezione</a:t>
            </a:r>
            <a:r>
              <a:rPr lang="en-US" altLang="it-IT" dirty="0">
                <a:latin typeface="Franklin Gothic Book" panose="020B0503020102020204" pitchFamily="34" charset="0"/>
                <a:cs typeface="Franklin Gothic Book" panose="020B0503020102020204" pitchFamily="34" charset="0"/>
              </a:rPr>
              <a:t> da un mezzo </a:t>
            </a:r>
            <a:r>
              <a:rPr lang="en-US" altLang="it-IT" dirty="0" err="1">
                <a:latin typeface="Franklin Gothic Book" panose="020B0503020102020204" pitchFamily="34" charset="0"/>
                <a:cs typeface="Franklin Gothic Book" panose="020B0503020102020204" pitchFamily="34" charset="0"/>
              </a:rPr>
              <a:t>fallimento</a:t>
            </a:r>
            <a:endParaRPr lang="en-US" altLang="it-IT" dirty="0">
              <a:latin typeface="Franklin Gothic Book" panose="020B0503020102020204" pitchFamily="34" charset="0"/>
              <a:cs typeface="Franklin Gothic Book" panose="020B0503020102020204" pitchFamily="34" charset="0"/>
            </a:endParaRPr>
          </a:p>
        </p:txBody>
      </p:sp>
      <p:pic>
        <p:nvPicPr>
          <p:cNvPr id="6148" name="Picture 5" descr="C:\Users\Menna\Desktop\logo.jpg">
            <a:extLst>
              <a:ext uri="{FF2B5EF4-FFF2-40B4-BE49-F238E27FC236}">
                <a16:creationId xmlns:a16="http://schemas.microsoft.com/office/drawing/2014/main" id="{2965607F-866F-49F3-909F-5E1146C502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5963" y="2492375"/>
            <a:ext cx="2447925"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8">
            <a:extLst>
              <a:ext uri="{FF2B5EF4-FFF2-40B4-BE49-F238E27FC236}">
                <a16:creationId xmlns:a16="http://schemas.microsoft.com/office/drawing/2014/main" id="{30047EC9-1260-4152-BC49-FF756FCB27B8}"/>
              </a:ext>
            </a:extLst>
          </p:cNvPr>
          <p:cNvSpPr>
            <a:spLocks noChangeArrowheads="1"/>
          </p:cNvSpPr>
          <p:nvPr/>
        </p:nvSpPr>
        <p:spPr bwMode="auto">
          <a:xfrm>
            <a:off x="0" y="6405563"/>
            <a:ext cx="6248400" cy="446087"/>
          </a:xfrm>
          <a:prstGeom prst="rect">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lnSpc>
                <a:spcPct val="55000"/>
              </a:lnSpc>
              <a:spcBef>
                <a:spcPct val="50000"/>
              </a:spcBef>
              <a:buFontTx/>
              <a:buNone/>
            </a:pPr>
            <a:endParaRPr lang="it-IT" altLang="it-IT" sz="2400">
              <a:solidFill>
                <a:srgbClr val="000000"/>
              </a:solidFill>
              <a:latin typeface="Tahoma" panose="020B0604030504040204" pitchFamily="34" charset="0"/>
            </a:endParaRPr>
          </a:p>
          <a:p>
            <a:pPr algn="ctr" eaLnBrk="1" hangingPunct="1">
              <a:lnSpc>
                <a:spcPct val="55000"/>
              </a:lnSpc>
              <a:spcBef>
                <a:spcPct val="50000"/>
              </a:spcBef>
              <a:buFontTx/>
              <a:buNone/>
            </a:pPr>
            <a:endParaRPr lang="it-IT" altLang="it-IT" sz="900">
              <a:solidFill>
                <a:srgbClr val="000000"/>
              </a:solidFill>
              <a:latin typeface="Tahoma" panose="020B0604030504040204" pitchFamily="34" charset="0"/>
            </a:endParaRPr>
          </a:p>
        </p:txBody>
      </p:sp>
      <p:graphicFrame>
        <p:nvGraphicFramePr>
          <p:cNvPr id="16394" name="Group 10">
            <a:extLst>
              <a:ext uri="{FF2B5EF4-FFF2-40B4-BE49-F238E27FC236}">
                <a16:creationId xmlns:a16="http://schemas.microsoft.com/office/drawing/2014/main" id="{153D5380-F303-4338-AD71-C9B165A10150}"/>
              </a:ext>
            </a:extLst>
          </p:cNvPr>
          <p:cNvGraphicFramePr>
            <a:graphicFrameLocks noGrp="1"/>
          </p:cNvGraphicFramePr>
          <p:nvPr>
            <p:extLst>
              <p:ext uri="{D42A27DB-BD31-4B8C-83A1-F6EECF244321}">
                <p14:modId xmlns:p14="http://schemas.microsoft.com/office/powerpoint/2010/main" val="439894925"/>
              </p:ext>
            </p:extLst>
          </p:nvPr>
        </p:nvGraphicFramePr>
        <p:xfrm>
          <a:off x="6248400" y="6400800"/>
          <a:ext cx="2895600" cy="450909"/>
        </p:xfrm>
        <a:graphic>
          <a:graphicData uri="http://schemas.openxmlformats.org/drawingml/2006/table">
            <a:tbl>
              <a:tblPr/>
              <a:tblGrid>
                <a:gridCol w="609600">
                  <a:extLst>
                    <a:ext uri="{9D8B030D-6E8A-4147-A177-3AD203B41FA5}">
                      <a16:colId xmlns:a16="http://schemas.microsoft.com/office/drawing/2014/main" val="20000"/>
                    </a:ext>
                  </a:extLst>
                </a:gridCol>
                <a:gridCol w="609600">
                  <a:extLst>
                    <a:ext uri="{9D8B030D-6E8A-4147-A177-3AD203B41FA5}">
                      <a16:colId xmlns:a16="http://schemas.microsoft.com/office/drawing/2014/main" val="20001"/>
                    </a:ext>
                  </a:extLst>
                </a:gridCol>
                <a:gridCol w="762000">
                  <a:extLst>
                    <a:ext uri="{9D8B030D-6E8A-4147-A177-3AD203B41FA5}">
                      <a16:colId xmlns:a16="http://schemas.microsoft.com/office/drawing/2014/main" val="20002"/>
                    </a:ext>
                  </a:extLst>
                </a:gridCol>
                <a:gridCol w="914400">
                  <a:extLst>
                    <a:ext uri="{9D8B030D-6E8A-4147-A177-3AD203B41FA5}">
                      <a16:colId xmlns:a16="http://schemas.microsoft.com/office/drawing/2014/main" val="20003"/>
                    </a:ext>
                  </a:extLst>
                </a:gridCol>
              </a:tblGrid>
              <a:tr h="21316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900" b="0" i="0" u="none" strike="noStrike" cap="none" normalizeH="0" baseline="0">
                          <a:ln>
                            <a:noFill/>
                          </a:ln>
                          <a:solidFill>
                            <a:srgbClr val="DDDDDD"/>
                          </a:solidFill>
                          <a:effectLst/>
                          <a:latin typeface="Tahoma" pitchFamily="34" charset="0"/>
                        </a:rPr>
                        <a:t>HOME</a:t>
                      </a:r>
                    </a:p>
                  </a:txBody>
                  <a:tcPr marT="38030" marB="3803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900" b="0" i="0" u="none" strike="noStrike" cap="none" normalizeH="0" baseline="0">
                          <a:ln>
                            <a:noFill/>
                          </a:ln>
                          <a:solidFill>
                            <a:srgbClr val="DDDDDD"/>
                          </a:solidFill>
                          <a:effectLst/>
                          <a:latin typeface="Tahoma" pitchFamily="34" charset="0"/>
                        </a:rPr>
                        <a:t>AVANTI</a:t>
                      </a:r>
                    </a:p>
                  </a:txBody>
                  <a:tcPr marT="38030" marB="380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900" b="0" i="0" u="none" strike="noStrike" cap="none" normalizeH="0" baseline="0">
                          <a:ln>
                            <a:noFill/>
                          </a:ln>
                          <a:solidFill>
                            <a:srgbClr val="DDDDDD"/>
                          </a:solidFill>
                          <a:effectLst/>
                          <a:latin typeface="Tahoma" pitchFamily="34" charset="0"/>
                        </a:rPr>
                        <a:t>INDIETRO</a:t>
                      </a:r>
                    </a:p>
                  </a:txBody>
                  <a:tcPr marT="38030" marB="380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900" b="0" i="0" u="none" strike="noStrike" cap="none" normalizeH="0" baseline="0" dirty="0">
                          <a:ln>
                            <a:noFill/>
                          </a:ln>
                          <a:solidFill>
                            <a:srgbClr val="DDDDDD"/>
                          </a:solidFill>
                          <a:effectLst/>
                          <a:latin typeface="Tahoma" pitchFamily="34" charset="0"/>
                        </a:rPr>
                        <a:t>PRECEDENTE</a:t>
                      </a:r>
                    </a:p>
                  </a:txBody>
                  <a:tcPr marT="38030" marB="3803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22433"/>
                    </a:solidFill>
                  </a:tcPr>
                </a:tc>
                <a:extLst>
                  <a:ext uri="{0D108BD9-81ED-4DB2-BD59-A6C34878D82A}">
                    <a16:rowId xmlns:a16="http://schemas.microsoft.com/office/drawing/2014/main" val="10000"/>
                  </a:ext>
                </a:extLst>
              </a:tr>
              <a:tr h="23768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900" b="0" i="0" u="none" strike="noStrike" cap="none" normalizeH="0" baseline="0">
                        <a:ln>
                          <a:noFill/>
                        </a:ln>
                        <a:solidFill>
                          <a:schemeClr val="tx1"/>
                        </a:solidFill>
                        <a:effectLst/>
                        <a:latin typeface="Times New Roman" pitchFamily="18" charset="0"/>
                      </a:endParaRPr>
                    </a:p>
                  </a:txBody>
                  <a:tcPr marT="38030" marB="3803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900" b="0" i="0" u="none" strike="noStrike" cap="none" normalizeH="0" baseline="0">
                        <a:ln>
                          <a:noFill/>
                        </a:ln>
                        <a:solidFill>
                          <a:schemeClr val="tx1"/>
                        </a:solidFill>
                        <a:effectLst/>
                        <a:latin typeface="Times New Roman" pitchFamily="18" charset="0"/>
                      </a:endParaRPr>
                    </a:p>
                  </a:txBody>
                  <a:tcPr marT="38030" marB="380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900" b="0" i="0" u="none" strike="noStrike" cap="none" normalizeH="0" baseline="0">
                        <a:ln>
                          <a:noFill/>
                        </a:ln>
                        <a:solidFill>
                          <a:schemeClr val="tx1"/>
                        </a:solidFill>
                        <a:effectLst/>
                        <a:latin typeface="Times New Roman" pitchFamily="18" charset="0"/>
                      </a:endParaRPr>
                    </a:p>
                  </a:txBody>
                  <a:tcPr marT="38030" marB="380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900" b="0" i="0" u="none" strike="noStrike" cap="none" normalizeH="0" baseline="0" dirty="0">
                        <a:ln>
                          <a:noFill/>
                        </a:ln>
                        <a:solidFill>
                          <a:schemeClr val="tx1"/>
                        </a:solidFill>
                        <a:effectLst/>
                        <a:latin typeface="Times New Roman" pitchFamily="18" charset="0"/>
                      </a:endParaRPr>
                    </a:p>
                  </a:txBody>
                  <a:tcPr marT="38030" marB="3803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22433"/>
                    </a:solidFill>
                  </a:tcPr>
                </a:tc>
                <a:extLst>
                  <a:ext uri="{0D108BD9-81ED-4DB2-BD59-A6C34878D82A}">
                    <a16:rowId xmlns:a16="http://schemas.microsoft.com/office/drawing/2014/main" val="10001"/>
                  </a:ext>
                </a:extLst>
              </a:tr>
            </a:tbl>
          </a:graphicData>
        </a:graphic>
      </p:graphicFrame>
      <p:sp>
        <p:nvSpPr>
          <p:cNvPr id="6164" name="AutoShape 27">
            <a:hlinkClick r:id="" action="ppaction://hlinkshowjump?jump=firstslide" highlightClick="1"/>
            <a:extLst>
              <a:ext uri="{FF2B5EF4-FFF2-40B4-BE49-F238E27FC236}">
                <a16:creationId xmlns:a16="http://schemas.microsoft.com/office/drawing/2014/main" id="{AC4D13F0-F211-4E7B-AF8C-D5C57A800614}"/>
              </a:ext>
            </a:extLst>
          </p:cNvPr>
          <p:cNvSpPr>
            <a:spLocks noChangeArrowheads="1"/>
          </p:cNvSpPr>
          <p:nvPr/>
        </p:nvSpPr>
        <p:spPr bwMode="auto">
          <a:xfrm>
            <a:off x="6248400" y="6553200"/>
            <a:ext cx="609600" cy="304800"/>
          </a:xfrm>
          <a:prstGeom prst="actionButtonHome">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1200">
              <a:solidFill>
                <a:srgbClr val="000000"/>
              </a:solidFill>
              <a:latin typeface="Tahoma" panose="020B0604030504040204" pitchFamily="34" charset="0"/>
            </a:endParaRPr>
          </a:p>
        </p:txBody>
      </p:sp>
      <p:sp>
        <p:nvSpPr>
          <p:cNvPr id="6165" name="AutoShape 28">
            <a:hlinkClick r:id="" action="ppaction://hlinkshowjump?jump=nextslide" highlightClick="1"/>
            <a:extLst>
              <a:ext uri="{FF2B5EF4-FFF2-40B4-BE49-F238E27FC236}">
                <a16:creationId xmlns:a16="http://schemas.microsoft.com/office/drawing/2014/main" id="{37864B01-C508-407E-BC70-3B81E72F569D}"/>
              </a:ext>
            </a:extLst>
          </p:cNvPr>
          <p:cNvSpPr>
            <a:spLocks noChangeArrowheads="1"/>
          </p:cNvSpPr>
          <p:nvPr/>
        </p:nvSpPr>
        <p:spPr bwMode="auto">
          <a:xfrm>
            <a:off x="6858000" y="6553200"/>
            <a:ext cx="609600" cy="304800"/>
          </a:xfrm>
          <a:prstGeom prst="actionButtonForwardNext">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1200">
              <a:solidFill>
                <a:srgbClr val="000000"/>
              </a:solidFill>
              <a:latin typeface="Tahoma" panose="020B0604030504040204" pitchFamily="34" charset="0"/>
            </a:endParaRPr>
          </a:p>
        </p:txBody>
      </p:sp>
      <p:sp>
        <p:nvSpPr>
          <p:cNvPr id="6166" name="AutoShape 29">
            <a:hlinkClick r:id="" action="ppaction://hlinkshowjump?jump=previousslide" highlightClick="1"/>
            <a:extLst>
              <a:ext uri="{FF2B5EF4-FFF2-40B4-BE49-F238E27FC236}">
                <a16:creationId xmlns:a16="http://schemas.microsoft.com/office/drawing/2014/main" id="{807C2443-BC97-4324-862D-FF3FD42DAF34}"/>
              </a:ext>
            </a:extLst>
          </p:cNvPr>
          <p:cNvSpPr>
            <a:spLocks noChangeArrowheads="1"/>
          </p:cNvSpPr>
          <p:nvPr/>
        </p:nvSpPr>
        <p:spPr bwMode="auto">
          <a:xfrm>
            <a:off x="7467600" y="6553200"/>
            <a:ext cx="762000" cy="304800"/>
          </a:xfrm>
          <a:prstGeom prst="actionButtonBackPrevious">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1200">
              <a:solidFill>
                <a:srgbClr val="000000"/>
              </a:solidFill>
              <a:latin typeface="Tahoma" panose="020B0604030504040204" pitchFamily="34" charset="0"/>
            </a:endParaRPr>
          </a:p>
        </p:txBody>
      </p:sp>
      <p:sp>
        <p:nvSpPr>
          <p:cNvPr id="6167" name="AutoShape 30">
            <a:hlinkClick r:id="" action="ppaction://hlinkshowjump?jump=lastslideviewed" highlightClick="1"/>
            <a:extLst>
              <a:ext uri="{FF2B5EF4-FFF2-40B4-BE49-F238E27FC236}">
                <a16:creationId xmlns:a16="http://schemas.microsoft.com/office/drawing/2014/main" id="{B82ECFFA-33D5-4AE7-9145-080A3B1C2B19}"/>
              </a:ext>
            </a:extLst>
          </p:cNvPr>
          <p:cNvSpPr>
            <a:spLocks noChangeArrowheads="1"/>
          </p:cNvSpPr>
          <p:nvPr/>
        </p:nvSpPr>
        <p:spPr bwMode="auto">
          <a:xfrm>
            <a:off x="8229600" y="6553200"/>
            <a:ext cx="914400" cy="304800"/>
          </a:xfrm>
          <a:prstGeom prst="actionButtonReturn">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1200">
              <a:solidFill>
                <a:srgbClr val="000000"/>
              </a:solidFill>
              <a:latin typeface="Tahoma" panose="020B0604030504040204" pitchFamily="34" charset="0"/>
            </a:endParaRPr>
          </a:p>
        </p:txBody>
      </p:sp>
      <p:pic>
        <p:nvPicPr>
          <p:cNvPr id="6168" name="Picture 32" descr="Luc10">
            <a:extLst>
              <a:ext uri="{FF2B5EF4-FFF2-40B4-BE49-F238E27FC236}">
                <a16:creationId xmlns:a16="http://schemas.microsoft.com/office/drawing/2014/main" id="{618F769C-E9CE-49F8-8987-9016454647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2783202"/>
            <a:ext cx="6624736" cy="3580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70" name="Text Box 34">
            <a:extLst>
              <a:ext uri="{FF2B5EF4-FFF2-40B4-BE49-F238E27FC236}">
                <a16:creationId xmlns:a16="http://schemas.microsoft.com/office/drawing/2014/main" id="{766C058E-FEEF-4716-98E2-54E24EF42D2A}"/>
              </a:ext>
            </a:extLst>
          </p:cNvPr>
          <p:cNvSpPr txBox="1">
            <a:spLocks noChangeArrowheads="1"/>
          </p:cNvSpPr>
          <p:nvPr/>
        </p:nvSpPr>
        <p:spPr bwMode="auto">
          <a:xfrm>
            <a:off x="0" y="6553200"/>
            <a:ext cx="6096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1400" b="1" dirty="0">
                <a:solidFill>
                  <a:srgbClr val="DDDDDD"/>
                </a:solidFill>
                <a:latin typeface="Arial Narrow" panose="020B0606020202030204" pitchFamily="34" charset="0"/>
              </a:rPr>
              <a:t>Pedagogia sperimentale</a:t>
            </a:r>
          </a:p>
        </p:txBody>
      </p:sp>
      <p:sp>
        <p:nvSpPr>
          <p:cNvPr id="2" name="Fumetto: rettangolo con angoli arrotondati 1">
            <a:extLst>
              <a:ext uri="{FF2B5EF4-FFF2-40B4-BE49-F238E27FC236}">
                <a16:creationId xmlns:a16="http://schemas.microsoft.com/office/drawing/2014/main" id="{61FA6C2D-0DE9-4490-A911-A020AC6A5F3E}"/>
              </a:ext>
            </a:extLst>
          </p:cNvPr>
          <p:cNvSpPr/>
          <p:nvPr/>
        </p:nvSpPr>
        <p:spPr bwMode="auto">
          <a:xfrm>
            <a:off x="827584" y="1827099"/>
            <a:ext cx="4692352" cy="914401"/>
          </a:xfrm>
          <a:prstGeom prst="wedgeRoundRectCallout">
            <a:avLst>
              <a:gd name="adj1" fmla="val 18655"/>
              <a:gd name="adj2" fmla="val 97382"/>
              <a:gd name="adj3" fmla="val 16667"/>
            </a:avLst>
          </a:prstGeom>
          <a:solidFill>
            <a:srgbClr val="FFCC99"/>
          </a:solidFill>
          <a:ln w="57150">
            <a:solidFill>
              <a:srgbClr val="C00000"/>
            </a:solidFill>
          </a:ln>
          <a:effectLst>
            <a:outerShdw blurRad="50800" dist="38100" dir="5400000" algn="t"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eaLnBrk="1" hangingPunct="1">
              <a:lnSpc>
                <a:spcPct val="90000"/>
              </a:lnSpc>
              <a:spcBef>
                <a:spcPct val="15000"/>
              </a:spcBef>
            </a:pPr>
            <a:r>
              <a:rPr lang="it-IT" sz="2000" dirty="0">
                <a:solidFill>
                  <a:srgbClr val="003366"/>
                </a:solidFill>
                <a:latin typeface="Arial Narrow" panose="020B0606020202030204" pitchFamily="34" charset="0"/>
                <a:ea typeface="+mn-ea"/>
              </a:rPr>
              <a:t>Parliamo di passare la vita ad insegnare. Merita chiedersi quale sia il senso di questa scelta?</a:t>
            </a:r>
          </a:p>
          <a:p>
            <a:pPr eaLnBrk="1" hangingPunct="1">
              <a:lnSpc>
                <a:spcPct val="90000"/>
              </a:lnSpc>
              <a:spcBef>
                <a:spcPct val="15000"/>
              </a:spcBef>
            </a:pPr>
            <a:endParaRPr lang="it-IT" sz="2000" dirty="0">
              <a:solidFill>
                <a:srgbClr val="003366"/>
              </a:solidFill>
              <a:latin typeface="Arial Narrow" panose="020B0606020202030204" pitchFamily="34" charset="0"/>
              <a:ea typeface="+mn-ea"/>
            </a:endParaRPr>
          </a:p>
        </p:txBody>
      </p:sp>
      <p:sp>
        <p:nvSpPr>
          <p:cNvPr id="3" name="Rettangolo 2">
            <a:extLst>
              <a:ext uri="{FF2B5EF4-FFF2-40B4-BE49-F238E27FC236}">
                <a16:creationId xmlns:a16="http://schemas.microsoft.com/office/drawing/2014/main" id="{5F5692D0-2E57-4DA2-B769-C723CE60E941}"/>
              </a:ext>
            </a:extLst>
          </p:cNvPr>
          <p:cNvSpPr/>
          <p:nvPr/>
        </p:nvSpPr>
        <p:spPr>
          <a:xfrm>
            <a:off x="467544" y="1052736"/>
            <a:ext cx="1997663" cy="400110"/>
          </a:xfrm>
          <a:prstGeom prst="rect">
            <a:avLst/>
          </a:prstGeom>
          <a:solidFill>
            <a:srgbClr val="822433"/>
          </a:solidFill>
        </p:spPr>
        <p:txBody>
          <a:bodyPr wrap="none">
            <a:spAutoFit/>
          </a:bodyPr>
          <a:lstStyle/>
          <a:p>
            <a:r>
              <a:rPr lang="it-IT" sz="2000" dirty="0">
                <a:solidFill>
                  <a:schemeClr val="bg1"/>
                </a:solidFill>
                <a:latin typeface="Arial Narrow" panose="020B0606020202030204" pitchFamily="34" charset="0"/>
              </a:rPr>
              <a:t>Insegnare, educare</a:t>
            </a:r>
          </a:p>
        </p:txBody>
      </p:sp>
    </p:spTree>
    <p:extLst>
      <p:ext uri="{BB962C8B-B14F-4D97-AF65-F5344CB8AC3E}">
        <p14:creationId xmlns:p14="http://schemas.microsoft.com/office/powerpoint/2010/main" val="5666635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FEB22E59-AC73-43E3-88FE-1D18840A4A3F}"/>
              </a:ext>
            </a:extLst>
          </p:cNvPr>
          <p:cNvPicPr>
            <a:picLocks noChangeAspect="1"/>
          </p:cNvPicPr>
          <p:nvPr/>
        </p:nvPicPr>
        <p:blipFill>
          <a:blip r:embed="rId3"/>
          <a:stretch>
            <a:fillRect/>
          </a:stretch>
        </p:blipFill>
        <p:spPr>
          <a:xfrm>
            <a:off x="179512" y="2655619"/>
            <a:ext cx="6143625" cy="3724275"/>
          </a:xfrm>
          <a:prstGeom prst="rect">
            <a:avLst/>
          </a:prstGeom>
        </p:spPr>
      </p:pic>
      <p:sp>
        <p:nvSpPr>
          <p:cNvPr id="6146" name="Rectangle 8">
            <a:extLst>
              <a:ext uri="{FF2B5EF4-FFF2-40B4-BE49-F238E27FC236}">
                <a16:creationId xmlns:a16="http://schemas.microsoft.com/office/drawing/2014/main" id="{30047EC9-1260-4152-BC49-FF756FCB27B8}"/>
              </a:ext>
            </a:extLst>
          </p:cNvPr>
          <p:cNvSpPr>
            <a:spLocks noChangeArrowheads="1"/>
          </p:cNvSpPr>
          <p:nvPr/>
        </p:nvSpPr>
        <p:spPr bwMode="auto">
          <a:xfrm>
            <a:off x="0" y="6405563"/>
            <a:ext cx="6248400" cy="446087"/>
          </a:xfrm>
          <a:prstGeom prst="rect">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lnSpc>
                <a:spcPct val="55000"/>
              </a:lnSpc>
              <a:spcBef>
                <a:spcPct val="50000"/>
              </a:spcBef>
              <a:buFontTx/>
              <a:buNone/>
            </a:pPr>
            <a:endParaRPr lang="it-IT" altLang="it-IT" sz="2400">
              <a:solidFill>
                <a:srgbClr val="000000"/>
              </a:solidFill>
              <a:latin typeface="Tahoma" panose="020B0604030504040204" pitchFamily="34" charset="0"/>
            </a:endParaRPr>
          </a:p>
          <a:p>
            <a:pPr algn="ctr" eaLnBrk="1" hangingPunct="1">
              <a:lnSpc>
                <a:spcPct val="55000"/>
              </a:lnSpc>
              <a:spcBef>
                <a:spcPct val="50000"/>
              </a:spcBef>
              <a:buFontTx/>
              <a:buNone/>
            </a:pPr>
            <a:endParaRPr lang="it-IT" altLang="it-IT" sz="900">
              <a:solidFill>
                <a:srgbClr val="000000"/>
              </a:solidFill>
              <a:latin typeface="Tahoma" panose="020B0604030504040204" pitchFamily="34" charset="0"/>
            </a:endParaRPr>
          </a:p>
        </p:txBody>
      </p:sp>
      <p:graphicFrame>
        <p:nvGraphicFramePr>
          <p:cNvPr id="16394" name="Group 10">
            <a:extLst>
              <a:ext uri="{FF2B5EF4-FFF2-40B4-BE49-F238E27FC236}">
                <a16:creationId xmlns:a16="http://schemas.microsoft.com/office/drawing/2014/main" id="{153D5380-F303-4338-AD71-C9B165A10150}"/>
              </a:ext>
            </a:extLst>
          </p:cNvPr>
          <p:cNvGraphicFramePr>
            <a:graphicFrameLocks noGrp="1"/>
          </p:cNvGraphicFramePr>
          <p:nvPr/>
        </p:nvGraphicFramePr>
        <p:xfrm>
          <a:off x="6248400" y="6400800"/>
          <a:ext cx="2895600" cy="450909"/>
        </p:xfrm>
        <a:graphic>
          <a:graphicData uri="http://schemas.openxmlformats.org/drawingml/2006/table">
            <a:tbl>
              <a:tblPr/>
              <a:tblGrid>
                <a:gridCol w="609600">
                  <a:extLst>
                    <a:ext uri="{9D8B030D-6E8A-4147-A177-3AD203B41FA5}">
                      <a16:colId xmlns:a16="http://schemas.microsoft.com/office/drawing/2014/main" val="20000"/>
                    </a:ext>
                  </a:extLst>
                </a:gridCol>
                <a:gridCol w="609600">
                  <a:extLst>
                    <a:ext uri="{9D8B030D-6E8A-4147-A177-3AD203B41FA5}">
                      <a16:colId xmlns:a16="http://schemas.microsoft.com/office/drawing/2014/main" val="20001"/>
                    </a:ext>
                  </a:extLst>
                </a:gridCol>
                <a:gridCol w="762000">
                  <a:extLst>
                    <a:ext uri="{9D8B030D-6E8A-4147-A177-3AD203B41FA5}">
                      <a16:colId xmlns:a16="http://schemas.microsoft.com/office/drawing/2014/main" val="20002"/>
                    </a:ext>
                  </a:extLst>
                </a:gridCol>
                <a:gridCol w="914400">
                  <a:extLst>
                    <a:ext uri="{9D8B030D-6E8A-4147-A177-3AD203B41FA5}">
                      <a16:colId xmlns:a16="http://schemas.microsoft.com/office/drawing/2014/main" val="20003"/>
                    </a:ext>
                  </a:extLst>
                </a:gridCol>
              </a:tblGrid>
              <a:tr h="21316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900" b="0" i="0" u="none" strike="noStrike" cap="none" normalizeH="0" baseline="0">
                          <a:ln>
                            <a:noFill/>
                          </a:ln>
                          <a:solidFill>
                            <a:srgbClr val="DDDDDD"/>
                          </a:solidFill>
                          <a:effectLst/>
                          <a:latin typeface="Tahoma" pitchFamily="34" charset="0"/>
                        </a:rPr>
                        <a:t>HOME</a:t>
                      </a:r>
                    </a:p>
                  </a:txBody>
                  <a:tcPr marT="38030" marB="3803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900" b="0" i="0" u="none" strike="noStrike" cap="none" normalizeH="0" baseline="0">
                          <a:ln>
                            <a:noFill/>
                          </a:ln>
                          <a:solidFill>
                            <a:srgbClr val="DDDDDD"/>
                          </a:solidFill>
                          <a:effectLst/>
                          <a:latin typeface="Tahoma" pitchFamily="34" charset="0"/>
                        </a:rPr>
                        <a:t>AVANTI</a:t>
                      </a:r>
                    </a:p>
                  </a:txBody>
                  <a:tcPr marT="38030" marB="380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900" b="0" i="0" u="none" strike="noStrike" cap="none" normalizeH="0" baseline="0">
                          <a:ln>
                            <a:noFill/>
                          </a:ln>
                          <a:solidFill>
                            <a:srgbClr val="DDDDDD"/>
                          </a:solidFill>
                          <a:effectLst/>
                          <a:latin typeface="Tahoma" pitchFamily="34" charset="0"/>
                        </a:rPr>
                        <a:t>INDIETRO</a:t>
                      </a:r>
                    </a:p>
                  </a:txBody>
                  <a:tcPr marT="38030" marB="380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900" b="0" i="0" u="none" strike="noStrike" cap="none" normalizeH="0" baseline="0" dirty="0">
                          <a:ln>
                            <a:noFill/>
                          </a:ln>
                          <a:solidFill>
                            <a:srgbClr val="DDDDDD"/>
                          </a:solidFill>
                          <a:effectLst/>
                          <a:latin typeface="Tahoma" pitchFamily="34" charset="0"/>
                        </a:rPr>
                        <a:t>PRECEDENTE</a:t>
                      </a:r>
                    </a:p>
                  </a:txBody>
                  <a:tcPr marT="38030" marB="3803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22433"/>
                    </a:solidFill>
                  </a:tcPr>
                </a:tc>
                <a:extLst>
                  <a:ext uri="{0D108BD9-81ED-4DB2-BD59-A6C34878D82A}">
                    <a16:rowId xmlns:a16="http://schemas.microsoft.com/office/drawing/2014/main" val="10000"/>
                  </a:ext>
                </a:extLst>
              </a:tr>
              <a:tr h="23768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900" b="0" i="0" u="none" strike="noStrike" cap="none" normalizeH="0" baseline="0">
                        <a:ln>
                          <a:noFill/>
                        </a:ln>
                        <a:solidFill>
                          <a:schemeClr val="tx1"/>
                        </a:solidFill>
                        <a:effectLst/>
                        <a:latin typeface="Times New Roman" pitchFamily="18" charset="0"/>
                      </a:endParaRPr>
                    </a:p>
                  </a:txBody>
                  <a:tcPr marT="38030" marB="3803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900" b="0" i="0" u="none" strike="noStrike" cap="none" normalizeH="0" baseline="0">
                        <a:ln>
                          <a:noFill/>
                        </a:ln>
                        <a:solidFill>
                          <a:schemeClr val="tx1"/>
                        </a:solidFill>
                        <a:effectLst/>
                        <a:latin typeface="Times New Roman" pitchFamily="18" charset="0"/>
                      </a:endParaRPr>
                    </a:p>
                  </a:txBody>
                  <a:tcPr marT="38030" marB="380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900" b="0" i="0" u="none" strike="noStrike" cap="none" normalizeH="0" baseline="0">
                        <a:ln>
                          <a:noFill/>
                        </a:ln>
                        <a:solidFill>
                          <a:schemeClr val="tx1"/>
                        </a:solidFill>
                        <a:effectLst/>
                        <a:latin typeface="Times New Roman" pitchFamily="18" charset="0"/>
                      </a:endParaRPr>
                    </a:p>
                  </a:txBody>
                  <a:tcPr marT="38030" marB="380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900" b="0" i="0" u="none" strike="noStrike" cap="none" normalizeH="0" baseline="0" dirty="0">
                        <a:ln>
                          <a:noFill/>
                        </a:ln>
                        <a:solidFill>
                          <a:schemeClr val="tx1"/>
                        </a:solidFill>
                        <a:effectLst/>
                        <a:latin typeface="Times New Roman" pitchFamily="18" charset="0"/>
                      </a:endParaRPr>
                    </a:p>
                  </a:txBody>
                  <a:tcPr marT="38030" marB="3803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22433"/>
                    </a:solidFill>
                  </a:tcPr>
                </a:tc>
                <a:extLst>
                  <a:ext uri="{0D108BD9-81ED-4DB2-BD59-A6C34878D82A}">
                    <a16:rowId xmlns:a16="http://schemas.microsoft.com/office/drawing/2014/main" val="10001"/>
                  </a:ext>
                </a:extLst>
              </a:tr>
            </a:tbl>
          </a:graphicData>
        </a:graphic>
      </p:graphicFrame>
      <p:sp>
        <p:nvSpPr>
          <p:cNvPr id="6164" name="AutoShape 27">
            <a:hlinkClick r:id="" action="ppaction://hlinkshowjump?jump=firstslide" highlightClick="1"/>
            <a:extLst>
              <a:ext uri="{FF2B5EF4-FFF2-40B4-BE49-F238E27FC236}">
                <a16:creationId xmlns:a16="http://schemas.microsoft.com/office/drawing/2014/main" id="{AC4D13F0-F211-4E7B-AF8C-D5C57A800614}"/>
              </a:ext>
            </a:extLst>
          </p:cNvPr>
          <p:cNvSpPr>
            <a:spLocks noChangeArrowheads="1"/>
          </p:cNvSpPr>
          <p:nvPr/>
        </p:nvSpPr>
        <p:spPr bwMode="auto">
          <a:xfrm>
            <a:off x="6248400" y="6553200"/>
            <a:ext cx="609600" cy="304800"/>
          </a:xfrm>
          <a:prstGeom prst="actionButtonHome">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1200" dirty="0">
              <a:solidFill>
                <a:srgbClr val="000000"/>
              </a:solidFill>
              <a:latin typeface="Tahoma" panose="020B0604030504040204" pitchFamily="34" charset="0"/>
            </a:endParaRPr>
          </a:p>
        </p:txBody>
      </p:sp>
      <p:sp>
        <p:nvSpPr>
          <p:cNvPr id="6165" name="AutoShape 28">
            <a:hlinkClick r:id="" action="ppaction://hlinkshowjump?jump=nextslide" highlightClick="1"/>
            <a:extLst>
              <a:ext uri="{FF2B5EF4-FFF2-40B4-BE49-F238E27FC236}">
                <a16:creationId xmlns:a16="http://schemas.microsoft.com/office/drawing/2014/main" id="{37864B01-C508-407E-BC70-3B81E72F569D}"/>
              </a:ext>
            </a:extLst>
          </p:cNvPr>
          <p:cNvSpPr>
            <a:spLocks noChangeArrowheads="1"/>
          </p:cNvSpPr>
          <p:nvPr/>
        </p:nvSpPr>
        <p:spPr bwMode="auto">
          <a:xfrm>
            <a:off x="6858000" y="6553200"/>
            <a:ext cx="609600" cy="304800"/>
          </a:xfrm>
          <a:prstGeom prst="actionButtonForwardNext">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1200">
              <a:solidFill>
                <a:srgbClr val="000000"/>
              </a:solidFill>
              <a:latin typeface="Tahoma" panose="020B0604030504040204" pitchFamily="34" charset="0"/>
            </a:endParaRPr>
          </a:p>
        </p:txBody>
      </p:sp>
      <p:sp>
        <p:nvSpPr>
          <p:cNvPr id="6166" name="AutoShape 29">
            <a:hlinkClick r:id="" action="ppaction://hlinkshowjump?jump=previousslide" highlightClick="1"/>
            <a:extLst>
              <a:ext uri="{FF2B5EF4-FFF2-40B4-BE49-F238E27FC236}">
                <a16:creationId xmlns:a16="http://schemas.microsoft.com/office/drawing/2014/main" id="{807C2443-BC97-4324-862D-FF3FD42DAF34}"/>
              </a:ext>
            </a:extLst>
          </p:cNvPr>
          <p:cNvSpPr>
            <a:spLocks noChangeArrowheads="1"/>
          </p:cNvSpPr>
          <p:nvPr/>
        </p:nvSpPr>
        <p:spPr bwMode="auto">
          <a:xfrm>
            <a:off x="7467600" y="6553200"/>
            <a:ext cx="762000" cy="304800"/>
          </a:xfrm>
          <a:prstGeom prst="actionButtonBackPrevious">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1200">
              <a:solidFill>
                <a:srgbClr val="000000"/>
              </a:solidFill>
              <a:latin typeface="Tahoma" panose="020B0604030504040204" pitchFamily="34" charset="0"/>
            </a:endParaRPr>
          </a:p>
        </p:txBody>
      </p:sp>
      <p:sp>
        <p:nvSpPr>
          <p:cNvPr id="6167" name="AutoShape 30">
            <a:hlinkClick r:id="" action="ppaction://hlinkshowjump?jump=lastslideviewed" highlightClick="1"/>
            <a:extLst>
              <a:ext uri="{FF2B5EF4-FFF2-40B4-BE49-F238E27FC236}">
                <a16:creationId xmlns:a16="http://schemas.microsoft.com/office/drawing/2014/main" id="{B82ECFFA-33D5-4AE7-9145-080A3B1C2B19}"/>
              </a:ext>
            </a:extLst>
          </p:cNvPr>
          <p:cNvSpPr>
            <a:spLocks noChangeArrowheads="1"/>
          </p:cNvSpPr>
          <p:nvPr/>
        </p:nvSpPr>
        <p:spPr bwMode="auto">
          <a:xfrm>
            <a:off x="8229600" y="6553200"/>
            <a:ext cx="914400" cy="304800"/>
          </a:xfrm>
          <a:prstGeom prst="actionButtonReturn">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1200">
              <a:solidFill>
                <a:srgbClr val="000000"/>
              </a:solidFill>
              <a:latin typeface="Tahoma" panose="020B0604030504040204" pitchFamily="34" charset="0"/>
            </a:endParaRPr>
          </a:p>
        </p:txBody>
      </p:sp>
      <p:sp>
        <p:nvSpPr>
          <p:cNvPr id="6170" name="Text Box 34">
            <a:extLst>
              <a:ext uri="{FF2B5EF4-FFF2-40B4-BE49-F238E27FC236}">
                <a16:creationId xmlns:a16="http://schemas.microsoft.com/office/drawing/2014/main" id="{766C058E-FEEF-4716-98E2-54E24EF42D2A}"/>
              </a:ext>
            </a:extLst>
          </p:cNvPr>
          <p:cNvSpPr txBox="1">
            <a:spLocks noChangeArrowheads="1"/>
          </p:cNvSpPr>
          <p:nvPr/>
        </p:nvSpPr>
        <p:spPr bwMode="auto">
          <a:xfrm>
            <a:off x="0" y="6553200"/>
            <a:ext cx="6096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1400" b="1" dirty="0">
                <a:solidFill>
                  <a:srgbClr val="DDDDDD"/>
                </a:solidFill>
                <a:latin typeface="Arial Narrow" panose="020B0606020202030204" pitchFamily="34" charset="0"/>
              </a:rPr>
              <a:t>Pedagogia sperimentale</a:t>
            </a:r>
          </a:p>
        </p:txBody>
      </p:sp>
      <p:sp>
        <p:nvSpPr>
          <p:cNvPr id="2" name="Fumetto: rettangolo con angoli arrotondati 1">
            <a:extLst>
              <a:ext uri="{FF2B5EF4-FFF2-40B4-BE49-F238E27FC236}">
                <a16:creationId xmlns:a16="http://schemas.microsoft.com/office/drawing/2014/main" id="{61FA6C2D-0DE9-4490-A911-A020AC6A5F3E}"/>
              </a:ext>
            </a:extLst>
          </p:cNvPr>
          <p:cNvSpPr/>
          <p:nvPr/>
        </p:nvSpPr>
        <p:spPr bwMode="auto">
          <a:xfrm>
            <a:off x="1428312" y="1418919"/>
            <a:ext cx="4692352" cy="1211031"/>
          </a:xfrm>
          <a:prstGeom prst="wedgeRoundRectCallout">
            <a:avLst>
              <a:gd name="adj1" fmla="val -33888"/>
              <a:gd name="adj2" fmla="val 101134"/>
              <a:gd name="adj3" fmla="val 16667"/>
            </a:avLst>
          </a:prstGeom>
          <a:solidFill>
            <a:srgbClr val="FFCC99"/>
          </a:solidFill>
          <a:ln w="57150">
            <a:solidFill>
              <a:srgbClr val="C00000"/>
            </a:solidFill>
          </a:ln>
          <a:effectLst>
            <a:outerShdw blurRad="50800" dist="38100" dir="5400000" algn="t"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eaLnBrk="1" hangingPunct="1">
              <a:lnSpc>
                <a:spcPct val="90000"/>
              </a:lnSpc>
              <a:spcBef>
                <a:spcPct val="15000"/>
              </a:spcBef>
            </a:pPr>
            <a:r>
              <a:rPr lang="it-IT" sz="2000" dirty="0">
                <a:solidFill>
                  <a:srgbClr val="003366"/>
                </a:solidFill>
                <a:latin typeface="Arial Narrow" panose="020B0606020202030204" pitchFamily="34" charset="0"/>
                <a:ea typeface="+mn-ea"/>
              </a:rPr>
              <a:t>Una scelta non per profitto.</a:t>
            </a:r>
          </a:p>
          <a:p>
            <a:pPr eaLnBrk="1" hangingPunct="1">
              <a:lnSpc>
                <a:spcPct val="90000"/>
              </a:lnSpc>
              <a:spcBef>
                <a:spcPct val="15000"/>
              </a:spcBef>
            </a:pPr>
            <a:r>
              <a:rPr lang="it-IT" sz="2000" dirty="0">
                <a:solidFill>
                  <a:srgbClr val="003366"/>
                </a:solidFill>
                <a:latin typeface="Arial Narrow" panose="020B0606020202030204" pitchFamily="34" charset="0"/>
                <a:ea typeface="+mn-ea"/>
              </a:rPr>
              <a:t>Insegnare… educare…una possibilità</a:t>
            </a:r>
          </a:p>
        </p:txBody>
      </p:sp>
      <p:sp>
        <p:nvSpPr>
          <p:cNvPr id="6" name="Titolo 5">
            <a:extLst>
              <a:ext uri="{FF2B5EF4-FFF2-40B4-BE49-F238E27FC236}">
                <a16:creationId xmlns:a16="http://schemas.microsoft.com/office/drawing/2014/main" id="{0B5B1622-5CBD-4A96-997D-1C9C7C4DB8D9}"/>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4891461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8">
            <a:extLst>
              <a:ext uri="{FF2B5EF4-FFF2-40B4-BE49-F238E27FC236}">
                <a16:creationId xmlns:a16="http://schemas.microsoft.com/office/drawing/2014/main" id="{30047EC9-1260-4152-BC49-FF756FCB27B8}"/>
              </a:ext>
            </a:extLst>
          </p:cNvPr>
          <p:cNvSpPr>
            <a:spLocks noChangeArrowheads="1"/>
          </p:cNvSpPr>
          <p:nvPr/>
        </p:nvSpPr>
        <p:spPr bwMode="auto">
          <a:xfrm>
            <a:off x="0" y="6405563"/>
            <a:ext cx="6248400" cy="446087"/>
          </a:xfrm>
          <a:prstGeom prst="rect">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lnSpc>
                <a:spcPct val="55000"/>
              </a:lnSpc>
              <a:spcBef>
                <a:spcPct val="50000"/>
              </a:spcBef>
              <a:buFontTx/>
              <a:buNone/>
            </a:pPr>
            <a:endParaRPr lang="it-IT" altLang="it-IT" sz="2400">
              <a:solidFill>
                <a:srgbClr val="000000"/>
              </a:solidFill>
              <a:latin typeface="Tahoma" panose="020B0604030504040204" pitchFamily="34" charset="0"/>
            </a:endParaRPr>
          </a:p>
          <a:p>
            <a:pPr algn="ctr" eaLnBrk="1" hangingPunct="1">
              <a:lnSpc>
                <a:spcPct val="55000"/>
              </a:lnSpc>
              <a:spcBef>
                <a:spcPct val="50000"/>
              </a:spcBef>
              <a:buFontTx/>
              <a:buNone/>
            </a:pPr>
            <a:endParaRPr lang="it-IT" altLang="it-IT" sz="900">
              <a:solidFill>
                <a:srgbClr val="000000"/>
              </a:solidFill>
              <a:latin typeface="Tahoma" panose="020B0604030504040204" pitchFamily="34" charset="0"/>
            </a:endParaRPr>
          </a:p>
        </p:txBody>
      </p:sp>
      <p:graphicFrame>
        <p:nvGraphicFramePr>
          <p:cNvPr id="16394" name="Group 10">
            <a:extLst>
              <a:ext uri="{FF2B5EF4-FFF2-40B4-BE49-F238E27FC236}">
                <a16:creationId xmlns:a16="http://schemas.microsoft.com/office/drawing/2014/main" id="{153D5380-F303-4338-AD71-C9B165A10150}"/>
              </a:ext>
            </a:extLst>
          </p:cNvPr>
          <p:cNvGraphicFramePr>
            <a:graphicFrameLocks noGrp="1"/>
          </p:cNvGraphicFramePr>
          <p:nvPr/>
        </p:nvGraphicFramePr>
        <p:xfrm>
          <a:off x="6248400" y="6400800"/>
          <a:ext cx="2895600" cy="450909"/>
        </p:xfrm>
        <a:graphic>
          <a:graphicData uri="http://schemas.openxmlformats.org/drawingml/2006/table">
            <a:tbl>
              <a:tblPr/>
              <a:tblGrid>
                <a:gridCol w="609600">
                  <a:extLst>
                    <a:ext uri="{9D8B030D-6E8A-4147-A177-3AD203B41FA5}">
                      <a16:colId xmlns:a16="http://schemas.microsoft.com/office/drawing/2014/main" val="20000"/>
                    </a:ext>
                  </a:extLst>
                </a:gridCol>
                <a:gridCol w="609600">
                  <a:extLst>
                    <a:ext uri="{9D8B030D-6E8A-4147-A177-3AD203B41FA5}">
                      <a16:colId xmlns:a16="http://schemas.microsoft.com/office/drawing/2014/main" val="20001"/>
                    </a:ext>
                  </a:extLst>
                </a:gridCol>
                <a:gridCol w="762000">
                  <a:extLst>
                    <a:ext uri="{9D8B030D-6E8A-4147-A177-3AD203B41FA5}">
                      <a16:colId xmlns:a16="http://schemas.microsoft.com/office/drawing/2014/main" val="20002"/>
                    </a:ext>
                  </a:extLst>
                </a:gridCol>
                <a:gridCol w="914400">
                  <a:extLst>
                    <a:ext uri="{9D8B030D-6E8A-4147-A177-3AD203B41FA5}">
                      <a16:colId xmlns:a16="http://schemas.microsoft.com/office/drawing/2014/main" val="20003"/>
                    </a:ext>
                  </a:extLst>
                </a:gridCol>
              </a:tblGrid>
              <a:tr h="21316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900" b="0" i="0" u="none" strike="noStrike" cap="none" normalizeH="0" baseline="0">
                          <a:ln>
                            <a:noFill/>
                          </a:ln>
                          <a:solidFill>
                            <a:srgbClr val="DDDDDD"/>
                          </a:solidFill>
                          <a:effectLst/>
                          <a:latin typeface="Tahoma" pitchFamily="34" charset="0"/>
                        </a:rPr>
                        <a:t>HOME</a:t>
                      </a:r>
                    </a:p>
                  </a:txBody>
                  <a:tcPr marT="38030" marB="3803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900" b="0" i="0" u="none" strike="noStrike" cap="none" normalizeH="0" baseline="0">
                          <a:ln>
                            <a:noFill/>
                          </a:ln>
                          <a:solidFill>
                            <a:srgbClr val="DDDDDD"/>
                          </a:solidFill>
                          <a:effectLst/>
                          <a:latin typeface="Tahoma" pitchFamily="34" charset="0"/>
                        </a:rPr>
                        <a:t>AVANTI</a:t>
                      </a:r>
                    </a:p>
                  </a:txBody>
                  <a:tcPr marT="38030" marB="380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900" b="0" i="0" u="none" strike="noStrike" cap="none" normalizeH="0" baseline="0">
                          <a:ln>
                            <a:noFill/>
                          </a:ln>
                          <a:solidFill>
                            <a:srgbClr val="DDDDDD"/>
                          </a:solidFill>
                          <a:effectLst/>
                          <a:latin typeface="Tahoma" pitchFamily="34" charset="0"/>
                        </a:rPr>
                        <a:t>INDIETRO</a:t>
                      </a:r>
                    </a:p>
                  </a:txBody>
                  <a:tcPr marT="38030" marB="380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900" b="0" i="0" u="none" strike="noStrike" cap="none" normalizeH="0" baseline="0" dirty="0">
                          <a:ln>
                            <a:noFill/>
                          </a:ln>
                          <a:solidFill>
                            <a:srgbClr val="DDDDDD"/>
                          </a:solidFill>
                          <a:effectLst/>
                          <a:latin typeface="Tahoma" pitchFamily="34" charset="0"/>
                        </a:rPr>
                        <a:t>PRECEDENTE</a:t>
                      </a:r>
                    </a:p>
                  </a:txBody>
                  <a:tcPr marT="38030" marB="3803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22433"/>
                    </a:solidFill>
                  </a:tcPr>
                </a:tc>
                <a:extLst>
                  <a:ext uri="{0D108BD9-81ED-4DB2-BD59-A6C34878D82A}">
                    <a16:rowId xmlns:a16="http://schemas.microsoft.com/office/drawing/2014/main" val="10000"/>
                  </a:ext>
                </a:extLst>
              </a:tr>
              <a:tr h="23768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900" b="0" i="0" u="none" strike="noStrike" cap="none" normalizeH="0" baseline="0">
                        <a:ln>
                          <a:noFill/>
                        </a:ln>
                        <a:solidFill>
                          <a:schemeClr val="tx1"/>
                        </a:solidFill>
                        <a:effectLst/>
                        <a:latin typeface="Times New Roman" pitchFamily="18" charset="0"/>
                      </a:endParaRPr>
                    </a:p>
                  </a:txBody>
                  <a:tcPr marT="38030" marB="3803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900" b="0" i="0" u="none" strike="noStrike" cap="none" normalizeH="0" baseline="0">
                        <a:ln>
                          <a:noFill/>
                        </a:ln>
                        <a:solidFill>
                          <a:schemeClr val="tx1"/>
                        </a:solidFill>
                        <a:effectLst/>
                        <a:latin typeface="Times New Roman" pitchFamily="18" charset="0"/>
                      </a:endParaRPr>
                    </a:p>
                  </a:txBody>
                  <a:tcPr marT="38030" marB="380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900" b="0" i="0" u="none" strike="noStrike" cap="none" normalizeH="0" baseline="0">
                        <a:ln>
                          <a:noFill/>
                        </a:ln>
                        <a:solidFill>
                          <a:schemeClr val="tx1"/>
                        </a:solidFill>
                        <a:effectLst/>
                        <a:latin typeface="Times New Roman" pitchFamily="18" charset="0"/>
                      </a:endParaRPr>
                    </a:p>
                  </a:txBody>
                  <a:tcPr marT="38030" marB="380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900" b="0" i="0" u="none" strike="noStrike" cap="none" normalizeH="0" baseline="0" dirty="0">
                        <a:ln>
                          <a:noFill/>
                        </a:ln>
                        <a:solidFill>
                          <a:schemeClr val="tx1"/>
                        </a:solidFill>
                        <a:effectLst/>
                        <a:latin typeface="Times New Roman" pitchFamily="18" charset="0"/>
                      </a:endParaRPr>
                    </a:p>
                  </a:txBody>
                  <a:tcPr marT="38030" marB="3803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22433"/>
                    </a:solidFill>
                  </a:tcPr>
                </a:tc>
                <a:extLst>
                  <a:ext uri="{0D108BD9-81ED-4DB2-BD59-A6C34878D82A}">
                    <a16:rowId xmlns:a16="http://schemas.microsoft.com/office/drawing/2014/main" val="10001"/>
                  </a:ext>
                </a:extLst>
              </a:tr>
            </a:tbl>
          </a:graphicData>
        </a:graphic>
      </p:graphicFrame>
      <p:sp>
        <p:nvSpPr>
          <p:cNvPr id="6164" name="AutoShape 27">
            <a:hlinkClick r:id="" action="ppaction://hlinkshowjump?jump=firstslide" highlightClick="1"/>
            <a:extLst>
              <a:ext uri="{FF2B5EF4-FFF2-40B4-BE49-F238E27FC236}">
                <a16:creationId xmlns:a16="http://schemas.microsoft.com/office/drawing/2014/main" id="{AC4D13F0-F211-4E7B-AF8C-D5C57A800614}"/>
              </a:ext>
            </a:extLst>
          </p:cNvPr>
          <p:cNvSpPr>
            <a:spLocks noChangeArrowheads="1"/>
          </p:cNvSpPr>
          <p:nvPr/>
        </p:nvSpPr>
        <p:spPr bwMode="auto">
          <a:xfrm>
            <a:off x="6248400" y="6553200"/>
            <a:ext cx="609600" cy="304800"/>
          </a:xfrm>
          <a:prstGeom prst="actionButtonHome">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1200" dirty="0">
              <a:solidFill>
                <a:srgbClr val="000000"/>
              </a:solidFill>
              <a:latin typeface="Tahoma" panose="020B0604030504040204" pitchFamily="34" charset="0"/>
            </a:endParaRPr>
          </a:p>
        </p:txBody>
      </p:sp>
      <p:sp>
        <p:nvSpPr>
          <p:cNvPr id="6165" name="AutoShape 28">
            <a:hlinkClick r:id="" action="ppaction://hlinkshowjump?jump=nextslide" highlightClick="1"/>
            <a:extLst>
              <a:ext uri="{FF2B5EF4-FFF2-40B4-BE49-F238E27FC236}">
                <a16:creationId xmlns:a16="http://schemas.microsoft.com/office/drawing/2014/main" id="{37864B01-C508-407E-BC70-3B81E72F569D}"/>
              </a:ext>
            </a:extLst>
          </p:cNvPr>
          <p:cNvSpPr>
            <a:spLocks noChangeArrowheads="1"/>
          </p:cNvSpPr>
          <p:nvPr/>
        </p:nvSpPr>
        <p:spPr bwMode="auto">
          <a:xfrm>
            <a:off x="6858000" y="6553200"/>
            <a:ext cx="609600" cy="304800"/>
          </a:xfrm>
          <a:prstGeom prst="actionButtonForwardNext">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1200">
              <a:solidFill>
                <a:srgbClr val="000000"/>
              </a:solidFill>
              <a:latin typeface="Tahoma" panose="020B0604030504040204" pitchFamily="34" charset="0"/>
            </a:endParaRPr>
          </a:p>
        </p:txBody>
      </p:sp>
      <p:sp>
        <p:nvSpPr>
          <p:cNvPr id="6166" name="AutoShape 29">
            <a:hlinkClick r:id="" action="ppaction://hlinkshowjump?jump=previousslide" highlightClick="1"/>
            <a:extLst>
              <a:ext uri="{FF2B5EF4-FFF2-40B4-BE49-F238E27FC236}">
                <a16:creationId xmlns:a16="http://schemas.microsoft.com/office/drawing/2014/main" id="{807C2443-BC97-4324-862D-FF3FD42DAF34}"/>
              </a:ext>
            </a:extLst>
          </p:cNvPr>
          <p:cNvSpPr>
            <a:spLocks noChangeArrowheads="1"/>
          </p:cNvSpPr>
          <p:nvPr/>
        </p:nvSpPr>
        <p:spPr bwMode="auto">
          <a:xfrm>
            <a:off x="7467600" y="6553200"/>
            <a:ext cx="762000" cy="304800"/>
          </a:xfrm>
          <a:prstGeom prst="actionButtonBackPrevious">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1200">
              <a:solidFill>
                <a:srgbClr val="000000"/>
              </a:solidFill>
              <a:latin typeface="Tahoma" panose="020B0604030504040204" pitchFamily="34" charset="0"/>
            </a:endParaRPr>
          </a:p>
        </p:txBody>
      </p:sp>
      <p:sp>
        <p:nvSpPr>
          <p:cNvPr id="6167" name="AutoShape 30">
            <a:hlinkClick r:id="" action="ppaction://hlinkshowjump?jump=lastslideviewed" highlightClick="1"/>
            <a:extLst>
              <a:ext uri="{FF2B5EF4-FFF2-40B4-BE49-F238E27FC236}">
                <a16:creationId xmlns:a16="http://schemas.microsoft.com/office/drawing/2014/main" id="{B82ECFFA-33D5-4AE7-9145-080A3B1C2B19}"/>
              </a:ext>
            </a:extLst>
          </p:cNvPr>
          <p:cNvSpPr>
            <a:spLocks noChangeArrowheads="1"/>
          </p:cNvSpPr>
          <p:nvPr/>
        </p:nvSpPr>
        <p:spPr bwMode="auto">
          <a:xfrm>
            <a:off x="8229600" y="6553200"/>
            <a:ext cx="914400" cy="304800"/>
          </a:xfrm>
          <a:prstGeom prst="actionButtonReturn">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1200">
              <a:solidFill>
                <a:srgbClr val="000000"/>
              </a:solidFill>
              <a:latin typeface="Tahoma" panose="020B0604030504040204" pitchFamily="34" charset="0"/>
            </a:endParaRPr>
          </a:p>
        </p:txBody>
      </p:sp>
      <p:sp>
        <p:nvSpPr>
          <p:cNvPr id="6170" name="Text Box 34">
            <a:extLst>
              <a:ext uri="{FF2B5EF4-FFF2-40B4-BE49-F238E27FC236}">
                <a16:creationId xmlns:a16="http://schemas.microsoft.com/office/drawing/2014/main" id="{766C058E-FEEF-4716-98E2-54E24EF42D2A}"/>
              </a:ext>
            </a:extLst>
          </p:cNvPr>
          <p:cNvSpPr txBox="1">
            <a:spLocks noChangeArrowheads="1"/>
          </p:cNvSpPr>
          <p:nvPr/>
        </p:nvSpPr>
        <p:spPr bwMode="auto">
          <a:xfrm>
            <a:off x="0" y="6553200"/>
            <a:ext cx="6096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1400" b="1" dirty="0">
                <a:solidFill>
                  <a:srgbClr val="DDDDDD"/>
                </a:solidFill>
                <a:latin typeface="Arial Narrow" panose="020B0606020202030204" pitchFamily="34" charset="0"/>
              </a:rPr>
              <a:t>Pedagogia sperimentale</a:t>
            </a:r>
          </a:p>
        </p:txBody>
      </p:sp>
      <p:sp>
        <p:nvSpPr>
          <p:cNvPr id="12" name="Segnaposto numero diapositiva 3">
            <a:extLst>
              <a:ext uri="{FF2B5EF4-FFF2-40B4-BE49-F238E27FC236}">
                <a16:creationId xmlns:a16="http://schemas.microsoft.com/office/drawing/2014/main" id="{07B573FB-98BD-40EB-9875-9471330B1CFF}"/>
              </a:ext>
            </a:extLst>
          </p:cNvPr>
          <p:cNvSpPr txBox="1">
            <a:spLocks noGrp="1"/>
          </p:cNvSpPr>
          <p:nvPr/>
        </p:nvSpPr>
        <p:spPr bwMode="auto">
          <a:xfrm>
            <a:off x="6553200" y="61468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spcBef>
                <a:spcPct val="0"/>
              </a:spcBef>
              <a:buFontTx/>
              <a:buNone/>
            </a:pPr>
            <a:r>
              <a:rPr lang="it-IT" altLang="it-IT" sz="1100">
                <a:solidFill>
                  <a:schemeClr val="bg1"/>
                </a:solidFill>
                <a:latin typeface="Arial" panose="020B0604020202020204" pitchFamily="34" charset="0"/>
                <a:ea typeface="MS PGothic" panose="020B0600070205080204" pitchFamily="34" charset="-128"/>
              </a:rPr>
              <a:t>Pagina </a:t>
            </a:r>
            <a:fld id="{E16D93F9-5DD0-4565-9800-7E0963F3545D}" type="slidenum">
              <a:rPr lang="it-IT" altLang="it-IT" sz="1100">
                <a:solidFill>
                  <a:schemeClr val="bg1"/>
                </a:solidFill>
                <a:latin typeface="Arial" panose="020B0604020202020204" pitchFamily="34" charset="0"/>
                <a:ea typeface="MS PGothic" panose="020B0600070205080204" pitchFamily="34" charset="-128"/>
              </a:rPr>
              <a:pPr algn="r">
                <a:spcBef>
                  <a:spcPct val="0"/>
                </a:spcBef>
                <a:buFontTx/>
                <a:buNone/>
              </a:pPr>
              <a:t>5</a:t>
            </a:fld>
            <a:endParaRPr lang="it-IT" altLang="it-IT" sz="1100">
              <a:solidFill>
                <a:schemeClr val="bg1"/>
              </a:solidFill>
              <a:latin typeface="Arial" panose="020B0604020202020204" pitchFamily="34" charset="0"/>
              <a:ea typeface="MS PGothic" panose="020B0600070205080204" pitchFamily="34" charset="-128"/>
            </a:endParaRPr>
          </a:p>
        </p:txBody>
      </p:sp>
      <p:pic>
        <p:nvPicPr>
          <p:cNvPr id="13" name="Picture 6">
            <a:extLst>
              <a:ext uri="{FF2B5EF4-FFF2-40B4-BE49-F238E27FC236}">
                <a16:creationId xmlns:a16="http://schemas.microsoft.com/office/drawing/2014/main" id="{B086FE24-1BA3-4D37-8115-D2C236C468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6498" y="1134616"/>
            <a:ext cx="4372249" cy="5140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Box 7">
            <a:extLst>
              <a:ext uri="{FF2B5EF4-FFF2-40B4-BE49-F238E27FC236}">
                <a16:creationId xmlns:a16="http://schemas.microsoft.com/office/drawing/2014/main" id="{31336D39-F74D-4341-A3F9-F43DC7CBFAEA}"/>
              </a:ext>
            </a:extLst>
          </p:cNvPr>
          <p:cNvSpPr txBox="1">
            <a:spLocks noChangeArrowheads="1"/>
          </p:cNvSpPr>
          <p:nvPr/>
        </p:nvSpPr>
        <p:spPr bwMode="auto">
          <a:xfrm>
            <a:off x="395536" y="1166812"/>
            <a:ext cx="4787900" cy="4801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90000"/>
              </a:lnSpc>
              <a:spcBef>
                <a:spcPct val="15000"/>
              </a:spcBef>
              <a:buFontTx/>
              <a:buNone/>
            </a:pPr>
            <a:r>
              <a:rPr lang="it-IT" altLang="it-IT" sz="2000" dirty="0">
                <a:solidFill>
                  <a:schemeClr val="accent2">
                    <a:lumMod val="75000"/>
                  </a:schemeClr>
                </a:solidFill>
                <a:latin typeface="Arial Narrow" panose="020B0606020202030204" pitchFamily="34" charset="0"/>
                <a:ea typeface="MS PGothic" panose="020B0600070205080204" pitchFamily="34" charset="-128"/>
              </a:rPr>
              <a:t>“L’uomo non può diventare vero uomo che mediante l’educazione, ed egli è quale essa lo fa. </a:t>
            </a:r>
          </a:p>
          <a:p>
            <a:pPr eaLnBrk="1" hangingPunct="1">
              <a:lnSpc>
                <a:spcPct val="90000"/>
              </a:lnSpc>
              <a:spcBef>
                <a:spcPct val="15000"/>
              </a:spcBef>
              <a:buFontTx/>
              <a:buNone/>
            </a:pPr>
            <a:endParaRPr lang="it-IT" altLang="it-IT" sz="2000" dirty="0">
              <a:solidFill>
                <a:schemeClr val="accent2">
                  <a:lumMod val="75000"/>
                </a:schemeClr>
              </a:solidFill>
              <a:latin typeface="Arial Narrow" panose="020B0606020202030204" pitchFamily="34" charset="0"/>
              <a:ea typeface="MS PGothic" panose="020B0600070205080204" pitchFamily="34" charset="-128"/>
            </a:endParaRPr>
          </a:p>
          <a:p>
            <a:pPr eaLnBrk="1" hangingPunct="1">
              <a:lnSpc>
                <a:spcPct val="90000"/>
              </a:lnSpc>
              <a:spcBef>
                <a:spcPct val="15000"/>
              </a:spcBef>
              <a:buFontTx/>
              <a:buNone/>
            </a:pPr>
            <a:r>
              <a:rPr lang="it-IT" altLang="it-IT" sz="2000" dirty="0">
                <a:solidFill>
                  <a:schemeClr val="accent2">
                    <a:lumMod val="75000"/>
                  </a:schemeClr>
                </a:solidFill>
                <a:latin typeface="Arial Narrow" panose="020B0606020202030204" pitchFamily="34" charset="0"/>
                <a:ea typeface="MS PGothic" panose="020B0600070205080204" pitchFamily="34" charset="-128"/>
              </a:rPr>
              <a:t>Devesi notare che egli può venir educato solo da altri uomini che a loro volta furono educati. […]</a:t>
            </a:r>
          </a:p>
          <a:p>
            <a:pPr eaLnBrk="1" hangingPunct="1">
              <a:lnSpc>
                <a:spcPct val="90000"/>
              </a:lnSpc>
              <a:spcBef>
                <a:spcPct val="15000"/>
              </a:spcBef>
              <a:buFontTx/>
              <a:buNone/>
            </a:pPr>
            <a:endParaRPr lang="it-IT" altLang="it-IT" sz="2000" dirty="0">
              <a:solidFill>
                <a:schemeClr val="accent2">
                  <a:lumMod val="75000"/>
                </a:schemeClr>
              </a:solidFill>
              <a:latin typeface="Arial Narrow" panose="020B0606020202030204" pitchFamily="34" charset="0"/>
              <a:ea typeface="MS PGothic" panose="020B0600070205080204" pitchFamily="34" charset="-128"/>
            </a:endParaRPr>
          </a:p>
          <a:p>
            <a:pPr eaLnBrk="1" hangingPunct="1">
              <a:lnSpc>
                <a:spcPct val="90000"/>
              </a:lnSpc>
              <a:spcBef>
                <a:spcPct val="15000"/>
              </a:spcBef>
              <a:buFontTx/>
              <a:buNone/>
            </a:pPr>
            <a:r>
              <a:rPr lang="it-IT" altLang="it-IT" sz="2000" dirty="0">
                <a:solidFill>
                  <a:schemeClr val="accent2">
                    <a:lumMod val="75000"/>
                  </a:schemeClr>
                </a:solidFill>
                <a:latin typeface="Arial Narrow" panose="020B0606020202030204" pitchFamily="34" charset="0"/>
                <a:ea typeface="MS PGothic" panose="020B0600070205080204" pitchFamily="34" charset="-128"/>
              </a:rPr>
              <a:t>Forse l’educazione migliorerà ed ogni generazione successivamente farà un passo avanti verso il perfezionamento dell’umanità […].</a:t>
            </a:r>
          </a:p>
          <a:p>
            <a:pPr eaLnBrk="1" hangingPunct="1">
              <a:lnSpc>
                <a:spcPct val="90000"/>
              </a:lnSpc>
              <a:spcBef>
                <a:spcPct val="15000"/>
              </a:spcBef>
              <a:buFontTx/>
              <a:buNone/>
            </a:pPr>
            <a:r>
              <a:rPr lang="it-IT" altLang="it-IT" sz="2000" dirty="0">
                <a:solidFill>
                  <a:schemeClr val="accent2">
                    <a:lumMod val="75000"/>
                  </a:schemeClr>
                </a:solidFill>
                <a:latin typeface="Arial Narrow" panose="020B0606020202030204" pitchFamily="34" charset="0"/>
                <a:ea typeface="MS PGothic" panose="020B0600070205080204" pitchFamily="34" charset="-128"/>
              </a:rPr>
              <a:t>E’ meraviglioso pensare che la natura umana possa divenire sempre più progredita mediante l’educazione e che si possa elevare quest’ultima ad una forma corrispondente al progresso dell’umanità. </a:t>
            </a:r>
          </a:p>
          <a:p>
            <a:pPr eaLnBrk="1" hangingPunct="1">
              <a:lnSpc>
                <a:spcPct val="90000"/>
              </a:lnSpc>
              <a:spcBef>
                <a:spcPct val="15000"/>
              </a:spcBef>
              <a:buFontTx/>
              <a:buNone/>
            </a:pPr>
            <a:r>
              <a:rPr lang="it-IT" altLang="it-IT" sz="2000" dirty="0">
                <a:solidFill>
                  <a:schemeClr val="accent2">
                    <a:lumMod val="75000"/>
                  </a:schemeClr>
                </a:solidFill>
                <a:latin typeface="Arial Narrow" panose="020B0606020202030204" pitchFamily="34" charset="0"/>
                <a:ea typeface="MS PGothic" panose="020B0600070205080204" pitchFamily="34" charset="-128"/>
              </a:rPr>
              <a:t>Ciò ci dà la prospettiva di una futura felicità della specie umana.”</a:t>
            </a:r>
            <a:r>
              <a:rPr lang="it-IT" altLang="it-IT" sz="2000" b="1" dirty="0">
                <a:solidFill>
                  <a:schemeClr val="accent2">
                    <a:lumMod val="75000"/>
                  </a:schemeClr>
                </a:solidFill>
                <a:latin typeface="Arial Narrow" panose="020B0606020202030204" pitchFamily="34" charset="0"/>
                <a:ea typeface="MS PGothic" panose="020B0600070205080204" pitchFamily="34" charset="-128"/>
              </a:rPr>
              <a:t>                          </a:t>
            </a:r>
          </a:p>
        </p:txBody>
      </p:sp>
      <p:sp>
        <p:nvSpPr>
          <p:cNvPr id="4" name="Titolo 3">
            <a:extLst>
              <a:ext uri="{FF2B5EF4-FFF2-40B4-BE49-F238E27FC236}">
                <a16:creationId xmlns:a16="http://schemas.microsoft.com/office/drawing/2014/main" id="{EB44FFFE-3B3F-463F-BF00-092557E398A5}"/>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091939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8">
            <a:extLst>
              <a:ext uri="{FF2B5EF4-FFF2-40B4-BE49-F238E27FC236}">
                <a16:creationId xmlns:a16="http://schemas.microsoft.com/office/drawing/2014/main" id="{30047EC9-1260-4152-BC49-FF756FCB27B8}"/>
              </a:ext>
            </a:extLst>
          </p:cNvPr>
          <p:cNvSpPr>
            <a:spLocks noChangeArrowheads="1"/>
          </p:cNvSpPr>
          <p:nvPr/>
        </p:nvSpPr>
        <p:spPr bwMode="auto">
          <a:xfrm>
            <a:off x="0" y="6405563"/>
            <a:ext cx="6248400" cy="446087"/>
          </a:xfrm>
          <a:prstGeom prst="rect">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lnSpc>
                <a:spcPct val="55000"/>
              </a:lnSpc>
              <a:spcBef>
                <a:spcPct val="50000"/>
              </a:spcBef>
              <a:buFontTx/>
              <a:buNone/>
            </a:pPr>
            <a:endParaRPr lang="it-IT" altLang="it-IT" sz="2400">
              <a:solidFill>
                <a:srgbClr val="000000"/>
              </a:solidFill>
              <a:latin typeface="Tahoma" panose="020B0604030504040204" pitchFamily="34" charset="0"/>
            </a:endParaRPr>
          </a:p>
          <a:p>
            <a:pPr algn="ctr" eaLnBrk="1" hangingPunct="1">
              <a:lnSpc>
                <a:spcPct val="55000"/>
              </a:lnSpc>
              <a:spcBef>
                <a:spcPct val="50000"/>
              </a:spcBef>
              <a:buFontTx/>
              <a:buNone/>
            </a:pPr>
            <a:endParaRPr lang="it-IT" altLang="it-IT" sz="900">
              <a:solidFill>
                <a:srgbClr val="000000"/>
              </a:solidFill>
              <a:latin typeface="Tahoma" panose="020B0604030504040204" pitchFamily="34" charset="0"/>
            </a:endParaRPr>
          </a:p>
        </p:txBody>
      </p:sp>
      <p:graphicFrame>
        <p:nvGraphicFramePr>
          <p:cNvPr id="16394" name="Group 10">
            <a:extLst>
              <a:ext uri="{FF2B5EF4-FFF2-40B4-BE49-F238E27FC236}">
                <a16:creationId xmlns:a16="http://schemas.microsoft.com/office/drawing/2014/main" id="{153D5380-F303-4338-AD71-C9B165A10150}"/>
              </a:ext>
            </a:extLst>
          </p:cNvPr>
          <p:cNvGraphicFramePr>
            <a:graphicFrameLocks noGrp="1"/>
          </p:cNvGraphicFramePr>
          <p:nvPr/>
        </p:nvGraphicFramePr>
        <p:xfrm>
          <a:off x="6248400" y="6400800"/>
          <a:ext cx="2895600" cy="450909"/>
        </p:xfrm>
        <a:graphic>
          <a:graphicData uri="http://schemas.openxmlformats.org/drawingml/2006/table">
            <a:tbl>
              <a:tblPr/>
              <a:tblGrid>
                <a:gridCol w="609600">
                  <a:extLst>
                    <a:ext uri="{9D8B030D-6E8A-4147-A177-3AD203B41FA5}">
                      <a16:colId xmlns:a16="http://schemas.microsoft.com/office/drawing/2014/main" val="20000"/>
                    </a:ext>
                  </a:extLst>
                </a:gridCol>
                <a:gridCol w="609600">
                  <a:extLst>
                    <a:ext uri="{9D8B030D-6E8A-4147-A177-3AD203B41FA5}">
                      <a16:colId xmlns:a16="http://schemas.microsoft.com/office/drawing/2014/main" val="20001"/>
                    </a:ext>
                  </a:extLst>
                </a:gridCol>
                <a:gridCol w="762000">
                  <a:extLst>
                    <a:ext uri="{9D8B030D-6E8A-4147-A177-3AD203B41FA5}">
                      <a16:colId xmlns:a16="http://schemas.microsoft.com/office/drawing/2014/main" val="20002"/>
                    </a:ext>
                  </a:extLst>
                </a:gridCol>
                <a:gridCol w="914400">
                  <a:extLst>
                    <a:ext uri="{9D8B030D-6E8A-4147-A177-3AD203B41FA5}">
                      <a16:colId xmlns:a16="http://schemas.microsoft.com/office/drawing/2014/main" val="20003"/>
                    </a:ext>
                  </a:extLst>
                </a:gridCol>
              </a:tblGrid>
              <a:tr h="21316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900" b="0" i="0" u="none" strike="noStrike" cap="none" normalizeH="0" baseline="0">
                          <a:ln>
                            <a:noFill/>
                          </a:ln>
                          <a:solidFill>
                            <a:srgbClr val="DDDDDD"/>
                          </a:solidFill>
                          <a:effectLst/>
                          <a:latin typeface="Tahoma" pitchFamily="34" charset="0"/>
                        </a:rPr>
                        <a:t>HOME</a:t>
                      </a:r>
                    </a:p>
                  </a:txBody>
                  <a:tcPr marT="38030" marB="3803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900" b="0" i="0" u="none" strike="noStrike" cap="none" normalizeH="0" baseline="0">
                          <a:ln>
                            <a:noFill/>
                          </a:ln>
                          <a:solidFill>
                            <a:srgbClr val="DDDDDD"/>
                          </a:solidFill>
                          <a:effectLst/>
                          <a:latin typeface="Tahoma" pitchFamily="34" charset="0"/>
                        </a:rPr>
                        <a:t>AVANTI</a:t>
                      </a:r>
                    </a:p>
                  </a:txBody>
                  <a:tcPr marT="38030" marB="380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900" b="0" i="0" u="none" strike="noStrike" cap="none" normalizeH="0" baseline="0">
                          <a:ln>
                            <a:noFill/>
                          </a:ln>
                          <a:solidFill>
                            <a:srgbClr val="DDDDDD"/>
                          </a:solidFill>
                          <a:effectLst/>
                          <a:latin typeface="Tahoma" pitchFamily="34" charset="0"/>
                        </a:rPr>
                        <a:t>INDIETRO</a:t>
                      </a:r>
                    </a:p>
                  </a:txBody>
                  <a:tcPr marT="38030" marB="380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900" b="0" i="0" u="none" strike="noStrike" cap="none" normalizeH="0" baseline="0" dirty="0">
                          <a:ln>
                            <a:noFill/>
                          </a:ln>
                          <a:solidFill>
                            <a:srgbClr val="DDDDDD"/>
                          </a:solidFill>
                          <a:effectLst/>
                          <a:latin typeface="Tahoma" pitchFamily="34" charset="0"/>
                        </a:rPr>
                        <a:t>PRECEDENTE</a:t>
                      </a:r>
                    </a:p>
                  </a:txBody>
                  <a:tcPr marT="38030" marB="3803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22433"/>
                    </a:solidFill>
                  </a:tcPr>
                </a:tc>
                <a:extLst>
                  <a:ext uri="{0D108BD9-81ED-4DB2-BD59-A6C34878D82A}">
                    <a16:rowId xmlns:a16="http://schemas.microsoft.com/office/drawing/2014/main" val="10000"/>
                  </a:ext>
                </a:extLst>
              </a:tr>
              <a:tr h="23768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900" b="0" i="0" u="none" strike="noStrike" cap="none" normalizeH="0" baseline="0">
                        <a:ln>
                          <a:noFill/>
                        </a:ln>
                        <a:solidFill>
                          <a:schemeClr val="tx1"/>
                        </a:solidFill>
                        <a:effectLst/>
                        <a:latin typeface="Times New Roman" pitchFamily="18" charset="0"/>
                      </a:endParaRPr>
                    </a:p>
                  </a:txBody>
                  <a:tcPr marT="38030" marB="3803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900" b="0" i="0" u="none" strike="noStrike" cap="none" normalizeH="0" baseline="0">
                        <a:ln>
                          <a:noFill/>
                        </a:ln>
                        <a:solidFill>
                          <a:schemeClr val="tx1"/>
                        </a:solidFill>
                        <a:effectLst/>
                        <a:latin typeface="Times New Roman" pitchFamily="18" charset="0"/>
                      </a:endParaRPr>
                    </a:p>
                  </a:txBody>
                  <a:tcPr marT="38030" marB="380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900" b="0" i="0" u="none" strike="noStrike" cap="none" normalizeH="0" baseline="0">
                        <a:ln>
                          <a:noFill/>
                        </a:ln>
                        <a:solidFill>
                          <a:schemeClr val="tx1"/>
                        </a:solidFill>
                        <a:effectLst/>
                        <a:latin typeface="Times New Roman" pitchFamily="18" charset="0"/>
                      </a:endParaRPr>
                    </a:p>
                  </a:txBody>
                  <a:tcPr marT="38030" marB="380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900" b="0" i="0" u="none" strike="noStrike" cap="none" normalizeH="0" baseline="0" dirty="0">
                        <a:ln>
                          <a:noFill/>
                        </a:ln>
                        <a:solidFill>
                          <a:schemeClr val="tx1"/>
                        </a:solidFill>
                        <a:effectLst/>
                        <a:latin typeface="Times New Roman" pitchFamily="18" charset="0"/>
                      </a:endParaRPr>
                    </a:p>
                  </a:txBody>
                  <a:tcPr marT="38030" marB="3803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22433"/>
                    </a:solidFill>
                  </a:tcPr>
                </a:tc>
                <a:extLst>
                  <a:ext uri="{0D108BD9-81ED-4DB2-BD59-A6C34878D82A}">
                    <a16:rowId xmlns:a16="http://schemas.microsoft.com/office/drawing/2014/main" val="10001"/>
                  </a:ext>
                </a:extLst>
              </a:tr>
            </a:tbl>
          </a:graphicData>
        </a:graphic>
      </p:graphicFrame>
      <p:sp>
        <p:nvSpPr>
          <p:cNvPr id="6164" name="AutoShape 27">
            <a:hlinkClick r:id="" action="ppaction://hlinkshowjump?jump=firstslide" highlightClick="1"/>
            <a:extLst>
              <a:ext uri="{FF2B5EF4-FFF2-40B4-BE49-F238E27FC236}">
                <a16:creationId xmlns:a16="http://schemas.microsoft.com/office/drawing/2014/main" id="{AC4D13F0-F211-4E7B-AF8C-D5C57A800614}"/>
              </a:ext>
            </a:extLst>
          </p:cNvPr>
          <p:cNvSpPr>
            <a:spLocks noChangeArrowheads="1"/>
          </p:cNvSpPr>
          <p:nvPr/>
        </p:nvSpPr>
        <p:spPr bwMode="auto">
          <a:xfrm>
            <a:off x="6248400" y="6553200"/>
            <a:ext cx="609600" cy="304800"/>
          </a:xfrm>
          <a:prstGeom prst="actionButtonHome">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1200" dirty="0">
              <a:solidFill>
                <a:srgbClr val="000000"/>
              </a:solidFill>
              <a:latin typeface="Tahoma" panose="020B0604030504040204" pitchFamily="34" charset="0"/>
            </a:endParaRPr>
          </a:p>
        </p:txBody>
      </p:sp>
      <p:sp>
        <p:nvSpPr>
          <p:cNvPr id="6165" name="AutoShape 28">
            <a:hlinkClick r:id="" action="ppaction://hlinkshowjump?jump=nextslide" highlightClick="1"/>
            <a:extLst>
              <a:ext uri="{FF2B5EF4-FFF2-40B4-BE49-F238E27FC236}">
                <a16:creationId xmlns:a16="http://schemas.microsoft.com/office/drawing/2014/main" id="{37864B01-C508-407E-BC70-3B81E72F569D}"/>
              </a:ext>
            </a:extLst>
          </p:cNvPr>
          <p:cNvSpPr>
            <a:spLocks noChangeArrowheads="1"/>
          </p:cNvSpPr>
          <p:nvPr/>
        </p:nvSpPr>
        <p:spPr bwMode="auto">
          <a:xfrm>
            <a:off x="6858000" y="6553200"/>
            <a:ext cx="609600" cy="304800"/>
          </a:xfrm>
          <a:prstGeom prst="actionButtonForwardNext">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1200">
              <a:solidFill>
                <a:srgbClr val="000000"/>
              </a:solidFill>
              <a:latin typeface="Tahoma" panose="020B0604030504040204" pitchFamily="34" charset="0"/>
            </a:endParaRPr>
          </a:p>
        </p:txBody>
      </p:sp>
      <p:sp>
        <p:nvSpPr>
          <p:cNvPr id="6166" name="AutoShape 29">
            <a:hlinkClick r:id="" action="ppaction://hlinkshowjump?jump=previousslide" highlightClick="1"/>
            <a:extLst>
              <a:ext uri="{FF2B5EF4-FFF2-40B4-BE49-F238E27FC236}">
                <a16:creationId xmlns:a16="http://schemas.microsoft.com/office/drawing/2014/main" id="{807C2443-BC97-4324-862D-FF3FD42DAF34}"/>
              </a:ext>
            </a:extLst>
          </p:cNvPr>
          <p:cNvSpPr>
            <a:spLocks noChangeArrowheads="1"/>
          </p:cNvSpPr>
          <p:nvPr/>
        </p:nvSpPr>
        <p:spPr bwMode="auto">
          <a:xfrm>
            <a:off x="7467600" y="6553200"/>
            <a:ext cx="762000" cy="304800"/>
          </a:xfrm>
          <a:prstGeom prst="actionButtonBackPrevious">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1200">
              <a:solidFill>
                <a:srgbClr val="000000"/>
              </a:solidFill>
              <a:latin typeface="Tahoma" panose="020B0604030504040204" pitchFamily="34" charset="0"/>
            </a:endParaRPr>
          </a:p>
        </p:txBody>
      </p:sp>
      <p:sp>
        <p:nvSpPr>
          <p:cNvPr id="6167" name="AutoShape 30">
            <a:hlinkClick r:id="" action="ppaction://hlinkshowjump?jump=lastslideviewed" highlightClick="1"/>
            <a:extLst>
              <a:ext uri="{FF2B5EF4-FFF2-40B4-BE49-F238E27FC236}">
                <a16:creationId xmlns:a16="http://schemas.microsoft.com/office/drawing/2014/main" id="{B82ECFFA-33D5-4AE7-9145-080A3B1C2B19}"/>
              </a:ext>
            </a:extLst>
          </p:cNvPr>
          <p:cNvSpPr>
            <a:spLocks noChangeArrowheads="1"/>
          </p:cNvSpPr>
          <p:nvPr/>
        </p:nvSpPr>
        <p:spPr bwMode="auto">
          <a:xfrm>
            <a:off x="8229600" y="6553200"/>
            <a:ext cx="914400" cy="304800"/>
          </a:xfrm>
          <a:prstGeom prst="actionButtonReturn">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1200">
              <a:solidFill>
                <a:srgbClr val="000000"/>
              </a:solidFill>
              <a:latin typeface="Tahoma" panose="020B0604030504040204" pitchFamily="34" charset="0"/>
            </a:endParaRPr>
          </a:p>
        </p:txBody>
      </p:sp>
      <p:sp>
        <p:nvSpPr>
          <p:cNvPr id="6170" name="Text Box 34">
            <a:extLst>
              <a:ext uri="{FF2B5EF4-FFF2-40B4-BE49-F238E27FC236}">
                <a16:creationId xmlns:a16="http://schemas.microsoft.com/office/drawing/2014/main" id="{766C058E-FEEF-4716-98E2-54E24EF42D2A}"/>
              </a:ext>
            </a:extLst>
          </p:cNvPr>
          <p:cNvSpPr txBox="1">
            <a:spLocks noChangeArrowheads="1"/>
          </p:cNvSpPr>
          <p:nvPr/>
        </p:nvSpPr>
        <p:spPr bwMode="auto">
          <a:xfrm>
            <a:off x="0" y="6553200"/>
            <a:ext cx="6096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1400" b="1" dirty="0">
                <a:solidFill>
                  <a:srgbClr val="DDDDDD"/>
                </a:solidFill>
                <a:latin typeface="Arial Narrow" panose="020B0606020202030204" pitchFamily="34" charset="0"/>
              </a:rPr>
              <a:t>Pedagogia sperimentale</a:t>
            </a:r>
          </a:p>
        </p:txBody>
      </p:sp>
      <p:sp>
        <p:nvSpPr>
          <p:cNvPr id="12" name="Segnaposto numero diapositiva 3">
            <a:extLst>
              <a:ext uri="{FF2B5EF4-FFF2-40B4-BE49-F238E27FC236}">
                <a16:creationId xmlns:a16="http://schemas.microsoft.com/office/drawing/2014/main" id="{07B573FB-98BD-40EB-9875-9471330B1CFF}"/>
              </a:ext>
            </a:extLst>
          </p:cNvPr>
          <p:cNvSpPr txBox="1">
            <a:spLocks noGrp="1"/>
          </p:cNvSpPr>
          <p:nvPr/>
        </p:nvSpPr>
        <p:spPr bwMode="auto">
          <a:xfrm>
            <a:off x="6553200" y="61468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spcBef>
                <a:spcPct val="0"/>
              </a:spcBef>
              <a:buFontTx/>
              <a:buNone/>
            </a:pPr>
            <a:r>
              <a:rPr lang="it-IT" altLang="it-IT" sz="1100">
                <a:solidFill>
                  <a:schemeClr val="bg1"/>
                </a:solidFill>
                <a:latin typeface="Arial" panose="020B0604020202020204" pitchFamily="34" charset="0"/>
                <a:ea typeface="MS PGothic" panose="020B0600070205080204" pitchFamily="34" charset="-128"/>
              </a:rPr>
              <a:t>Pagina </a:t>
            </a:r>
            <a:fld id="{E16D93F9-5DD0-4565-9800-7E0963F3545D}" type="slidenum">
              <a:rPr lang="it-IT" altLang="it-IT" sz="1100">
                <a:solidFill>
                  <a:schemeClr val="bg1"/>
                </a:solidFill>
                <a:latin typeface="Arial" panose="020B0604020202020204" pitchFamily="34" charset="0"/>
                <a:ea typeface="MS PGothic" panose="020B0600070205080204" pitchFamily="34" charset="-128"/>
              </a:rPr>
              <a:pPr algn="r">
                <a:spcBef>
                  <a:spcPct val="0"/>
                </a:spcBef>
                <a:buFontTx/>
                <a:buNone/>
              </a:pPr>
              <a:t>6</a:t>
            </a:fld>
            <a:endParaRPr lang="it-IT" altLang="it-IT" sz="1100">
              <a:solidFill>
                <a:schemeClr val="bg1"/>
              </a:solidFill>
              <a:latin typeface="Arial" panose="020B0604020202020204" pitchFamily="34" charset="0"/>
              <a:ea typeface="MS PGothic" panose="020B0600070205080204" pitchFamily="34" charset="-128"/>
            </a:endParaRPr>
          </a:p>
        </p:txBody>
      </p:sp>
      <p:pic>
        <p:nvPicPr>
          <p:cNvPr id="13" name="Picture 6">
            <a:extLst>
              <a:ext uri="{FF2B5EF4-FFF2-40B4-BE49-F238E27FC236}">
                <a16:creationId xmlns:a16="http://schemas.microsoft.com/office/drawing/2014/main" id="{B086FE24-1BA3-4D37-8115-D2C236C468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6498" y="1134616"/>
            <a:ext cx="4372249" cy="5140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Box 7">
            <a:extLst>
              <a:ext uri="{FF2B5EF4-FFF2-40B4-BE49-F238E27FC236}">
                <a16:creationId xmlns:a16="http://schemas.microsoft.com/office/drawing/2014/main" id="{31336D39-F74D-4341-A3F9-F43DC7CBFAEA}"/>
              </a:ext>
            </a:extLst>
          </p:cNvPr>
          <p:cNvSpPr txBox="1">
            <a:spLocks noChangeArrowheads="1"/>
          </p:cNvSpPr>
          <p:nvPr/>
        </p:nvSpPr>
        <p:spPr bwMode="auto">
          <a:xfrm>
            <a:off x="654050" y="1166812"/>
            <a:ext cx="4787900"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lvl="0" eaLnBrk="1" hangingPunct="1">
              <a:lnSpc>
                <a:spcPct val="90000"/>
              </a:lnSpc>
              <a:spcBef>
                <a:spcPct val="15000"/>
              </a:spcBef>
              <a:buNone/>
            </a:pPr>
            <a:r>
              <a:rPr lang="it-IT" altLang="it-IT" sz="2000" dirty="0">
                <a:solidFill>
                  <a:schemeClr val="accent2">
                    <a:lumMod val="75000"/>
                  </a:schemeClr>
                </a:solidFill>
                <a:latin typeface="Arial Narrow" panose="020B0606020202030204" pitchFamily="34" charset="0"/>
                <a:ea typeface="MS PGothic" panose="020B0600070205080204" pitchFamily="34" charset="-128"/>
              </a:rPr>
              <a:t>“Un principio di arte educativa, che dovrebbero avere sotto gli occhi coloro che fanno piani educativi, è il seguente:</a:t>
            </a:r>
          </a:p>
          <a:p>
            <a:pPr lvl="0" eaLnBrk="1" hangingPunct="1">
              <a:lnSpc>
                <a:spcPct val="90000"/>
              </a:lnSpc>
              <a:spcBef>
                <a:spcPct val="15000"/>
              </a:spcBef>
              <a:buNone/>
            </a:pPr>
            <a:r>
              <a:rPr lang="it-IT" altLang="it-IT" sz="2000" dirty="0">
                <a:solidFill>
                  <a:schemeClr val="accent2">
                    <a:lumMod val="75000"/>
                  </a:schemeClr>
                </a:solidFill>
                <a:latin typeface="Arial Narrow" panose="020B0606020202030204" pitchFamily="34" charset="0"/>
                <a:ea typeface="MS PGothic" panose="020B0600070205080204" pitchFamily="34" charset="-128"/>
              </a:rPr>
              <a:t>i fanciulli non dovrebbero venir educati conformemente allo stato presente della specie umana, ma per uno stato migliore possibile nell’avvenire secondo l’idea dell’umanità e della sua destinazione.</a:t>
            </a:r>
          </a:p>
          <a:p>
            <a:pPr lvl="0" eaLnBrk="1" hangingPunct="1">
              <a:lnSpc>
                <a:spcPct val="90000"/>
              </a:lnSpc>
              <a:spcBef>
                <a:spcPct val="15000"/>
              </a:spcBef>
              <a:buNone/>
            </a:pPr>
            <a:r>
              <a:rPr lang="it-IT" altLang="it-IT" sz="2000" dirty="0">
                <a:solidFill>
                  <a:schemeClr val="accent2">
                    <a:lumMod val="75000"/>
                  </a:schemeClr>
                </a:solidFill>
                <a:latin typeface="Arial Narrow" panose="020B0606020202030204" pitchFamily="34" charset="0"/>
                <a:ea typeface="MS PGothic" panose="020B0600070205080204" pitchFamily="34" charset="-128"/>
              </a:rPr>
              <a:t>I genitori, in generale, allevano i loro figli solo in modo che si trovino bene nel loro tempo, sia pur questo corrotto. Li dovrebbero invece educare meglio affinché da essi potessero derivare migliori condizioni; ma a ciò si oppongono due ostacoli:</a:t>
            </a:r>
          </a:p>
          <a:p>
            <a:pPr lvl="0" eaLnBrk="1" hangingPunct="1">
              <a:lnSpc>
                <a:spcPct val="90000"/>
              </a:lnSpc>
              <a:spcBef>
                <a:spcPct val="15000"/>
              </a:spcBef>
              <a:buFontTx/>
              <a:buAutoNum type="arabicParenR"/>
            </a:pPr>
            <a:r>
              <a:rPr lang="it-IT" altLang="it-IT" sz="2000" dirty="0">
                <a:solidFill>
                  <a:schemeClr val="accent2">
                    <a:lumMod val="75000"/>
                  </a:schemeClr>
                </a:solidFill>
                <a:latin typeface="Arial Narrow" panose="020B0606020202030204" pitchFamily="34" charset="0"/>
                <a:ea typeface="MS PGothic" panose="020B0600070205080204" pitchFamily="34" charset="-128"/>
              </a:rPr>
              <a:t> I genitori si curano solo che i figli facciano carriera nella vita;</a:t>
            </a:r>
          </a:p>
          <a:p>
            <a:pPr lvl="0" eaLnBrk="1" hangingPunct="1">
              <a:lnSpc>
                <a:spcPct val="90000"/>
              </a:lnSpc>
              <a:spcBef>
                <a:spcPct val="15000"/>
              </a:spcBef>
              <a:buFontTx/>
              <a:buAutoNum type="arabicParenR"/>
            </a:pPr>
            <a:r>
              <a:rPr lang="it-IT" altLang="it-IT" sz="2000" dirty="0">
                <a:solidFill>
                  <a:schemeClr val="accent2">
                    <a:lumMod val="75000"/>
                  </a:schemeClr>
                </a:solidFill>
                <a:latin typeface="Arial Narrow" panose="020B0606020202030204" pitchFamily="34" charset="0"/>
                <a:ea typeface="MS PGothic" panose="020B0600070205080204" pitchFamily="34" charset="-128"/>
              </a:rPr>
              <a:t> I governanti considerano i loro sudditi come strumenti per i loro intenti”</a:t>
            </a:r>
          </a:p>
        </p:txBody>
      </p:sp>
      <p:sp>
        <p:nvSpPr>
          <p:cNvPr id="4" name="Titolo 3">
            <a:extLst>
              <a:ext uri="{FF2B5EF4-FFF2-40B4-BE49-F238E27FC236}">
                <a16:creationId xmlns:a16="http://schemas.microsoft.com/office/drawing/2014/main" id="{D815DEFB-5937-425C-BCBE-D31771C4E777}"/>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845416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8">
            <a:extLst>
              <a:ext uri="{FF2B5EF4-FFF2-40B4-BE49-F238E27FC236}">
                <a16:creationId xmlns:a16="http://schemas.microsoft.com/office/drawing/2014/main" id="{30047EC9-1260-4152-BC49-FF756FCB27B8}"/>
              </a:ext>
            </a:extLst>
          </p:cNvPr>
          <p:cNvSpPr>
            <a:spLocks noChangeArrowheads="1"/>
          </p:cNvSpPr>
          <p:nvPr/>
        </p:nvSpPr>
        <p:spPr bwMode="auto">
          <a:xfrm>
            <a:off x="0" y="6405563"/>
            <a:ext cx="6248400" cy="446087"/>
          </a:xfrm>
          <a:prstGeom prst="rect">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lnSpc>
                <a:spcPct val="55000"/>
              </a:lnSpc>
              <a:spcBef>
                <a:spcPct val="50000"/>
              </a:spcBef>
              <a:buFontTx/>
              <a:buNone/>
            </a:pPr>
            <a:endParaRPr lang="it-IT" altLang="it-IT" sz="2400">
              <a:solidFill>
                <a:srgbClr val="000000"/>
              </a:solidFill>
              <a:latin typeface="Tahoma" panose="020B0604030504040204" pitchFamily="34" charset="0"/>
            </a:endParaRPr>
          </a:p>
          <a:p>
            <a:pPr algn="ctr" eaLnBrk="1" hangingPunct="1">
              <a:lnSpc>
                <a:spcPct val="55000"/>
              </a:lnSpc>
              <a:spcBef>
                <a:spcPct val="50000"/>
              </a:spcBef>
              <a:buFontTx/>
              <a:buNone/>
            </a:pPr>
            <a:endParaRPr lang="it-IT" altLang="it-IT" sz="900">
              <a:solidFill>
                <a:srgbClr val="000000"/>
              </a:solidFill>
              <a:latin typeface="Tahoma" panose="020B0604030504040204" pitchFamily="34" charset="0"/>
            </a:endParaRPr>
          </a:p>
        </p:txBody>
      </p:sp>
      <p:graphicFrame>
        <p:nvGraphicFramePr>
          <p:cNvPr id="16394" name="Group 10">
            <a:extLst>
              <a:ext uri="{FF2B5EF4-FFF2-40B4-BE49-F238E27FC236}">
                <a16:creationId xmlns:a16="http://schemas.microsoft.com/office/drawing/2014/main" id="{153D5380-F303-4338-AD71-C9B165A10150}"/>
              </a:ext>
            </a:extLst>
          </p:cNvPr>
          <p:cNvGraphicFramePr>
            <a:graphicFrameLocks noGrp="1"/>
          </p:cNvGraphicFramePr>
          <p:nvPr/>
        </p:nvGraphicFramePr>
        <p:xfrm>
          <a:off x="6248400" y="6400800"/>
          <a:ext cx="2895600" cy="450909"/>
        </p:xfrm>
        <a:graphic>
          <a:graphicData uri="http://schemas.openxmlformats.org/drawingml/2006/table">
            <a:tbl>
              <a:tblPr/>
              <a:tblGrid>
                <a:gridCol w="609600">
                  <a:extLst>
                    <a:ext uri="{9D8B030D-6E8A-4147-A177-3AD203B41FA5}">
                      <a16:colId xmlns:a16="http://schemas.microsoft.com/office/drawing/2014/main" val="20000"/>
                    </a:ext>
                  </a:extLst>
                </a:gridCol>
                <a:gridCol w="609600">
                  <a:extLst>
                    <a:ext uri="{9D8B030D-6E8A-4147-A177-3AD203B41FA5}">
                      <a16:colId xmlns:a16="http://schemas.microsoft.com/office/drawing/2014/main" val="20001"/>
                    </a:ext>
                  </a:extLst>
                </a:gridCol>
                <a:gridCol w="762000">
                  <a:extLst>
                    <a:ext uri="{9D8B030D-6E8A-4147-A177-3AD203B41FA5}">
                      <a16:colId xmlns:a16="http://schemas.microsoft.com/office/drawing/2014/main" val="20002"/>
                    </a:ext>
                  </a:extLst>
                </a:gridCol>
                <a:gridCol w="914400">
                  <a:extLst>
                    <a:ext uri="{9D8B030D-6E8A-4147-A177-3AD203B41FA5}">
                      <a16:colId xmlns:a16="http://schemas.microsoft.com/office/drawing/2014/main" val="20003"/>
                    </a:ext>
                  </a:extLst>
                </a:gridCol>
              </a:tblGrid>
              <a:tr h="21316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900" b="0" i="0" u="none" strike="noStrike" cap="none" normalizeH="0" baseline="0">
                          <a:ln>
                            <a:noFill/>
                          </a:ln>
                          <a:solidFill>
                            <a:srgbClr val="DDDDDD"/>
                          </a:solidFill>
                          <a:effectLst/>
                          <a:latin typeface="Tahoma" pitchFamily="34" charset="0"/>
                        </a:rPr>
                        <a:t>HOME</a:t>
                      </a:r>
                    </a:p>
                  </a:txBody>
                  <a:tcPr marT="38030" marB="3803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900" b="0" i="0" u="none" strike="noStrike" cap="none" normalizeH="0" baseline="0">
                          <a:ln>
                            <a:noFill/>
                          </a:ln>
                          <a:solidFill>
                            <a:srgbClr val="DDDDDD"/>
                          </a:solidFill>
                          <a:effectLst/>
                          <a:latin typeface="Tahoma" pitchFamily="34" charset="0"/>
                        </a:rPr>
                        <a:t>AVANTI</a:t>
                      </a:r>
                    </a:p>
                  </a:txBody>
                  <a:tcPr marT="38030" marB="380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900" b="0" i="0" u="none" strike="noStrike" cap="none" normalizeH="0" baseline="0">
                          <a:ln>
                            <a:noFill/>
                          </a:ln>
                          <a:solidFill>
                            <a:srgbClr val="DDDDDD"/>
                          </a:solidFill>
                          <a:effectLst/>
                          <a:latin typeface="Tahoma" pitchFamily="34" charset="0"/>
                        </a:rPr>
                        <a:t>INDIETRO</a:t>
                      </a:r>
                    </a:p>
                  </a:txBody>
                  <a:tcPr marT="38030" marB="380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900" b="0" i="0" u="none" strike="noStrike" cap="none" normalizeH="0" baseline="0" dirty="0">
                          <a:ln>
                            <a:noFill/>
                          </a:ln>
                          <a:solidFill>
                            <a:srgbClr val="DDDDDD"/>
                          </a:solidFill>
                          <a:effectLst/>
                          <a:latin typeface="Tahoma" pitchFamily="34" charset="0"/>
                        </a:rPr>
                        <a:t>PRECEDENTE</a:t>
                      </a:r>
                    </a:p>
                  </a:txBody>
                  <a:tcPr marT="38030" marB="3803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22433"/>
                    </a:solidFill>
                  </a:tcPr>
                </a:tc>
                <a:extLst>
                  <a:ext uri="{0D108BD9-81ED-4DB2-BD59-A6C34878D82A}">
                    <a16:rowId xmlns:a16="http://schemas.microsoft.com/office/drawing/2014/main" val="10000"/>
                  </a:ext>
                </a:extLst>
              </a:tr>
              <a:tr h="23768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900" b="0" i="0" u="none" strike="noStrike" cap="none" normalizeH="0" baseline="0">
                        <a:ln>
                          <a:noFill/>
                        </a:ln>
                        <a:solidFill>
                          <a:schemeClr val="tx1"/>
                        </a:solidFill>
                        <a:effectLst/>
                        <a:latin typeface="Times New Roman" pitchFamily="18" charset="0"/>
                      </a:endParaRPr>
                    </a:p>
                  </a:txBody>
                  <a:tcPr marT="38030" marB="3803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900" b="0" i="0" u="none" strike="noStrike" cap="none" normalizeH="0" baseline="0">
                        <a:ln>
                          <a:noFill/>
                        </a:ln>
                        <a:solidFill>
                          <a:schemeClr val="tx1"/>
                        </a:solidFill>
                        <a:effectLst/>
                        <a:latin typeface="Times New Roman" pitchFamily="18" charset="0"/>
                      </a:endParaRPr>
                    </a:p>
                  </a:txBody>
                  <a:tcPr marT="38030" marB="380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900" b="0" i="0" u="none" strike="noStrike" cap="none" normalizeH="0" baseline="0">
                        <a:ln>
                          <a:noFill/>
                        </a:ln>
                        <a:solidFill>
                          <a:schemeClr val="tx1"/>
                        </a:solidFill>
                        <a:effectLst/>
                        <a:latin typeface="Times New Roman" pitchFamily="18" charset="0"/>
                      </a:endParaRPr>
                    </a:p>
                  </a:txBody>
                  <a:tcPr marT="38030" marB="380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900" b="0" i="0" u="none" strike="noStrike" cap="none" normalizeH="0" baseline="0" dirty="0">
                        <a:ln>
                          <a:noFill/>
                        </a:ln>
                        <a:solidFill>
                          <a:schemeClr val="tx1"/>
                        </a:solidFill>
                        <a:effectLst/>
                        <a:latin typeface="Times New Roman" pitchFamily="18" charset="0"/>
                      </a:endParaRPr>
                    </a:p>
                  </a:txBody>
                  <a:tcPr marT="38030" marB="3803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22433"/>
                    </a:solidFill>
                  </a:tcPr>
                </a:tc>
                <a:extLst>
                  <a:ext uri="{0D108BD9-81ED-4DB2-BD59-A6C34878D82A}">
                    <a16:rowId xmlns:a16="http://schemas.microsoft.com/office/drawing/2014/main" val="10001"/>
                  </a:ext>
                </a:extLst>
              </a:tr>
            </a:tbl>
          </a:graphicData>
        </a:graphic>
      </p:graphicFrame>
      <p:sp>
        <p:nvSpPr>
          <p:cNvPr id="6164" name="AutoShape 27">
            <a:hlinkClick r:id="" action="ppaction://hlinkshowjump?jump=firstslide" highlightClick="1"/>
            <a:extLst>
              <a:ext uri="{FF2B5EF4-FFF2-40B4-BE49-F238E27FC236}">
                <a16:creationId xmlns:a16="http://schemas.microsoft.com/office/drawing/2014/main" id="{AC4D13F0-F211-4E7B-AF8C-D5C57A800614}"/>
              </a:ext>
            </a:extLst>
          </p:cNvPr>
          <p:cNvSpPr>
            <a:spLocks noChangeArrowheads="1"/>
          </p:cNvSpPr>
          <p:nvPr/>
        </p:nvSpPr>
        <p:spPr bwMode="auto">
          <a:xfrm>
            <a:off x="6248400" y="6553200"/>
            <a:ext cx="609600" cy="304800"/>
          </a:xfrm>
          <a:prstGeom prst="actionButtonHome">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1200">
              <a:solidFill>
                <a:srgbClr val="000000"/>
              </a:solidFill>
              <a:latin typeface="Tahoma" panose="020B0604030504040204" pitchFamily="34" charset="0"/>
            </a:endParaRPr>
          </a:p>
        </p:txBody>
      </p:sp>
      <p:sp>
        <p:nvSpPr>
          <p:cNvPr id="6165" name="AutoShape 28">
            <a:hlinkClick r:id="" action="ppaction://hlinkshowjump?jump=nextslide" highlightClick="1"/>
            <a:extLst>
              <a:ext uri="{FF2B5EF4-FFF2-40B4-BE49-F238E27FC236}">
                <a16:creationId xmlns:a16="http://schemas.microsoft.com/office/drawing/2014/main" id="{37864B01-C508-407E-BC70-3B81E72F569D}"/>
              </a:ext>
            </a:extLst>
          </p:cNvPr>
          <p:cNvSpPr>
            <a:spLocks noChangeArrowheads="1"/>
          </p:cNvSpPr>
          <p:nvPr/>
        </p:nvSpPr>
        <p:spPr bwMode="auto">
          <a:xfrm>
            <a:off x="6858000" y="6553200"/>
            <a:ext cx="609600" cy="304800"/>
          </a:xfrm>
          <a:prstGeom prst="actionButtonForwardNext">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1200">
              <a:solidFill>
                <a:srgbClr val="000000"/>
              </a:solidFill>
              <a:latin typeface="Tahoma" panose="020B0604030504040204" pitchFamily="34" charset="0"/>
            </a:endParaRPr>
          </a:p>
        </p:txBody>
      </p:sp>
      <p:sp>
        <p:nvSpPr>
          <p:cNvPr id="6166" name="AutoShape 29">
            <a:hlinkClick r:id="" action="ppaction://hlinkshowjump?jump=previousslide" highlightClick="1"/>
            <a:extLst>
              <a:ext uri="{FF2B5EF4-FFF2-40B4-BE49-F238E27FC236}">
                <a16:creationId xmlns:a16="http://schemas.microsoft.com/office/drawing/2014/main" id="{807C2443-BC97-4324-862D-FF3FD42DAF34}"/>
              </a:ext>
            </a:extLst>
          </p:cNvPr>
          <p:cNvSpPr>
            <a:spLocks noChangeArrowheads="1"/>
          </p:cNvSpPr>
          <p:nvPr/>
        </p:nvSpPr>
        <p:spPr bwMode="auto">
          <a:xfrm>
            <a:off x="7467600" y="6553200"/>
            <a:ext cx="762000" cy="304800"/>
          </a:xfrm>
          <a:prstGeom prst="actionButtonBackPrevious">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1200">
              <a:solidFill>
                <a:srgbClr val="000000"/>
              </a:solidFill>
              <a:latin typeface="Tahoma" panose="020B0604030504040204" pitchFamily="34" charset="0"/>
            </a:endParaRPr>
          </a:p>
        </p:txBody>
      </p:sp>
      <p:sp>
        <p:nvSpPr>
          <p:cNvPr id="6167" name="AutoShape 30">
            <a:hlinkClick r:id="" action="ppaction://hlinkshowjump?jump=lastslideviewed" highlightClick="1"/>
            <a:extLst>
              <a:ext uri="{FF2B5EF4-FFF2-40B4-BE49-F238E27FC236}">
                <a16:creationId xmlns:a16="http://schemas.microsoft.com/office/drawing/2014/main" id="{B82ECFFA-33D5-4AE7-9145-080A3B1C2B19}"/>
              </a:ext>
            </a:extLst>
          </p:cNvPr>
          <p:cNvSpPr>
            <a:spLocks noChangeArrowheads="1"/>
          </p:cNvSpPr>
          <p:nvPr/>
        </p:nvSpPr>
        <p:spPr bwMode="auto">
          <a:xfrm>
            <a:off x="8229600" y="6553200"/>
            <a:ext cx="914400" cy="304800"/>
          </a:xfrm>
          <a:prstGeom prst="actionButtonReturn">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1200">
              <a:solidFill>
                <a:srgbClr val="000000"/>
              </a:solidFill>
              <a:latin typeface="Tahoma" panose="020B0604030504040204" pitchFamily="34" charset="0"/>
            </a:endParaRPr>
          </a:p>
        </p:txBody>
      </p:sp>
      <p:pic>
        <p:nvPicPr>
          <p:cNvPr id="6168" name="Picture 32" descr="Luc10">
            <a:extLst>
              <a:ext uri="{FF2B5EF4-FFF2-40B4-BE49-F238E27FC236}">
                <a16:creationId xmlns:a16="http://schemas.microsoft.com/office/drawing/2014/main" id="{618F769C-E9CE-49F8-8987-9016454647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553668"/>
            <a:ext cx="7126560" cy="3851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70" name="Text Box 34">
            <a:extLst>
              <a:ext uri="{FF2B5EF4-FFF2-40B4-BE49-F238E27FC236}">
                <a16:creationId xmlns:a16="http://schemas.microsoft.com/office/drawing/2014/main" id="{766C058E-FEEF-4716-98E2-54E24EF42D2A}"/>
              </a:ext>
            </a:extLst>
          </p:cNvPr>
          <p:cNvSpPr txBox="1">
            <a:spLocks noChangeArrowheads="1"/>
          </p:cNvSpPr>
          <p:nvPr/>
        </p:nvSpPr>
        <p:spPr bwMode="auto">
          <a:xfrm>
            <a:off x="0" y="6553200"/>
            <a:ext cx="6096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1400" b="1" dirty="0">
                <a:solidFill>
                  <a:srgbClr val="DDDDDD"/>
                </a:solidFill>
                <a:latin typeface="Tahoma" panose="020B0604030504040204" pitchFamily="34" charset="0"/>
              </a:rPr>
              <a:t>Pedagogia sperimentale</a:t>
            </a:r>
          </a:p>
        </p:txBody>
      </p:sp>
      <p:sp>
        <p:nvSpPr>
          <p:cNvPr id="2" name="Fumetto: rettangolo con angoli arrotondati 1">
            <a:extLst>
              <a:ext uri="{FF2B5EF4-FFF2-40B4-BE49-F238E27FC236}">
                <a16:creationId xmlns:a16="http://schemas.microsoft.com/office/drawing/2014/main" id="{61FA6C2D-0DE9-4490-A911-A020AC6A5F3E}"/>
              </a:ext>
            </a:extLst>
          </p:cNvPr>
          <p:cNvSpPr/>
          <p:nvPr/>
        </p:nvSpPr>
        <p:spPr bwMode="auto">
          <a:xfrm>
            <a:off x="251520" y="1268759"/>
            <a:ext cx="4692352" cy="1211031"/>
          </a:xfrm>
          <a:prstGeom prst="wedgeRoundRectCallout">
            <a:avLst>
              <a:gd name="adj1" fmla="val 23438"/>
              <a:gd name="adj2" fmla="val 86473"/>
              <a:gd name="adj3" fmla="val 16667"/>
            </a:avLst>
          </a:prstGeom>
          <a:solidFill>
            <a:srgbClr val="FFCC99"/>
          </a:solidFill>
          <a:ln w="57150">
            <a:solidFill>
              <a:srgbClr val="C00000"/>
            </a:solidFill>
          </a:ln>
          <a:effectLst>
            <a:outerShdw blurRad="50800" dist="38100" dir="5400000" algn="t"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lnSpc>
                <a:spcPct val="90000"/>
              </a:lnSpc>
              <a:spcBef>
                <a:spcPct val="15000"/>
              </a:spcBef>
            </a:pPr>
            <a:r>
              <a:rPr lang="it-IT" sz="2000" dirty="0">
                <a:solidFill>
                  <a:srgbClr val="003366"/>
                </a:solidFill>
                <a:latin typeface="Arial Narrow" panose="020B0606020202030204" pitchFamily="34" charset="0"/>
                <a:ea typeface="+mn-ea"/>
              </a:rPr>
              <a:t>Lezione da un mezzo fallimento…</a:t>
            </a:r>
          </a:p>
        </p:txBody>
      </p:sp>
      <p:sp>
        <p:nvSpPr>
          <p:cNvPr id="5" name="Titolo 4">
            <a:extLst>
              <a:ext uri="{FF2B5EF4-FFF2-40B4-BE49-F238E27FC236}">
                <a16:creationId xmlns:a16="http://schemas.microsoft.com/office/drawing/2014/main" id="{776DF13B-00DF-47E9-86A3-E690D95510A6}"/>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032082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8">
            <a:extLst>
              <a:ext uri="{FF2B5EF4-FFF2-40B4-BE49-F238E27FC236}">
                <a16:creationId xmlns:a16="http://schemas.microsoft.com/office/drawing/2014/main" id="{30047EC9-1260-4152-BC49-FF756FCB27B8}"/>
              </a:ext>
            </a:extLst>
          </p:cNvPr>
          <p:cNvSpPr>
            <a:spLocks noChangeArrowheads="1"/>
          </p:cNvSpPr>
          <p:nvPr/>
        </p:nvSpPr>
        <p:spPr bwMode="auto">
          <a:xfrm>
            <a:off x="0" y="6405563"/>
            <a:ext cx="6248400" cy="446087"/>
          </a:xfrm>
          <a:prstGeom prst="rect">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lnSpc>
                <a:spcPct val="55000"/>
              </a:lnSpc>
              <a:spcBef>
                <a:spcPct val="50000"/>
              </a:spcBef>
              <a:buFontTx/>
              <a:buNone/>
            </a:pPr>
            <a:endParaRPr lang="it-IT" altLang="it-IT" sz="2400">
              <a:solidFill>
                <a:srgbClr val="000000"/>
              </a:solidFill>
              <a:latin typeface="Tahoma" panose="020B0604030504040204" pitchFamily="34" charset="0"/>
            </a:endParaRPr>
          </a:p>
          <a:p>
            <a:pPr algn="ctr" eaLnBrk="1" hangingPunct="1">
              <a:lnSpc>
                <a:spcPct val="55000"/>
              </a:lnSpc>
              <a:spcBef>
                <a:spcPct val="50000"/>
              </a:spcBef>
              <a:buFontTx/>
              <a:buNone/>
            </a:pPr>
            <a:endParaRPr lang="it-IT" altLang="it-IT" sz="900">
              <a:solidFill>
                <a:srgbClr val="000000"/>
              </a:solidFill>
              <a:latin typeface="Tahoma" panose="020B0604030504040204" pitchFamily="34" charset="0"/>
            </a:endParaRPr>
          </a:p>
        </p:txBody>
      </p:sp>
      <p:graphicFrame>
        <p:nvGraphicFramePr>
          <p:cNvPr id="16394" name="Group 10">
            <a:extLst>
              <a:ext uri="{FF2B5EF4-FFF2-40B4-BE49-F238E27FC236}">
                <a16:creationId xmlns:a16="http://schemas.microsoft.com/office/drawing/2014/main" id="{153D5380-F303-4338-AD71-C9B165A10150}"/>
              </a:ext>
            </a:extLst>
          </p:cNvPr>
          <p:cNvGraphicFramePr>
            <a:graphicFrameLocks noGrp="1"/>
          </p:cNvGraphicFramePr>
          <p:nvPr/>
        </p:nvGraphicFramePr>
        <p:xfrm>
          <a:off x="6248400" y="6400800"/>
          <a:ext cx="2895600" cy="450909"/>
        </p:xfrm>
        <a:graphic>
          <a:graphicData uri="http://schemas.openxmlformats.org/drawingml/2006/table">
            <a:tbl>
              <a:tblPr/>
              <a:tblGrid>
                <a:gridCol w="609600">
                  <a:extLst>
                    <a:ext uri="{9D8B030D-6E8A-4147-A177-3AD203B41FA5}">
                      <a16:colId xmlns:a16="http://schemas.microsoft.com/office/drawing/2014/main" val="20000"/>
                    </a:ext>
                  </a:extLst>
                </a:gridCol>
                <a:gridCol w="609600">
                  <a:extLst>
                    <a:ext uri="{9D8B030D-6E8A-4147-A177-3AD203B41FA5}">
                      <a16:colId xmlns:a16="http://schemas.microsoft.com/office/drawing/2014/main" val="20001"/>
                    </a:ext>
                  </a:extLst>
                </a:gridCol>
                <a:gridCol w="762000">
                  <a:extLst>
                    <a:ext uri="{9D8B030D-6E8A-4147-A177-3AD203B41FA5}">
                      <a16:colId xmlns:a16="http://schemas.microsoft.com/office/drawing/2014/main" val="20002"/>
                    </a:ext>
                  </a:extLst>
                </a:gridCol>
                <a:gridCol w="914400">
                  <a:extLst>
                    <a:ext uri="{9D8B030D-6E8A-4147-A177-3AD203B41FA5}">
                      <a16:colId xmlns:a16="http://schemas.microsoft.com/office/drawing/2014/main" val="20003"/>
                    </a:ext>
                  </a:extLst>
                </a:gridCol>
              </a:tblGrid>
              <a:tr h="21316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900" b="0" i="0" u="none" strike="noStrike" cap="none" normalizeH="0" baseline="0">
                          <a:ln>
                            <a:noFill/>
                          </a:ln>
                          <a:solidFill>
                            <a:srgbClr val="DDDDDD"/>
                          </a:solidFill>
                          <a:effectLst/>
                          <a:latin typeface="Tahoma" pitchFamily="34" charset="0"/>
                        </a:rPr>
                        <a:t>HOME</a:t>
                      </a:r>
                    </a:p>
                  </a:txBody>
                  <a:tcPr marT="38030" marB="3803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900" b="0" i="0" u="none" strike="noStrike" cap="none" normalizeH="0" baseline="0">
                          <a:ln>
                            <a:noFill/>
                          </a:ln>
                          <a:solidFill>
                            <a:srgbClr val="DDDDDD"/>
                          </a:solidFill>
                          <a:effectLst/>
                          <a:latin typeface="Tahoma" pitchFamily="34" charset="0"/>
                        </a:rPr>
                        <a:t>AVANTI</a:t>
                      </a:r>
                    </a:p>
                  </a:txBody>
                  <a:tcPr marT="38030" marB="380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900" b="0" i="0" u="none" strike="noStrike" cap="none" normalizeH="0" baseline="0">
                          <a:ln>
                            <a:noFill/>
                          </a:ln>
                          <a:solidFill>
                            <a:srgbClr val="DDDDDD"/>
                          </a:solidFill>
                          <a:effectLst/>
                          <a:latin typeface="Tahoma" pitchFamily="34" charset="0"/>
                        </a:rPr>
                        <a:t>INDIETRO</a:t>
                      </a:r>
                    </a:p>
                  </a:txBody>
                  <a:tcPr marT="38030" marB="380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900" b="0" i="0" u="none" strike="noStrike" cap="none" normalizeH="0" baseline="0" dirty="0">
                          <a:ln>
                            <a:noFill/>
                          </a:ln>
                          <a:solidFill>
                            <a:srgbClr val="DDDDDD"/>
                          </a:solidFill>
                          <a:effectLst/>
                          <a:latin typeface="Tahoma" pitchFamily="34" charset="0"/>
                        </a:rPr>
                        <a:t>PRECEDENTE</a:t>
                      </a:r>
                    </a:p>
                  </a:txBody>
                  <a:tcPr marT="38030" marB="3803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22433"/>
                    </a:solidFill>
                  </a:tcPr>
                </a:tc>
                <a:extLst>
                  <a:ext uri="{0D108BD9-81ED-4DB2-BD59-A6C34878D82A}">
                    <a16:rowId xmlns:a16="http://schemas.microsoft.com/office/drawing/2014/main" val="10000"/>
                  </a:ext>
                </a:extLst>
              </a:tr>
              <a:tr h="23768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900" b="0" i="0" u="none" strike="noStrike" cap="none" normalizeH="0" baseline="0">
                        <a:ln>
                          <a:noFill/>
                        </a:ln>
                        <a:solidFill>
                          <a:schemeClr val="tx1"/>
                        </a:solidFill>
                        <a:effectLst/>
                        <a:latin typeface="Times New Roman" pitchFamily="18" charset="0"/>
                      </a:endParaRPr>
                    </a:p>
                  </a:txBody>
                  <a:tcPr marT="38030" marB="3803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900" b="0" i="0" u="none" strike="noStrike" cap="none" normalizeH="0" baseline="0">
                        <a:ln>
                          <a:noFill/>
                        </a:ln>
                        <a:solidFill>
                          <a:schemeClr val="tx1"/>
                        </a:solidFill>
                        <a:effectLst/>
                        <a:latin typeface="Times New Roman" pitchFamily="18" charset="0"/>
                      </a:endParaRPr>
                    </a:p>
                  </a:txBody>
                  <a:tcPr marT="38030" marB="380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900" b="0" i="0" u="none" strike="noStrike" cap="none" normalizeH="0" baseline="0">
                        <a:ln>
                          <a:noFill/>
                        </a:ln>
                        <a:solidFill>
                          <a:schemeClr val="tx1"/>
                        </a:solidFill>
                        <a:effectLst/>
                        <a:latin typeface="Times New Roman" pitchFamily="18" charset="0"/>
                      </a:endParaRPr>
                    </a:p>
                  </a:txBody>
                  <a:tcPr marT="38030" marB="380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900" b="0" i="0" u="none" strike="noStrike" cap="none" normalizeH="0" baseline="0" dirty="0">
                        <a:ln>
                          <a:noFill/>
                        </a:ln>
                        <a:solidFill>
                          <a:schemeClr val="tx1"/>
                        </a:solidFill>
                        <a:effectLst/>
                        <a:latin typeface="Times New Roman" pitchFamily="18" charset="0"/>
                      </a:endParaRPr>
                    </a:p>
                  </a:txBody>
                  <a:tcPr marT="38030" marB="3803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22433"/>
                    </a:solidFill>
                  </a:tcPr>
                </a:tc>
                <a:extLst>
                  <a:ext uri="{0D108BD9-81ED-4DB2-BD59-A6C34878D82A}">
                    <a16:rowId xmlns:a16="http://schemas.microsoft.com/office/drawing/2014/main" val="10001"/>
                  </a:ext>
                </a:extLst>
              </a:tr>
            </a:tbl>
          </a:graphicData>
        </a:graphic>
      </p:graphicFrame>
      <p:sp>
        <p:nvSpPr>
          <p:cNvPr id="6164" name="AutoShape 27">
            <a:hlinkClick r:id="" action="ppaction://hlinkshowjump?jump=firstslide" highlightClick="1"/>
            <a:extLst>
              <a:ext uri="{FF2B5EF4-FFF2-40B4-BE49-F238E27FC236}">
                <a16:creationId xmlns:a16="http://schemas.microsoft.com/office/drawing/2014/main" id="{AC4D13F0-F211-4E7B-AF8C-D5C57A800614}"/>
              </a:ext>
            </a:extLst>
          </p:cNvPr>
          <p:cNvSpPr>
            <a:spLocks noChangeArrowheads="1"/>
          </p:cNvSpPr>
          <p:nvPr/>
        </p:nvSpPr>
        <p:spPr bwMode="auto">
          <a:xfrm>
            <a:off x="6248400" y="6553200"/>
            <a:ext cx="609600" cy="304800"/>
          </a:xfrm>
          <a:prstGeom prst="actionButtonHome">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1200">
              <a:solidFill>
                <a:srgbClr val="000000"/>
              </a:solidFill>
              <a:latin typeface="Tahoma" panose="020B0604030504040204" pitchFamily="34" charset="0"/>
            </a:endParaRPr>
          </a:p>
        </p:txBody>
      </p:sp>
      <p:sp>
        <p:nvSpPr>
          <p:cNvPr id="6165" name="AutoShape 28">
            <a:hlinkClick r:id="" action="ppaction://hlinkshowjump?jump=nextslide" highlightClick="1"/>
            <a:extLst>
              <a:ext uri="{FF2B5EF4-FFF2-40B4-BE49-F238E27FC236}">
                <a16:creationId xmlns:a16="http://schemas.microsoft.com/office/drawing/2014/main" id="{37864B01-C508-407E-BC70-3B81E72F569D}"/>
              </a:ext>
            </a:extLst>
          </p:cNvPr>
          <p:cNvSpPr>
            <a:spLocks noChangeArrowheads="1"/>
          </p:cNvSpPr>
          <p:nvPr/>
        </p:nvSpPr>
        <p:spPr bwMode="auto">
          <a:xfrm>
            <a:off x="6858000" y="6553200"/>
            <a:ext cx="609600" cy="304800"/>
          </a:xfrm>
          <a:prstGeom prst="actionButtonForwardNext">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1200">
              <a:solidFill>
                <a:srgbClr val="000000"/>
              </a:solidFill>
              <a:latin typeface="Tahoma" panose="020B0604030504040204" pitchFamily="34" charset="0"/>
            </a:endParaRPr>
          </a:p>
        </p:txBody>
      </p:sp>
      <p:sp>
        <p:nvSpPr>
          <p:cNvPr id="6166" name="AutoShape 29">
            <a:hlinkClick r:id="" action="ppaction://hlinkshowjump?jump=previousslide" highlightClick="1"/>
            <a:extLst>
              <a:ext uri="{FF2B5EF4-FFF2-40B4-BE49-F238E27FC236}">
                <a16:creationId xmlns:a16="http://schemas.microsoft.com/office/drawing/2014/main" id="{807C2443-BC97-4324-862D-FF3FD42DAF34}"/>
              </a:ext>
            </a:extLst>
          </p:cNvPr>
          <p:cNvSpPr>
            <a:spLocks noChangeArrowheads="1"/>
          </p:cNvSpPr>
          <p:nvPr/>
        </p:nvSpPr>
        <p:spPr bwMode="auto">
          <a:xfrm>
            <a:off x="7467600" y="6553200"/>
            <a:ext cx="762000" cy="304800"/>
          </a:xfrm>
          <a:prstGeom prst="actionButtonBackPrevious">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1200">
              <a:solidFill>
                <a:srgbClr val="000000"/>
              </a:solidFill>
              <a:latin typeface="Tahoma" panose="020B0604030504040204" pitchFamily="34" charset="0"/>
            </a:endParaRPr>
          </a:p>
        </p:txBody>
      </p:sp>
      <p:sp>
        <p:nvSpPr>
          <p:cNvPr id="6167" name="AutoShape 30">
            <a:hlinkClick r:id="" action="ppaction://hlinkshowjump?jump=lastslideviewed" highlightClick="1"/>
            <a:extLst>
              <a:ext uri="{FF2B5EF4-FFF2-40B4-BE49-F238E27FC236}">
                <a16:creationId xmlns:a16="http://schemas.microsoft.com/office/drawing/2014/main" id="{B82ECFFA-33D5-4AE7-9145-080A3B1C2B19}"/>
              </a:ext>
            </a:extLst>
          </p:cNvPr>
          <p:cNvSpPr>
            <a:spLocks noChangeArrowheads="1"/>
          </p:cNvSpPr>
          <p:nvPr/>
        </p:nvSpPr>
        <p:spPr bwMode="auto">
          <a:xfrm>
            <a:off x="8229600" y="6553200"/>
            <a:ext cx="914400" cy="304800"/>
          </a:xfrm>
          <a:prstGeom prst="actionButtonReturn">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1200">
              <a:solidFill>
                <a:srgbClr val="000000"/>
              </a:solidFill>
              <a:latin typeface="Tahoma" panose="020B0604030504040204" pitchFamily="34" charset="0"/>
            </a:endParaRPr>
          </a:p>
        </p:txBody>
      </p:sp>
      <p:sp>
        <p:nvSpPr>
          <p:cNvPr id="6170" name="Text Box 34">
            <a:extLst>
              <a:ext uri="{FF2B5EF4-FFF2-40B4-BE49-F238E27FC236}">
                <a16:creationId xmlns:a16="http://schemas.microsoft.com/office/drawing/2014/main" id="{766C058E-FEEF-4716-98E2-54E24EF42D2A}"/>
              </a:ext>
            </a:extLst>
          </p:cNvPr>
          <p:cNvSpPr txBox="1">
            <a:spLocks noChangeArrowheads="1"/>
          </p:cNvSpPr>
          <p:nvPr/>
        </p:nvSpPr>
        <p:spPr bwMode="auto">
          <a:xfrm>
            <a:off x="0" y="6553200"/>
            <a:ext cx="6096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1400" b="1" dirty="0">
                <a:solidFill>
                  <a:srgbClr val="DDDDDD"/>
                </a:solidFill>
                <a:latin typeface="Arial Narrow" panose="020B0606020202030204" pitchFamily="34" charset="0"/>
              </a:rPr>
              <a:t>Pedagogia sperimentale</a:t>
            </a:r>
          </a:p>
        </p:txBody>
      </p:sp>
      <p:pic>
        <p:nvPicPr>
          <p:cNvPr id="13" name="Picture 10" descr="Frankenstein-1994-movie-1">
            <a:extLst>
              <a:ext uri="{FF2B5EF4-FFF2-40B4-BE49-F238E27FC236}">
                <a16:creationId xmlns:a16="http://schemas.microsoft.com/office/drawing/2014/main" id="{1E2A5976-06AB-46A1-A869-E10FE18FEB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124745"/>
            <a:ext cx="3312368" cy="220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7" descr="Robert-deniro-mary-shelleys-frankenstein-1-">
            <a:extLst>
              <a:ext uri="{FF2B5EF4-FFF2-40B4-BE49-F238E27FC236}">
                <a16:creationId xmlns:a16="http://schemas.microsoft.com/office/drawing/2014/main" id="{122B84E7-7774-4829-862C-BCDEE286E5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97276" y="3335682"/>
            <a:ext cx="4346724" cy="217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ttangolo arrotondato 13">
            <a:extLst>
              <a:ext uri="{FF2B5EF4-FFF2-40B4-BE49-F238E27FC236}">
                <a16:creationId xmlns:a16="http://schemas.microsoft.com/office/drawing/2014/main" id="{3C8D9BAC-DF79-4728-B7D6-FA82BA49A120}"/>
              </a:ext>
            </a:extLst>
          </p:cNvPr>
          <p:cNvSpPr/>
          <p:nvPr/>
        </p:nvSpPr>
        <p:spPr>
          <a:xfrm>
            <a:off x="251520" y="3527498"/>
            <a:ext cx="4164759" cy="1981546"/>
          </a:xfrm>
          <a:prstGeom prst="roundRect">
            <a:avLst/>
          </a:prstGeom>
          <a:solidFill>
            <a:srgbClr val="FFCC99"/>
          </a:solidFill>
          <a:ln w="57150">
            <a:solidFill>
              <a:srgbClr val="C00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r>
              <a:rPr lang="it-IT" sz="2000" dirty="0">
                <a:solidFill>
                  <a:schemeClr val="accent2">
                    <a:lumMod val="75000"/>
                  </a:schemeClr>
                </a:solidFill>
                <a:latin typeface="Arial Narrow" panose="020B0606020202030204" pitchFamily="34" charset="0"/>
                <a:cs typeface="Arial" panose="020B0604020202020204" pitchFamily="34" charset="0"/>
              </a:rPr>
              <a:t>In genere insegniamo sulla base di quello che ci è stato detto, insegniamo nel nome del Padre.</a:t>
            </a:r>
          </a:p>
        </p:txBody>
      </p:sp>
      <p:sp>
        <p:nvSpPr>
          <p:cNvPr id="18" name="Rettangolo arrotondato 13">
            <a:extLst>
              <a:ext uri="{FF2B5EF4-FFF2-40B4-BE49-F238E27FC236}">
                <a16:creationId xmlns:a16="http://schemas.microsoft.com/office/drawing/2014/main" id="{693DF1E0-C280-4243-8242-C60EF62093FA}"/>
              </a:ext>
            </a:extLst>
          </p:cNvPr>
          <p:cNvSpPr/>
          <p:nvPr/>
        </p:nvSpPr>
        <p:spPr>
          <a:xfrm>
            <a:off x="4888258" y="1138803"/>
            <a:ext cx="4164759" cy="2088230"/>
          </a:xfrm>
          <a:prstGeom prst="roundRect">
            <a:avLst/>
          </a:prstGeom>
          <a:solidFill>
            <a:srgbClr val="FFCC99"/>
          </a:solidFill>
          <a:ln w="57150">
            <a:solidFill>
              <a:srgbClr val="C00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r>
              <a:rPr lang="it-IT" sz="2000" dirty="0">
                <a:solidFill>
                  <a:schemeClr val="accent2">
                    <a:lumMod val="75000"/>
                  </a:schemeClr>
                </a:solidFill>
                <a:latin typeface="Arial Narrow" panose="020B0606020202030204" pitchFamily="34" charset="0"/>
                <a:cs typeface="Arial" panose="020B0604020202020204" pitchFamily="34" charset="0"/>
              </a:rPr>
              <a:t>In genere chi insegna è convinto di farlo per il bene degli altri.</a:t>
            </a:r>
          </a:p>
        </p:txBody>
      </p:sp>
      <p:sp>
        <p:nvSpPr>
          <p:cNvPr id="4" name="Titolo 3">
            <a:extLst>
              <a:ext uri="{FF2B5EF4-FFF2-40B4-BE49-F238E27FC236}">
                <a16:creationId xmlns:a16="http://schemas.microsoft.com/office/drawing/2014/main" id="{071AB42F-D8E1-4B61-B5B3-EE4B589AD87A}"/>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7114427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Object 30">
            <a:extLst>
              <a:ext uri="{FF2B5EF4-FFF2-40B4-BE49-F238E27FC236}">
                <a16:creationId xmlns:a16="http://schemas.microsoft.com/office/drawing/2014/main" id="{BD78AC0A-D4B7-4945-AB3F-44910FEDD553}"/>
              </a:ext>
            </a:extLst>
          </p:cNvPr>
          <p:cNvGraphicFramePr>
            <a:graphicFrameLocks noChangeAspect="1"/>
          </p:cNvGraphicFramePr>
          <p:nvPr>
            <p:extLst>
              <p:ext uri="{D42A27DB-BD31-4B8C-83A1-F6EECF244321}">
                <p14:modId xmlns:p14="http://schemas.microsoft.com/office/powerpoint/2010/main" val="2922774797"/>
              </p:ext>
            </p:extLst>
          </p:nvPr>
        </p:nvGraphicFramePr>
        <p:xfrm>
          <a:off x="0" y="1143000"/>
          <a:ext cx="9144000" cy="2286000"/>
        </p:xfrm>
        <a:graphic>
          <a:graphicData uri="http://schemas.openxmlformats.org/presentationml/2006/ole">
            <mc:AlternateContent xmlns:mc="http://schemas.openxmlformats.org/markup-compatibility/2006">
              <mc:Choice xmlns:v="urn:schemas-microsoft-com:vml" Requires="v">
                <p:oleObj spid="_x0000_s15396" name="Immagine bitmap" r:id="rId4" imgW="5525271" imgH="1924319" progId="Paint.Picture">
                  <p:embed/>
                </p:oleObj>
              </mc:Choice>
              <mc:Fallback>
                <p:oleObj name="Immagine bitmap" r:id="rId4" imgW="5525271" imgH="1924319" progId="Paint.Picture">
                  <p:embed/>
                  <p:pic>
                    <p:nvPicPr>
                      <p:cNvPr id="69662" name="Object 30">
                        <a:extLst>
                          <a:ext uri="{FF2B5EF4-FFF2-40B4-BE49-F238E27FC236}">
                            <a16:creationId xmlns:a16="http://schemas.microsoft.com/office/drawing/2014/main" id="{A5166C37-A961-406C-94D7-477793F4AE3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143000"/>
                        <a:ext cx="9144000"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6" name="Object 29">
            <a:extLst>
              <a:ext uri="{FF2B5EF4-FFF2-40B4-BE49-F238E27FC236}">
                <a16:creationId xmlns:a16="http://schemas.microsoft.com/office/drawing/2014/main" id="{9CB4AD8F-C4FD-43F7-B50F-31268C18A365}"/>
              </a:ext>
            </a:extLst>
          </p:cNvPr>
          <p:cNvGraphicFramePr>
            <a:graphicFrameLocks noChangeAspect="1"/>
          </p:cNvGraphicFramePr>
          <p:nvPr>
            <p:extLst>
              <p:ext uri="{D42A27DB-BD31-4B8C-83A1-F6EECF244321}">
                <p14:modId xmlns:p14="http://schemas.microsoft.com/office/powerpoint/2010/main" val="295487813"/>
              </p:ext>
            </p:extLst>
          </p:nvPr>
        </p:nvGraphicFramePr>
        <p:xfrm>
          <a:off x="228600" y="4162425"/>
          <a:ext cx="8686800" cy="2232025"/>
        </p:xfrm>
        <a:graphic>
          <a:graphicData uri="http://schemas.openxmlformats.org/presentationml/2006/ole">
            <mc:AlternateContent xmlns:mc="http://schemas.openxmlformats.org/markup-compatibility/2006">
              <mc:Choice xmlns:v="urn:schemas-microsoft-com:vml" Requires="v">
                <p:oleObj spid="_x0000_s15397" name="Immagine bitmap" r:id="rId6" imgW="5792008" imgH="2381582" progId="Paint.Picture">
                  <p:embed/>
                </p:oleObj>
              </mc:Choice>
              <mc:Fallback>
                <p:oleObj name="Immagine bitmap" r:id="rId6" imgW="5792008" imgH="2381582" progId="Paint.Picture">
                  <p:embed/>
                  <p:pic>
                    <p:nvPicPr>
                      <p:cNvPr id="69661" name="Object 29">
                        <a:extLst>
                          <a:ext uri="{FF2B5EF4-FFF2-40B4-BE49-F238E27FC236}">
                            <a16:creationId xmlns:a16="http://schemas.microsoft.com/office/drawing/2014/main" id="{FE7BD953-BAD6-4BDC-88D9-ACAD77C8DF77}"/>
                          </a:ext>
                        </a:extLst>
                      </p:cNvPr>
                      <p:cNvPicPr>
                        <a:picLocks noChangeAspect="1" noChangeArrowheads="1"/>
                      </p:cNvPicPr>
                      <p:nvPr/>
                    </p:nvPicPr>
                    <p:blipFill>
                      <a:blip r:embed="rId7">
                        <a:lum contrast="36000"/>
                        <a:extLst>
                          <a:ext uri="{28A0092B-C50C-407E-A947-70E740481C1C}">
                            <a14:useLocalDpi xmlns:a14="http://schemas.microsoft.com/office/drawing/2010/main" val="0"/>
                          </a:ext>
                        </a:extLst>
                      </a:blip>
                      <a:srcRect/>
                      <a:stretch>
                        <a:fillRect/>
                      </a:stretch>
                    </p:blipFill>
                    <p:spPr bwMode="auto">
                      <a:xfrm>
                        <a:off x="228600" y="4162425"/>
                        <a:ext cx="8686800" cy="223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146" name="Rectangle 8">
            <a:extLst>
              <a:ext uri="{FF2B5EF4-FFF2-40B4-BE49-F238E27FC236}">
                <a16:creationId xmlns:a16="http://schemas.microsoft.com/office/drawing/2014/main" id="{30047EC9-1260-4152-BC49-FF756FCB27B8}"/>
              </a:ext>
            </a:extLst>
          </p:cNvPr>
          <p:cNvSpPr>
            <a:spLocks noChangeArrowheads="1"/>
          </p:cNvSpPr>
          <p:nvPr/>
        </p:nvSpPr>
        <p:spPr bwMode="auto">
          <a:xfrm>
            <a:off x="0" y="6405563"/>
            <a:ext cx="6248400" cy="446087"/>
          </a:xfrm>
          <a:prstGeom prst="rect">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lnSpc>
                <a:spcPct val="55000"/>
              </a:lnSpc>
              <a:spcBef>
                <a:spcPct val="50000"/>
              </a:spcBef>
              <a:buFontTx/>
              <a:buNone/>
            </a:pPr>
            <a:endParaRPr lang="it-IT" altLang="it-IT" sz="2400">
              <a:solidFill>
                <a:srgbClr val="000000"/>
              </a:solidFill>
              <a:latin typeface="Tahoma" panose="020B0604030504040204" pitchFamily="34" charset="0"/>
            </a:endParaRPr>
          </a:p>
          <a:p>
            <a:pPr algn="ctr" eaLnBrk="1" hangingPunct="1">
              <a:lnSpc>
                <a:spcPct val="55000"/>
              </a:lnSpc>
              <a:spcBef>
                <a:spcPct val="50000"/>
              </a:spcBef>
              <a:buFontTx/>
              <a:buNone/>
            </a:pPr>
            <a:endParaRPr lang="it-IT" altLang="it-IT" sz="900">
              <a:solidFill>
                <a:srgbClr val="000000"/>
              </a:solidFill>
              <a:latin typeface="Tahoma" panose="020B0604030504040204" pitchFamily="34" charset="0"/>
            </a:endParaRPr>
          </a:p>
        </p:txBody>
      </p:sp>
      <p:graphicFrame>
        <p:nvGraphicFramePr>
          <p:cNvPr id="16394" name="Group 10">
            <a:extLst>
              <a:ext uri="{FF2B5EF4-FFF2-40B4-BE49-F238E27FC236}">
                <a16:creationId xmlns:a16="http://schemas.microsoft.com/office/drawing/2014/main" id="{153D5380-F303-4338-AD71-C9B165A10150}"/>
              </a:ext>
            </a:extLst>
          </p:cNvPr>
          <p:cNvGraphicFramePr>
            <a:graphicFrameLocks noGrp="1"/>
          </p:cNvGraphicFramePr>
          <p:nvPr/>
        </p:nvGraphicFramePr>
        <p:xfrm>
          <a:off x="6248400" y="6400800"/>
          <a:ext cx="2895600" cy="450909"/>
        </p:xfrm>
        <a:graphic>
          <a:graphicData uri="http://schemas.openxmlformats.org/drawingml/2006/table">
            <a:tbl>
              <a:tblPr/>
              <a:tblGrid>
                <a:gridCol w="609600">
                  <a:extLst>
                    <a:ext uri="{9D8B030D-6E8A-4147-A177-3AD203B41FA5}">
                      <a16:colId xmlns:a16="http://schemas.microsoft.com/office/drawing/2014/main" val="20000"/>
                    </a:ext>
                  </a:extLst>
                </a:gridCol>
                <a:gridCol w="609600">
                  <a:extLst>
                    <a:ext uri="{9D8B030D-6E8A-4147-A177-3AD203B41FA5}">
                      <a16:colId xmlns:a16="http://schemas.microsoft.com/office/drawing/2014/main" val="20001"/>
                    </a:ext>
                  </a:extLst>
                </a:gridCol>
                <a:gridCol w="762000">
                  <a:extLst>
                    <a:ext uri="{9D8B030D-6E8A-4147-A177-3AD203B41FA5}">
                      <a16:colId xmlns:a16="http://schemas.microsoft.com/office/drawing/2014/main" val="20002"/>
                    </a:ext>
                  </a:extLst>
                </a:gridCol>
                <a:gridCol w="914400">
                  <a:extLst>
                    <a:ext uri="{9D8B030D-6E8A-4147-A177-3AD203B41FA5}">
                      <a16:colId xmlns:a16="http://schemas.microsoft.com/office/drawing/2014/main" val="20003"/>
                    </a:ext>
                  </a:extLst>
                </a:gridCol>
              </a:tblGrid>
              <a:tr h="21316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900" b="0" i="0" u="none" strike="noStrike" cap="none" normalizeH="0" baseline="0">
                          <a:ln>
                            <a:noFill/>
                          </a:ln>
                          <a:solidFill>
                            <a:srgbClr val="DDDDDD"/>
                          </a:solidFill>
                          <a:effectLst/>
                          <a:latin typeface="Tahoma" pitchFamily="34" charset="0"/>
                        </a:rPr>
                        <a:t>HOME</a:t>
                      </a:r>
                    </a:p>
                  </a:txBody>
                  <a:tcPr marT="38030" marB="3803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900" b="0" i="0" u="none" strike="noStrike" cap="none" normalizeH="0" baseline="0">
                          <a:ln>
                            <a:noFill/>
                          </a:ln>
                          <a:solidFill>
                            <a:srgbClr val="DDDDDD"/>
                          </a:solidFill>
                          <a:effectLst/>
                          <a:latin typeface="Tahoma" pitchFamily="34" charset="0"/>
                        </a:rPr>
                        <a:t>AVANTI</a:t>
                      </a:r>
                    </a:p>
                  </a:txBody>
                  <a:tcPr marT="38030" marB="380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900" b="0" i="0" u="none" strike="noStrike" cap="none" normalizeH="0" baseline="0">
                          <a:ln>
                            <a:noFill/>
                          </a:ln>
                          <a:solidFill>
                            <a:srgbClr val="DDDDDD"/>
                          </a:solidFill>
                          <a:effectLst/>
                          <a:latin typeface="Tahoma" pitchFamily="34" charset="0"/>
                        </a:rPr>
                        <a:t>INDIETRO</a:t>
                      </a:r>
                    </a:p>
                  </a:txBody>
                  <a:tcPr marT="38030" marB="380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900" b="0" i="0" u="none" strike="noStrike" cap="none" normalizeH="0" baseline="0" dirty="0">
                          <a:ln>
                            <a:noFill/>
                          </a:ln>
                          <a:solidFill>
                            <a:srgbClr val="DDDDDD"/>
                          </a:solidFill>
                          <a:effectLst/>
                          <a:latin typeface="Tahoma" pitchFamily="34" charset="0"/>
                        </a:rPr>
                        <a:t>PRECEDENTE</a:t>
                      </a:r>
                    </a:p>
                  </a:txBody>
                  <a:tcPr marT="38030" marB="3803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22433"/>
                    </a:solidFill>
                  </a:tcPr>
                </a:tc>
                <a:extLst>
                  <a:ext uri="{0D108BD9-81ED-4DB2-BD59-A6C34878D82A}">
                    <a16:rowId xmlns:a16="http://schemas.microsoft.com/office/drawing/2014/main" val="10000"/>
                  </a:ext>
                </a:extLst>
              </a:tr>
              <a:tr h="23768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900" b="0" i="0" u="none" strike="noStrike" cap="none" normalizeH="0" baseline="0">
                        <a:ln>
                          <a:noFill/>
                        </a:ln>
                        <a:solidFill>
                          <a:schemeClr val="tx1"/>
                        </a:solidFill>
                        <a:effectLst/>
                        <a:latin typeface="Times New Roman" pitchFamily="18" charset="0"/>
                      </a:endParaRPr>
                    </a:p>
                  </a:txBody>
                  <a:tcPr marT="38030" marB="3803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900" b="0" i="0" u="none" strike="noStrike" cap="none" normalizeH="0" baseline="0">
                        <a:ln>
                          <a:noFill/>
                        </a:ln>
                        <a:solidFill>
                          <a:schemeClr val="tx1"/>
                        </a:solidFill>
                        <a:effectLst/>
                        <a:latin typeface="Times New Roman" pitchFamily="18" charset="0"/>
                      </a:endParaRPr>
                    </a:p>
                  </a:txBody>
                  <a:tcPr marT="38030" marB="380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900" b="0" i="0" u="none" strike="noStrike" cap="none" normalizeH="0" baseline="0">
                        <a:ln>
                          <a:noFill/>
                        </a:ln>
                        <a:solidFill>
                          <a:schemeClr val="tx1"/>
                        </a:solidFill>
                        <a:effectLst/>
                        <a:latin typeface="Times New Roman" pitchFamily="18" charset="0"/>
                      </a:endParaRPr>
                    </a:p>
                  </a:txBody>
                  <a:tcPr marT="38030" marB="380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224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900" b="0" i="0" u="none" strike="noStrike" cap="none" normalizeH="0" baseline="0" dirty="0">
                        <a:ln>
                          <a:noFill/>
                        </a:ln>
                        <a:solidFill>
                          <a:schemeClr val="tx1"/>
                        </a:solidFill>
                        <a:effectLst/>
                        <a:latin typeface="Times New Roman" pitchFamily="18" charset="0"/>
                      </a:endParaRPr>
                    </a:p>
                  </a:txBody>
                  <a:tcPr marT="38030" marB="3803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822433"/>
                    </a:solidFill>
                  </a:tcPr>
                </a:tc>
                <a:extLst>
                  <a:ext uri="{0D108BD9-81ED-4DB2-BD59-A6C34878D82A}">
                    <a16:rowId xmlns:a16="http://schemas.microsoft.com/office/drawing/2014/main" val="10001"/>
                  </a:ext>
                </a:extLst>
              </a:tr>
            </a:tbl>
          </a:graphicData>
        </a:graphic>
      </p:graphicFrame>
      <p:sp>
        <p:nvSpPr>
          <p:cNvPr id="6164" name="AutoShape 27">
            <a:hlinkClick r:id="" action="ppaction://hlinkshowjump?jump=firstslide" highlightClick="1"/>
            <a:extLst>
              <a:ext uri="{FF2B5EF4-FFF2-40B4-BE49-F238E27FC236}">
                <a16:creationId xmlns:a16="http://schemas.microsoft.com/office/drawing/2014/main" id="{AC4D13F0-F211-4E7B-AF8C-D5C57A800614}"/>
              </a:ext>
            </a:extLst>
          </p:cNvPr>
          <p:cNvSpPr>
            <a:spLocks noChangeArrowheads="1"/>
          </p:cNvSpPr>
          <p:nvPr/>
        </p:nvSpPr>
        <p:spPr bwMode="auto">
          <a:xfrm>
            <a:off x="6248400" y="6553200"/>
            <a:ext cx="609600" cy="304800"/>
          </a:xfrm>
          <a:prstGeom prst="actionButtonHome">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1200">
              <a:solidFill>
                <a:srgbClr val="000000"/>
              </a:solidFill>
              <a:latin typeface="Tahoma" panose="020B0604030504040204" pitchFamily="34" charset="0"/>
            </a:endParaRPr>
          </a:p>
        </p:txBody>
      </p:sp>
      <p:sp>
        <p:nvSpPr>
          <p:cNvPr id="6165" name="AutoShape 28">
            <a:hlinkClick r:id="" action="ppaction://hlinkshowjump?jump=nextslide" highlightClick="1"/>
            <a:extLst>
              <a:ext uri="{FF2B5EF4-FFF2-40B4-BE49-F238E27FC236}">
                <a16:creationId xmlns:a16="http://schemas.microsoft.com/office/drawing/2014/main" id="{37864B01-C508-407E-BC70-3B81E72F569D}"/>
              </a:ext>
            </a:extLst>
          </p:cNvPr>
          <p:cNvSpPr>
            <a:spLocks noChangeArrowheads="1"/>
          </p:cNvSpPr>
          <p:nvPr/>
        </p:nvSpPr>
        <p:spPr bwMode="auto">
          <a:xfrm>
            <a:off x="6858000" y="6553200"/>
            <a:ext cx="609600" cy="304800"/>
          </a:xfrm>
          <a:prstGeom prst="actionButtonForwardNext">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1200">
              <a:solidFill>
                <a:srgbClr val="000000"/>
              </a:solidFill>
              <a:latin typeface="Tahoma" panose="020B0604030504040204" pitchFamily="34" charset="0"/>
            </a:endParaRPr>
          </a:p>
        </p:txBody>
      </p:sp>
      <p:sp>
        <p:nvSpPr>
          <p:cNvPr id="6166" name="AutoShape 29">
            <a:hlinkClick r:id="" action="ppaction://hlinkshowjump?jump=previousslide" highlightClick="1"/>
            <a:extLst>
              <a:ext uri="{FF2B5EF4-FFF2-40B4-BE49-F238E27FC236}">
                <a16:creationId xmlns:a16="http://schemas.microsoft.com/office/drawing/2014/main" id="{807C2443-BC97-4324-862D-FF3FD42DAF34}"/>
              </a:ext>
            </a:extLst>
          </p:cNvPr>
          <p:cNvSpPr>
            <a:spLocks noChangeArrowheads="1"/>
          </p:cNvSpPr>
          <p:nvPr/>
        </p:nvSpPr>
        <p:spPr bwMode="auto">
          <a:xfrm>
            <a:off x="7467600" y="6553200"/>
            <a:ext cx="762000" cy="304800"/>
          </a:xfrm>
          <a:prstGeom prst="actionButtonBackPrevious">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1200">
              <a:solidFill>
                <a:srgbClr val="000000"/>
              </a:solidFill>
              <a:latin typeface="Tahoma" panose="020B0604030504040204" pitchFamily="34" charset="0"/>
            </a:endParaRPr>
          </a:p>
        </p:txBody>
      </p:sp>
      <p:sp>
        <p:nvSpPr>
          <p:cNvPr id="6167" name="AutoShape 30">
            <a:hlinkClick r:id="" action="ppaction://hlinkshowjump?jump=lastslideviewed" highlightClick="1"/>
            <a:extLst>
              <a:ext uri="{FF2B5EF4-FFF2-40B4-BE49-F238E27FC236}">
                <a16:creationId xmlns:a16="http://schemas.microsoft.com/office/drawing/2014/main" id="{B82ECFFA-33D5-4AE7-9145-080A3B1C2B19}"/>
              </a:ext>
            </a:extLst>
          </p:cNvPr>
          <p:cNvSpPr>
            <a:spLocks noChangeArrowheads="1"/>
          </p:cNvSpPr>
          <p:nvPr/>
        </p:nvSpPr>
        <p:spPr bwMode="auto">
          <a:xfrm>
            <a:off x="8229600" y="6553200"/>
            <a:ext cx="914400" cy="304800"/>
          </a:xfrm>
          <a:prstGeom prst="actionButtonReturn">
            <a:avLst/>
          </a:prstGeom>
          <a:solidFill>
            <a:srgbClr val="822433"/>
          </a:solidFill>
          <a:ln w="9525">
            <a:solidFill>
              <a:srgbClr val="003366"/>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55000"/>
              </a:lnSpc>
              <a:spcBef>
                <a:spcPct val="50000"/>
              </a:spcBef>
              <a:buFontTx/>
              <a:buNone/>
            </a:pPr>
            <a:endParaRPr lang="it-IT" altLang="it-IT" sz="1200">
              <a:solidFill>
                <a:srgbClr val="000000"/>
              </a:solidFill>
              <a:latin typeface="Tahoma" panose="020B0604030504040204" pitchFamily="34" charset="0"/>
            </a:endParaRPr>
          </a:p>
        </p:txBody>
      </p:sp>
      <p:sp>
        <p:nvSpPr>
          <p:cNvPr id="6170" name="Text Box 34">
            <a:extLst>
              <a:ext uri="{FF2B5EF4-FFF2-40B4-BE49-F238E27FC236}">
                <a16:creationId xmlns:a16="http://schemas.microsoft.com/office/drawing/2014/main" id="{766C058E-FEEF-4716-98E2-54E24EF42D2A}"/>
              </a:ext>
            </a:extLst>
          </p:cNvPr>
          <p:cNvSpPr txBox="1">
            <a:spLocks noChangeArrowheads="1"/>
          </p:cNvSpPr>
          <p:nvPr/>
        </p:nvSpPr>
        <p:spPr bwMode="auto">
          <a:xfrm>
            <a:off x="0" y="6553200"/>
            <a:ext cx="6096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1400" b="1" dirty="0">
                <a:solidFill>
                  <a:srgbClr val="DDDDDD"/>
                </a:solidFill>
                <a:latin typeface="Tahoma" panose="020B0604030504040204" pitchFamily="34" charset="0"/>
              </a:rPr>
              <a:t>Pedagogia sperimentale</a:t>
            </a:r>
          </a:p>
        </p:txBody>
      </p:sp>
      <p:sp>
        <p:nvSpPr>
          <p:cNvPr id="17" name="Rettangolo arrotondato 13">
            <a:extLst>
              <a:ext uri="{FF2B5EF4-FFF2-40B4-BE49-F238E27FC236}">
                <a16:creationId xmlns:a16="http://schemas.microsoft.com/office/drawing/2014/main" id="{3C8D9BAC-DF79-4728-B7D6-FA82BA49A120}"/>
              </a:ext>
            </a:extLst>
          </p:cNvPr>
          <p:cNvSpPr/>
          <p:nvPr/>
        </p:nvSpPr>
        <p:spPr>
          <a:xfrm>
            <a:off x="0" y="3261102"/>
            <a:ext cx="9108504" cy="901264"/>
          </a:xfrm>
          <a:prstGeom prst="roundRect">
            <a:avLst/>
          </a:prstGeom>
          <a:solidFill>
            <a:srgbClr val="FFCC99"/>
          </a:solidFill>
          <a:ln w="57150">
            <a:solidFill>
              <a:srgbClr val="C00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lnSpc>
                <a:spcPct val="90000"/>
              </a:lnSpc>
              <a:spcBef>
                <a:spcPct val="15000"/>
              </a:spcBef>
              <a:buFontTx/>
              <a:buNone/>
            </a:pPr>
            <a:r>
              <a:rPr lang="it-IT" altLang="it-IT" sz="2000" dirty="0">
                <a:solidFill>
                  <a:srgbClr val="003366"/>
                </a:solidFill>
                <a:latin typeface="Arial Narrow" panose="020B0606020202030204" pitchFamily="34" charset="0"/>
              </a:rPr>
              <a:t>Se osserviamo lo sviluppo della vicenda umana ci accorgiamo che la trasmissione dell’esperienza da una generazione all’altra funziona solo per quanto attiene alle tecnologie mentre si dimostra assai meno efficace per quanto riguarda i comportamenti sociali </a:t>
            </a:r>
            <a:endParaRPr lang="it-IT" altLang="it-IT" sz="2000" i="1" dirty="0">
              <a:solidFill>
                <a:srgbClr val="003366"/>
              </a:solidFill>
              <a:latin typeface="Arial Narrow" panose="020B0606020202030204" pitchFamily="34" charset="0"/>
            </a:endParaRPr>
          </a:p>
        </p:txBody>
      </p:sp>
      <p:sp>
        <p:nvSpPr>
          <p:cNvPr id="4" name="Titolo 3">
            <a:extLst>
              <a:ext uri="{FF2B5EF4-FFF2-40B4-BE49-F238E27FC236}">
                <a16:creationId xmlns:a16="http://schemas.microsoft.com/office/drawing/2014/main" id="{1961FCCF-164D-4A2C-857C-2AC97B80739A}"/>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1551599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1+#ppt_w/2"/>
                                          </p:val>
                                        </p:tav>
                                        <p:tav tm="100000">
                                          <p:val>
                                            <p:strVal val="#ppt_x"/>
                                          </p:val>
                                        </p:tav>
                                      </p:tavLst>
                                    </p:anim>
                                    <p:anim calcmode="lin" valueType="num">
                                      <p:cBhvr additive="base">
                                        <p:cTn id="14" dur="5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21ce996ad75a6a3f33d699d2c256f99499ab2c29"/>
</p:tagLst>
</file>

<file path=ppt/theme/theme1.xml><?xml version="1.0" encoding="utf-8"?>
<a:theme xmlns:a="http://schemas.openxmlformats.org/drawingml/2006/main" name="Presentazione vuota">
  <a:themeElements>
    <a:clrScheme name="">
      <a:dk1>
        <a:srgbClr val="000000"/>
      </a:dk1>
      <a:lt1>
        <a:srgbClr val="FFFFFF"/>
      </a:lt1>
      <a:dk2>
        <a:srgbClr val="000000"/>
      </a:dk2>
      <a:lt2>
        <a:srgbClr val="808080"/>
      </a:lt2>
      <a:accent1>
        <a:srgbClr val="BBE0E3"/>
      </a:accent1>
      <a:accent2>
        <a:srgbClr val="00396E"/>
      </a:accent2>
      <a:accent3>
        <a:srgbClr val="FFFFFF"/>
      </a:accent3>
      <a:accent4>
        <a:srgbClr val="000000"/>
      </a:accent4>
      <a:accent5>
        <a:srgbClr val="DAEDEF"/>
      </a:accent5>
      <a:accent6>
        <a:srgbClr val="003363"/>
      </a:accent6>
      <a:hlink>
        <a:srgbClr val="0086CF"/>
      </a:hlink>
      <a:folHlink>
        <a:srgbClr val="5DD1CF"/>
      </a:folHlink>
    </a:clrScheme>
    <a:fontScheme name="Presentazione vuota">
      <a:majorFont>
        <a:latin typeface="Verdana"/>
        <a:ea typeface="ヒラギノ角ゴ Pro W3"/>
        <a:cs typeface="ヒラギノ角ゴ Pro W3"/>
      </a:majorFont>
      <a:minorFont>
        <a:latin typeface="Verdana"/>
        <a:ea typeface="ヒラギノ角ゴ Pro W3"/>
        <a:cs typeface="ヒラギノ角ゴ Pro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a:ln>
              <a:noFill/>
            </a:ln>
            <a:solidFill>
              <a:srgbClr val="000000"/>
            </a:solidFill>
            <a:effectLst/>
            <a:latin typeface="Arial" charset="0"/>
            <a:ea typeface="ヒラギノ角ゴ Pro W3" charset="0"/>
            <a:cs typeface="ヒラギノ角ゴ Pro W3"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a:ln>
              <a:noFill/>
            </a:ln>
            <a:solidFill>
              <a:srgbClr val="000000"/>
            </a:solidFill>
            <a:effectLst/>
            <a:latin typeface="Arial" charset="0"/>
            <a:ea typeface="ヒラギノ角ゴ Pro W3" charset="0"/>
            <a:cs typeface="ヒラギノ角ゴ Pro W3" charset="0"/>
          </a:defRPr>
        </a:defPPr>
      </a:lstStyle>
    </a:lnDef>
  </a:objectDefaults>
  <a:extraClrSchemeLst>
    <a:extraClrScheme>
      <a:clrScheme name="Presentazione vuo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zione vuo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zione vuo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zione vuo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zione vuo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zione vuo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zione vuota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zione vuo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zione vuo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zione vuo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zione vuo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zione vuo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2315</TotalTime>
  <Words>773</Words>
  <Application>Microsoft Office PowerPoint</Application>
  <PresentationFormat>Presentazione su schermo (4:3)</PresentationFormat>
  <Paragraphs>161</Paragraphs>
  <Slides>17</Slides>
  <Notes>16</Notes>
  <HiddenSlides>0</HiddenSlides>
  <MMClips>0</MMClips>
  <ScaleCrop>false</ScaleCrop>
  <HeadingPairs>
    <vt:vector size="8" baseType="variant">
      <vt:variant>
        <vt:lpstr>Caratteri utilizzati</vt:lpstr>
      </vt:variant>
      <vt:variant>
        <vt:i4>9</vt:i4>
      </vt:variant>
      <vt:variant>
        <vt:lpstr>Tema</vt:lpstr>
      </vt:variant>
      <vt:variant>
        <vt:i4>1</vt:i4>
      </vt:variant>
      <vt:variant>
        <vt:lpstr>Server OLE incorporati</vt:lpstr>
      </vt:variant>
      <vt:variant>
        <vt:i4>2</vt:i4>
      </vt:variant>
      <vt:variant>
        <vt:lpstr>Titoli diapositive</vt:lpstr>
      </vt:variant>
      <vt:variant>
        <vt:i4>17</vt:i4>
      </vt:variant>
    </vt:vector>
  </HeadingPairs>
  <TitlesOfParts>
    <vt:vector size="29" baseType="lpstr">
      <vt:lpstr>MS PGothic</vt:lpstr>
      <vt:lpstr>Arial</vt:lpstr>
      <vt:lpstr>Arial Narrow</vt:lpstr>
      <vt:lpstr>Franklin Gothic Book</vt:lpstr>
      <vt:lpstr>Franklin Gothic Medium</vt:lpstr>
      <vt:lpstr>Tahoma</vt:lpstr>
      <vt:lpstr>Times New Roman</vt:lpstr>
      <vt:lpstr>Verdana</vt:lpstr>
      <vt:lpstr>ヒラギノ角ゴ Pro W3</vt:lpstr>
      <vt:lpstr>Presentazione vuota</vt:lpstr>
      <vt:lpstr>Immagine bitmap</vt:lpstr>
      <vt:lpstr>Fotografia Photo Editor</vt:lpstr>
      <vt:lpstr>Presentazione standard di PowerPoint</vt:lpstr>
      <vt:lpstr>Pedagogia sperimentale  prof. Pietro Lucisano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Introduzione alle scienze dell’educazione prof. Pietro Lucisano</vt:lpstr>
    </vt:vector>
  </TitlesOfParts>
  <Company>Fermenti</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Unitelma Sapienza</dc:title>
  <dc:creator>Cristiana Pagnottelli</dc:creator>
  <cp:lastModifiedBy>pietro lucisano</cp:lastModifiedBy>
  <cp:revision>139</cp:revision>
  <cp:lastPrinted>2012-10-15T10:35:53Z</cp:lastPrinted>
  <dcterms:created xsi:type="dcterms:W3CDTF">2007-08-30T13:32:27Z</dcterms:created>
  <dcterms:modified xsi:type="dcterms:W3CDTF">2018-02-12T08:29:09Z</dcterms:modified>
</cp:coreProperties>
</file>