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sldIdLst>
    <p:sldId id="256" r:id="rId5"/>
    <p:sldId id="271" r:id="rId6"/>
    <p:sldId id="272" r:id="rId7"/>
    <p:sldId id="273" r:id="rId8"/>
    <p:sldId id="274" r:id="rId9"/>
    <p:sldId id="290" r:id="rId10"/>
    <p:sldId id="298" r:id="rId11"/>
    <p:sldId id="291" r:id="rId12"/>
    <p:sldId id="293" r:id="rId13"/>
    <p:sldId id="292" r:id="rId14"/>
    <p:sldId id="294" r:id="rId15"/>
    <p:sldId id="295" r:id="rId16"/>
    <p:sldId id="296" r:id="rId17"/>
    <p:sldId id="297" r:id="rId18"/>
    <p:sldId id="299" r:id="rId19"/>
    <p:sldId id="265" r:id="rId20"/>
    <p:sldId id="310" r:id="rId21"/>
    <p:sldId id="311" r:id="rId22"/>
    <p:sldId id="264" r:id="rId23"/>
    <p:sldId id="302" r:id="rId24"/>
    <p:sldId id="260" r:id="rId25"/>
    <p:sldId id="300" r:id="rId26"/>
    <p:sldId id="301" r:id="rId27"/>
    <p:sldId id="303" r:id="rId28"/>
    <p:sldId id="304" r:id="rId29"/>
    <p:sldId id="305" r:id="rId30"/>
    <p:sldId id="306" r:id="rId31"/>
    <p:sldId id="307" r:id="rId32"/>
    <p:sldId id="312" r:id="rId33"/>
    <p:sldId id="313" r:id="rId34"/>
    <p:sldId id="314" r:id="rId3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029" autoAdjust="0"/>
    <p:restoredTop sz="94660"/>
  </p:normalViewPr>
  <p:slideViewPr>
    <p:cSldViewPr snapToGrid="0">
      <p:cViewPr varScale="1">
        <p:scale>
          <a:sx n="67" d="100"/>
          <a:sy n="67" d="100"/>
        </p:scale>
        <p:origin x="90"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slide" Target="slides/slide30.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titolo">
    <p:spTree>
      <p:nvGrpSpPr>
        <p:cNvPr id="1" name=""/>
        <p:cNvGrpSpPr/>
        <p:nvPr/>
      </p:nvGrpSpPr>
      <p:grpSpPr>
        <a:xfrm>
          <a:off x="0" y="0"/>
          <a:ext cx="0" cy="0"/>
          <a:chOff x="0" y="0"/>
          <a:chExt cx="0" cy="0"/>
        </a:xfrm>
      </p:grpSpPr>
      <p:grpSp>
        <p:nvGrpSpPr>
          <p:cNvPr id="7" name="Group 6"/>
          <p:cNvGrpSpPr/>
          <p:nvPr/>
        </p:nvGrpSpPr>
        <p:grpSpPr>
          <a:xfrm>
            <a:off x="0" y="0"/>
            <a:ext cx="12192000" cy="6858000"/>
            <a:chOff x="0" y="0"/>
            <a:chExt cx="12192000" cy="6858000"/>
          </a:xfrm>
        </p:grpSpPr>
        <p:sp>
          <p:nvSpPr>
            <p:cNvPr id="9" name="Rectangle 8"/>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ctrTitle"/>
          </p:nvPr>
        </p:nvSpPr>
        <p:spPr>
          <a:xfrm>
            <a:off x="1154955" y="2099733"/>
            <a:ext cx="8825658" cy="2677648"/>
          </a:xfrm>
        </p:spPr>
        <p:txBody>
          <a:bodyPr anchor="b"/>
          <a:lstStyle>
            <a:lvl1pPr>
              <a:defRPr sz="5400"/>
            </a:lvl1pPr>
          </a:lstStyle>
          <a:p>
            <a:r>
              <a:rPr lang="it-IT"/>
              <a:t>Fare clic per modificare lo stile del titolo dello schema</a:t>
            </a:r>
            <a:endParaRPr lang="en-US" dirty="0"/>
          </a:p>
        </p:txBody>
      </p:sp>
      <p:sp>
        <p:nvSpPr>
          <p:cNvPr id="3" name="Subtitle 2"/>
          <p:cNvSpPr>
            <a:spLocks noGrp="1"/>
          </p:cNvSpPr>
          <p:nvPr>
            <p:ph type="subTitle" idx="1"/>
          </p:nvPr>
        </p:nvSpPr>
        <p:spPr bwMode="gray">
          <a:xfrm>
            <a:off x="1154955" y="4777380"/>
            <a:ext cx="8825658" cy="861420"/>
          </a:xfrm>
        </p:spPr>
        <p:txBody>
          <a:bodyPr anchor="t"/>
          <a:lstStyle>
            <a:lvl1pPr marL="0" indent="0" algn="l">
              <a:buNone/>
              <a:defRPr cap="all">
                <a:solidFill>
                  <a:schemeClr val="accent1">
                    <a:lumMod val="60000"/>
                    <a:lumOff val="4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a:t>Fare clic per modificare lo stile del sottotitolo dello schema</a:t>
            </a:r>
            <a:endParaRPr lang="en-US" dirty="0"/>
          </a:p>
        </p:txBody>
      </p:sp>
      <p:sp>
        <p:nvSpPr>
          <p:cNvPr id="4" name="Date Placeholder 3"/>
          <p:cNvSpPr>
            <a:spLocks noGrp="1"/>
          </p:cNvSpPr>
          <p:nvPr>
            <p:ph type="dt" sz="half" idx="10"/>
          </p:nvPr>
        </p:nvSpPr>
        <p:spPr bwMode="gray">
          <a:xfrm rot="5400000">
            <a:off x="10158984" y="1792224"/>
            <a:ext cx="990599" cy="304799"/>
          </a:xfrm>
        </p:spPr>
        <p:txBody>
          <a:bodyPr anchor="t"/>
          <a:lstStyle>
            <a:lvl1pPr algn="l">
              <a:defRPr b="0" i="0">
                <a:solidFill>
                  <a:schemeClr val="bg1">
                    <a:alpha val="60000"/>
                  </a:schemeClr>
                </a:solidFill>
              </a:defRPr>
            </a:lvl1pPr>
          </a:lstStyle>
          <a:p>
            <a:fld id="{00EFCC59-DD1B-45AF-A52D-046063252699}" type="datetimeFigureOut">
              <a:rPr lang="es-ES" smtClean="0"/>
              <a:t>07/11/2019</a:t>
            </a:fld>
            <a:endParaRPr lang="es-ES"/>
          </a:p>
        </p:txBody>
      </p:sp>
      <p:sp>
        <p:nvSpPr>
          <p:cNvPr id="5" name="Footer Placeholder 4"/>
          <p:cNvSpPr>
            <a:spLocks noGrp="1"/>
          </p:cNvSpPr>
          <p:nvPr>
            <p:ph type="ftr" sz="quarter" idx="11"/>
          </p:nvPr>
        </p:nvSpPr>
        <p:spPr bwMode="gray">
          <a:xfrm rot="5400000">
            <a:off x="8951976" y="3227832"/>
            <a:ext cx="3859795" cy="304801"/>
          </a:xfrm>
        </p:spPr>
        <p:txBody>
          <a:bodyPr/>
          <a:lstStyle>
            <a:lvl1pPr>
              <a:defRPr b="0" i="0">
                <a:solidFill>
                  <a:schemeClr val="bg1">
                    <a:alpha val="60000"/>
                  </a:schemeClr>
                </a:solidFill>
              </a:defRPr>
            </a:lvl1pPr>
          </a:lstStyle>
          <a:p>
            <a:endParaRPr lang="es-ES"/>
          </a:p>
        </p:txBody>
      </p:sp>
      <p:sp>
        <p:nvSpPr>
          <p:cNvPr id="11" name="Rectangle 10"/>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12" name="Slide Number Placeholder 5"/>
          <p:cNvSpPr>
            <a:spLocks noGrp="1"/>
          </p:cNvSpPr>
          <p:nvPr>
            <p:ph type="sldNum" sz="quarter" idx="12"/>
          </p:nvPr>
        </p:nvSpPr>
        <p:spPr>
          <a:xfrm>
            <a:off x="10352540" y="295729"/>
            <a:ext cx="838199" cy="767687"/>
          </a:xfrm>
        </p:spPr>
        <p:txBody>
          <a:bodyPr/>
          <a:lstStyle/>
          <a:p>
            <a:fld id="{1DF80987-7288-4699-BC41-19449B2BF34D}" type="slidenum">
              <a:rPr lang="es-ES" smtClean="0"/>
              <a:t>‹N›</a:t>
            </a:fld>
            <a:endParaRPr lang="es-ES"/>
          </a:p>
        </p:txBody>
      </p:sp>
    </p:spTree>
    <p:extLst>
      <p:ext uri="{BB962C8B-B14F-4D97-AF65-F5344CB8AC3E}">
        <p14:creationId xmlns:p14="http://schemas.microsoft.com/office/powerpoint/2010/main" val="279761337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magine panoramica con didascalia">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3" name="Rectangle 12"/>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Freeform 5"/>
            <p:cNvSpPr/>
            <p:nvPr/>
          </p:nvSpPr>
          <p:spPr bwMode="gray">
            <a:xfrm rot="10371525">
              <a:off x="263767" y="443825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1" name="Freeform 5"/>
            <p:cNvSpPr/>
            <p:nvPr/>
          </p:nvSpPr>
          <p:spPr bwMode="gray">
            <a:xfrm rot="10800000">
              <a:off x="459506" y="321130"/>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4969927"/>
            <a:ext cx="8825659" cy="566738"/>
          </a:xfrm>
        </p:spPr>
        <p:txBody>
          <a:bodyPr anchor="b">
            <a:normAutofit/>
          </a:bodyPr>
          <a:lstStyle>
            <a:lvl1pPr algn="l">
              <a:defRPr sz="2400" b="0"/>
            </a:lvl1pPr>
          </a:lstStyle>
          <a:p>
            <a:r>
              <a:rPr lang="it-IT"/>
              <a:t>Fare clic per modificare lo stile del titolo dello schema</a:t>
            </a:r>
            <a:endParaRPr lang="en-US" dirty="0"/>
          </a:p>
        </p:txBody>
      </p:sp>
      <p:sp>
        <p:nvSpPr>
          <p:cNvPr id="3" name="Picture Placeholder 2"/>
          <p:cNvSpPr>
            <a:spLocks noGrp="1" noChangeAspect="1"/>
          </p:cNvSpPr>
          <p:nvPr>
            <p:ph type="pic" idx="1"/>
          </p:nvPr>
        </p:nvSpPr>
        <p:spPr>
          <a:xfrm>
            <a:off x="1154954" y="685800"/>
            <a:ext cx="8825659" cy="3429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a:t>Fare clic sull'icona per inserire un'immagine</a:t>
            </a:r>
            <a:endParaRPr lang="en-US" dirty="0"/>
          </a:p>
        </p:txBody>
      </p:sp>
      <p:sp>
        <p:nvSpPr>
          <p:cNvPr id="4" name="Text Placeholder 3"/>
          <p:cNvSpPr>
            <a:spLocks noGrp="1"/>
          </p:cNvSpPr>
          <p:nvPr>
            <p:ph type="body" sz="half" idx="2"/>
          </p:nvPr>
        </p:nvSpPr>
        <p:spPr>
          <a:xfrm>
            <a:off x="1154954" y="5536665"/>
            <a:ext cx="8825658" cy="493712"/>
          </a:xfrm>
        </p:spPr>
        <p:txBody>
          <a:bodyPr>
            <a:normAutofit/>
          </a:bodyPr>
          <a:lstStyle>
            <a:lvl1pPr marL="0" indent="0">
              <a:buNone/>
              <a:defRPr sz="12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00EFCC59-DD1B-45AF-A52D-046063252699}" type="datetimeFigureOut">
              <a:rPr lang="es-ES" smtClean="0"/>
              <a:t>07/11/2019</a:t>
            </a:fld>
            <a:endParaRPr lang="es-ES"/>
          </a:p>
        </p:txBody>
      </p:sp>
      <p:sp>
        <p:nvSpPr>
          <p:cNvPr id="6" name="Footer Placeholder 5"/>
          <p:cNvSpPr>
            <a:spLocks noGrp="1"/>
          </p:cNvSpPr>
          <p:nvPr>
            <p:ph type="ftr" sz="quarter" idx="11"/>
          </p:nvPr>
        </p:nvSpPr>
        <p:spPr/>
        <p:txBody>
          <a:bodyPr/>
          <a:lstStyle/>
          <a:p>
            <a:endParaRPr lang="es-ES"/>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1DF80987-7288-4699-BC41-19449B2BF34D}" type="slidenum">
              <a:rPr lang="es-ES" smtClean="0"/>
              <a:t>‹N›</a:t>
            </a:fld>
            <a:endParaRPr lang="es-ES"/>
          </a:p>
        </p:txBody>
      </p:sp>
    </p:spTree>
    <p:extLst>
      <p:ext uri="{BB962C8B-B14F-4D97-AF65-F5344CB8AC3E}">
        <p14:creationId xmlns:p14="http://schemas.microsoft.com/office/powerpoint/2010/main" val="10290881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Titolo e sottotitolo">
    <p:spTree>
      <p:nvGrpSpPr>
        <p:cNvPr id="1" name=""/>
        <p:cNvGrpSpPr/>
        <p:nvPr/>
      </p:nvGrpSpPr>
      <p:grpSpPr>
        <a:xfrm>
          <a:off x="0" y="0"/>
          <a:ext cx="0" cy="0"/>
          <a:chOff x="0" y="0"/>
          <a:chExt cx="0" cy="0"/>
        </a:xfrm>
      </p:grpSpPr>
      <p:grpSp>
        <p:nvGrpSpPr>
          <p:cNvPr id="7" name="Group 6"/>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5" name="Freeform 5"/>
            <p:cNvSpPr/>
            <p:nvPr/>
          </p:nvSpPr>
          <p:spPr bwMode="gray">
            <a:xfrm rot="21010068">
              <a:off x="8490951" y="271487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7" name="Freeform 5"/>
            <p:cNvSpPr/>
            <p:nvPr/>
          </p:nvSpPr>
          <p:spPr bwMode="gray">
            <a:xfrm>
              <a:off x="455612" y="2801319"/>
              <a:ext cx="11277600" cy="3602637"/>
            </a:xfrm>
            <a:custGeom>
              <a:avLst/>
              <a:gdLst/>
              <a:ahLst/>
              <a:cxnLst/>
              <a:rect l="l" t="t" r="r" b="b"/>
              <a:pathLst>
                <a:path w="10000" h="7946">
                  <a:moveTo>
                    <a:pt x="0" y="0"/>
                  </a:moveTo>
                  <a:lnTo>
                    <a:pt x="0" y="7945"/>
                  </a:lnTo>
                  <a:lnTo>
                    <a:pt x="10000" y="7946"/>
                  </a:lnTo>
                  <a:lnTo>
                    <a:pt x="10000" y="4"/>
                  </a:lnTo>
                  <a:lnTo>
                    <a:pt x="10000" y="4"/>
                  </a:lnTo>
                  <a:lnTo>
                    <a:pt x="9773" y="91"/>
                  </a:lnTo>
                  <a:lnTo>
                    <a:pt x="9547" y="175"/>
                  </a:lnTo>
                  <a:lnTo>
                    <a:pt x="9320" y="256"/>
                  </a:lnTo>
                  <a:lnTo>
                    <a:pt x="9092" y="326"/>
                  </a:lnTo>
                  <a:lnTo>
                    <a:pt x="8865" y="396"/>
                  </a:lnTo>
                  <a:lnTo>
                    <a:pt x="8637" y="462"/>
                  </a:lnTo>
                  <a:lnTo>
                    <a:pt x="8412" y="518"/>
                  </a:lnTo>
                  <a:lnTo>
                    <a:pt x="8184" y="571"/>
                  </a:lnTo>
                  <a:lnTo>
                    <a:pt x="7957" y="620"/>
                  </a:lnTo>
                  <a:lnTo>
                    <a:pt x="7734" y="662"/>
                  </a:lnTo>
                  <a:lnTo>
                    <a:pt x="7508" y="704"/>
                  </a:lnTo>
                  <a:lnTo>
                    <a:pt x="7285" y="739"/>
                  </a:lnTo>
                  <a:lnTo>
                    <a:pt x="7062" y="767"/>
                  </a:lnTo>
                  <a:lnTo>
                    <a:pt x="6840" y="795"/>
                  </a:lnTo>
                  <a:lnTo>
                    <a:pt x="6620" y="819"/>
                  </a:lnTo>
                  <a:lnTo>
                    <a:pt x="6402" y="837"/>
                  </a:lnTo>
                  <a:lnTo>
                    <a:pt x="6184" y="851"/>
                  </a:lnTo>
                  <a:lnTo>
                    <a:pt x="5968" y="865"/>
                  </a:lnTo>
                  <a:lnTo>
                    <a:pt x="5755" y="872"/>
                  </a:lnTo>
                  <a:lnTo>
                    <a:pt x="5542" y="879"/>
                  </a:lnTo>
                  <a:lnTo>
                    <a:pt x="5332" y="882"/>
                  </a:lnTo>
                  <a:lnTo>
                    <a:pt x="5124" y="879"/>
                  </a:lnTo>
                  <a:lnTo>
                    <a:pt x="4918" y="879"/>
                  </a:lnTo>
                  <a:lnTo>
                    <a:pt x="4714" y="872"/>
                  </a:lnTo>
                  <a:lnTo>
                    <a:pt x="4514" y="861"/>
                  </a:lnTo>
                  <a:lnTo>
                    <a:pt x="4316" y="851"/>
                  </a:lnTo>
                  <a:lnTo>
                    <a:pt x="4122" y="840"/>
                  </a:lnTo>
                  <a:lnTo>
                    <a:pt x="3929" y="823"/>
                  </a:lnTo>
                  <a:lnTo>
                    <a:pt x="3739" y="805"/>
                  </a:lnTo>
                  <a:lnTo>
                    <a:pt x="3553" y="788"/>
                  </a:lnTo>
                  <a:lnTo>
                    <a:pt x="3190" y="742"/>
                  </a:lnTo>
                  <a:lnTo>
                    <a:pt x="2842" y="693"/>
                  </a:lnTo>
                  <a:lnTo>
                    <a:pt x="2508" y="641"/>
                  </a:lnTo>
                  <a:lnTo>
                    <a:pt x="2192" y="585"/>
                  </a:lnTo>
                  <a:lnTo>
                    <a:pt x="1890" y="525"/>
                  </a:lnTo>
                  <a:lnTo>
                    <a:pt x="1610" y="462"/>
                  </a:lnTo>
                  <a:lnTo>
                    <a:pt x="1347" y="399"/>
                  </a:lnTo>
                  <a:lnTo>
                    <a:pt x="1105" y="336"/>
                  </a:lnTo>
                  <a:lnTo>
                    <a:pt x="883" y="277"/>
                  </a:lnTo>
                  <a:lnTo>
                    <a:pt x="686" y="221"/>
                  </a:lnTo>
                  <a:lnTo>
                    <a:pt x="508" y="168"/>
                  </a:lnTo>
                  <a:lnTo>
                    <a:pt x="358" y="123"/>
                  </a:lnTo>
                  <a:lnTo>
                    <a:pt x="232" y="81"/>
                  </a:lnTo>
                  <a:lnTo>
                    <a:pt x="59" y="21"/>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48798" y="1063417"/>
            <a:ext cx="8831816" cy="1372986"/>
          </a:xfrm>
        </p:spPr>
        <p:txBody>
          <a:bodyPr/>
          <a:lstStyle>
            <a:lvl1pPr>
              <a:defRPr sz="4000"/>
            </a:lvl1pPr>
          </a:lstStyle>
          <a:p>
            <a:r>
              <a:rPr lang="it-IT"/>
              <a:t>Fare clic per modificare lo stile del titolo dello schema</a:t>
            </a:r>
            <a:endParaRPr lang="en-US" dirty="0"/>
          </a:p>
        </p:txBody>
      </p:sp>
      <p:sp>
        <p:nvSpPr>
          <p:cNvPr id="8" name="Text Placeholder 3"/>
          <p:cNvSpPr>
            <a:spLocks noGrp="1"/>
          </p:cNvSpPr>
          <p:nvPr>
            <p:ph type="body" sz="half" idx="2"/>
          </p:nvPr>
        </p:nvSpPr>
        <p:spPr>
          <a:xfrm>
            <a:off x="1154954" y="3543300"/>
            <a:ext cx="8825659" cy="24765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00EFCC59-DD1B-45AF-A52D-046063252699}" type="datetimeFigureOut">
              <a:rPr lang="es-ES" smtClean="0"/>
              <a:t>07/11/2019</a:t>
            </a:fld>
            <a:endParaRPr lang="es-ES"/>
          </a:p>
        </p:txBody>
      </p:sp>
      <p:sp>
        <p:nvSpPr>
          <p:cNvPr id="5" name="Footer Placeholder 4"/>
          <p:cNvSpPr>
            <a:spLocks noGrp="1"/>
          </p:cNvSpPr>
          <p:nvPr>
            <p:ph type="ftr" sz="quarter" idx="11"/>
          </p:nvPr>
        </p:nvSpPr>
        <p:spPr/>
        <p:txBody>
          <a:bodyPr/>
          <a:lstStyle/>
          <a:p>
            <a:endParaRPr lang="es-ES"/>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1DF80987-7288-4699-BC41-19449B2BF34D}" type="slidenum">
              <a:rPr lang="es-ES" smtClean="0"/>
              <a:t>‹N›</a:t>
            </a:fld>
            <a:endParaRPr lang="es-ES"/>
          </a:p>
        </p:txBody>
      </p:sp>
    </p:spTree>
    <p:extLst>
      <p:ext uri="{BB962C8B-B14F-4D97-AF65-F5344CB8AC3E}">
        <p14:creationId xmlns:p14="http://schemas.microsoft.com/office/powerpoint/2010/main" val="374689429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Citazione con didascalia">
    <p:spTree>
      <p:nvGrpSpPr>
        <p:cNvPr id="1" name=""/>
        <p:cNvGrpSpPr/>
        <p:nvPr/>
      </p:nvGrpSpPr>
      <p:grpSpPr>
        <a:xfrm>
          <a:off x="0" y="0"/>
          <a:ext cx="0" cy="0"/>
          <a:chOff x="0" y="0"/>
          <a:chExt cx="0" cy="0"/>
        </a:xfrm>
      </p:grpSpPr>
      <p:grpSp>
        <p:nvGrpSpPr>
          <p:cNvPr id="3" name="Group 2"/>
          <p:cNvGrpSpPr/>
          <p:nvPr/>
        </p:nvGrpSpPr>
        <p:grpSpPr>
          <a:xfrm>
            <a:off x="0" y="0"/>
            <a:ext cx="12192000" cy="6858000"/>
            <a:chOff x="0" y="0"/>
            <a:chExt cx="12192000" cy="6858000"/>
          </a:xfrm>
        </p:grpSpPr>
        <p:sp>
          <p:nvSpPr>
            <p:cNvPr id="17" name="Rectangle 16"/>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0" name="Oval 19"/>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Oval 22"/>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4" name="Oval 23"/>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5" name="Oval 24"/>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Freeform 5"/>
            <p:cNvSpPr/>
            <p:nvPr/>
          </p:nvSpPr>
          <p:spPr bwMode="gray">
            <a:xfrm rot="21010068">
              <a:off x="8490951" y="41851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8"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16" name="TextBox 15"/>
          <p:cNvSpPr txBox="1"/>
          <p:nvPr/>
        </p:nvSpPr>
        <p:spPr bwMode="gray">
          <a:xfrm>
            <a:off x="881566" y="607336"/>
            <a:ext cx="801912" cy="1569660"/>
          </a:xfrm>
          <a:prstGeom prst="rect">
            <a:avLst/>
          </a:prstGeom>
          <a:noFill/>
        </p:spPr>
        <p:txBody>
          <a:bodyPr wrap="square" rtlCol="0">
            <a:spAutoFit/>
          </a:bodyPr>
          <a:lstStyle/>
          <a:p>
            <a:pPr algn="r"/>
            <a:r>
              <a:rPr lang="en-US" sz="9600" b="0" i="0" dirty="0">
                <a:solidFill>
                  <a:schemeClr val="accent1">
                    <a:lumMod val="60000"/>
                    <a:lumOff val="40000"/>
                  </a:schemeClr>
                </a:solidFill>
                <a:latin typeface="Arial"/>
                <a:cs typeface="Arial"/>
              </a:rPr>
              <a:t>“</a:t>
            </a:r>
          </a:p>
        </p:txBody>
      </p:sp>
      <p:sp>
        <p:nvSpPr>
          <p:cNvPr id="13" name="TextBox 12"/>
          <p:cNvSpPr txBox="1"/>
          <p:nvPr/>
        </p:nvSpPr>
        <p:spPr bwMode="gray">
          <a:xfrm>
            <a:off x="9884458" y="2613787"/>
            <a:ext cx="652763" cy="1569660"/>
          </a:xfrm>
          <a:prstGeom prst="rect">
            <a:avLst/>
          </a:prstGeom>
          <a:noFill/>
        </p:spPr>
        <p:txBody>
          <a:bodyPr wrap="square" rtlCol="0">
            <a:spAutoFit/>
          </a:bodyPr>
          <a:lstStyle/>
          <a:p>
            <a:pPr algn="r"/>
            <a:r>
              <a:rPr lang="en-US" sz="9600" b="0" i="0" dirty="0">
                <a:solidFill>
                  <a:schemeClr val="accent1">
                    <a:lumMod val="60000"/>
                    <a:lumOff val="40000"/>
                  </a:schemeClr>
                </a:solidFill>
                <a:latin typeface="Arial"/>
                <a:cs typeface="Arial"/>
              </a:rPr>
              <a:t>”</a:t>
            </a:r>
          </a:p>
        </p:txBody>
      </p:sp>
      <p:sp>
        <p:nvSpPr>
          <p:cNvPr id="2" name="Title 1"/>
          <p:cNvSpPr>
            <a:spLocks noGrp="1"/>
          </p:cNvSpPr>
          <p:nvPr>
            <p:ph type="title"/>
          </p:nvPr>
        </p:nvSpPr>
        <p:spPr>
          <a:xfrm>
            <a:off x="1581878" y="982134"/>
            <a:ext cx="8453906" cy="2696632"/>
          </a:xfrm>
        </p:spPr>
        <p:txBody>
          <a:bodyPr/>
          <a:lstStyle>
            <a:lvl1pPr>
              <a:defRPr sz="4000"/>
            </a:lvl1pPr>
          </a:lstStyle>
          <a:p>
            <a:r>
              <a:rPr lang="it-IT"/>
              <a:t>Fare clic per modificare lo stile del titolo dello schema</a:t>
            </a:r>
            <a:endParaRPr lang="en-US" dirty="0"/>
          </a:p>
        </p:txBody>
      </p:sp>
      <p:sp>
        <p:nvSpPr>
          <p:cNvPr id="14" name="Text Placeholder 3"/>
          <p:cNvSpPr>
            <a:spLocks noGrp="1"/>
          </p:cNvSpPr>
          <p:nvPr>
            <p:ph type="body" sz="half" idx="13"/>
          </p:nvPr>
        </p:nvSpPr>
        <p:spPr bwMode="gray">
          <a:xfrm>
            <a:off x="1945945" y="3678766"/>
            <a:ext cx="7731219" cy="342174"/>
          </a:xfrm>
        </p:spPr>
        <p:txBody>
          <a:bodyPr anchor="t">
            <a:normAutofit/>
          </a:bodyPr>
          <a:lstStyle>
            <a:lvl1pPr marL="0" indent="0">
              <a:buNone/>
              <a:defRPr lang="en-US" sz="1400" b="0" i="0" kern="1200" cap="small" dirty="0">
                <a:solidFill>
                  <a:schemeClr val="accent1">
                    <a:lumMod val="60000"/>
                    <a:lumOff val="40000"/>
                  </a:schemeClr>
                </a:solidFill>
                <a:latin typeface="+mn-lt"/>
                <a:ea typeface="+mn-ea"/>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10" name="Text Placeholder 3"/>
          <p:cNvSpPr>
            <a:spLocks noGrp="1"/>
          </p:cNvSpPr>
          <p:nvPr>
            <p:ph type="body" sz="half" idx="2"/>
          </p:nvPr>
        </p:nvSpPr>
        <p:spPr>
          <a:xfrm>
            <a:off x="1154954" y="5029199"/>
            <a:ext cx="9244897" cy="997857"/>
          </a:xfrm>
        </p:spPr>
        <p:txBody>
          <a:bodyPr anchor="ct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00EFCC59-DD1B-45AF-A52D-046063252699}" type="datetimeFigureOut">
              <a:rPr lang="es-ES" smtClean="0"/>
              <a:t>07/11/2019</a:t>
            </a:fld>
            <a:endParaRPr lang="es-ES"/>
          </a:p>
        </p:txBody>
      </p:sp>
      <p:sp>
        <p:nvSpPr>
          <p:cNvPr id="5" name="Footer Placeholder 4"/>
          <p:cNvSpPr>
            <a:spLocks noGrp="1"/>
          </p:cNvSpPr>
          <p:nvPr>
            <p:ph type="ftr" sz="quarter" idx="11"/>
          </p:nvPr>
        </p:nvSpPr>
        <p:spPr/>
        <p:txBody>
          <a:bodyPr/>
          <a:lstStyle/>
          <a:p>
            <a:endParaRPr lang="es-ES"/>
          </a:p>
        </p:txBody>
      </p:sp>
      <p:sp>
        <p:nvSpPr>
          <p:cNvPr id="19" name="Rectangle 18"/>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1DF80987-7288-4699-BC41-19449B2BF34D}" type="slidenum">
              <a:rPr lang="es-ES" smtClean="0"/>
              <a:t>‹N›</a:t>
            </a:fld>
            <a:endParaRPr lang="es-ES"/>
          </a:p>
        </p:txBody>
      </p:sp>
    </p:spTree>
    <p:extLst>
      <p:ext uri="{BB962C8B-B14F-4D97-AF65-F5344CB8AC3E}">
        <p14:creationId xmlns:p14="http://schemas.microsoft.com/office/powerpoint/2010/main" val="64238645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Scheda nome">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Freeform 5"/>
            <p:cNvSpPr/>
            <p:nvPr/>
          </p:nvSpPr>
          <p:spPr bwMode="gray">
            <a:xfrm rot="21010068">
              <a:off x="8490951" y="4193583"/>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370667"/>
            <a:ext cx="8825660" cy="1822514"/>
          </a:xfrm>
        </p:spPr>
        <p:txBody>
          <a:bodyPr anchor="b"/>
          <a:lstStyle>
            <a:lvl1pPr algn="l">
              <a:defRPr sz="4000" b="0" cap="none"/>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1154954" y="5024967"/>
            <a:ext cx="8825659" cy="860400"/>
          </a:xfrm>
        </p:spPr>
        <p:txBody>
          <a:bodyPr anchor="t"/>
          <a:lstStyle>
            <a:lvl1pPr marL="0" indent="0" algn="l">
              <a:buNone/>
              <a:defRPr sz="2000" cap="none">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00EFCC59-DD1B-45AF-A52D-046063252699}" type="datetimeFigureOut">
              <a:rPr lang="es-ES" smtClean="0"/>
              <a:t>07/11/2019</a:t>
            </a:fld>
            <a:endParaRPr lang="es-ES"/>
          </a:p>
        </p:txBody>
      </p:sp>
      <p:sp>
        <p:nvSpPr>
          <p:cNvPr id="5" name="Footer Placeholder 4"/>
          <p:cNvSpPr>
            <a:spLocks noGrp="1"/>
          </p:cNvSpPr>
          <p:nvPr>
            <p:ph type="ftr" sz="quarter" idx="11"/>
          </p:nvPr>
        </p:nvSpPr>
        <p:spPr/>
        <p:txBody>
          <a:bodyPr/>
          <a:lstStyle/>
          <a:p>
            <a:endParaRPr lang="es-ES"/>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1DF80987-7288-4699-BC41-19449B2BF34D}" type="slidenum">
              <a:rPr lang="es-ES" smtClean="0"/>
              <a:t>‹N›</a:t>
            </a:fld>
            <a:endParaRPr lang="es-ES"/>
          </a:p>
        </p:txBody>
      </p:sp>
    </p:spTree>
    <p:extLst>
      <p:ext uri="{BB962C8B-B14F-4D97-AF65-F5344CB8AC3E}">
        <p14:creationId xmlns:p14="http://schemas.microsoft.com/office/powerpoint/2010/main" val="235641755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onne">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lvl1pPr>
              <a:defRPr sz="3600"/>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1154954" y="2603502"/>
            <a:ext cx="314187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16" name="Text Placeholder 3"/>
          <p:cNvSpPr>
            <a:spLocks noGrp="1"/>
          </p:cNvSpPr>
          <p:nvPr>
            <p:ph type="body" sz="half" idx="15"/>
          </p:nvPr>
        </p:nvSpPr>
        <p:spPr>
          <a:xfrm>
            <a:off x="1154953" y="3179764"/>
            <a:ext cx="3141879"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5" name="Text Placeholder 4"/>
          <p:cNvSpPr>
            <a:spLocks noGrp="1"/>
          </p:cNvSpPr>
          <p:nvPr>
            <p:ph type="body" sz="quarter" idx="3"/>
          </p:nvPr>
        </p:nvSpPr>
        <p:spPr>
          <a:xfrm>
            <a:off x="4512721" y="2603500"/>
            <a:ext cx="3147009"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19" name="Text Placeholder 3"/>
          <p:cNvSpPr>
            <a:spLocks noGrp="1"/>
          </p:cNvSpPr>
          <p:nvPr>
            <p:ph type="body" sz="half" idx="16"/>
          </p:nvPr>
        </p:nvSpPr>
        <p:spPr>
          <a:xfrm>
            <a:off x="4512721" y="3179763"/>
            <a:ext cx="3147009"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14" name="Text Placeholder 4"/>
          <p:cNvSpPr>
            <a:spLocks noGrp="1"/>
          </p:cNvSpPr>
          <p:nvPr>
            <p:ph type="body" sz="quarter" idx="13"/>
          </p:nvPr>
        </p:nvSpPr>
        <p:spPr>
          <a:xfrm>
            <a:off x="7888135" y="2603501"/>
            <a:ext cx="3145730"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20" name="Text Placeholder 3"/>
          <p:cNvSpPr>
            <a:spLocks noGrp="1"/>
          </p:cNvSpPr>
          <p:nvPr>
            <p:ph type="body" sz="half" idx="17"/>
          </p:nvPr>
        </p:nvSpPr>
        <p:spPr>
          <a:xfrm>
            <a:off x="7888329" y="3179762"/>
            <a:ext cx="3145536"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cxnSp>
        <p:nvCxnSpPr>
          <p:cNvPr id="17" name="Straight Connector 16"/>
          <p:cNvCxnSpPr/>
          <p:nvPr/>
        </p:nvCxnSpPr>
        <p:spPr>
          <a:xfrm>
            <a:off x="440397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77240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00EFCC59-DD1B-45AF-A52D-046063252699}" type="datetimeFigureOut">
              <a:rPr lang="es-ES" smtClean="0"/>
              <a:t>07/11/2019</a:t>
            </a:fld>
            <a:endParaRPr lang="es-ES"/>
          </a:p>
        </p:txBody>
      </p:sp>
      <p:sp>
        <p:nvSpPr>
          <p:cNvPr id="8" name="Footer Placeholder 7"/>
          <p:cNvSpPr>
            <a:spLocks noGrp="1"/>
          </p:cNvSpPr>
          <p:nvPr>
            <p:ph type="ftr" sz="quarter" idx="11"/>
          </p:nvPr>
        </p:nvSpPr>
        <p:spPr/>
        <p:txBody>
          <a:bodyPr/>
          <a:lstStyle/>
          <a:p>
            <a:endParaRPr lang="es-ES"/>
          </a:p>
        </p:txBody>
      </p:sp>
      <p:sp>
        <p:nvSpPr>
          <p:cNvPr id="9" name="Slide Number Placeholder 8"/>
          <p:cNvSpPr>
            <a:spLocks noGrp="1"/>
          </p:cNvSpPr>
          <p:nvPr>
            <p:ph type="sldNum" sz="quarter" idx="12"/>
          </p:nvPr>
        </p:nvSpPr>
        <p:spPr/>
        <p:txBody>
          <a:bodyPr/>
          <a:lstStyle/>
          <a:p>
            <a:fld id="{1DF80987-7288-4699-BC41-19449B2BF34D}" type="slidenum">
              <a:rPr lang="es-ES" smtClean="0"/>
              <a:t>‹N›</a:t>
            </a:fld>
            <a:endParaRPr lang="es-ES"/>
          </a:p>
        </p:txBody>
      </p:sp>
    </p:spTree>
    <p:extLst>
      <p:ext uri="{BB962C8B-B14F-4D97-AF65-F5344CB8AC3E}">
        <p14:creationId xmlns:p14="http://schemas.microsoft.com/office/powerpoint/2010/main" val="394205295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colonne immagine">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lvl1pPr>
              <a:defRPr sz="3600"/>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1154954" y="4532844"/>
            <a:ext cx="305043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19" name="Picture Placeholder 2"/>
          <p:cNvSpPr>
            <a:spLocks noGrp="1" noChangeAspect="1"/>
          </p:cNvSpPr>
          <p:nvPr>
            <p:ph type="pic" idx="15"/>
          </p:nvPr>
        </p:nvSpPr>
        <p:spPr>
          <a:xfrm>
            <a:off x="1334553"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a:t>Fare clic sull'icona per inserire un'immagine</a:t>
            </a:r>
            <a:endParaRPr lang="en-US" dirty="0"/>
          </a:p>
        </p:txBody>
      </p:sp>
      <p:sp>
        <p:nvSpPr>
          <p:cNvPr id="22" name="Text Placeholder 3"/>
          <p:cNvSpPr>
            <a:spLocks noGrp="1"/>
          </p:cNvSpPr>
          <p:nvPr>
            <p:ph type="body" sz="half" idx="18"/>
          </p:nvPr>
        </p:nvSpPr>
        <p:spPr>
          <a:xfrm>
            <a:off x="1154954" y="5109106"/>
            <a:ext cx="3050438"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5" name="Text Placeholder 4"/>
          <p:cNvSpPr>
            <a:spLocks noGrp="1"/>
          </p:cNvSpPr>
          <p:nvPr>
            <p:ph type="body" sz="quarter" idx="3"/>
          </p:nvPr>
        </p:nvSpPr>
        <p:spPr>
          <a:xfrm>
            <a:off x="4568865" y="4532844"/>
            <a:ext cx="3050438" cy="576263"/>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1" name="Picture Placeholder 2"/>
          <p:cNvSpPr>
            <a:spLocks noGrp="1" noChangeAspect="1"/>
          </p:cNvSpPr>
          <p:nvPr>
            <p:ph type="pic" idx="21"/>
          </p:nvPr>
        </p:nvSpPr>
        <p:spPr>
          <a:xfrm>
            <a:off x="4748462" y="2603500"/>
            <a:ext cx="2691243"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a:t>Fare clic sull'icona per inserire un'immagine</a:t>
            </a:r>
            <a:endParaRPr lang="en-US" dirty="0"/>
          </a:p>
        </p:txBody>
      </p:sp>
      <p:sp>
        <p:nvSpPr>
          <p:cNvPr id="23" name="Text Placeholder 3"/>
          <p:cNvSpPr>
            <a:spLocks noGrp="1"/>
          </p:cNvSpPr>
          <p:nvPr>
            <p:ph type="body" sz="half" idx="19"/>
          </p:nvPr>
        </p:nvSpPr>
        <p:spPr>
          <a:xfrm>
            <a:off x="4570172" y="5109105"/>
            <a:ext cx="3050438"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14" name="Text Placeholder 4"/>
          <p:cNvSpPr>
            <a:spLocks noGrp="1"/>
          </p:cNvSpPr>
          <p:nvPr>
            <p:ph type="body" sz="quarter" idx="13"/>
          </p:nvPr>
        </p:nvSpPr>
        <p:spPr>
          <a:xfrm>
            <a:off x="7982775" y="4532845"/>
            <a:ext cx="3051095"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2" name="Picture Placeholder 2"/>
          <p:cNvSpPr>
            <a:spLocks noGrp="1" noChangeAspect="1"/>
          </p:cNvSpPr>
          <p:nvPr>
            <p:ph type="pic" idx="22"/>
          </p:nvPr>
        </p:nvSpPr>
        <p:spPr>
          <a:xfrm>
            <a:off x="8163031"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a:t>Fare clic sull'icona per inserire un'immagine</a:t>
            </a:r>
            <a:endParaRPr lang="en-US" dirty="0"/>
          </a:p>
        </p:txBody>
      </p:sp>
      <p:sp>
        <p:nvSpPr>
          <p:cNvPr id="24" name="Text Placeholder 3"/>
          <p:cNvSpPr>
            <a:spLocks noGrp="1"/>
          </p:cNvSpPr>
          <p:nvPr>
            <p:ph type="body" sz="half" idx="20"/>
          </p:nvPr>
        </p:nvSpPr>
        <p:spPr>
          <a:xfrm>
            <a:off x="7982775" y="5109104"/>
            <a:ext cx="3051096"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cxnSp>
        <p:nvCxnSpPr>
          <p:cNvPr id="43" name="Straight Connector 42"/>
          <p:cNvCxnSpPr/>
          <p:nvPr/>
        </p:nvCxnSpPr>
        <p:spPr>
          <a:xfrm>
            <a:off x="440583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44" name="Straight Connector 43"/>
          <p:cNvCxnSpPr/>
          <p:nvPr/>
        </p:nvCxnSpPr>
        <p:spPr>
          <a:xfrm>
            <a:off x="7797802"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00EFCC59-DD1B-45AF-A52D-046063252699}" type="datetimeFigureOut">
              <a:rPr lang="es-ES" smtClean="0"/>
              <a:t>07/11/2019</a:t>
            </a:fld>
            <a:endParaRPr lang="es-ES"/>
          </a:p>
        </p:txBody>
      </p:sp>
      <p:sp>
        <p:nvSpPr>
          <p:cNvPr id="8" name="Footer Placeholder 7"/>
          <p:cNvSpPr>
            <a:spLocks noGrp="1"/>
          </p:cNvSpPr>
          <p:nvPr>
            <p:ph type="ftr" sz="quarter" idx="11"/>
          </p:nvPr>
        </p:nvSpPr>
        <p:spPr>
          <a:xfrm>
            <a:off x="561111" y="6391838"/>
            <a:ext cx="3644282" cy="304801"/>
          </a:xfrm>
        </p:spPr>
        <p:txBody>
          <a:bodyPr/>
          <a:lstStyle/>
          <a:p>
            <a:endParaRPr lang="es-ES"/>
          </a:p>
        </p:txBody>
      </p:sp>
      <p:sp>
        <p:nvSpPr>
          <p:cNvPr id="9" name="Slide Number Placeholder 8"/>
          <p:cNvSpPr>
            <a:spLocks noGrp="1"/>
          </p:cNvSpPr>
          <p:nvPr>
            <p:ph type="sldNum" sz="quarter" idx="12"/>
          </p:nvPr>
        </p:nvSpPr>
        <p:spPr/>
        <p:txBody>
          <a:bodyPr/>
          <a:lstStyle/>
          <a:p>
            <a:fld id="{1DF80987-7288-4699-BC41-19449B2BF34D}" type="slidenum">
              <a:rPr lang="es-ES" smtClean="0"/>
              <a:t>‹N›</a:t>
            </a:fld>
            <a:endParaRPr lang="es-ES"/>
          </a:p>
        </p:txBody>
      </p:sp>
    </p:spTree>
    <p:extLst>
      <p:ext uri="{BB962C8B-B14F-4D97-AF65-F5344CB8AC3E}">
        <p14:creationId xmlns:p14="http://schemas.microsoft.com/office/powerpoint/2010/main" val="209816844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a:xfrm>
            <a:off x="1154954" y="2603500"/>
            <a:ext cx="8825659" cy="3416300"/>
          </a:xfrm>
        </p:spPr>
        <p:txBody>
          <a:bodyPr vert="eaVert" anchor="t" anchorCtr="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a:xfrm>
            <a:off x="10695439" y="6391838"/>
            <a:ext cx="990599" cy="304799"/>
          </a:xfrm>
        </p:spPr>
        <p:txBody>
          <a:bodyPr/>
          <a:lstStyle/>
          <a:p>
            <a:fld id="{00EFCC59-DD1B-45AF-A52D-046063252699}" type="datetimeFigureOut">
              <a:rPr lang="es-ES" smtClean="0"/>
              <a:t>07/11/2019</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1DF80987-7288-4699-BC41-19449B2BF34D}" type="slidenum">
              <a:rPr lang="es-ES" smtClean="0"/>
              <a:t>‹N›</a:t>
            </a:fld>
            <a:endParaRPr lang="es-ES"/>
          </a:p>
        </p:txBody>
      </p:sp>
    </p:spTree>
    <p:extLst>
      <p:ext uri="{BB962C8B-B14F-4D97-AF65-F5344CB8AC3E}">
        <p14:creationId xmlns:p14="http://schemas.microsoft.com/office/powerpoint/2010/main" val="253805592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1_Titolo e testo verticale">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2" name="Rectangle 11"/>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Rectangle 6"/>
            <p:cNvSpPr/>
            <p:nvPr/>
          </p:nvSpPr>
          <p:spPr bwMode="gray">
            <a:xfrm>
              <a:off x="414867" y="402165"/>
              <a:ext cx="6510866"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7" name="Freeform 5"/>
            <p:cNvSpPr/>
            <p:nvPr/>
          </p:nvSpPr>
          <p:spPr bwMode="gray">
            <a:xfrm rot="5101749">
              <a:off x="6294738" y="457773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0" name="Freeform 5"/>
            <p:cNvSpPr/>
            <p:nvPr/>
          </p:nvSpPr>
          <p:spPr bwMode="gray">
            <a:xfrm rot="5400000">
              <a:off x="44492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3"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Vertical Title 1"/>
          <p:cNvSpPr>
            <a:spLocks noGrp="1"/>
          </p:cNvSpPr>
          <p:nvPr>
            <p:ph type="title" orient="vert"/>
          </p:nvPr>
        </p:nvSpPr>
        <p:spPr>
          <a:xfrm>
            <a:off x="8585235" y="1278467"/>
            <a:ext cx="1409965" cy="4748590"/>
          </a:xfrm>
        </p:spPr>
        <p:txBody>
          <a:bodyPr vert="eaVert" anchor="b" anchorCtr="0"/>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a:xfrm>
            <a:off x="1154954" y="1278467"/>
            <a:ext cx="6256025" cy="4748590"/>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a:xfrm>
            <a:off x="10653104" y="6391838"/>
            <a:ext cx="992135" cy="304799"/>
          </a:xfrm>
        </p:spPr>
        <p:txBody>
          <a:bodyPr/>
          <a:lstStyle/>
          <a:p>
            <a:fld id="{00EFCC59-DD1B-45AF-A52D-046063252699}" type="datetimeFigureOut">
              <a:rPr lang="es-ES" smtClean="0"/>
              <a:t>07/11/2019</a:t>
            </a:fld>
            <a:endParaRPr lang="es-ES"/>
          </a:p>
        </p:txBody>
      </p:sp>
      <p:sp>
        <p:nvSpPr>
          <p:cNvPr id="5" name="Footer Placeholder 4"/>
          <p:cNvSpPr>
            <a:spLocks noGrp="1"/>
          </p:cNvSpPr>
          <p:nvPr>
            <p:ph type="ftr" sz="quarter" idx="11"/>
          </p:nvPr>
        </p:nvSpPr>
        <p:spPr/>
        <p:txBody>
          <a:bodyPr/>
          <a:lstStyle/>
          <a:p>
            <a:endParaRPr lang="es-ES"/>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1DF80987-7288-4699-BC41-19449B2BF34D}" type="slidenum">
              <a:rPr lang="es-ES" smtClean="0"/>
              <a:t>‹N›</a:t>
            </a:fld>
            <a:endParaRPr lang="es-ES"/>
          </a:p>
        </p:txBody>
      </p:sp>
    </p:spTree>
    <p:extLst>
      <p:ext uri="{BB962C8B-B14F-4D97-AF65-F5344CB8AC3E}">
        <p14:creationId xmlns:p14="http://schemas.microsoft.com/office/powerpoint/2010/main" val="292996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idx="1"/>
          </p:nvPr>
        </p:nvSpPr>
        <p:spPr>
          <a:xfrm>
            <a:off x="1154954" y="2603500"/>
            <a:ext cx="8825659" cy="3416300"/>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00EFCC59-DD1B-45AF-A52D-046063252699}" type="datetimeFigureOut">
              <a:rPr lang="es-ES" smtClean="0"/>
              <a:t>07/11/2019</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1DF80987-7288-4699-BC41-19449B2BF34D}" type="slidenum">
              <a:rPr lang="es-ES" smtClean="0"/>
              <a:t>‹N›</a:t>
            </a:fld>
            <a:endParaRPr lang="es-ES"/>
          </a:p>
        </p:txBody>
      </p:sp>
    </p:spTree>
    <p:extLst>
      <p:ext uri="{BB962C8B-B14F-4D97-AF65-F5344CB8AC3E}">
        <p14:creationId xmlns:p14="http://schemas.microsoft.com/office/powerpoint/2010/main" val="35598507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Intestazione sezione">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bwMode="gray">
            <a:xfrm>
              <a:off x="7289800" y="402165"/>
              <a:ext cx="44788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5"/>
            <p:cNvSpPr/>
            <p:nvPr/>
          </p:nvSpPr>
          <p:spPr bwMode="gray">
            <a:xfrm rot="16200000">
              <a:off x="3787244"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p:nvPr/>
          </p:nvSpPr>
          <p:spPr bwMode="gray">
            <a:xfrm rot="15922489">
              <a:off x="4698352"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677645"/>
            <a:ext cx="4351025" cy="2283824"/>
          </a:xfrm>
        </p:spPr>
        <p:txBody>
          <a:bodyPr anchor="ctr"/>
          <a:lstStyle>
            <a:lvl1pPr algn="l">
              <a:defRPr sz="4000" b="0" cap="none"/>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6895559" y="2677644"/>
            <a:ext cx="3757545" cy="2283824"/>
          </a:xfrm>
        </p:spPr>
        <p:txBody>
          <a:bodyPr anchor="ctr"/>
          <a:lstStyle>
            <a:lvl1pPr marL="0" indent="0" algn="l">
              <a:buNone/>
              <a:defRPr sz="2000" cap="all">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00EFCC59-DD1B-45AF-A52D-046063252699}" type="datetimeFigureOut">
              <a:rPr lang="es-ES" smtClean="0"/>
              <a:t>07/11/2019</a:t>
            </a:fld>
            <a:endParaRPr lang="es-ES"/>
          </a:p>
        </p:txBody>
      </p:sp>
      <p:sp>
        <p:nvSpPr>
          <p:cNvPr id="5" name="Footer Placeholder 4"/>
          <p:cNvSpPr>
            <a:spLocks noGrp="1"/>
          </p:cNvSpPr>
          <p:nvPr>
            <p:ph type="ftr" sz="quarter" idx="11"/>
          </p:nvPr>
        </p:nvSpPr>
        <p:spPr/>
        <p:txBody>
          <a:bodyPr/>
          <a:lstStyle/>
          <a:p>
            <a:endParaRPr lang="es-ES"/>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1DF80987-7288-4699-BC41-19449B2BF34D}" type="slidenum">
              <a:rPr lang="es-ES" smtClean="0"/>
              <a:t>‹N›</a:t>
            </a:fld>
            <a:endParaRPr lang="es-ES"/>
          </a:p>
        </p:txBody>
      </p:sp>
    </p:spTree>
    <p:extLst>
      <p:ext uri="{BB962C8B-B14F-4D97-AF65-F5344CB8AC3E}">
        <p14:creationId xmlns:p14="http://schemas.microsoft.com/office/powerpoint/2010/main" val="372260399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sz="half" idx="1"/>
          </p:nvPr>
        </p:nvSpPr>
        <p:spPr>
          <a:xfrm>
            <a:off x="1154954" y="2603500"/>
            <a:ext cx="4825158" cy="3416301"/>
          </a:xfrm>
        </p:spPr>
        <p:txBody>
          <a:bodyPr>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Content Placeholder 3"/>
          <p:cNvSpPr>
            <a:spLocks noGrp="1"/>
          </p:cNvSpPr>
          <p:nvPr>
            <p:ph sz="half" idx="2"/>
          </p:nvPr>
        </p:nvSpPr>
        <p:spPr>
          <a:xfrm>
            <a:off x="6208712" y="2603500"/>
            <a:ext cx="4825159" cy="3416300"/>
          </a:xfrm>
        </p:spPr>
        <p:txBody>
          <a:bodyPr>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4"/>
          <p:cNvSpPr>
            <a:spLocks noGrp="1"/>
          </p:cNvSpPr>
          <p:nvPr>
            <p:ph type="dt" sz="half" idx="10"/>
          </p:nvPr>
        </p:nvSpPr>
        <p:spPr/>
        <p:txBody>
          <a:bodyPr/>
          <a:lstStyle/>
          <a:p>
            <a:fld id="{00EFCC59-DD1B-45AF-A52D-046063252699}" type="datetimeFigureOut">
              <a:rPr lang="es-ES" smtClean="0"/>
              <a:t>07/11/2019</a:t>
            </a:fld>
            <a:endParaRPr lang="es-ES"/>
          </a:p>
        </p:txBody>
      </p:sp>
      <p:sp>
        <p:nvSpPr>
          <p:cNvPr id="6" name="Footer Placeholder 5"/>
          <p:cNvSpPr>
            <a:spLocks noGrp="1"/>
          </p:cNvSpPr>
          <p:nvPr>
            <p:ph type="ftr" sz="quarter" idx="11"/>
          </p:nvPr>
        </p:nvSpPr>
        <p:spPr/>
        <p:txBody>
          <a:bodyPr/>
          <a:lstStyle/>
          <a:p>
            <a:endParaRPr lang="es-ES"/>
          </a:p>
        </p:txBody>
      </p:sp>
      <p:sp>
        <p:nvSpPr>
          <p:cNvPr id="7" name="Slide Number Placeholder 6"/>
          <p:cNvSpPr>
            <a:spLocks noGrp="1"/>
          </p:cNvSpPr>
          <p:nvPr>
            <p:ph type="sldNum" sz="quarter" idx="12"/>
          </p:nvPr>
        </p:nvSpPr>
        <p:spPr/>
        <p:txBody>
          <a:bodyPr/>
          <a:lstStyle/>
          <a:p>
            <a:fld id="{1DF80987-7288-4699-BC41-19449B2BF34D}" type="slidenum">
              <a:rPr lang="es-ES" smtClean="0"/>
              <a:t>‹N›</a:t>
            </a:fld>
            <a:endParaRPr lang="es-ES"/>
          </a:p>
        </p:txBody>
      </p:sp>
    </p:spTree>
    <p:extLst>
      <p:ext uri="{BB962C8B-B14F-4D97-AF65-F5344CB8AC3E}">
        <p14:creationId xmlns:p14="http://schemas.microsoft.com/office/powerpoint/2010/main" val="38956716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1154954" y="2603500"/>
            <a:ext cx="4825157"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Content Placeholder 3"/>
          <p:cNvSpPr>
            <a:spLocks noGrp="1"/>
          </p:cNvSpPr>
          <p:nvPr>
            <p:ph sz="half" idx="2"/>
          </p:nvPr>
        </p:nvSpPr>
        <p:spPr>
          <a:xfrm>
            <a:off x="1154954" y="3179762"/>
            <a:ext cx="4825158" cy="2840039"/>
          </a:xfrm>
        </p:spPr>
        <p:txBody>
          <a:bodyPr>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p:nvPr>
        </p:nvSpPr>
        <p:spPr>
          <a:xfrm>
            <a:off x="6208712" y="2603500"/>
            <a:ext cx="482515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Content Placeholder 5"/>
          <p:cNvSpPr>
            <a:spLocks noGrp="1"/>
          </p:cNvSpPr>
          <p:nvPr>
            <p:ph sz="quarter" idx="4"/>
          </p:nvPr>
        </p:nvSpPr>
        <p:spPr>
          <a:xfrm>
            <a:off x="6208712" y="3179762"/>
            <a:ext cx="4825159" cy="2840039"/>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p:cNvSpPr>
            <a:spLocks noGrp="1"/>
          </p:cNvSpPr>
          <p:nvPr>
            <p:ph type="dt" sz="half" idx="10"/>
          </p:nvPr>
        </p:nvSpPr>
        <p:spPr/>
        <p:txBody>
          <a:bodyPr/>
          <a:lstStyle/>
          <a:p>
            <a:fld id="{00EFCC59-DD1B-45AF-A52D-046063252699}" type="datetimeFigureOut">
              <a:rPr lang="es-ES" smtClean="0"/>
              <a:t>07/11/2019</a:t>
            </a:fld>
            <a:endParaRPr lang="es-ES"/>
          </a:p>
        </p:txBody>
      </p:sp>
      <p:sp>
        <p:nvSpPr>
          <p:cNvPr id="8" name="Footer Placeholder 7"/>
          <p:cNvSpPr>
            <a:spLocks noGrp="1"/>
          </p:cNvSpPr>
          <p:nvPr>
            <p:ph type="ftr" sz="quarter" idx="11"/>
          </p:nvPr>
        </p:nvSpPr>
        <p:spPr/>
        <p:txBody>
          <a:bodyPr/>
          <a:lstStyle/>
          <a:p>
            <a:endParaRPr lang="es-ES"/>
          </a:p>
        </p:txBody>
      </p:sp>
      <p:sp>
        <p:nvSpPr>
          <p:cNvPr id="9" name="Slide Number Placeholder 8"/>
          <p:cNvSpPr>
            <a:spLocks noGrp="1"/>
          </p:cNvSpPr>
          <p:nvPr>
            <p:ph type="sldNum" sz="quarter" idx="12"/>
          </p:nvPr>
        </p:nvSpPr>
        <p:spPr/>
        <p:txBody>
          <a:bodyPr/>
          <a:lstStyle/>
          <a:p>
            <a:fld id="{1DF80987-7288-4699-BC41-19449B2BF34D}" type="slidenum">
              <a:rPr lang="es-ES" smtClean="0"/>
              <a:t>‹N›</a:t>
            </a:fld>
            <a:endParaRPr lang="es-ES"/>
          </a:p>
        </p:txBody>
      </p:sp>
    </p:spTree>
    <p:extLst>
      <p:ext uri="{BB962C8B-B14F-4D97-AF65-F5344CB8AC3E}">
        <p14:creationId xmlns:p14="http://schemas.microsoft.com/office/powerpoint/2010/main" val="14096505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9" name="Title 1"/>
          <p:cNvSpPr>
            <a:spLocks noGrp="1"/>
          </p:cNvSpPr>
          <p:nvPr>
            <p:ph type="title"/>
          </p:nvPr>
        </p:nvSpPr>
        <p:spPr>
          <a:xfrm>
            <a:off x="1154954" y="973668"/>
            <a:ext cx="8761413" cy="706964"/>
          </a:xfrm>
        </p:spPr>
        <p:txBody>
          <a:bodyPr/>
          <a:lstStyle>
            <a:lvl1pPr>
              <a:defRPr/>
            </a:lvl1pPr>
          </a:lstStyle>
          <a:p>
            <a:r>
              <a:rPr lang="it-IT"/>
              <a:t>Fare clic per modificare lo stile del titolo dello schema</a:t>
            </a:r>
            <a:endParaRPr lang="en-US" dirty="0"/>
          </a:p>
        </p:txBody>
      </p:sp>
      <p:sp>
        <p:nvSpPr>
          <p:cNvPr id="3" name="Date Placeholder 2"/>
          <p:cNvSpPr>
            <a:spLocks noGrp="1"/>
          </p:cNvSpPr>
          <p:nvPr>
            <p:ph type="dt" sz="half" idx="10"/>
          </p:nvPr>
        </p:nvSpPr>
        <p:spPr/>
        <p:txBody>
          <a:bodyPr/>
          <a:lstStyle/>
          <a:p>
            <a:fld id="{00EFCC59-DD1B-45AF-A52D-046063252699}" type="datetimeFigureOut">
              <a:rPr lang="es-ES" smtClean="0"/>
              <a:t>07/11/2019</a:t>
            </a:fld>
            <a:endParaRPr lang="es-ES"/>
          </a:p>
        </p:txBody>
      </p:sp>
      <p:sp>
        <p:nvSpPr>
          <p:cNvPr id="4" name="Footer Placeholder 3"/>
          <p:cNvSpPr>
            <a:spLocks noGrp="1"/>
          </p:cNvSpPr>
          <p:nvPr>
            <p:ph type="ftr" sz="quarter" idx="11"/>
          </p:nvPr>
        </p:nvSpPr>
        <p:spPr/>
        <p:txBody>
          <a:bodyPr/>
          <a:lstStyle/>
          <a:p>
            <a:endParaRPr lang="es-ES"/>
          </a:p>
        </p:txBody>
      </p:sp>
      <p:sp>
        <p:nvSpPr>
          <p:cNvPr id="5" name="Slide Number Placeholder 4"/>
          <p:cNvSpPr>
            <a:spLocks noGrp="1"/>
          </p:cNvSpPr>
          <p:nvPr>
            <p:ph type="sldNum" sz="quarter" idx="12"/>
          </p:nvPr>
        </p:nvSpPr>
        <p:spPr/>
        <p:txBody>
          <a:bodyPr/>
          <a:lstStyle/>
          <a:p>
            <a:fld id="{1DF80987-7288-4699-BC41-19449B2BF34D}" type="slidenum">
              <a:rPr lang="es-ES" smtClean="0"/>
              <a:t>‹N›</a:t>
            </a:fld>
            <a:endParaRPr lang="es-ES"/>
          </a:p>
        </p:txBody>
      </p:sp>
    </p:spTree>
    <p:extLst>
      <p:ext uri="{BB962C8B-B14F-4D97-AF65-F5344CB8AC3E}">
        <p14:creationId xmlns:p14="http://schemas.microsoft.com/office/powerpoint/2010/main" val="42199942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0EFCC59-DD1B-45AF-A52D-046063252699}" type="datetimeFigureOut">
              <a:rPr lang="es-ES" smtClean="0"/>
              <a:t>07/11/2019</a:t>
            </a:fld>
            <a:endParaRPr lang="es-ES"/>
          </a:p>
        </p:txBody>
      </p:sp>
      <p:sp>
        <p:nvSpPr>
          <p:cNvPr id="3" name="Footer Placeholder 2"/>
          <p:cNvSpPr>
            <a:spLocks noGrp="1"/>
          </p:cNvSpPr>
          <p:nvPr>
            <p:ph type="ftr" sz="quarter" idx="11"/>
          </p:nvPr>
        </p:nvSpPr>
        <p:spPr/>
        <p:txBody>
          <a:bodyPr/>
          <a:lstStyle/>
          <a:p>
            <a:endParaRPr lang="es-ES"/>
          </a:p>
        </p:txBody>
      </p:sp>
      <p:sp>
        <p:nvSpPr>
          <p:cNvPr id="7" name="Rectangle 6"/>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4" name="Slide Number Placeholder 3"/>
          <p:cNvSpPr>
            <a:spLocks noGrp="1"/>
          </p:cNvSpPr>
          <p:nvPr>
            <p:ph type="sldNum" sz="quarter" idx="12"/>
          </p:nvPr>
        </p:nvSpPr>
        <p:spPr/>
        <p:txBody>
          <a:bodyPr/>
          <a:lstStyle/>
          <a:p>
            <a:fld id="{1DF80987-7288-4699-BC41-19449B2BF34D}" type="slidenum">
              <a:rPr lang="es-ES" smtClean="0"/>
              <a:t>‹N›</a:t>
            </a:fld>
            <a:endParaRPr lang="es-ES"/>
          </a:p>
        </p:txBody>
      </p:sp>
    </p:spTree>
    <p:extLst>
      <p:ext uri="{BB962C8B-B14F-4D97-AF65-F5344CB8AC3E}">
        <p14:creationId xmlns:p14="http://schemas.microsoft.com/office/powerpoint/2010/main" val="1574450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to con didascalia">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bwMode="gray">
            <a:xfrm>
              <a:off x="5713412" y="402165"/>
              <a:ext cx="6055253"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8" name="Freeform 5"/>
            <p:cNvSpPr/>
            <p:nvPr/>
          </p:nvSpPr>
          <p:spPr bwMode="gray">
            <a:xfrm rot="15922489">
              <a:off x="3140485"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rot="16200000">
              <a:off x="2229377"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5" y="1295400"/>
            <a:ext cx="2793158" cy="1600200"/>
          </a:xfrm>
        </p:spPr>
        <p:txBody>
          <a:bodyPr anchor="b"/>
          <a:lstStyle>
            <a:lvl1pPr algn="l">
              <a:defRPr sz="2400" b="0"/>
            </a:lvl1pPr>
          </a:lstStyle>
          <a:p>
            <a:r>
              <a:rPr lang="it-IT"/>
              <a:t>Fare clic per modificare lo stile del titolo dello schema</a:t>
            </a:r>
            <a:endParaRPr lang="en-US" dirty="0"/>
          </a:p>
        </p:txBody>
      </p:sp>
      <p:sp>
        <p:nvSpPr>
          <p:cNvPr id="3" name="Content Placeholder 2"/>
          <p:cNvSpPr>
            <a:spLocks noGrp="1"/>
          </p:cNvSpPr>
          <p:nvPr>
            <p:ph idx="1"/>
          </p:nvPr>
        </p:nvSpPr>
        <p:spPr>
          <a:xfrm>
            <a:off x="5781146" y="1447800"/>
            <a:ext cx="5190066" cy="4572000"/>
          </a:xfrm>
        </p:spPr>
        <p:txBody>
          <a:bodyPr anchor="ctr">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Text Placeholder 3"/>
          <p:cNvSpPr>
            <a:spLocks noGrp="1"/>
          </p:cNvSpPr>
          <p:nvPr>
            <p:ph type="body" sz="half" idx="2"/>
          </p:nvPr>
        </p:nvSpPr>
        <p:spPr bwMode="gray">
          <a:xfrm>
            <a:off x="1154954" y="3129280"/>
            <a:ext cx="2793158" cy="2895599"/>
          </a:xfrm>
        </p:spPr>
        <p:txBody>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00EFCC59-DD1B-45AF-A52D-046063252699}" type="datetimeFigureOut">
              <a:rPr lang="es-ES" smtClean="0"/>
              <a:t>07/11/2019</a:t>
            </a:fld>
            <a:endParaRPr lang="es-ES"/>
          </a:p>
        </p:txBody>
      </p:sp>
      <p:sp>
        <p:nvSpPr>
          <p:cNvPr id="6" name="Footer Placeholder 5"/>
          <p:cNvSpPr>
            <a:spLocks noGrp="1"/>
          </p:cNvSpPr>
          <p:nvPr>
            <p:ph type="ftr" sz="quarter" idx="11"/>
          </p:nvPr>
        </p:nvSpPr>
        <p:spPr/>
        <p:txBody>
          <a:bodyPr/>
          <a:lstStyle/>
          <a:p>
            <a:endParaRPr lang="es-ES"/>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1DF80987-7288-4699-BC41-19449B2BF34D}" type="slidenum">
              <a:rPr lang="es-ES" smtClean="0"/>
              <a:t>‹N›</a:t>
            </a:fld>
            <a:endParaRPr lang="es-ES"/>
          </a:p>
        </p:txBody>
      </p:sp>
    </p:spTree>
    <p:extLst>
      <p:ext uri="{BB962C8B-B14F-4D97-AF65-F5344CB8AC3E}">
        <p14:creationId xmlns:p14="http://schemas.microsoft.com/office/powerpoint/2010/main" val="38228044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magine con didascalia">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bwMode="gray">
            <a:xfrm>
              <a:off x="6172200" y="402165"/>
              <a:ext cx="55964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22" name="Freeform 5"/>
            <p:cNvSpPr/>
            <p:nvPr/>
          </p:nvSpPr>
          <p:spPr bwMode="gray">
            <a:xfrm rot="15922489">
              <a:off x="4203594"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rot="16200000">
              <a:off x="32954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5" y="1693333"/>
            <a:ext cx="3865134" cy="1735667"/>
          </a:xfrm>
        </p:spPr>
        <p:txBody>
          <a:bodyPr anchor="b">
            <a:normAutofit/>
          </a:bodyPr>
          <a:lstStyle>
            <a:lvl1pPr algn="l">
              <a:defRPr sz="3600" b="0"/>
            </a:lvl1pPr>
          </a:lstStyle>
          <a:p>
            <a:r>
              <a:rPr lang="it-IT"/>
              <a:t>Fare clic per modificare lo stile del titolo dello schema</a:t>
            </a:r>
            <a:endParaRPr lang="en-US" dirty="0"/>
          </a:p>
        </p:txBody>
      </p:sp>
      <p:sp>
        <p:nvSpPr>
          <p:cNvPr id="3" name="Picture Placeholder 2"/>
          <p:cNvSpPr>
            <a:spLocks noGrp="1" noChangeAspect="1"/>
          </p:cNvSpPr>
          <p:nvPr>
            <p:ph type="pic" idx="1"/>
          </p:nvPr>
        </p:nvSpPr>
        <p:spPr>
          <a:xfrm>
            <a:off x="6547870" y="1143000"/>
            <a:ext cx="3227193"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marL="0" lvl="0" indent="0" algn="ctr">
              <a:buNone/>
            </a:pPr>
            <a:r>
              <a:rPr lang="it-IT"/>
              <a:t>Fare clic sull'icona per inserire un'immagine</a:t>
            </a:r>
            <a:endParaRPr lang="en-US" dirty="0"/>
          </a:p>
        </p:txBody>
      </p:sp>
      <p:sp>
        <p:nvSpPr>
          <p:cNvPr id="4" name="Text Placeholder 3"/>
          <p:cNvSpPr>
            <a:spLocks noGrp="1"/>
          </p:cNvSpPr>
          <p:nvPr>
            <p:ph type="body" sz="half" idx="2"/>
          </p:nvPr>
        </p:nvSpPr>
        <p:spPr bwMode="gray">
          <a:xfrm>
            <a:off x="1154954" y="3657600"/>
            <a:ext cx="3859212" cy="1371600"/>
          </a:xfrm>
        </p:spPr>
        <p:txBody>
          <a:bodyPr>
            <a:normAutofit/>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00EFCC59-DD1B-45AF-A52D-046063252699}" type="datetimeFigureOut">
              <a:rPr lang="es-ES" smtClean="0"/>
              <a:t>07/11/2019</a:t>
            </a:fld>
            <a:endParaRPr lang="es-ES"/>
          </a:p>
        </p:txBody>
      </p:sp>
      <p:sp>
        <p:nvSpPr>
          <p:cNvPr id="6" name="Footer Placeholder 5"/>
          <p:cNvSpPr>
            <a:spLocks noGrp="1"/>
          </p:cNvSpPr>
          <p:nvPr>
            <p:ph type="ftr" sz="quarter" idx="11"/>
          </p:nvPr>
        </p:nvSpPr>
        <p:spPr/>
        <p:txBody>
          <a:bodyPr/>
          <a:lstStyle/>
          <a:p>
            <a:endParaRPr lang="es-ES"/>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1DF80987-7288-4699-BC41-19449B2BF34D}" type="slidenum">
              <a:rPr lang="es-ES" smtClean="0"/>
              <a:t>‹N›</a:t>
            </a:fld>
            <a:endParaRPr lang="es-ES"/>
          </a:p>
        </p:txBody>
      </p:sp>
    </p:spTree>
    <p:extLst>
      <p:ext uri="{BB962C8B-B14F-4D97-AF65-F5344CB8AC3E}">
        <p14:creationId xmlns:p14="http://schemas.microsoft.com/office/powerpoint/2010/main" val="22947008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jpe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7" name="Rectangle 6"/>
            <p:cNvSpPr/>
            <p:nvPr/>
          </p:nvSpPr>
          <p:spPr>
            <a:xfrm>
              <a:off x="0" y="0"/>
              <a:ext cx="12192000" cy="6858000"/>
            </a:xfrm>
            <a:prstGeom prst="rect">
              <a:avLst/>
            </a:prstGeom>
            <a:blipFill>
              <a:blip r:embed="rId19">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Freeform 5"/>
            <p:cNvSpPr/>
            <p:nvPr/>
          </p:nvSpPr>
          <p:spPr bwMode="gray">
            <a:xfrm rot="21010068">
              <a:off x="8490951" y="17975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9" name="Freeform 5"/>
            <p:cNvSpPr/>
            <p:nvPr/>
          </p:nvSpPr>
          <p:spPr bwMode="gray">
            <a:xfrm>
              <a:off x="459506" y="1866405"/>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4"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Placeholder 1"/>
          <p:cNvSpPr>
            <a:spLocks noGrp="1"/>
          </p:cNvSpPr>
          <p:nvPr>
            <p:ph type="title"/>
          </p:nvPr>
        </p:nvSpPr>
        <p:spPr bwMode="gray">
          <a:xfrm>
            <a:off x="1154954" y="973668"/>
            <a:ext cx="8761413" cy="706964"/>
          </a:xfrm>
          <a:prstGeom prst="rect">
            <a:avLst/>
          </a:prstGeom>
        </p:spPr>
        <p:txBody>
          <a:bodyPr vert="horz" lIns="91440" tIns="45720" rIns="91440" bIns="45720" rtlCol="0" anchor="ctr">
            <a:noAutofit/>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1154954" y="2603500"/>
            <a:ext cx="8761413" cy="3416300"/>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2"/>
          </p:nvPr>
        </p:nvSpPr>
        <p:spPr>
          <a:xfrm>
            <a:off x="10653104" y="6391838"/>
            <a:ext cx="990599" cy="304799"/>
          </a:xfrm>
          <a:prstGeom prst="rect">
            <a:avLst/>
          </a:prstGeom>
        </p:spPr>
        <p:txBody>
          <a:bodyPr vert="horz" lIns="91440" tIns="45720" rIns="91440" bIns="45720" rtlCol="0" anchor="ctr"/>
          <a:lstStyle>
            <a:lvl1pPr algn="r">
              <a:defRPr sz="1000" b="1" i="0">
                <a:solidFill>
                  <a:schemeClr val="accent1"/>
                </a:solidFill>
              </a:defRPr>
            </a:lvl1pPr>
          </a:lstStyle>
          <a:p>
            <a:fld id="{00EFCC59-DD1B-45AF-A52D-046063252699}" type="datetimeFigureOut">
              <a:rPr lang="es-ES" smtClean="0"/>
              <a:t>07/11/2019</a:t>
            </a:fld>
            <a:endParaRPr lang="es-ES"/>
          </a:p>
        </p:txBody>
      </p:sp>
      <p:sp>
        <p:nvSpPr>
          <p:cNvPr id="5" name="Footer Placeholder 4"/>
          <p:cNvSpPr>
            <a:spLocks noGrp="1"/>
          </p:cNvSpPr>
          <p:nvPr>
            <p:ph type="ftr" sz="quarter" idx="3"/>
          </p:nvPr>
        </p:nvSpPr>
        <p:spPr>
          <a:xfrm>
            <a:off x="561110" y="6391838"/>
            <a:ext cx="3859795" cy="304801"/>
          </a:xfrm>
          <a:prstGeom prst="rect">
            <a:avLst/>
          </a:prstGeom>
        </p:spPr>
        <p:txBody>
          <a:bodyPr vert="horz" lIns="91440" tIns="45720" rIns="91440" bIns="45720" rtlCol="0" anchor="ctr"/>
          <a:lstStyle>
            <a:lvl1pPr algn="l">
              <a:defRPr sz="1000" b="1" i="0">
                <a:solidFill>
                  <a:schemeClr val="accent1"/>
                </a:solidFill>
              </a:defRPr>
            </a:lvl1pPr>
          </a:lstStyle>
          <a:p>
            <a:endParaRPr lang="es-ES"/>
          </a:p>
        </p:txBody>
      </p:sp>
      <p:sp>
        <p:nvSpPr>
          <p:cNvPr id="21" name="Rectangle 20"/>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bg1"/>
                </a:solidFill>
              </a:defRPr>
            </a:lvl1pPr>
          </a:lstStyle>
          <a:p>
            <a:fld id="{1DF80987-7288-4699-BC41-19449B2BF34D}" type="slidenum">
              <a:rPr lang="es-ES" smtClean="0"/>
              <a:t>‹N›</a:t>
            </a:fld>
            <a:endParaRPr lang="es-ES"/>
          </a:p>
        </p:txBody>
      </p:sp>
    </p:spTree>
    <p:extLst>
      <p:ext uri="{BB962C8B-B14F-4D97-AF65-F5344CB8AC3E}">
        <p14:creationId xmlns:p14="http://schemas.microsoft.com/office/powerpoint/2010/main" val="335488883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hyperlink" Target="https://es.wikipedia.org/wiki/1619" TargetMode="External"/><Relationship Id="rId3" Type="http://schemas.openxmlformats.org/officeDocument/2006/relationships/image" Target="../media/image15.jpeg"/><Relationship Id="rId7" Type="http://schemas.openxmlformats.org/officeDocument/2006/relationships/hyperlink" Target="https://es.wikipedia.org/wiki/Circa" TargetMode="External"/><Relationship Id="rId2" Type="http://schemas.openxmlformats.org/officeDocument/2006/relationships/image" Target="../media/image14.jpeg"/><Relationship Id="rId1" Type="http://schemas.openxmlformats.org/officeDocument/2006/relationships/slideLayout" Target="../slideLayouts/slideLayout7.xml"/><Relationship Id="rId6" Type="http://schemas.openxmlformats.org/officeDocument/2006/relationships/hyperlink" Target="https://es.wikipedia.org/wiki/Peter_Paul_Rubens" TargetMode="External"/><Relationship Id="rId5" Type="http://schemas.openxmlformats.org/officeDocument/2006/relationships/image" Target="../media/image17.png"/><Relationship Id="rId10" Type="http://schemas.openxmlformats.org/officeDocument/2006/relationships/hyperlink" Target="https://es.wikipedia.org/wiki/M%C3%BAnich" TargetMode="External"/><Relationship Id="rId4" Type="http://schemas.openxmlformats.org/officeDocument/2006/relationships/image" Target="../media/image16.png"/><Relationship Id="rId9" Type="http://schemas.openxmlformats.org/officeDocument/2006/relationships/hyperlink" Target="https://es.wikipedia.org/wiki/Alte_Pinakothek"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jpeg"/><Relationship Id="rId1" Type="http://schemas.openxmlformats.org/officeDocument/2006/relationships/slideLayout" Target="../slideLayouts/slideLayout7.xml"/><Relationship Id="rId5" Type="http://schemas.openxmlformats.org/officeDocument/2006/relationships/image" Target="../media/image22.png"/><Relationship Id="rId4" Type="http://schemas.openxmlformats.org/officeDocument/2006/relationships/image" Target="../media/image21.png"/></Relationships>
</file>

<file path=ppt/slides/_rels/slide13.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1.jpeg"/><Relationship Id="rId1" Type="http://schemas.openxmlformats.org/officeDocument/2006/relationships/slideLayout" Target="../slideLayouts/slideLayout7.xml"/><Relationship Id="rId5" Type="http://schemas.openxmlformats.org/officeDocument/2006/relationships/image" Target="../media/image32.png"/><Relationship Id="rId4" Type="http://schemas.openxmlformats.org/officeDocument/2006/relationships/image" Target="../media/image31.png"/></Relationships>
</file>

<file path=ppt/slides/_rels/slide21.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3.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1.jpeg"/><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7.xml"/><Relationship Id="rId4" Type="http://schemas.openxmlformats.org/officeDocument/2006/relationships/image" Target="../media/image8.png"/></Relationships>
</file>

<file path=ppt/slides/_rels/slide8.xml.rels><?xml version="1.0" encoding="UTF-8" standalone="yes"?>
<Relationships xmlns="http://schemas.openxmlformats.org/package/2006/relationships"><Relationship Id="rId8" Type="http://schemas.openxmlformats.org/officeDocument/2006/relationships/hyperlink" Target="https://it.wikipedia.org/wiki/1544" TargetMode="External"/><Relationship Id="rId3" Type="http://schemas.openxmlformats.org/officeDocument/2006/relationships/image" Target="../media/image10.png"/><Relationship Id="rId7" Type="http://schemas.openxmlformats.org/officeDocument/2006/relationships/hyperlink" Target="https://it.wikipedia.org/wiki/Cosmographia_universalis" TargetMode="External"/><Relationship Id="rId2" Type="http://schemas.openxmlformats.org/officeDocument/2006/relationships/image" Target="../media/image9.png"/><Relationship Id="rId1" Type="http://schemas.openxmlformats.org/officeDocument/2006/relationships/slideLayout" Target="../slideLayouts/slideLayout7.xml"/><Relationship Id="rId6" Type="http://schemas.openxmlformats.org/officeDocument/2006/relationships/hyperlink" Target="https://it.wikipedia.org/wiki/Incisione" TargetMode="External"/><Relationship Id="rId5" Type="http://schemas.openxmlformats.org/officeDocument/2006/relationships/hyperlink" Target="https://it.wikipedia.org/wiki/1493" TargetMode="External"/><Relationship Id="rId4" Type="http://schemas.openxmlformats.org/officeDocument/2006/relationships/hyperlink" Target="https://it.wikipedia.org/wiki/Cronache_di_Norimberga" TargetMode="External"/><Relationship Id="rId9" Type="http://schemas.openxmlformats.org/officeDocument/2006/relationships/hyperlink" Target="https://it.wikipedia.org/wiki/Sebastian_M%C3%BCnster"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jpeg"/><Relationship Id="rId1" Type="http://schemas.openxmlformats.org/officeDocument/2006/relationships/slideLayout" Target="../slideLayouts/slideLayout7.xml"/><Relationship Id="rId4"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BB28C2E-917B-4FED-A96F-74F7C4E328CF}"/>
              </a:ext>
            </a:extLst>
          </p:cNvPr>
          <p:cNvSpPr>
            <a:spLocks noGrp="1"/>
          </p:cNvSpPr>
          <p:nvPr>
            <p:ph type="ctrTitle"/>
          </p:nvPr>
        </p:nvSpPr>
        <p:spPr/>
        <p:txBody>
          <a:bodyPr/>
          <a:lstStyle/>
          <a:p>
            <a:r>
              <a:rPr lang="it-IT" dirty="0"/>
              <a:t>Selvaggi, mostri cannibali</a:t>
            </a:r>
            <a:br>
              <a:rPr lang="it-IT" dirty="0"/>
            </a:br>
            <a:endParaRPr lang="es-ES" dirty="0"/>
          </a:p>
        </p:txBody>
      </p:sp>
      <p:sp>
        <p:nvSpPr>
          <p:cNvPr id="3" name="Sottotitolo 2">
            <a:extLst>
              <a:ext uri="{FF2B5EF4-FFF2-40B4-BE49-F238E27FC236}">
                <a16:creationId xmlns:a16="http://schemas.microsoft.com/office/drawing/2014/main" id="{3EBE5AC9-588C-49AF-8597-930050B68DEA}"/>
              </a:ext>
            </a:extLst>
          </p:cNvPr>
          <p:cNvSpPr>
            <a:spLocks noGrp="1"/>
          </p:cNvSpPr>
          <p:nvPr>
            <p:ph type="subTitle" idx="1"/>
          </p:nvPr>
        </p:nvSpPr>
        <p:spPr/>
        <p:txBody>
          <a:bodyPr/>
          <a:lstStyle/>
          <a:p>
            <a:r>
              <a:rPr lang="it-IT" dirty="0"/>
              <a:t>Stefano Tedeschi</a:t>
            </a:r>
          </a:p>
          <a:p>
            <a:r>
              <a:rPr lang="it-IT" dirty="0"/>
              <a:t>Sapienza Università di Roma</a:t>
            </a:r>
            <a:endParaRPr lang="es-ES" dirty="0"/>
          </a:p>
        </p:txBody>
      </p:sp>
    </p:spTree>
    <p:extLst>
      <p:ext uri="{BB962C8B-B14F-4D97-AF65-F5344CB8AC3E}">
        <p14:creationId xmlns:p14="http://schemas.microsoft.com/office/powerpoint/2010/main" val="304675954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1 Imagen" descr="amazzoni.jpg">
            <a:extLst>
              <a:ext uri="{FF2B5EF4-FFF2-40B4-BE49-F238E27FC236}">
                <a16:creationId xmlns:a16="http://schemas.microsoft.com/office/drawing/2014/main" id="{76F84B6D-31FF-4BA8-9964-1982D8834960}"/>
              </a:ext>
            </a:extLst>
          </p:cNvPr>
          <p:cNvPicPr>
            <a:picLocks noChangeAspect="1"/>
          </p:cNvPicPr>
          <p:nvPr/>
        </p:nvPicPr>
        <p:blipFill>
          <a:blip r:embed="rId2" cstate="print"/>
          <a:stretch>
            <a:fillRect/>
          </a:stretch>
        </p:blipFill>
        <p:spPr>
          <a:xfrm>
            <a:off x="395265" y="446597"/>
            <a:ext cx="3105528" cy="2696650"/>
          </a:xfrm>
          <a:prstGeom prst="rect">
            <a:avLst/>
          </a:prstGeom>
        </p:spPr>
      </p:pic>
      <p:pic>
        <p:nvPicPr>
          <p:cNvPr id="3" name="4 Imagen" descr="amazzone.jpg">
            <a:extLst>
              <a:ext uri="{FF2B5EF4-FFF2-40B4-BE49-F238E27FC236}">
                <a16:creationId xmlns:a16="http://schemas.microsoft.com/office/drawing/2014/main" id="{0AA5B6A9-2BAE-43C1-A729-9CA1F1F18C1A}"/>
              </a:ext>
            </a:extLst>
          </p:cNvPr>
          <p:cNvPicPr>
            <a:picLocks noChangeAspect="1"/>
          </p:cNvPicPr>
          <p:nvPr/>
        </p:nvPicPr>
        <p:blipFill>
          <a:blip r:embed="rId3" cstate="print"/>
          <a:stretch>
            <a:fillRect/>
          </a:stretch>
        </p:blipFill>
        <p:spPr>
          <a:xfrm>
            <a:off x="3985163" y="3271834"/>
            <a:ext cx="1387845" cy="3479066"/>
          </a:xfrm>
          <a:prstGeom prst="rect">
            <a:avLst/>
          </a:prstGeom>
        </p:spPr>
      </p:pic>
      <p:sp>
        <p:nvSpPr>
          <p:cNvPr id="4" name="8 CuadroTexto">
            <a:extLst>
              <a:ext uri="{FF2B5EF4-FFF2-40B4-BE49-F238E27FC236}">
                <a16:creationId xmlns:a16="http://schemas.microsoft.com/office/drawing/2014/main" id="{68DDBB01-0FC0-42BF-9165-C903A2C2147E}"/>
              </a:ext>
            </a:extLst>
          </p:cNvPr>
          <p:cNvSpPr txBox="1"/>
          <p:nvPr/>
        </p:nvSpPr>
        <p:spPr>
          <a:xfrm>
            <a:off x="395265" y="3143247"/>
            <a:ext cx="3249864" cy="707886"/>
          </a:xfrm>
          <a:prstGeom prst="rect">
            <a:avLst/>
          </a:prstGeom>
          <a:noFill/>
        </p:spPr>
        <p:txBody>
          <a:bodyPr wrap="none" rtlCol="0">
            <a:spAutoFit/>
          </a:bodyPr>
          <a:lstStyle/>
          <a:p>
            <a:r>
              <a:rPr lang="it-IT" sz="2000" b="1" dirty="0"/>
              <a:t>Theodore de Bry, Amazzoni, </a:t>
            </a:r>
          </a:p>
          <a:p>
            <a:r>
              <a:rPr lang="it-IT" sz="2000" b="1" dirty="0"/>
              <a:t>da America, tertia pars, 1592</a:t>
            </a:r>
            <a:endParaRPr lang="es-ES" sz="2000" b="1" dirty="0"/>
          </a:p>
        </p:txBody>
      </p:sp>
      <p:sp>
        <p:nvSpPr>
          <p:cNvPr id="5" name="7 CuadroTexto">
            <a:extLst>
              <a:ext uri="{FF2B5EF4-FFF2-40B4-BE49-F238E27FC236}">
                <a16:creationId xmlns:a16="http://schemas.microsoft.com/office/drawing/2014/main" id="{0E474400-B556-4443-9F9C-A9718014E3A5}"/>
              </a:ext>
            </a:extLst>
          </p:cNvPr>
          <p:cNvSpPr txBox="1"/>
          <p:nvPr/>
        </p:nvSpPr>
        <p:spPr>
          <a:xfrm>
            <a:off x="5713042" y="5114928"/>
            <a:ext cx="2357422" cy="1015663"/>
          </a:xfrm>
          <a:prstGeom prst="rect">
            <a:avLst/>
          </a:prstGeom>
          <a:noFill/>
        </p:spPr>
        <p:txBody>
          <a:bodyPr wrap="square" rtlCol="0">
            <a:spAutoFit/>
          </a:bodyPr>
          <a:lstStyle/>
          <a:p>
            <a:r>
              <a:rPr lang="it-IT" sz="2000" b="1" dirty="0"/>
              <a:t>Ulisse Aldrovandi</a:t>
            </a:r>
          </a:p>
          <a:p>
            <a:r>
              <a:rPr lang="it-IT" sz="2000" b="1" dirty="0"/>
              <a:t>“Amazzone”, da</a:t>
            </a:r>
          </a:p>
          <a:p>
            <a:r>
              <a:rPr lang="it-IT" sz="2000" b="1" dirty="0"/>
              <a:t>Ornithologiae, 1599</a:t>
            </a:r>
            <a:endParaRPr lang="es-ES" sz="2000" b="1" dirty="0"/>
          </a:p>
        </p:txBody>
      </p:sp>
      <p:pic>
        <p:nvPicPr>
          <p:cNvPr id="7" name="Immagine 6">
            <a:extLst>
              <a:ext uri="{FF2B5EF4-FFF2-40B4-BE49-F238E27FC236}">
                <a16:creationId xmlns:a16="http://schemas.microsoft.com/office/drawing/2014/main" id="{42221C9E-82D4-4C35-ABE5-F575C675202C}"/>
              </a:ext>
            </a:extLst>
          </p:cNvPr>
          <p:cNvPicPr>
            <a:picLocks noChangeAspect="1"/>
          </p:cNvPicPr>
          <p:nvPr/>
        </p:nvPicPr>
        <p:blipFill>
          <a:blip r:embed="rId4"/>
          <a:stretch>
            <a:fillRect/>
          </a:stretch>
        </p:blipFill>
        <p:spPr>
          <a:xfrm>
            <a:off x="3969544" y="206713"/>
            <a:ext cx="4252912" cy="2936534"/>
          </a:xfrm>
          <a:prstGeom prst="rect">
            <a:avLst/>
          </a:prstGeom>
        </p:spPr>
      </p:pic>
      <p:pic>
        <p:nvPicPr>
          <p:cNvPr id="9" name="Immagine 8">
            <a:extLst>
              <a:ext uri="{FF2B5EF4-FFF2-40B4-BE49-F238E27FC236}">
                <a16:creationId xmlns:a16="http://schemas.microsoft.com/office/drawing/2014/main" id="{32A872A6-CC94-4AB1-8FC6-34EE9491F186}"/>
              </a:ext>
            </a:extLst>
          </p:cNvPr>
          <p:cNvPicPr>
            <a:picLocks noChangeAspect="1"/>
          </p:cNvPicPr>
          <p:nvPr/>
        </p:nvPicPr>
        <p:blipFill>
          <a:blip r:embed="rId5"/>
          <a:stretch>
            <a:fillRect/>
          </a:stretch>
        </p:blipFill>
        <p:spPr>
          <a:xfrm>
            <a:off x="8622165" y="2330377"/>
            <a:ext cx="3143250" cy="2333625"/>
          </a:xfrm>
          <a:prstGeom prst="rect">
            <a:avLst/>
          </a:prstGeom>
        </p:spPr>
      </p:pic>
      <p:sp>
        <p:nvSpPr>
          <p:cNvPr id="10" name="Rettangolo 9">
            <a:extLst>
              <a:ext uri="{FF2B5EF4-FFF2-40B4-BE49-F238E27FC236}">
                <a16:creationId xmlns:a16="http://schemas.microsoft.com/office/drawing/2014/main" id="{BA262AD1-C26B-4D3E-B16B-3ABE0013B02A}"/>
              </a:ext>
            </a:extLst>
          </p:cNvPr>
          <p:cNvSpPr/>
          <p:nvPr/>
        </p:nvSpPr>
        <p:spPr>
          <a:xfrm>
            <a:off x="8410498" y="4707224"/>
            <a:ext cx="3354917" cy="923330"/>
          </a:xfrm>
          <a:prstGeom prst="rect">
            <a:avLst/>
          </a:prstGeom>
        </p:spPr>
        <p:txBody>
          <a:bodyPr wrap="square">
            <a:spAutoFit/>
          </a:bodyPr>
          <a:lstStyle/>
          <a:p>
            <a:r>
              <a:rPr lang="es-ES" i="1" dirty="0">
                <a:solidFill>
                  <a:srgbClr val="222222"/>
                </a:solidFill>
                <a:latin typeface="Arial" panose="020B0604020202020204" pitchFamily="34" charset="0"/>
              </a:rPr>
              <a:t>El combate de las amazonas</a:t>
            </a:r>
            <a:r>
              <a:rPr lang="es-ES" dirty="0">
                <a:solidFill>
                  <a:srgbClr val="222222"/>
                </a:solidFill>
                <a:latin typeface="Arial" panose="020B0604020202020204" pitchFamily="34" charset="0"/>
              </a:rPr>
              <a:t> de </a:t>
            </a:r>
            <a:r>
              <a:rPr lang="es-ES" dirty="0">
                <a:solidFill>
                  <a:srgbClr val="0B0080"/>
                </a:solidFill>
                <a:latin typeface="Arial" panose="020B0604020202020204" pitchFamily="34" charset="0"/>
                <a:hlinkClick r:id="rId6" tooltip="Peter Paul Rubens"/>
              </a:rPr>
              <a:t>Rubens</a:t>
            </a:r>
            <a:r>
              <a:rPr lang="es-ES" dirty="0">
                <a:solidFill>
                  <a:srgbClr val="222222"/>
                </a:solidFill>
                <a:latin typeface="Arial" panose="020B0604020202020204" pitchFamily="34" charset="0"/>
              </a:rPr>
              <a:t>, </a:t>
            </a:r>
            <a:r>
              <a:rPr lang="es-ES" i="1" dirty="0">
                <a:solidFill>
                  <a:srgbClr val="0B0080"/>
                </a:solidFill>
                <a:latin typeface="Arial" panose="020B0604020202020204" pitchFamily="34" charset="0"/>
                <a:hlinkClick r:id="rId7" tooltip="Circa"/>
              </a:rPr>
              <a:t>c.</a:t>
            </a:r>
            <a:r>
              <a:rPr lang="es-ES" dirty="0">
                <a:solidFill>
                  <a:srgbClr val="222222"/>
                </a:solidFill>
                <a:latin typeface="Arial" panose="020B0604020202020204" pitchFamily="34" charset="0"/>
              </a:rPr>
              <a:t> </a:t>
            </a:r>
            <a:r>
              <a:rPr lang="es-ES" dirty="0">
                <a:solidFill>
                  <a:srgbClr val="0B0080"/>
                </a:solidFill>
                <a:latin typeface="Arial" panose="020B0604020202020204" pitchFamily="34" charset="0"/>
                <a:hlinkClick r:id="rId8" tooltip="1619"/>
              </a:rPr>
              <a:t>1619</a:t>
            </a:r>
            <a:r>
              <a:rPr lang="es-ES" dirty="0">
                <a:solidFill>
                  <a:srgbClr val="222222"/>
                </a:solidFill>
                <a:latin typeface="Arial" panose="020B0604020202020204" pitchFamily="34" charset="0"/>
              </a:rPr>
              <a:t> (</a:t>
            </a:r>
            <a:r>
              <a:rPr lang="es-ES" i="1" dirty="0">
                <a:solidFill>
                  <a:srgbClr val="0B0080"/>
                </a:solidFill>
                <a:latin typeface="Arial" panose="020B0604020202020204" pitchFamily="34" charset="0"/>
                <a:hlinkClick r:id="rId9" tooltip="Alte Pinakothek"/>
              </a:rPr>
              <a:t>Alte </a:t>
            </a:r>
            <a:r>
              <a:rPr lang="es-ES" i="1" dirty="0" err="1">
                <a:solidFill>
                  <a:srgbClr val="0B0080"/>
                </a:solidFill>
                <a:latin typeface="Arial" panose="020B0604020202020204" pitchFamily="34" charset="0"/>
                <a:hlinkClick r:id="rId9" tooltip="Alte Pinakothek"/>
              </a:rPr>
              <a:t>Pinakothek</a:t>
            </a:r>
            <a:r>
              <a:rPr lang="es-ES" dirty="0">
                <a:solidFill>
                  <a:srgbClr val="222222"/>
                </a:solidFill>
                <a:latin typeface="Arial" panose="020B0604020202020204" pitchFamily="34" charset="0"/>
              </a:rPr>
              <a:t>, </a:t>
            </a:r>
            <a:r>
              <a:rPr lang="es-ES" dirty="0">
                <a:solidFill>
                  <a:srgbClr val="0B0080"/>
                </a:solidFill>
                <a:latin typeface="Arial" panose="020B0604020202020204" pitchFamily="34" charset="0"/>
                <a:hlinkClick r:id="rId10" tooltip="Múnich"/>
              </a:rPr>
              <a:t>Múnich</a:t>
            </a:r>
            <a:r>
              <a:rPr lang="es-ES" dirty="0">
                <a:solidFill>
                  <a:srgbClr val="222222"/>
                </a:solidFill>
                <a:latin typeface="Arial" panose="020B0604020202020204" pitchFamily="34" charset="0"/>
              </a:rPr>
              <a:t>)</a:t>
            </a:r>
            <a:endParaRPr lang="es-ES" dirty="0"/>
          </a:p>
        </p:txBody>
      </p:sp>
    </p:spTree>
    <p:extLst>
      <p:ext uri="{BB962C8B-B14F-4D97-AF65-F5344CB8AC3E}">
        <p14:creationId xmlns:p14="http://schemas.microsoft.com/office/powerpoint/2010/main" val="214471107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 name="Rectangle 70">
            <a:extLst>
              <a:ext uri="{FF2B5EF4-FFF2-40B4-BE49-F238E27FC236}">
                <a16:creationId xmlns:a16="http://schemas.microsoft.com/office/drawing/2014/main" id="{46D75838-7FA2-4AAF-9C77-E34C3B4AD96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1">
            <a:schemeClr val="dk2"/>
          </a:fillRef>
          <a:effectRef idx="0">
            <a:schemeClr val="accent1"/>
          </a:effectRef>
          <a:fontRef idx="minor">
            <a:schemeClr val="lt1"/>
          </a:fontRef>
        </p:style>
        <p:txBody>
          <a:bodyPr/>
          <a:lstStyle/>
          <a:p>
            <a:endParaRPr lang="en-US" dirty="0"/>
          </a:p>
        </p:txBody>
      </p:sp>
      <p:sp useBgFill="1">
        <p:nvSpPr>
          <p:cNvPr id="73" name="Rectangle 72">
            <a:extLst>
              <a:ext uri="{FF2B5EF4-FFF2-40B4-BE49-F238E27FC236}">
                <a16:creationId xmlns:a16="http://schemas.microsoft.com/office/drawing/2014/main" id="{206B0C47-1CFB-42F6-B66C-063C5B601FE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466" y="801794"/>
            <a:ext cx="11000237" cy="524826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Rectangle 74">
            <a:extLst>
              <a:ext uri="{FF2B5EF4-FFF2-40B4-BE49-F238E27FC236}">
                <a16:creationId xmlns:a16="http://schemas.microsoft.com/office/drawing/2014/main" id="{7F85B938-6BC7-4B98-9953-B70B364657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pic>
        <p:nvPicPr>
          <p:cNvPr id="2" name="Immagine 1">
            <a:extLst>
              <a:ext uri="{FF2B5EF4-FFF2-40B4-BE49-F238E27FC236}">
                <a16:creationId xmlns:a16="http://schemas.microsoft.com/office/drawing/2014/main" id="{76E24292-CEED-4E86-AA6C-3C441D327921}"/>
              </a:ext>
            </a:extLst>
          </p:cNvPr>
          <p:cNvPicPr>
            <a:picLocks noChangeAspect="1"/>
          </p:cNvPicPr>
          <p:nvPr/>
        </p:nvPicPr>
        <p:blipFill>
          <a:blip r:embed="rId2"/>
          <a:stretch>
            <a:fillRect/>
          </a:stretch>
        </p:blipFill>
        <p:spPr>
          <a:xfrm>
            <a:off x="1126067" y="1652689"/>
            <a:ext cx="4728634" cy="3546475"/>
          </a:xfrm>
          <a:prstGeom prst="rect">
            <a:avLst/>
          </a:prstGeom>
        </p:spPr>
      </p:pic>
      <p:pic>
        <p:nvPicPr>
          <p:cNvPr id="2050" name="Picture 2" descr="Risultati immagini per gigantes patagones">
            <a:extLst>
              <a:ext uri="{FF2B5EF4-FFF2-40B4-BE49-F238E27FC236}">
                <a16:creationId xmlns:a16="http://schemas.microsoft.com/office/drawing/2014/main" id="{48136C51-6C92-4A93-8DBD-DAAD70428568}"/>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6337301" y="1847745"/>
            <a:ext cx="4728634" cy="31563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2902417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EC030789-C525-4D1D-90A0-F48C14A76EB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12192000" cy="6858000"/>
            <a:chOff x="0" y="0"/>
            <a:chExt cx="12192000" cy="6858000"/>
          </a:xfrm>
        </p:grpSpPr>
        <p:sp>
          <p:nvSpPr>
            <p:cNvPr id="11" name="Rectangle 10">
              <a:extLst>
                <a:ext uri="{FF2B5EF4-FFF2-40B4-BE49-F238E27FC236}">
                  <a16:creationId xmlns:a16="http://schemas.microsoft.com/office/drawing/2014/main" id="{91BD0F81-508F-4C6D-9938-C58CC2138A7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Freeform 5">
              <a:extLst>
                <a:ext uri="{FF2B5EF4-FFF2-40B4-BE49-F238E27FC236}">
                  <a16:creationId xmlns:a16="http://schemas.microsoft.com/office/drawing/2014/main" id="{49081238-0806-4285-968F-ACFC0C0FB93F}"/>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14" name="Rectangle 13">
            <a:extLst>
              <a:ext uri="{FF2B5EF4-FFF2-40B4-BE49-F238E27FC236}">
                <a16:creationId xmlns:a16="http://schemas.microsoft.com/office/drawing/2014/main" id="{80CAB4C1-E9FF-4C37-92FA-28BED3B888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16" name="Rectangle 15">
            <a:extLst>
              <a:ext uri="{FF2B5EF4-FFF2-40B4-BE49-F238E27FC236}">
                <a16:creationId xmlns:a16="http://schemas.microsoft.com/office/drawing/2014/main" id="{0BD7060D-8DA2-4400-86F1-6A988F0E8AC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Rectangle 17">
            <a:extLst>
              <a:ext uri="{FF2B5EF4-FFF2-40B4-BE49-F238E27FC236}">
                <a16:creationId xmlns:a16="http://schemas.microsoft.com/office/drawing/2014/main" id="{96E6678A-6101-4D77-8A14-5F70FBDB66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Immagine 1">
            <a:extLst>
              <a:ext uri="{FF2B5EF4-FFF2-40B4-BE49-F238E27FC236}">
                <a16:creationId xmlns:a16="http://schemas.microsoft.com/office/drawing/2014/main" id="{B9A53E8B-FD71-4970-BF89-750292893269}"/>
              </a:ext>
            </a:extLst>
          </p:cNvPr>
          <p:cNvPicPr>
            <a:picLocks noChangeAspect="1"/>
          </p:cNvPicPr>
          <p:nvPr/>
        </p:nvPicPr>
        <p:blipFill>
          <a:blip r:embed="rId3"/>
          <a:stretch>
            <a:fillRect/>
          </a:stretch>
        </p:blipFill>
        <p:spPr>
          <a:xfrm>
            <a:off x="1415221" y="474132"/>
            <a:ext cx="1848794" cy="3439617"/>
          </a:xfrm>
          <a:prstGeom prst="roundRect">
            <a:avLst>
              <a:gd name="adj" fmla="val 1858"/>
            </a:avLst>
          </a:prstGeom>
          <a:effectLst/>
        </p:spPr>
      </p:pic>
      <p:pic>
        <p:nvPicPr>
          <p:cNvPr id="4" name="Immagine 3">
            <a:extLst>
              <a:ext uri="{FF2B5EF4-FFF2-40B4-BE49-F238E27FC236}">
                <a16:creationId xmlns:a16="http://schemas.microsoft.com/office/drawing/2014/main" id="{85D6C1ED-BB50-4CE7-AF05-EB9A72329D52}"/>
              </a:ext>
            </a:extLst>
          </p:cNvPr>
          <p:cNvPicPr>
            <a:picLocks noChangeAspect="1"/>
          </p:cNvPicPr>
          <p:nvPr/>
        </p:nvPicPr>
        <p:blipFill>
          <a:blip r:embed="rId4"/>
          <a:stretch>
            <a:fillRect/>
          </a:stretch>
        </p:blipFill>
        <p:spPr>
          <a:xfrm>
            <a:off x="4266994" y="579150"/>
            <a:ext cx="3557016" cy="3227992"/>
          </a:xfrm>
          <a:prstGeom prst="roundRect">
            <a:avLst>
              <a:gd name="adj" fmla="val 1858"/>
            </a:avLst>
          </a:prstGeom>
          <a:effectLst/>
        </p:spPr>
      </p:pic>
      <p:pic>
        <p:nvPicPr>
          <p:cNvPr id="3" name="Immagine 2">
            <a:extLst>
              <a:ext uri="{FF2B5EF4-FFF2-40B4-BE49-F238E27FC236}">
                <a16:creationId xmlns:a16="http://schemas.microsoft.com/office/drawing/2014/main" id="{544A8708-0BA6-47FD-BE53-04034C5768EB}"/>
              </a:ext>
            </a:extLst>
          </p:cNvPr>
          <p:cNvPicPr>
            <a:picLocks noChangeAspect="1"/>
          </p:cNvPicPr>
          <p:nvPr/>
        </p:nvPicPr>
        <p:blipFill>
          <a:blip r:embed="rId5"/>
          <a:stretch>
            <a:fillRect/>
          </a:stretch>
        </p:blipFill>
        <p:spPr>
          <a:xfrm>
            <a:off x="7977825" y="1081579"/>
            <a:ext cx="3557016" cy="2223135"/>
          </a:xfrm>
          <a:prstGeom prst="roundRect">
            <a:avLst>
              <a:gd name="adj" fmla="val 1858"/>
            </a:avLst>
          </a:prstGeom>
          <a:effectLst/>
        </p:spPr>
      </p:pic>
      <p:sp>
        <p:nvSpPr>
          <p:cNvPr id="20" name="Rectangle 19">
            <a:extLst>
              <a:ext uri="{FF2B5EF4-FFF2-40B4-BE49-F238E27FC236}">
                <a16:creationId xmlns:a16="http://schemas.microsoft.com/office/drawing/2014/main" id="{AFA4E1D0-9351-4451-B0A0-51BEA42D86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2" name="Freeform: Shape 21">
            <a:extLst>
              <a:ext uri="{FF2B5EF4-FFF2-40B4-BE49-F238E27FC236}">
                <a16:creationId xmlns:a16="http://schemas.microsoft.com/office/drawing/2014/main" id="{0D052C5D-4E47-47F1-96A6-5251FAAEDE8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7200" y="4133850"/>
            <a:ext cx="11277600" cy="2250018"/>
          </a:xfrm>
          <a:custGeom>
            <a:avLst/>
            <a:gdLst>
              <a:gd name="connsiteX0" fmla="*/ 5264150 w 11277600"/>
              <a:gd name="connsiteY0" fmla="*/ 0 h 2250018"/>
              <a:gd name="connsiteX1" fmla="*/ 5499100 w 11277600"/>
              <a:gd name="connsiteY1" fmla="*/ 1588 h 2250018"/>
              <a:gd name="connsiteX2" fmla="*/ 5730875 w 11277600"/>
              <a:gd name="connsiteY2" fmla="*/ 1588 h 2250018"/>
              <a:gd name="connsiteX3" fmla="*/ 5961063 w 11277600"/>
              <a:gd name="connsiteY3" fmla="*/ 4763 h 2250018"/>
              <a:gd name="connsiteX4" fmla="*/ 6186488 w 11277600"/>
              <a:gd name="connsiteY4" fmla="*/ 9525 h 2250018"/>
              <a:gd name="connsiteX5" fmla="*/ 6410325 w 11277600"/>
              <a:gd name="connsiteY5" fmla="*/ 14288 h 2250018"/>
              <a:gd name="connsiteX6" fmla="*/ 6629400 w 11277600"/>
              <a:gd name="connsiteY6" fmla="*/ 19050 h 2250018"/>
              <a:gd name="connsiteX7" fmla="*/ 6846888 w 11277600"/>
              <a:gd name="connsiteY7" fmla="*/ 26988 h 2250018"/>
              <a:gd name="connsiteX8" fmla="*/ 7061200 w 11277600"/>
              <a:gd name="connsiteY8" fmla="*/ 34925 h 2250018"/>
              <a:gd name="connsiteX9" fmla="*/ 7270750 w 11277600"/>
              <a:gd name="connsiteY9" fmla="*/ 42863 h 2250018"/>
              <a:gd name="connsiteX10" fmla="*/ 7680325 w 11277600"/>
              <a:gd name="connsiteY10" fmla="*/ 63500 h 2250018"/>
              <a:gd name="connsiteX11" fmla="*/ 8072438 w 11277600"/>
              <a:gd name="connsiteY11" fmla="*/ 85725 h 2250018"/>
              <a:gd name="connsiteX12" fmla="*/ 8448675 w 11277600"/>
              <a:gd name="connsiteY12" fmla="*/ 109538 h 2250018"/>
              <a:gd name="connsiteX13" fmla="*/ 8805862 w 11277600"/>
              <a:gd name="connsiteY13" fmla="*/ 134938 h 2250018"/>
              <a:gd name="connsiteX14" fmla="*/ 9145588 w 11277600"/>
              <a:gd name="connsiteY14" fmla="*/ 161925 h 2250018"/>
              <a:gd name="connsiteX15" fmla="*/ 9461500 w 11277600"/>
              <a:gd name="connsiteY15" fmla="*/ 190500 h 2250018"/>
              <a:gd name="connsiteX16" fmla="*/ 9758362 w 11277600"/>
              <a:gd name="connsiteY16" fmla="*/ 219075 h 2250018"/>
              <a:gd name="connsiteX17" fmla="*/ 10031412 w 11277600"/>
              <a:gd name="connsiteY17" fmla="*/ 247650 h 2250018"/>
              <a:gd name="connsiteX18" fmla="*/ 10282238 w 11277600"/>
              <a:gd name="connsiteY18" fmla="*/ 274638 h 2250018"/>
              <a:gd name="connsiteX19" fmla="*/ 10504488 w 11277600"/>
              <a:gd name="connsiteY19" fmla="*/ 300038 h 2250018"/>
              <a:gd name="connsiteX20" fmla="*/ 10704512 w 11277600"/>
              <a:gd name="connsiteY20" fmla="*/ 323850 h 2250018"/>
              <a:gd name="connsiteX21" fmla="*/ 10874375 w 11277600"/>
              <a:gd name="connsiteY21" fmla="*/ 344488 h 2250018"/>
              <a:gd name="connsiteX22" fmla="*/ 11015662 w 11277600"/>
              <a:gd name="connsiteY22" fmla="*/ 363538 h 2250018"/>
              <a:gd name="connsiteX23" fmla="*/ 11210925 w 11277600"/>
              <a:gd name="connsiteY23" fmla="*/ 390525 h 2250018"/>
              <a:gd name="connsiteX24" fmla="*/ 11277600 w 11277600"/>
              <a:gd name="connsiteY24" fmla="*/ 400050 h 2250018"/>
              <a:gd name="connsiteX25" fmla="*/ 11277600 w 11277600"/>
              <a:gd name="connsiteY25" fmla="*/ 2250018 h 2250018"/>
              <a:gd name="connsiteX26" fmla="*/ 0 w 11277600"/>
              <a:gd name="connsiteY26" fmla="*/ 2250018 h 2250018"/>
              <a:gd name="connsiteX27" fmla="*/ 0 w 11277600"/>
              <a:gd name="connsiteY27" fmla="*/ 398463 h 2250018"/>
              <a:gd name="connsiteX28" fmla="*/ 255588 w 11277600"/>
              <a:gd name="connsiteY28" fmla="*/ 358775 h 2250018"/>
              <a:gd name="connsiteX29" fmla="*/ 511175 w 11277600"/>
              <a:gd name="connsiteY29" fmla="*/ 320675 h 2250018"/>
              <a:gd name="connsiteX30" fmla="*/ 766762 w 11277600"/>
              <a:gd name="connsiteY30" fmla="*/ 284163 h 2250018"/>
              <a:gd name="connsiteX31" fmla="*/ 1023938 w 11277600"/>
              <a:gd name="connsiteY31" fmla="*/ 252413 h 2250018"/>
              <a:gd name="connsiteX32" fmla="*/ 1279525 w 11277600"/>
              <a:gd name="connsiteY32" fmla="*/ 220663 h 2250018"/>
              <a:gd name="connsiteX33" fmla="*/ 1536700 w 11277600"/>
              <a:gd name="connsiteY33" fmla="*/ 190500 h 2250018"/>
              <a:gd name="connsiteX34" fmla="*/ 1790700 w 11277600"/>
              <a:gd name="connsiteY34" fmla="*/ 165100 h 2250018"/>
              <a:gd name="connsiteX35" fmla="*/ 2047875 w 11277600"/>
              <a:gd name="connsiteY35" fmla="*/ 141288 h 2250018"/>
              <a:gd name="connsiteX36" fmla="*/ 2303462 w 11277600"/>
              <a:gd name="connsiteY36" fmla="*/ 119063 h 2250018"/>
              <a:gd name="connsiteX37" fmla="*/ 2555875 w 11277600"/>
              <a:gd name="connsiteY37" fmla="*/ 100013 h 2250018"/>
              <a:gd name="connsiteX38" fmla="*/ 2809875 w 11277600"/>
              <a:gd name="connsiteY38" fmla="*/ 80963 h 2250018"/>
              <a:gd name="connsiteX39" fmla="*/ 3062288 w 11277600"/>
              <a:gd name="connsiteY39" fmla="*/ 65088 h 2250018"/>
              <a:gd name="connsiteX40" fmla="*/ 3313113 w 11277600"/>
              <a:gd name="connsiteY40" fmla="*/ 52388 h 2250018"/>
              <a:gd name="connsiteX41" fmla="*/ 3563938 w 11277600"/>
              <a:gd name="connsiteY41" fmla="*/ 39688 h 2250018"/>
              <a:gd name="connsiteX42" fmla="*/ 3811588 w 11277600"/>
              <a:gd name="connsiteY42" fmla="*/ 28575 h 2250018"/>
              <a:gd name="connsiteX43" fmla="*/ 4057650 w 11277600"/>
              <a:gd name="connsiteY43" fmla="*/ 20638 h 2250018"/>
              <a:gd name="connsiteX44" fmla="*/ 4303713 w 11277600"/>
              <a:gd name="connsiteY44" fmla="*/ 14288 h 2250018"/>
              <a:gd name="connsiteX45" fmla="*/ 4546600 w 11277600"/>
              <a:gd name="connsiteY45" fmla="*/ 7938 h 2250018"/>
              <a:gd name="connsiteX46" fmla="*/ 4787900 w 11277600"/>
              <a:gd name="connsiteY46" fmla="*/ 4763 h 2250018"/>
              <a:gd name="connsiteX47" fmla="*/ 5027613 w 11277600"/>
              <a:gd name="connsiteY47" fmla="*/ 1588 h 22500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11277600" h="2250018">
                <a:moveTo>
                  <a:pt x="5264150" y="0"/>
                </a:moveTo>
                <a:lnTo>
                  <a:pt x="5499100" y="1588"/>
                </a:lnTo>
                <a:lnTo>
                  <a:pt x="5730875" y="1588"/>
                </a:lnTo>
                <a:lnTo>
                  <a:pt x="5961063" y="4763"/>
                </a:lnTo>
                <a:lnTo>
                  <a:pt x="6186488" y="9525"/>
                </a:lnTo>
                <a:lnTo>
                  <a:pt x="6410325" y="14288"/>
                </a:lnTo>
                <a:lnTo>
                  <a:pt x="6629400" y="19050"/>
                </a:lnTo>
                <a:lnTo>
                  <a:pt x="6846888" y="26988"/>
                </a:lnTo>
                <a:lnTo>
                  <a:pt x="7061200" y="34925"/>
                </a:lnTo>
                <a:lnTo>
                  <a:pt x="7270750" y="42863"/>
                </a:lnTo>
                <a:lnTo>
                  <a:pt x="7680325" y="63500"/>
                </a:lnTo>
                <a:lnTo>
                  <a:pt x="8072438" y="85725"/>
                </a:lnTo>
                <a:lnTo>
                  <a:pt x="8448675" y="109538"/>
                </a:lnTo>
                <a:lnTo>
                  <a:pt x="8805862" y="134938"/>
                </a:lnTo>
                <a:lnTo>
                  <a:pt x="9145588" y="161925"/>
                </a:lnTo>
                <a:lnTo>
                  <a:pt x="9461500" y="190500"/>
                </a:lnTo>
                <a:lnTo>
                  <a:pt x="9758362" y="219075"/>
                </a:lnTo>
                <a:lnTo>
                  <a:pt x="10031412" y="247650"/>
                </a:lnTo>
                <a:lnTo>
                  <a:pt x="10282238" y="274638"/>
                </a:lnTo>
                <a:lnTo>
                  <a:pt x="10504488" y="300038"/>
                </a:lnTo>
                <a:lnTo>
                  <a:pt x="10704512" y="323850"/>
                </a:lnTo>
                <a:lnTo>
                  <a:pt x="10874375" y="344488"/>
                </a:lnTo>
                <a:lnTo>
                  <a:pt x="11015662" y="363538"/>
                </a:lnTo>
                <a:lnTo>
                  <a:pt x="11210925" y="390525"/>
                </a:lnTo>
                <a:lnTo>
                  <a:pt x="11277600" y="400050"/>
                </a:lnTo>
                <a:lnTo>
                  <a:pt x="11277600" y="2250018"/>
                </a:lnTo>
                <a:lnTo>
                  <a:pt x="0" y="2250018"/>
                </a:lnTo>
                <a:lnTo>
                  <a:pt x="0" y="398463"/>
                </a:lnTo>
                <a:lnTo>
                  <a:pt x="255588" y="358775"/>
                </a:lnTo>
                <a:lnTo>
                  <a:pt x="511175" y="320675"/>
                </a:lnTo>
                <a:lnTo>
                  <a:pt x="766762" y="284163"/>
                </a:lnTo>
                <a:lnTo>
                  <a:pt x="1023938" y="252413"/>
                </a:lnTo>
                <a:lnTo>
                  <a:pt x="1279525" y="220663"/>
                </a:lnTo>
                <a:lnTo>
                  <a:pt x="1536700" y="190500"/>
                </a:lnTo>
                <a:lnTo>
                  <a:pt x="1790700" y="165100"/>
                </a:lnTo>
                <a:lnTo>
                  <a:pt x="2047875" y="141288"/>
                </a:lnTo>
                <a:lnTo>
                  <a:pt x="2303462" y="119063"/>
                </a:lnTo>
                <a:lnTo>
                  <a:pt x="2555875" y="100013"/>
                </a:lnTo>
                <a:lnTo>
                  <a:pt x="2809875" y="80963"/>
                </a:lnTo>
                <a:lnTo>
                  <a:pt x="3062288" y="65088"/>
                </a:lnTo>
                <a:lnTo>
                  <a:pt x="3313113" y="52388"/>
                </a:lnTo>
                <a:lnTo>
                  <a:pt x="3563938" y="39688"/>
                </a:lnTo>
                <a:lnTo>
                  <a:pt x="3811588" y="28575"/>
                </a:lnTo>
                <a:lnTo>
                  <a:pt x="4057650" y="20638"/>
                </a:lnTo>
                <a:lnTo>
                  <a:pt x="4303713" y="14288"/>
                </a:lnTo>
                <a:lnTo>
                  <a:pt x="4546600" y="7938"/>
                </a:lnTo>
                <a:lnTo>
                  <a:pt x="4787900" y="4763"/>
                </a:lnTo>
                <a:lnTo>
                  <a:pt x="5027613" y="1588"/>
                </a:lnTo>
                <a:close/>
              </a:path>
            </a:pathLst>
          </a:custGeom>
          <a:ln>
            <a:noFill/>
          </a:ln>
        </p:spPr>
        <p:style>
          <a:lnRef idx="2">
            <a:schemeClr val="accent1">
              <a:shade val="50000"/>
            </a:schemeClr>
          </a:lnRef>
          <a:fillRef idx="1003">
            <a:schemeClr val="dk2"/>
          </a:fillRef>
          <a:effectRef idx="0">
            <a:schemeClr val="accent1"/>
          </a:effectRef>
          <a:fontRef idx="minor">
            <a:schemeClr val="lt1"/>
          </a:fontRef>
        </p:style>
        <p:txBody>
          <a:bodyPr wrap="square" rtlCol="0" anchor="ctr">
            <a:noAutofit/>
          </a:bodyPr>
          <a:lstStyle/>
          <a:p>
            <a:pPr algn="ctr"/>
            <a:endParaRPr lang="en-US"/>
          </a:p>
        </p:txBody>
      </p:sp>
      <p:sp>
        <p:nvSpPr>
          <p:cNvPr id="24" name="Freeform 5">
            <a:extLst>
              <a:ext uri="{FF2B5EF4-FFF2-40B4-BE49-F238E27FC236}">
                <a16:creationId xmlns:a16="http://schemas.microsoft.com/office/drawing/2014/main" id="{79B9FD3C-5633-44F4-902E-55A97B2D20F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rot="10371525">
            <a:off x="263767" y="4132535"/>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5" name="CasellaDiTesto 4">
            <a:extLst>
              <a:ext uri="{FF2B5EF4-FFF2-40B4-BE49-F238E27FC236}">
                <a16:creationId xmlns:a16="http://schemas.microsoft.com/office/drawing/2014/main" id="{9E0B3F75-196E-4604-9E90-5A6A00E95951}"/>
              </a:ext>
            </a:extLst>
          </p:cNvPr>
          <p:cNvSpPr txBox="1"/>
          <p:nvPr/>
        </p:nvSpPr>
        <p:spPr>
          <a:xfrm>
            <a:off x="649975" y="4517136"/>
            <a:ext cx="10893095" cy="1174947"/>
          </a:xfrm>
          <a:prstGeom prst="rect">
            <a:avLst/>
          </a:prstGeom>
        </p:spPr>
        <p:txBody>
          <a:bodyPr vert="horz" lIns="91440" tIns="45720" rIns="91440" bIns="45720" rtlCol="0" anchor="b">
            <a:normAutofit/>
          </a:bodyPr>
          <a:lstStyle/>
          <a:p>
            <a:pPr>
              <a:spcBef>
                <a:spcPct val="0"/>
              </a:spcBef>
              <a:spcAft>
                <a:spcPts val="600"/>
              </a:spcAft>
            </a:pPr>
            <a:r>
              <a:rPr lang="en-US" sz="6000" b="0" i="0" kern="1200">
                <a:solidFill>
                  <a:schemeClr val="bg2"/>
                </a:solidFill>
                <a:latin typeface="+mj-lt"/>
                <a:ea typeface="+mj-ea"/>
                <a:cs typeface="+mj-cs"/>
              </a:rPr>
              <a:t>Cinocefali</a:t>
            </a:r>
          </a:p>
        </p:txBody>
      </p:sp>
    </p:spTree>
    <p:extLst>
      <p:ext uri="{BB962C8B-B14F-4D97-AF65-F5344CB8AC3E}">
        <p14:creationId xmlns:p14="http://schemas.microsoft.com/office/powerpoint/2010/main" val="58506757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4091D54B-59AB-4A5E-8E9E-0421BD66D4FB}"/>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12192000" cy="6858000"/>
            <a:chOff x="0" y="0"/>
            <a:chExt cx="12192000" cy="6858000"/>
          </a:xfrm>
        </p:grpSpPr>
        <p:sp>
          <p:nvSpPr>
            <p:cNvPr id="10" name="Rectangle 9">
              <a:extLst>
                <a:ext uri="{FF2B5EF4-FFF2-40B4-BE49-F238E27FC236}">
                  <a16:creationId xmlns:a16="http://schemas.microsoft.com/office/drawing/2014/main" id="{547CE62E-FFFD-4A1F-BA78-C3B89C36FCA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Freeform 5">
              <a:extLst>
                <a:ext uri="{FF2B5EF4-FFF2-40B4-BE49-F238E27FC236}">
                  <a16:creationId xmlns:a16="http://schemas.microsoft.com/office/drawing/2014/main" id="{AE51FD27-6B6A-4D21-BF22-245DA9BD0B3E}"/>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13" name="Rectangle 12">
            <a:extLst>
              <a:ext uri="{FF2B5EF4-FFF2-40B4-BE49-F238E27FC236}">
                <a16:creationId xmlns:a16="http://schemas.microsoft.com/office/drawing/2014/main" id="{B8144315-1C5A-4185-A952-25D98D303D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15" name="Freeform 5">
            <a:extLst>
              <a:ext uri="{FF2B5EF4-FFF2-40B4-BE49-F238E27FC236}">
                <a16:creationId xmlns:a16="http://schemas.microsoft.com/office/drawing/2014/main" id="{11CAC6F2-0806-417B-BF5D-5AEF6195FA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tx1"/>
          </a:solidFill>
          <a:ln>
            <a:noFill/>
          </a:ln>
        </p:spPr>
      </p:sp>
      <p:sp>
        <p:nvSpPr>
          <p:cNvPr id="17" name="Rectangle 16">
            <a:extLst>
              <a:ext uri="{FF2B5EF4-FFF2-40B4-BE49-F238E27FC236}">
                <a16:creationId xmlns:a16="http://schemas.microsoft.com/office/drawing/2014/main" id="{D4723B02-0AAB-4F6E-BA41-8ED99D559D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4" name="CasellaDiTesto 3">
            <a:extLst>
              <a:ext uri="{FF2B5EF4-FFF2-40B4-BE49-F238E27FC236}">
                <a16:creationId xmlns:a16="http://schemas.microsoft.com/office/drawing/2014/main" id="{0C251F23-7979-42B3-A2C6-F8A2A3CC61C5}"/>
              </a:ext>
            </a:extLst>
          </p:cNvPr>
          <p:cNvSpPr txBox="1"/>
          <p:nvPr/>
        </p:nvSpPr>
        <p:spPr>
          <a:xfrm>
            <a:off x="8160773" y="1113062"/>
            <a:ext cx="3382297" cy="3281957"/>
          </a:xfrm>
          <a:prstGeom prst="rect">
            <a:avLst/>
          </a:prstGeom>
        </p:spPr>
        <p:txBody>
          <a:bodyPr vert="horz" lIns="91440" tIns="45720" rIns="91440" bIns="45720" rtlCol="0" anchor="b">
            <a:normAutofit/>
          </a:bodyPr>
          <a:lstStyle/>
          <a:p>
            <a:pPr>
              <a:lnSpc>
                <a:spcPct val="90000"/>
              </a:lnSpc>
              <a:spcBef>
                <a:spcPct val="0"/>
              </a:spcBef>
              <a:spcAft>
                <a:spcPts val="600"/>
              </a:spcAft>
            </a:pPr>
            <a:r>
              <a:rPr lang="en-US" sz="4600" b="0" i="0" kern="1200">
                <a:solidFill>
                  <a:srgbClr val="EBEBEB"/>
                </a:solidFill>
                <a:latin typeface="+mj-lt"/>
                <a:ea typeface="+mj-ea"/>
                <a:cs typeface="+mj-cs"/>
              </a:rPr>
              <a:t>Theodore de Bry</a:t>
            </a:r>
          </a:p>
          <a:p>
            <a:pPr>
              <a:lnSpc>
                <a:spcPct val="90000"/>
              </a:lnSpc>
              <a:spcBef>
                <a:spcPct val="0"/>
              </a:spcBef>
              <a:spcAft>
                <a:spcPts val="600"/>
              </a:spcAft>
            </a:pPr>
            <a:r>
              <a:rPr lang="en-US" sz="4600" b="0" i="0" kern="1200">
                <a:solidFill>
                  <a:srgbClr val="EBEBEB"/>
                </a:solidFill>
                <a:latin typeface="+mj-lt"/>
                <a:ea typeface="+mj-ea"/>
                <a:cs typeface="+mj-cs"/>
              </a:rPr>
              <a:t>Allegoria di Colombo</a:t>
            </a:r>
          </a:p>
        </p:txBody>
      </p:sp>
      <p:pic>
        <p:nvPicPr>
          <p:cNvPr id="3" name="Picture 2" descr="E:\Didattica\vari didattica\Lezione Imagologia 2\sirene.jpg">
            <a:extLst>
              <a:ext uri="{FF2B5EF4-FFF2-40B4-BE49-F238E27FC236}">
                <a16:creationId xmlns:a16="http://schemas.microsoft.com/office/drawing/2014/main" id="{5F2AF4B8-9762-4014-ABEF-0F0DDBAAC0B2}"/>
              </a:ext>
            </a:extLst>
          </p:cNvPr>
          <p:cNvPicPr>
            <a:picLocks noChangeAspect="1" noChangeArrowheads="1"/>
          </p:cNvPicPr>
          <p:nvPr/>
        </p:nvPicPr>
        <p:blipFill>
          <a:blip r:embed="rId3" cstate="print"/>
          <a:stretch>
            <a:fillRect/>
          </a:stretch>
        </p:blipFill>
        <p:spPr bwMode="auto">
          <a:xfrm>
            <a:off x="1228208" y="1113063"/>
            <a:ext cx="6234017" cy="4628758"/>
          </a:xfrm>
          <a:prstGeom prst="roundRect">
            <a:avLst>
              <a:gd name="adj" fmla="val 1858"/>
            </a:avLst>
          </a:prstGeom>
          <a:noFill/>
          <a:effectLst>
            <a:outerShdw blurRad="50800" dist="50800" dir="5400000" algn="tl" rotWithShape="0">
              <a:srgbClr val="000000">
                <a:alpha val="43000"/>
              </a:srgbClr>
            </a:outerShdw>
          </a:effectLst>
        </p:spPr>
      </p:pic>
    </p:spTree>
    <p:extLst>
      <p:ext uri="{BB962C8B-B14F-4D97-AF65-F5344CB8AC3E}">
        <p14:creationId xmlns:p14="http://schemas.microsoft.com/office/powerpoint/2010/main" val="4152885549"/>
      </p:ext>
    </p:extLst>
  </p:cSld>
  <p:clrMapOvr>
    <a:overrideClrMapping bg1="dk1" tx1="lt1" bg2="dk2" tx2="lt2" accent1="accent1" accent2="accent2" accent3="accent3" accent4="accent4" accent5="accent5" accent6="accent6" hlink="hlink" folHlink="folHlink"/>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8" name="Rectangle 7">
            <a:extLst>
              <a:ext uri="{FF2B5EF4-FFF2-40B4-BE49-F238E27FC236}">
                <a16:creationId xmlns:a16="http://schemas.microsoft.com/office/drawing/2014/main" id="{46D75838-7FA2-4AAF-9C77-E34C3B4AD96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1">
            <a:schemeClr val="dk2"/>
          </a:fillRef>
          <a:effectRef idx="0">
            <a:schemeClr val="accent1"/>
          </a:effectRef>
          <a:fontRef idx="minor">
            <a:schemeClr val="lt1"/>
          </a:fontRef>
        </p:style>
        <p:txBody>
          <a:bodyPr/>
          <a:lstStyle/>
          <a:p>
            <a:endParaRPr lang="en-US" dirty="0"/>
          </a:p>
        </p:txBody>
      </p:sp>
      <p:sp useBgFill="1">
        <p:nvSpPr>
          <p:cNvPr id="19" name="Rectangle 9">
            <a:extLst>
              <a:ext uri="{FF2B5EF4-FFF2-40B4-BE49-F238E27FC236}">
                <a16:creationId xmlns:a16="http://schemas.microsoft.com/office/drawing/2014/main" id="{206B0C47-1CFB-42F6-B66C-063C5B601FE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466" y="801794"/>
            <a:ext cx="11000237" cy="524826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1">
            <a:extLst>
              <a:ext uri="{FF2B5EF4-FFF2-40B4-BE49-F238E27FC236}">
                <a16:creationId xmlns:a16="http://schemas.microsoft.com/office/drawing/2014/main" id="{7F85B938-6BC7-4B98-9953-B70B364657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pic>
        <p:nvPicPr>
          <p:cNvPr id="2" name="Immagine 1">
            <a:extLst>
              <a:ext uri="{FF2B5EF4-FFF2-40B4-BE49-F238E27FC236}">
                <a16:creationId xmlns:a16="http://schemas.microsoft.com/office/drawing/2014/main" id="{F7203470-98F7-468E-8742-2159CCFDBB7B}"/>
              </a:ext>
            </a:extLst>
          </p:cNvPr>
          <p:cNvPicPr>
            <a:picLocks noChangeAspect="1"/>
          </p:cNvPicPr>
          <p:nvPr/>
        </p:nvPicPr>
        <p:blipFill>
          <a:blip r:embed="rId2"/>
          <a:stretch>
            <a:fillRect/>
          </a:stretch>
        </p:blipFill>
        <p:spPr>
          <a:xfrm>
            <a:off x="1126067" y="1433990"/>
            <a:ext cx="4728634" cy="3983874"/>
          </a:xfrm>
          <a:prstGeom prst="rect">
            <a:avLst/>
          </a:prstGeom>
        </p:spPr>
      </p:pic>
      <p:pic>
        <p:nvPicPr>
          <p:cNvPr id="3" name="Immagine 2">
            <a:extLst>
              <a:ext uri="{FF2B5EF4-FFF2-40B4-BE49-F238E27FC236}">
                <a16:creationId xmlns:a16="http://schemas.microsoft.com/office/drawing/2014/main" id="{02859340-53AD-4160-B68C-06FD1B85F5A2}"/>
              </a:ext>
            </a:extLst>
          </p:cNvPr>
          <p:cNvPicPr>
            <a:picLocks noChangeAspect="1"/>
          </p:cNvPicPr>
          <p:nvPr/>
        </p:nvPicPr>
        <p:blipFill>
          <a:blip r:embed="rId3"/>
          <a:stretch>
            <a:fillRect/>
          </a:stretch>
        </p:blipFill>
        <p:spPr>
          <a:xfrm>
            <a:off x="6337301" y="2095999"/>
            <a:ext cx="4728634" cy="2659856"/>
          </a:xfrm>
          <a:prstGeom prst="rect">
            <a:avLst/>
          </a:prstGeom>
        </p:spPr>
      </p:pic>
    </p:spTree>
    <p:extLst>
      <p:ext uri="{BB962C8B-B14F-4D97-AF65-F5344CB8AC3E}">
        <p14:creationId xmlns:p14="http://schemas.microsoft.com/office/powerpoint/2010/main" val="65660896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4 Imagen" descr="de bry fonte giovinezza.jpg">
            <a:extLst>
              <a:ext uri="{FF2B5EF4-FFF2-40B4-BE49-F238E27FC236}">
                <a16:creationId xmlns:a16="http://schemas.microsoft.com/office/drawing/2014/main" id="{8E9A66A8-61A4-4C3A-8096-BA15CDE0F7E2}"/>
              </a:ext>
            </a:extLst>
          </p:cNvPr>
          <p:cNvPicPr>
            <a:picLocks noChangeAspect="1"/>
          </p:cNvPicPr>
          <p:nvPr/>
        </p:nvPicPr>
        <p:blipFill>
          <a:blip r:embed="rId2" cstate="print"/>
          <a:stretch>
            <a:fillRect/>
          </a:stretch>
        </p:blipFill>
        <p:spPr>
          <a:xfrm>
            <a:off x="1166786" y="201403"/>
            <a:ext cx="4791101" cy="3363251"/>
          </a:xfrm>
          <a:prstGeom prst="rect">
            <a:avLst/>
          </a:prstGeom>
        </p:spPr>
      </p:pic>
      <p:sp>
        <p:nvSpPr>
          <p:cNvPr id="3" name="6 CuadroTexto">
            <a:extLst>
              <a:ext uri="{FF2B5EF4-FFF2-40B4-BE49-F238E27FC236}">
                <a16:creationId xmlns:a16="http://schemas.microsoft.com/office/drawing/2014/main" id="{B6472663-BADC-41A5-9009-AEBDD2492C74}"/>
              </a:ext>
            </a:extLst>
          </p:cNvPr>
          <p:cNvSpPr txBox="1"/>
          <p:nvPr/>
        </p:nvSpPr>
        <p:spPr>
          <a:xfrm>
            <a:off x="1383094" y="3871932"/>
            <a:ext cx="2778389" cy="400110"/>
          </a:xfrm>
          <a:prstGeom prst="rect">
            <a:avLst/>
          </a:prstGeom>
          <a:noFill/>
        </p:spPr>
        <p:txBody>
          <a:bodyPr wrap="none" rtlCol="0">
            <a:spAutoFit/>
          </a:bodyPr>
          <a:lstStyle/>
          <a:p>
            <a:r>
              <a:rPr lang="it-IT" sz="2000" b="1" dirty="0"/>
              <a:t>La fonte della giovinezza</a:t>
            </a:r>
            <a:endParaRPr lang="es-ES" sz="2000" b="1" dirty="0"/>
          </a:p>
        </p:txBody>
      </p:sp>
      <p:pic>
        <p:nvPicPr>
          <p:cNvPr id="4" name="Immagine 3">
            <a:extLst>
              <a:ext uri="{FF2B5EF4-FFF2-40B4-BE49-F238E27FC236}">
                <a16:creationId xmlns:a16="http://schemas.microsoft.com/office/drawing/2014/main" id="{31FAE6FE-5A57-4205-A145-29AF5802B336}"/>
              </a:ext>
            </a:extLst>
          </p:cNvPr>
          <p:cNvPicPr>
            <a:picLocks noChangeAspect="1"/>
          </p:cNvPicPr>
          <p:nvPr/>
        </p:nvPicPr>
        <p:blipFill>
          <a:blip r:embed="rId3"/>
          <a:stretch>
            <a:fillRect/>
          </a:stretch>
        </p:blipFill>
        <p:spPr>
          <a:xfrm>
            <a:off x="6605587" y="1585549"/>
            <a:ext cx="4791100" cy="3686901"/>
          </a:xfrm>
          <a:prstGeom prst="rect">
            <a:avLst/>
          </a:prstGeom>
        </p:spPr>
      </p:pic>
      <p:sp>
        <p:nvSpPr>
          <p:cNvPr id="5" name="CasellaDiTesto 4">
            <a:extLst>
              <a:ext uri="{FF2B5EF4-FFF2-40B4-BE49-F238E27FC236}">
                <a16:creationId xmlns:a16="http://schemas.microsoft.com/office/drawing/2014/main" id="{D3CB9222-F5F8-44FB-AF4D-BDB9C9333FF2}"/>
              </a:ext>
            </a:extLst>
          </p:cNvPr>
          <p:cNvSpPr txBox="1"/>
          <p:nvPr/>
        </p:nvSpPr>
        <p:spPr>
          <a:xfrm>
            <a:off x="8286750" y="5715000"/>
            <a:ext cx="1186543" cy="369332"/>
          </a:xfrm>
          <a:prstGeom prst="rect">
            <a:avLst/>
          </a:prstGeom>
          <a:noFill/>
        </p:spPr>
        <p:txBody>
          <a:bodyPr wrap="none" rtlCol="0">
            <a:spAutoFit/>
          </a:bodyPr>
          <a:lstStyle/>
          <a:p>
            <a:r>
              <a:rPr lang="it-IT" b="1" dirty="0"/>
              <a:t>Eldorado</a:t>
            </a:r>
            <a:endParaRPr lang="es-ES" b="1" dirty="0"/>
          </a:p>
        </p:txBody>
      </p:sp>
    </p:spTree>
    <p:extLst>
      <p:ext uri="{BB962C8B-B14F-4D97-AF65-F5344CB8AC3E}">
        <p14:creationId xmlns:p14="http://schemas.microsoft.com/office/powerpoint/2010/main" val="422870422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71" name="Group 70">
            <a:extLst>
              <a:ext uri="{FF2B5EF4-FFF2-40B4-BE49-F238E27FC236}">
                <a16:creationId xmlns:a16="http://schemas.microsoft.com/office/drawing/2014/main" id="{4091D54B-59AB-4A5E-8E9E-0421BD66D4FB}"/>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12192000" cy="6858000"/>
            <a:chOff x="0" y="0"/>
            <a:chExt cx="12192000" cy="6858000"/>
          </a:xfrm>
        </p:grpSpPr>
        <p:sp>
          <p:nvSpPr>
            <p:cNvPr id="72" name="Rectangle 71">
              <a:extLst>
                <a:ext uri="{FF2B5EF4-FFF2-40B4-BE49-F238E27FC236}">
                  <a16:creationId xmlns:a16="http://schemas.microsoft.com/office/drawing/2014/main" id="{547CE62E-FFFD-4A1F-BA78-C3B89C36FCA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73" name="Freeform 5">
              <a:extLst>
                <a:ext uri="{FF2B5EF4-FFF2-40B4-BE49-F238E27FC236}">
                  <a16:creationId xmlns:a16="http://schemas.microsoft.com/office/drawing/2014/main" id="{AE51FD27-6B6A-4D21-BF22-245DA9BD0B3E}"/>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75" name="Rectangle 74">
            <a:extLst>
              <a:ext uri="{FF2B5EF4-FFF2-40B4-BE49-F238E27FC236}">
                <a16:creationId xmlns:a16="http://schemas.microsoft.com/office/drawing/2014/main" id="{B8144315-1C5A-4185-A952-25D98D303D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3" name="2 CuadroTexto"/>
          <p:cNvSpPr txBox="1"/>
          <p:nvPr/>
        </p:nvSpPr>
        <p:spPr>
          <a:xfrm>
            <a:off x="8382055" y="1241266"/>
            <a:ext cx="3161016" cy="3153753"/>
          </a:xfrm>
          <a:prstGeom prst="rect">
            <a:avLst/>
          </a:prstGeom>
        </p:spPr>
        <p:txBody>
          <a:bodyPr vert="horz" lIns="91440" tIns="45720" rIns="91440" bIns="45720" rtlCol="0" anchor="b">
            <a:normAutofit/>
          </a:bodyPr>
          <a:lstStyle/>
          <a:p>
            <a:pPr>
              <a:lnSpc>
                <a:spcPct val="90000"/>
              </a:lnSpc>
              <a:spcBef>
                <a:spcPct val="0"/>
              </a:spcBef>
              <a:spcAft>
                <a:spcPts val="600"/>
              </a:spcAft>
            </a:pPr>
            <a:r>
              <a:rPr lang="en-US" sz="2600" b="0" i="0" kern="1200">
                <a:ln w="3175" cmpd="sng">
                  <a:noFill/>
                </a:ln>
                <a:solidFill>
                  <a:srgbClr val="EBEBEB"/>
                </a:solidFill>
                <a:latin typeface="+mj-lt"/>
                <a:ea typeface="+mj-ea"/>
                <a:cs typeface="+mj-cs"/>
              </a:rPr>
              <a:t>Jan van der Straat, Amerigo Vespucci sveglia una America dormiente, </a:t>
            </a:r>
          </a:p>
          <a:p>
            <a:pPr>
              <a:lnSpc>
                <a:spcPct val="90000"/>
              </a:lnSpc>
              <a:spcBef>
                <a:spcPct val="0"/>
              </a:spcBef>
              <a:spcAft>
                <a:spcPts val="600"/>
              </a:spcAft>
            </a:pPr>
            <a:r>
              <a:rPr lang="en-US" sz="2600" b="0" i="0" kern="1200">
                <a:ln w="3175" cmpd="sng">
                  <a:noFill/>
                </a:ln>
                <a:solidFill>
                  <a:srgbClr val="EBEBEB"/>
                </a:solidFill>
                <a:latin typeface="+mj-lt"/>
                <a:ea typeface="+mj-ea"/>
                <a:cs typeface="+mj-cs"/>
              </a:rPr>
              <a:t>in Nova reperta, 1630-1638 circa</a:t>
            </a:r>
          </a:p>
        </p:txBody>
      </p:sp>
      <p:grpSp>
        <p:nvGrpSpPr>
          <p:cNvPr id="77" name="Group 76">
            <a:extLst>
              <a:ext uri="{FF2B5EF4-FFF2-40B4-BE49-F238E27FC236}">
                <a16:creationId xmlns:a16="http://schemas.microsoft.com/office/drawing/2014/main" id="{25A657F0-42F3-40D3-BC75-7DA1F5C6A22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23332" y="396837"/>
            <a:ext cx="7906665" cy="6058999"/>
            <a:chOff x="423332" y="396837"/>
            <a:chExt cx="7906665" cy="6058999"/>
          </a:xfrm>
        </p:grpSpPr>
        <p:sp>
          <p:nvSpPr>
            <p:cNvPr id="78" name="Rectangle 77">
              <a:extLst>
                <a:ext uri="{FF2B5EF4-FFF2-40B4-BE49-F238E27FC236}">
                  <a16:creationId xmlns:a16="http://schemas.microsoft.com/office/drawing/2014/main" id="{2E94FF68-7A60-47B7-AB98-1674FC7F2D1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gray">
            <a:xfrm flipH="1">
              <a:off x="423332" y="402165"/>
              <a:ext cx="6785133"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79" name="Freeform 5">
              <a:extLst>
                <a:ext uri="{FF2B5EF4-FFF2-40B4-BE49-F238E27FC236}">
                  <a16:creationId xmlns:a16="http://schemas.microsoft.com/office/drawing/2014/main" id="{42B4F8D7-4E9C-45EF-9072-1AF32CEF710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gray">
            <a:xfrm rot="5400000" flipH="1">
              <a:off x="4616676" y="2801722"/>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80" name="Freeform 5">
              <a:extLst>
                <a:ext uri="{FF2B5EF4-FFF2-40B4-BE49-F238E27FC236}">
                  <a16:creationId xmlns:a16="http://schemas.microsoft.com/office/drawing/2014/main" id="{3ECBDDDB-593C-40F0-8E80-AA75798EE40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gray">
            <a:xfrm rot="5677511" flipH="1">
              <a:off x="6459831" y="1826079"/>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grpSp>
      <p:pic>
        <p:nvPicPr>
          <p:cNvPr id="4098" name="Picture 2" descr="Vespucci%20Awakens%20a%20Sleeping%20America"/>
          <p:cNvPicPr>
            <a:picLocks noChangeAspect="1" noChangeArrowheads="1"/>
          </p:cNvPicPr>
          <p:nvPr/>
        </p:nvPicPr>
        <p:blipFill rotWithShape="1">
          <a:blip r:embed="rId3" cstate="print"/>
          <a:srcRect t="14155" r="2" b="8712"/>
          <a:stretch/>
        </p:blipFill>
        <p:spPr bwMode="auto">
          <a:xfrm>
            <a:off x="26752" y="1414463"/>
            <a:ext cx="7983075" cy="4371975"/>
          </a:xfrm>
          <a:prstGeom prst="rect">
            <a:avLst/>
          </a:prstGeom>
          <a:noFill/>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B219AE65-9B94-44EA-BEF3-EF4BFA169C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F0C81A57-9CD5-461B-8FFE-4A8CB6CFBE0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017539" y="467397"/>
            <a:ext cx="695829" cy="5919116"/>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grpSp>
        <p:nvGrpSpPr>
          <p:cNvPr id="12" name="Group 11">
            <a:extLst>
              <a:ext uri="{FF2B5EF4-FFF2-40B4-BE49-F238E27FC236}">
                <a16:creationId xmlns:a16="http://schemas.microsoft.com/office/drawing/2014/main" id="{3086C462-37F4-494D-8292-CCB95221CC1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12192000" cy="6858000"/>
            <a:chOff x="0" y="0"/>
            <a:chExt cx="12192000" cy="6858000"/>
          </a:xfrm>
          <a:solidFill>
            <a:srgbClr val="FFFFFF"/>
          </a:solidFill>
        </p:grpSpPr>
        <p:sp>
          <p:nvSpPr>
            <p:cNvPr id="13" name="Rectangle 12">
              <a:extLst>
                <a:ext uri="{FF2B5EF4-FFF2-40B4-BE49-F238E27FC236}">
                  <a16:creationId xmlns:a16="http://schemas.microsoft.com/office/drawing/2014/main" id="{2C7D2D64-353F-4802-AA48-A70CE6020B9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2192000"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Freeform 5">
              <a:extLst>
                <a:ext uri="{FF2B5EF4-FFF2-40B4-BE49-F238E27FC236}">
                  <a16:creationId xmlns:a16="http://schemas.microsoft.com/office/drawing/2014/main" id="{30A6328F-CAA3-4052-BF4C-14BD47706E65}"/>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ln>
              <a:noFill/>
            </a:ln>
          </p:spPr>
          <p:style>
            <a:lnRef idx="0">
              <a:scrgbClr r="0" g="0" b="0"/>
            </a:lnRef>
            <a:fillRef idx="1002">
              <a:schemeClr val="dk2"/>
            </a:fillRef>
            <a:effectRef idx="0">
              <a:scrgbClr r="0" g="0" b="0"/>
            </a:effectRef>
            <a:fontRef idx="major"/>
          </p:style>
        </p:sp>
      </p:grpSp>
      <p:sp>
        <p:nvSpPr>
          <p:cNvPr id="2" name="Titolo 1">
            <a:extLst>
              <a:ext uri="{FF2B5EF4-FFF2-40B4-BE49-F238E27FC236}">
                <a16:creationId xmlns:a16="http://schemas.microsoft.com/office/drawing/2014/main" id="{6B0426C9-F25F-47A8-AC28-76E55C7930FB}"/>
              </a:ext>
            </a:extLst>
          </p:cNvPr>
          <p:cNvSpPr>
            <a:spLocks noGrp="1"/>
          </p:cNvSpPr>
          <p:nvPr>
            <p:ph type="title"/>
          </p:nvPr>
        </p:nvSpPr>
        <p:spPr>
          <a:xfrm>
            <a:off x="1000372" y="1209957"/>
            <a:ext cx="3034580" cy="4438087"/>
          </a:xfrm>
        </p:spPr>
        <p:txBody>
          <a:bodyPr anchor="ctr">
            <a:normAutofit/>
          </a:bodyPr>
          <a:lstStyle/>
          <a:p>
            <a:pPr algn="r"/>
            <a:r>
              <a:rPr lang="it-IT" sz="3200">
                <a:solidFill>
                  <a:schemeClr val="tx1"/>
                </a:solidFill>
              </a:rPr>
              <a:t>Amerigo Vespucci – Mundus Novus (1503)</a:t>
            </a:r>
            <a:endParaRPr lang="es-ES" sz="3200">
              <a:solidFill>
                <a:schemeClr val="tx1"/>
              </a:solidFill>
            </a:endParaRPr>
          </a:p>
        </p:txBody>
      </p:sp>
      <p:cxnSp>
        <p:nvCxnSpPr>
          <p:cNvPr id="16" name="Straight Connector 15">
            <a:extLst>
              <a:ext uri="{FF2B5EF4-FFF2-40B4-BE49-F238E27FC236}">
                <a16:creationId xmlns:a16="http://schemas.microsoft.com/office/drawing/2014/main" id="{AD23B2CD-009B-425A-9616-1E1AD1D5AB4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356687" y="1930986"/>
            <a:ext cx="0" cy="3200400"/>
          </a:xfrm>
          <a:prstGeom prst="line">
            <a:avLst/>
          </a:prstGeom>
          <a:ln w="15875" cap="sq">
            <a:solidFill>
              <a:schemeClr val="tx2"/>
            </a:solidFill>
            <a:miter lim="800000"/>
          </a:ln>
        </p:spPr>
        <p:style>
          <a:lnRef idx="1">
            <a:schemeClr val="accent1"/>
          </a:lnRef>
          <a:fillRef idx="0">
            <a:schemeClr val="accent1"/>
          </a:fillRef>
          <a:effectRef idx="0">
            <a:schemeClr val="accent1"/>
          </a:effectRef>
          <a:fontRef idx="minor">
            <a:schemeClr val="tx1"/>
          </a:fontRef>
        </p:style>
      </p:cxnSp>
      <p:sp>
        <p:nvSpPr>
          <p:cNvPr id="3" name="Segnaposto contenuto 2">
            <a:extLst>
              <a:ext uri="{FF2B5EF4-FFF2-40B4-BE49-F238E27FC236}">
                <a16:creationId xmlns:a16="http://schemas.microsoft.com/office/drawing/2014/main" id="{3A2AFA5D-1567-4C26-B0E7-28EE5A59DB1D}"/>
              </a:ext>
            </a:extLst>
          </p:cNvPr>
          <p:cNvSpPr>
            <a:spLocks noGrp="1"/>
          </p:cNvSpPr>
          <p:nvPr>
            <p:ph idx="1"/>
          </p:nvPr>
        </p:nvSpPr>
        <p:spPr>
          <a:xfrm>
            <a:off x="4678423" y="942975"/>
            <a:ext cx="6660841" cy="4856000"/>
          </a:xfrm>
        </p:spPr>
        <p:txBody>
          <a:bodyPr anchor="ctr">
            <a:noAutofit/>
          </a:bodyPr>
          <a:lstStyle/>
          <a:p>
            <a:pPr>
              <a:lnSpc>
                <a:spcPct val="90000"/>
              </a:lnSpc>
            </a:pPr>
            <a:r>
              <a:rPr lang="it-IT" dirty="0">
                <a:solidFill>
                  <a:schemeClr val="tx1"/>
                </a:solidFill>
              </a:rPr>
              <a:t>Coloro che vengono catturati in guerra non vengono tenuti in vita ma sono destinati a essere uccisi e divorati. Infatti si mangiano l'un l'altro e il vincitore si ciba del vinto e tra loro la carne umana è cibo corrente. Capita che un padre divori i suoi figli e la propria moglie; io stesso ho conosciuto e ho parlato con un uomo che si vantava di aver mangiato più di trecento uomini. Ho anche trascorso ventisette giorni in una città nella quale vidi appesa alle travi carne umana, come da noi si usa appendere il lardo e la carne di cinghiale. C'è di più, questa gente stupisce del fatto che noi non divoriamo i nostri nemici e non ne gustiamo la carne che dicono essere </a:t>
            </a:r>
            <a:r>
              <a:rPr lang="it-IT" dirty="0" err="1">
                <a:solidFill>
                  <a:schemeClr val="tx1"/>
                </a:solidFill>
              </a:rPr>
              <a:t>saporit</a:t>
            </a:r>
            <a:r>
              <a:rPr lang="es-ES" dirty="0" err="1">
                <a:solidFill>
                  <a:schemeClr val="tx1"/>
                </a:solidFill>
              </a:rPr>
              <a:t>issima</a:t>
            </a:r>
            <a:r>
              <a:rPr lang="es-ES" dirty="0">
                <a:solidFill>
                  <a:schemeClr val="tx1"/>
                </a:solidFill>
              </a:rPr>
              <a:t>.</a:t>
            </a:r>
            <a:endParaRPr lang="it-IT" dirty="0">
              <a:solidFill>
                <a:schemeClr val="tx1"/>
              </a:solidFill>
            </a:endParaRPr>
          </a:p>
          <a:p>
            <a:pPr>
              <a:lnSpc>
                <a:spcPct val="90000"/>
              </a:lnSpc>
            </a:pPr>
            <a:endParaRPr lang="it-IT" dirty="0">
              <a:solidFill>
                <a:schemeClr val="tx1"/>
              </a:solidFill>
            </a:endParaRPr>
          </a:p>
          <a:p>
            <a:pPr>
              <a:lnSpc>
                <a:spcPct val="90000"/>
              </a:lnSpc>
            </a:pPr>
            <a:r>
              <a:rPr lang="it-IT" dirty="0">
                <a:solidFill>
                  <a:schemeClr val="tx1"/>
                </a:solidFill>
              </a:rPr>
              <a:t>Vi è tra loro un'usanza atroce e quasi al di là di ogni umana crudeltà. Le donne infatti, lussuriose oltre ogni misura, ricorrendo a degli intrugli e al morso di animali velenosi, fanno crescere i genitali dei loro uomini fino a renderli enormi e deformi, e per questa ragione molti di costoro perdono i genitali restando eunuchi</a:t>
            </a:r>
            <a:endParaRPr lang="es-ES" dirty="0">
              <a:solidFill>
                <a:schemeClr val="tx1"/>
              </a:solidFill>
            </a:endParaRPr>
          </a:p>
        </p:txBody>
      </p:sp>
    </p:spTree>
    <p:extLst>
      <p:ext uri="{BB962C8B-B14F-4D97-AF65-F5344CB8AC3E}">
        <p14:creationId xmlns:p14="http://schemas.microsoft.com/office/powerpoint/2010/main" val="269945536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8D11D82-8A6B-4A3A-AD38-09214FDE1B6C}"/>
              </a:ext>
            </a:extLst>
          </p:cNvPr>
          <p:cNvSpPr>
            <a:spLocks noGrp="1"/>
          </p:cNvSpPr>
          <p:nvPr>
            <p:ph type="title"/>
          </p:nvPr>
        </p:nvSpPr>
        <p:spPr/>
        <p:txBody>
          <a:bodyPr/>
          <a:lstStyle/>
          <a:p>
            <a:r>
              <a:rPr lang="it-IT" dirty="0"/>
              <a:t>Antonio </a:t>
            </a:r>
            <a:r>
              <a:rPr lang="it-IT" dirty="0" err="1"/>
              <a:t>Pigafetta</a:t>
            </a:r>
            <a:r>
              <a:rPr lang="it-IT" dirty="0"/>
              <a:t>, Relazione del primo viaggio intorno al mondo (1519-1522)</a:t>
            </a:r>
            <a:endParaRPr lang="es-ES" dirty="0"/>
          </a:p>
        </p:txBody>
      </p:sp>
      <p:sp>
        <p:nvSpPr>
          <p:cNvPr id="3" name="Segnaposto contenuto 2">
            <a:extLst>
              <a:ext uri="{FF2B5EF4-FFF2-40B4-BE49-F238E27FC236}">
                <a16:creationId xmlns:a16="http://schemas.microsoft.com/office/drawing/2014/main" id="{D3A448EE-EEC2-4344-970F-0FD144E109E7}"/>
              </a:ext>
            </a:extLst>
          </p:cNvPr>
          <p:cNvSpPr>
            <a:spLocks noGrp="1"/>
          </p:cNvSpPr>
          <p:nvPr>
            <p:ph idx="1"/>
          </p:nvPr>
        </p:nvSpPr>
        <p:spPr/>
        <p:txBody>
          <a:bodyPr>
            <a:normAutofit/>
          </a:bodyPr>
          <a:lstStyle/>
          <a:p>
            <a:r>
              <a:rPr lang="it-IT" dirty="0"/>
              <a:t>Sono disposti, omini e </a:t>
            </a:r>
            <a:r>
              <a:rPr lang="it-IT" dirty="0" err="1"/>
              <a:t>femine</a:t>
            </a:r>
            <a:r>
              <a:rPr lang="it-IT" dirty="0"/>
              <a:t>, corno noi. Mangiano carne umana de li su nemici non per </a:t>
            </a:r>
            <a:r>
              <a:rPr lang="it-IT" dirty="0" err="1"/>
              <a:t>bonna</a:t>
            </a:r>
            <a:r>
              <a:rPr lang="it-IT" dirty="0"/>
              <a:t>, ma per una certa </a:t>
            </a:r>
            <a:r>
              <a:rPr lang="it-IT" dirty="0" err="1"/>
              <a:t>uzansa</a:t>
            </a:r>
            <a:r>
              <a:rPr lang="it-IT" dirty="0"/>
              <a:t>. Questa </a:t>
            </a:r>
            <a:r>
              <a:rPr lang="it-IT" dirty="0" err="1"/>
              <a:t>uzansa</a:t>
            </a:r>
            <a:r>
              <a:rPr lang="it-IT" dirty="0"/>
              <a:t> lo uno con l'altro fu principio una </a:t>
            </a:r>
            <a:r>
              <a:rPr lang="it-IT" dirty="0" err="1"/>
              <a:t>vechia</a:t>
            </a:r>
            <a:r>
              <a:rPr lang="it-IT" dirty="0"/>
              <a:t>, la </a:t>
            </a:r>
            <a:r>
              <a:rPr lang="it-IT" dirty="0" err="1"/>
              <a:t>qualle</a:t>
            </a:r>
            <a:r>
              <a:rPr lang="it-IT" dirty="0"/>
              <a:t> aveva solamente uno figliolo che fu </a:t>
            </a:r>
            <a:r>
              <a:rPr lang="it-IT" dirty="0" err="1"/>
              <a:t>amazato</a:t>
            </a:r>
            <a:r>
              <a:rPr lang="it-IT" dirty="0"/>
              <a:t> da li suoi nemici. Per il che, passati </a:t>
            </a:r>
            <a:r>
              <a:rPr lang="it-IT" dirty="0" err="1"/>
              <a:t>aJguni</a:t>
            </a:r>
            <a:r>
              <a:rPr lang="it-IT" dirty="0"/>
              <a:t> giorni, li sui </a:t>
            </a:r>
            <a:r>
              <a:rPr lang="it-IT" dirty="0" err="1"/>
              <a:t>pigliorono</a:t>
            </a:r>
            <a:r>
              <a:rPr lang="it-IT" dirty="0"/>
              <a:t> uno de la compagnia che aveva morto suo figliolo e lo </a:t>
            </a:r>
            <a:r>
              <a:rPr lang="it-IT" dirty="0" err="1"/>
              <a:t>condusero</a:t>
            </a:r>
            <a:r>
              <a:rPr lang="it-IT" dirty="0"/>
              <a:t> dove stava questa mordete in una spala. Costui de lì a poco </a:t>
            </a:r>
            <a:r>
              <a:rPr lang="it-IT" dirty="0" err="1"/>
              <a:t>fugì</a:t>
            </a:r>
            <a:r>
              <a:rPr lang="it-IT" dirty="0"/>
              <a:t> ne li </a:t>
            </a:r>
            <a:r>
              <a:rPr lang="it-IT" dirty="0" err="1"/>
              <a:t>soi</a:t>
            </a:r>
            <a:r>
              <a:rPr lang="it-IT" dirty="0"/>
              <a:t> e disse </a:t>
            </a:r>
            <a:r>
              <a:rPr lang="it-IT" dirty="0" err="1"/>
              <a:t>como</a:t>
            </a:r>
            <a:r>
              <a:rPr lang="it-IT" dirty="0"/>
              <a:t> lo volsero mangiare, mostrandoli </a:t>
            </a:r>
            <a:r>
              <a:rPr lang="it-IT" dirty="0" err="1"/>
              <a:t>el</a:t>
            </a:r>
            <a:r>
              <a:rPr lang="it-IT" dirty="0"/>
              <a:t> </a:t>
            </a:r>
            <a:r>
              <a:rPr lang="it-IT" dirty="0" err="1"/>
              <a:t>segnalle</a:t>
            </a:r>
            <a:r>
              <a:rPr lang="it-IT" dirty="0"/>
              <a:t> de la spala. Quando questi pigliarono poi de quelli, li </a:t>
            </a:r>
            <a:r>
              <a:rPr lang="it-IT" dirty="0" err="1"/>
              <a:t>mangiorono</a:t>
            </a:r>
            <a:r>
              <a:rPr lang="it-IT" dirty="0"/>
              <a:t>; e quelli de questi si che per questo è venuta tal </a:t>
            </a:r>
            <a:r>
              <a:rPr lang="it-IT" dirty="0" err="1"/>
              <a:t>uzansa</a:t>
            </a:r>
            <a:r>
              <a:rPr lang="it-IT" dirty="0"/>
              <a:t>. Non se mangiano subito, ma ognuno taglia uno </a:t>
            </a:r>
            <a:r>
              <a:rPr lang="it-IT" dirty="0" err="1"/>
              <a:t>pezo</a:t>
            </a:r>
            <a:r>
              <a:rPr lang="it-IT" dirty="0"/>
              <a:t> e lo porta in casa </a:t>
            </a:r>
            <a:r>
              <a:rPr lang="it-IT" dirty="0" err="1"/>
              <a:t>metendolo</a:t>
            </a:r>
            <a:r>
              <a:rPr lang="it-IT" dirty="0"/>
              <a:t> al fumo. Poi, ogni 8 </a:t>
            </a:r>
            <a:r>
              <a:rPr lang="it-IT" dirty="0" err="1"/>
              <a:t>iorni</a:t>
            </a:r>
            <a:r>
              <a:rPr lang="it-IT" dirty="0"/>
              <a:t>, taglia un </a:t>
            </a:r>
            <a:r>
              <a:rPr lang="it-IT" dirty="0" err="1"/>
              <a:t>pezeto</a:t>
            </a:r>
            <a:r>
              <a:rPr lang="it-IT" dirty="0"/>
              <a:t> mangiandolo </a:t>
            </a:r>
            <a:r>
              <a:rPr lang="it-IT" dirty="0" err="1"/>
              <a:t>brutolado</a:t>
            </a:r>
            <a:r>
              <a:rPr lang="it-IT" dirty="0"/>
              <a:t> con le altre cose per memoria de gli </a:t>
            </a:r>
            <a:r>
              <a:rPr lang="es-ES" dirty="0"/>
              <a:t>sui </a:t>
            </a:r>
            <a:r>
              <a:rPr lang="es-ES" dirty="0" err="1"/>
              <a:t>nemici</a:t>
            </a:r>
            <a:r>
              <a:rPr lang="es-ES" dirty="0"/>
              <a:t>.</a:t>
            </a:r>
          </a:p>
        </p:txBody>
      </p:sp>
    </p:spTree>
    <p:extLst>
      <p:ext uri="{BB962C8B-B14F-4D97-AF65-F5344CB8AC3E}">
        <p14:creationId xmlns:p14="http://schemas.microsoft.com/office/powerpoint/2010/main" val="257563073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71" name="Group 70">
            <a:extLst>
              <a:ext uri="{FF2B5EF4-FFF2-40B4-BE49-F238E27FC236}">
                <a16:creationId xmlns:a16="http://schemas.microsoft.com/office/drawing/2014/main" id="{4091D54B-59AB-4A5E-8E9E-0421BD66D4FB}"/>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12192000" cy="6858000"/>
            <a:chOff x="0" y="0"/>
            <a:chExt cx="12192000" cy="6858000"/>
          </a:xfrm>
        </p:grpSpPr>
        <p:sp>
          <p:nvSpPr>
            <p:cNvPr id="72" name="Rectangle 71">
              <a:extLst>
                <a:ext uri="{FF2B5EF4-FFF2-40B4-BE49-F238E27FC236}">
                  <a16:creationId xmlns:a16="http://schemas.microsoft.com/office/drawing/2014/main" id="{547CE62E-FFFD-4A1F-BA78-C3B89C36FCA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73" name="Freeform 5">
              <a:extLst>
                <a:ext uri="{FF2B5EF4-FFF2-40B4-BE49-F238E27FC236}">
                  <a16:creationId xmlns:a16="http://schemas.microsoft.com/office/drawing/2014/main" id="{AE51FD27-6B6A-4D21-BF22-245DA9BD0B3E}"/>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75" name="Rectangle 74">
            <a:extLst>
              <a:ext uri="{FF2B5EF4-FFF2-40B4-BE49-F238E27FC236}">
                <a16:creationId xmlns:a16="http://schemas.microsoft.com/office/drawing/2014/main" id="{B8144315-1C5A-4185-A952-25D98D303D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7" name="Freeform 5">
            <a:extLst>
              <a:ext uri="{FF2B5EF4-FFF2-40B4-BE49-F238E27FC236}">
                <a16:creationId xmlns:a16="http://schemas.microsoft.com/office/drawing/2014/main" id="{11CAC6F2-0806-417B-BF5D-5AEF6195FA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tx1"/>
          </a:solidFill>
          <a:ln>
            <a:noFill/>
          </a:ln>
        </p:spPr>
      </p:sp>
      <p:sp>
        <p:nvSpPr>
          <p:cNvPr id="79" name="Rectangle 78">
            <a:extLst>
              <a:ext uri="{FF2B5EF4-FFF2-40B4-BE49-F238E27FC236}">
                <a16:creationId xmlns:a16="http://schemas.microsoft.com/office/drawing/2014/main" id="{D4723B02-0AAB-4F6E-BA41-8ED99D559D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3" name="2 CuadroTexto"/>
          <p:cNvSpPr txBox="1"/>
          <p:nvPr/>
        </p:nvSpPr>
        <p:spPr>
          <a:xfrm>
            <a:off x="8160773" y="1113062"/>
            <a:ext cx="3382297" cy="3281957"/>
          </a:xfrm>
          <a:prstGeom prst="rect">
            <a:avLst/>
          </a:prstGeom>
        </p:spPr>
        <p:txBody>
          <a:bodyPr vert="horz" lIns="91440" tIns="45720" rIns="91440" bIns="45720" rtlCol="0" anchor="b">
            <a:normAutofit/>
          </a:bodyPr>
          <a:lstStyle/>
          <a:p>
            <a:pPr>
              <a:lnSpc>
                <a:spcPct val="90000"/>
              </a:lnSpc>
              <a:spcBef>
                <a:spcPct val="0"/>
              </a:spcBef>
              <a:spcAft>
                <a:spcPts val="600"/>
              </a:spcAft>
            </a:pPr>
            <a:r>
              <a:rPr lang="en-US" sz="3000" b="0" i="0" kern="1200">
                <a:ln w="3175" cmpd="sng">
                  <a:noFill/>
                </a:ln>
                <a:solidFill>
                  <a:srgbClr val="EBEBEB"/>
                </a:solidFill>
                <a:latin typeface="+mj-lt"/>
                <a:ea typeface="+mj-ea"/>
                <a:cs typeface="+mj-cs"/>
              </a:rPr>
              <a:t>Theodore de Bry, I selvaggi attaccati dallo spirito maligno, </a:t>
            </a:r>
          </a:p>
          <a:p>
            <a:pPr>
              <a:lnSpc>
                <a:spcPct val="90000"/>
              </a:lnSpc>
              <a:spcBef>
                <a:spcPct val="0"/>
              </a:spcBef>
              <a:spcAft>
                <a:spcPts val="600"/>
              </a:spcAft>
            </a:pPr>
            <a:r>
              <a:rPr lang="en-US" sz="3000" b="0" i="0" kern="1200">
                <a:ln w="3175" cmpd="sng">
                  <a:noFill/>
                </a:ln>
                <a:solidFill>
                  <a:srgbClr val="EBEBEB"/>
                </a:solidFill>
                <a:latin typeface="+mj-lt"/>
                <a:ea typeface="+mj-ea"/>
                <a:cs typeface="+mj-cs"/>
              </a:rPr>
              <a:t>in  America tertia pars, 1592</a:t>
            </a:r>
          </a:p>
        </p:txBody>
      </p:sp>
      <p:pic>
        <p:nvPicPr>
          <p:cNvPr id="3074" name="Picture 2" descr="ld002"/>
          <p:cNvPicPr>
            <a:picLocks noChangeAspect="1" noChangeArrowheads="1"/>
          </p:cNvPicPr>
          <p:nvPr/>
        </p:nvPicPr>
        <p:blipFill>
          <a:blip r:embed="rId3" cstate="print"/>
          <a:stretch>
            <a:fillRect/>
          </a:stretch>
        </p:blipFill>
        <p:spPr bwMode="auto">
          <a:xfrm>
            <a:off x="1259378" y="1113063"/>
            <a:ext cx="6171677" cy="4628758"/>
          </a:xfrm>
          <a:prstGeom prst="roundRect">
            <a:avLst>
              <a:gd name="adj" fmla="val 1858"/>
            </a:avLst>
          </a:prstGeom>
          <a:noFill/>
          <a:effectLst>
            <a:outerShdw blurRad="50800" dist="50800" dir="5400000" algn="tl" rotWithShape="0">
              <a:srgbClr val="000000">
                <a:alpha val="43000"/>
              </a:srgbClr>
            </a:outerShdw>
          </a:effectLst>
        </p:spPr>
      </p:pic>
    </p:spTree>
  </p:cSld>
  <p:clrMapOvr>
    <a:overrideClrMapping bg1="dk1" tx1="lt1" bg2="dk2" tx2="lt2" accent1="accent1" accent2="accent2" accent3="accent3" accent4="accent4" accent5="accent5" accent6="accent6" hlink="hlink" folHlink="folHlink"/>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72" name="Group 71">
            <a:extLst>
              <a:ext uri="{FF2B5EF4-FFF2-40B4-BE49-F238E27FC236}">
                <a16:creationId xmlns:a16="http://schemas.microsoft.com/office/drawing/2014/main" id="{4091D54B-59AB-4A5E-8E9E-0421BD66D4FB}"/>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12192000" cy="6858000"/>
            <a:chOff x="0" y="0"/>
            <a:chExt cx="12192000" cy="6858000"/>
          </a:xfrm>
        </p:grpSpPr>
        <p:sp>
          <p:nvSpPr>
            <p:cNvPr id="73" name="Rectangle 72">
              <a:extLst>
                <a:ext uri="{FF2B5EF4-FFF2-40B4-BE49-F238E27FC236}">
                  <a16:creationId xmlns:a16="http://schemas.microsoft.com/office/drawing/2014/main" id="{547CE62E-FFFD-4A1F-BA78-C3B89C36FCA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74" name="Freeform 5">
              <a:extLst>
                <a:ext uri="{FF2B5EF4-FFF2-40B4-BE49-F238E27FC236}">
                  <a16:creationId xmlns:a16="http://schemas.microsoft.com/office/drawing/2014/main" id="{AE51FD27-6B6A-4D21-BF22-245DA9BD0B3E}"/>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76" name="Rectangle 75">
            <a:extLst>
              <a:ext uri="{FF2B5EF4-FFF2-40B4-BE49-F238E27FC236}">
                <a16:creationId xmlns:a16="http://schemas.microsoft.com/office/drawing/2014/main" id="{B8144315-1C5A-4185-A952-25D98D303D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8" name="Freeform 5">
            <a:extLst>
              <a:ext uri="{FF2B5EF4-FFF2-40B4-BE49-F238E27FC236}">
                <a16:creationId xmlns:a16="http://schemas.microsoft.com/office/drawing/2014/main" id="{11CAC6F2-0806-417B-BF5D-5AEF6195FA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tx1"/>
          </a:solidFill>
          <a:ln>
            <a:noFill/>
          </a:ln>
        </p:spPr>
      </p:sp>
      <p:sp>
        <p:nvSpPr>
          <p:cNvPr id="80" name="Rectangle 79">
            <a:extLst>
              <a:ext uri="{FF2B5EF4-FFF2-40B4-BE49-F238E27FC236}">
                <a16:creationId xmlns:a16="http://schemas.microsoft.com/office/drawing/2014/main" id="{D4723B02-0AAB-4F6E-BA41-8ED99D559D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9219" name="CasellaDiTesto 6"/>
          <p:cNvSpPr txBox="1">
            <a:spLocks noChangeArrowheads="1"/>
          </p:cNvSpPr>
          <p:nvPr/>
        </p:nvSpPr>
        <p:spPr bwMode="auto">
          <a:xfrm>
            <a:off x="8160773" y="1113062"/>
            <a:ext cx="3382297" cy="3281957"/>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lIns="91440" tIns="45720" rIns="91440" bIns="45720" rtlCol="0" anchor="b">
            <a:norm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fontAlgn="base" hangingPunct="1">
              <a:lnSpc>
                <a:spcPct val="90000"/>
              </a:lnSpc>
              <a:spcBef>
                <a:spcPct val="0"/>
              </a:spcBef>
              <a:spcAft>
                <a:spcPts val="600"/>
              </a:spcAft>
            </a:pPr>
            <a:r>
              <a:rPr lang="en-US" sz="2600" b="0" i="0" kern="1200">
                <a:solidFill>
                  <a:srgbClr val="EBEBEB"/>
                </a:solidFill>
                <a:latin typeface="+mj-lt"/>
                <a:ea typeface="+mj-ea"/>
                <a:cs typeface="+mj-cs"/>
              </a:rPr>
              <a:t>Hartmann Schedel, Libri cronicarum cum figuris et imaginibus ab inicio mundi, Norimberga, Koberger,1493</a:t>
            </a:r>
          </a:p>
        </p:txBody>
      </p:sp>
      <p:pic>
        <p:nvPicPr>
          <p:cNvPr id="9218" name="Immagine 5" descr="Schedel_weltkarte a color.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bwMode="auto">
          <a:xfrm>
            <a:off x="1249057" y="1113063"/>
            <a:ext cx="6192318" cy="4628758"/>
          </a:xfrm>
          <a:prstGeom prst="roundRect">
            <a:avLst>
              <a:gd name="adj" fmla="val 1858"/>
            </a:avLst>
          </a:prstGeom>
          <a:noFill/>
          <a:effectLst>
            <a:outerShdw blurRad="50800" dist="50800" dir="5400000" algn="tl" rotWithShape="0">
              <a:srgbClr val="000000">
                <a:alpha val="43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16794115"/>
      </p:ext>
    </p:extLst>
  </p:cSld>
  <p:clrMapOvr>
    <a:overrideClrMapping bg1="dk1" tx1="lt1" bg2="dk2" tx2="lt2" accent1="accent1" accent2="accent2" accent3="accent3" accent4="accent4" accent5="accent5" accent6="accent6" hlink="hlink" folHlink="folHlink"/>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EC030789-C525-4D1D-90A0-F48C14A76EB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12192000" cy="6858000"/>
            <a:chOff x="0" y="0"/>
            <a:chExt cx="12192000" cy="6858000"/>
          </a:xfrm>
        </p:grpSpPr>
        <p:sp>
          <p:nvSpPr>
            <p:cNvPr id="11" name="Rectangle 10">
              <a:extLst>
                <a:ext uri="{FF2B5EF4-FFF2-40B4-BE49-F238E27FC236}">
                  <a16:creationId xmlns:a16="http://schemas.microsoft.com/office/drawing/2014/main" id="{91BD0F81-508F-4C6D-9938-C58CC2138A7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Freeform 5">
              <a:extLst>
                <a:ext uri="{FF2B5EF4-FFF2-40B4-BE49-F238E27FC236}">
                  <a16:creationId xmlns:a16="http://schemas.microsoft.com/office/drawing/2014/main" id="{49081238-0806-4285-968F-ACFC0C0FB93F}"/>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14" name="Rectangle 13">
            <a:extLst>
              <a:ext uri="{FF2B5EF4-FFF2-40B4-BE49-F238E27FC236}">
                <a16:creationId xmlns:a16="http://schemas.microsoft.com/office/drawing/2014/main" id="{80CAB4C1-E9FF-4C37-92FA-28BED3B888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16" name="Rectangle 15">
            <a:extLst>
              <a:ext uri="{FF2B5EF4-FFF2-40B4-BE49-F238E27FC236}">
                <a16:creationId xmlns:a16="http://schemas.microsoft.com/office/drawing/2014/main" id="{0BD7060D-8DA2-4400-86F1-6A988F0E8AC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Rectangle 17">
            <a:extLst>
              <a:ext uri="{FF2B5EF4-FFF2-40B4-BE49-F238E27FC236}">
                <a16:creationId xmlns:a16="http://schemas.microsoft.com/office/drawing/2014/main" id="{96E6678A-6101-4D77-8A14-5F70FBDB66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Immagine 1">
            <a:extLst>
              <a:ext uri="{FF2B5EF4-FFF2-40B4-BE49-F238E27FC236}">
                <a16:creationId xmlns:a16="http://schemas.microsoft.com/office/drawing/2014/main" id="{CD709458-E0B8-457E-AE4D-69F45FA7404A}"/>
              </a:ext>
            </a:extLst>
          </p:cNvPr>
          <p:cNvPicPr>
            <a:picLocks noChangeAspect="1"/>
          </p:cNvPicPr>
          <p:nvPr/>
        </p:nvPicPr>
        <p:blipFill>
          <a:blip r:embed="rId3"/>
          <a:stretch>
            <a:fillRect/>
          </a:stretch>
        </p:blipFill>
        <p:spPr>
          <a:xfrm>
            <a:off x="907877" y="474132"/>
            <a:ext cx="2863481" cy="3439617"/>
          </a:xfrm>
          <a:prstGeom prst="roundRect">
            <a:avLst>
              <a:gd name="adj" fmla="val 1858"/>
            </a:avLst>
          </a:prstGeom>
          <a:effectLst/>
        </p:spPr>
      </p:pic>
      <p:pic>
        <p:nvPicPr>
          <p:cNvPr id="4" name="Immagine 3">
            <a:extLst>
              <a:ext uri="{FF2B5EF4-FFF2-40B4-BE49-F238E27FC236}">
                <a16:creationId xmlns:a16="http://schemas.microsoft.com/office/drawing/2014/main" id="{947C0587-0A10-4A6E-9D7A-B8E388A29476}"/>
              </a:ext>
            </a:extLst>
          </p:cNvPr>
          <p:cNvPicPr>
            <a:picLocks noChangeAspect="1"/>
          </p:cNvPicPr>
          <p:nvPr/>
        </p:nvPicPr>
        <p:blipFill>
          <a:blip r:embed="rId4"/>
          <a:stretch>
            <a:fillRect/>
          </a:stretch>
        </p:blipFill>
        <p:spPr>
          <a:xfrm>
            <a:off x="4454679" y="473338"/>
            <a:ext cx="3181645" cy="3439617"/>
          </a:xfrm>
          <a:prstGeom prst="roundRect">
            <a:avLst>
              <a:gd name="adj" fmla="val 1858"/>
            </a:avLst>
          </a:prstGeom>
          <a:effectLst/>
        </p:spPr>
      </p:pic>
      <p:pic>
        <p:nvPicPr>
          <p:cNvPr id="3" name="Immagine 2">
            <a:extLst>
              <a:ext uri="{FF2B5EF4-FFF2-40B4-BE49-F238E27FC236}">
                <a16:creationId xmlns:a16="http://schemas.microsoft.com/office/drawing/2014/main" id="{0C164D62-AE37-43D8-9AD1-64D8C086BA2B}"/>
              </a:ext>
            </a:extLst>
          </p:cNvPr>
          <p:cNvPicPr>
            <a:picLocks noChangeAspect="1"/>
          </p:cNvPicPr>
          <p:nvPr/>
        </p:nvPicPr>
        <p:blipFill>
          <a:blip r:embed="rId5"/>
          <a:stretch>
            <a:fillRect/>
          </a:stretch>
        </p:blipFill>
        <p:spPr>
          <a:xfrm>
            <a:off x="8161211" y="473338"/>
            <a:ext cx="3190244" cy="3439617"/>
          </a:xfrm>
          <a:prstGeom prst="roundRect">
            <a:avLst>
              <a:gd name="adj" fmla="val 1858"/>
            </a:avLst>
          </a:prstGeom>
          <a:effectLst/>
        </p:spPr>
      </p:pic>
      <p:sp>
        <p:nvSpPr>
          <p:cNvPr id="20" name="Rectangle 19">
            <a:extLst>
              <a:ext uri="{FF2B5EF4-FFF2-40B4-BE49-F238E27FC236}">
                <a16:creationId xmlns:a16="http://schemas.microsoft.com/office/drawing/2014/main" id="{AFA4E1D0-9351-4451-B0A0-51BEA42D86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2" name="Freeform: Shape 21">
            <a:extLst>
              <a:ext uri="{FF2B5EF4-FFF2-40B4-BE49-F238E27FC236}">
                <a16:creationId xmlns:a16="http://schemas.microsoft.com/office/drawing/2014/main" id="{0D052C5D-4E47-47F1-96A6-5251FAAEDE8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7200" y="4133850"/>
            <a:ext cx="11277600" cy="2250018"/>
          </a:xfrm>
          <a:custGeom>
            <a:avLst/>
            <a:gdLst>
              <a:gd name="connsiteX0" fmla="*/ 5264150 w 11277600"/>
              <a:gd name="connsiteY0" fmla="*/ 0 h 2250018"/>
              <a:gd name="connsiteX1" fmla="*/ 5499100 w 11277600"/>
              <a:gd name="connsiteY1" fmla="*/ 1588 h 2250018"/>
              <a:gd name="connsiteX2" fmla="*/ 5730875 w 11277600"/>
              <a:gd name="connsiteY2" fmla="*/ 1588 h 2250018"/>
              <a:gd name="connsiteX3" fmla="*/ 5961063 w 11277600"/>
              <a:gd name="connsiteY3" fmla="*/ 4763 h 2250018"/>
              <a:gd name="connsiteX4" fmla="*/ 6186488 w 11277600"/>
              <a:gd name="connsiteY4" fmla="*/ 9525 h 2250018"/>
              <a:gd name="connsiteX5" fmla="*/ 6410325 w 11277600"/>
              <a:gd name="connsiteY5" fmla="*/ 14288 h 2250018"/>
              <a:gd name="connsiteX6" fmla="*/ 6629400 w 11277600"/>
              <a:gd name="connsiteY6" fmla="*/ 19050 h 2250018"/>
              <a:gd name="connsiteX7" fmla="*/ 6846888 w 11277600"/>
              <a:gd name="connsiteY7" fmla="*/ 26988 h 2250018"/>
              <a:gd name="connsiteX8" fmla="*/ 7061200 w 11277600"/>
              <a:gd name="connsiteY8" fmla="*/ 34925 h 2250018"/>
              <a:gd name="connsiteX9" fmla="*/ 7270750 w 11277600"/>
              <a:gd name="connsiteY9" fmla="*/ 42863 h 2250018"/>
              <a:gd name="connsiteX10" fmla="*/ 7680325 w 11277600"/>
              <a:gd name="connsiteY10" fmla="*/ 63500 h 2250018"/>
              <a:gd name="connsiteX11" fmla="*/ 8072438 w 11277600"/>
              <a:gd name="connsiteY11" fmla="*/ 85725 h 2250018"/>
              <a:gd name="connsiteX12" fmla="*/ 8448675 w 11277600"/>
              <a:gd name="connsiteY12" fmla="*/ 109538 h 2250018"/>
              <a:gd name="connsiteX13" fmla="*/ 8805862 w 11277600"/>
              <a:gd name="connsiteY13" fmla="*/ 134938 h 2250018"/>
              <a:gd name="connsiteX14" fmla="*/ 9145588 w 11277600"/>
              <a:gd name="connsiteY14" fmla="*/ 161925 h 2250018"/>
              <a:gd name="connsiteX15" fmla="*/ 9461500 w 11277600"/>
              <a:gd name="connsiteY15" fmla="*/ 190500 h 2250018"/>
              <a:gd name="connsiteX16" fmla="*/ 9758362 w 11277600"/>
              <a:gd name="connsiteY16" fmla="*/ 219075 h 2250018"/>
              <a:gd name="connsiteX17" fmla="*/ 10031412 w 11277600"/>
              <a:gd name="connsiteY17" fmla="*/ 247650 h 2250018"/>
              <a:gd name="connsiteX18" fmla="*/ 10282238 w 11277600"/>
              <a:gd name="connsiteY18" fmla="*/ 274638 h 2250018"/>
              <a:gd name="connsiteX19" fmla="*/ 10504488 w 11277600"/>
              <a:gd name="connsiteY19" fmla="*/ 300038 h 2250018"/>
              <a:gd name="connsiteX20" fmla="*/ 10704512 w 11277600"/>
              <a:gd name="connsiteY20" fmla="*/ 323850 h 2250018"/>
              <a:gd name="connsiteX21" fmla="*/ 10874375 w 11277600"/>
              <a:gd name="connsiteY21" fmla="*/ 344488 h 2250018"/>
              <a:gd name="connsiteX22" fmla="*/ 11015662 w 11277600"/>
              <a:gd name="connsiteY22" fmla="*/ 363538 h 2250018"/>
              <a:gd name="connsiteX23" fmla="*/ 11210925 w 11277600"/>
              <a:gd name="connsiteY23" fmla="*/ 390525 h 2250018"/>
              <a:gd name="connsiteX24" fmla="*/ 11277600 w 11277600"/>
              <a:gd name="connsiteY24" fmla="*/ 400050 h 2250018"/>
              <a:gd name="connsiteX25" fmla="*/ 11277600 w 11277600"/>
              <a:gd name="connsiteY25" fmla="*/ 2250018 h 2250018"/>
              <a:gd name="connsiteX26" fmla="*/ 0 w 11277600"/>
              <a:gd name="connsiteY26" fmla="*/ 2250018 h 2250018"/>
              <a:gd name="connsiteX27" fmla="*/ 0 w 11277600"/>
              <a:gd name="connsiteY27" fmla="*/ 398463 h 2250018"/>
              <a:gd name="connsiteX28" fmla="*/ 255588 w 11277600"/>
              <a:gd name="connsiteY28" fmla="*/ 358775 h 2250018"/>
              <a:gd name="connsiteX29" fmla="*/ 511175 w 11277600"/>
              <a:gd name="connsiteY29" fmla="*/ 320675 h 2250018"/>
              <a:gd name="connsiteX30" fmla="*/ 766762 w 11277600"/>
              <a:gd name="connsiteY30" fmla="*/ 284163 h 2250018"/>
              <a:gd name="connsiteX31" fmla="*/ 1023938 w 11277600"/>
              <a:gd name="connsiteY31" fmla="*/ 252413 h 2250018"/>
              <a:gd name="connsiteX32" fmla="*/ 1279525 w 11277600"/>
              <a:gd name="connsiteY32" fmla="*/ 220663 h 2250018"/>
              <a:gd name="connsiteX33" fmla="*/ 1536700 w 11277600"/>
              <a:gd name="connsiteY33" fmla="*/ 190500 h 2250018"/>
              <a:gd name="connsiteX34" fmla="*/ 1790700 w 11277600"/>
              <a:gd name="connsiteY34" fmla="*/ 165100 h 2250018"/>
              <a:gd name="connsiteX35" fmla="*/ 2047875 w 11277600"/>
              <a:gd name="connsiteY35" fmla="*/ 141288 h 2250018"/>
              <a:gd name="connsiteX36" fmla="*/ 2303462 w 11277600"/>
              <a:gd name="connsiteY36" fmla="*/ 119063 h 2250018"/>
              <a:gd name="connsiteX37" fmla="*/ 2555875 w 11277600"/>
              <a:gd name="connsiteY37" fmla="*/ 100013 h 2250018"/>
              <a:gd name="connsiteX38" fmla="*/ 2809875 w 11277600"/>
              <a:gd name="connsiteY38" fmla="*/ 80963 h 2250018"/>
              <a:gd name="connsiteX39" fmla="*/ 3062288 w 11277600"/>
              <a:gd name="connsiteY39" fmla="*/ 65088 h 2250018"/>
              <a:gd name="connsiteX40" fmla="*/ 3313113 w 11277600"/>
              <a:gd name="connsiteY40" fmla="*/ 52388 h 2250018"/>
              <a:gd name="connsiteX41" fmla="*/ 3563938 w 11277600"/>
              <a:gd name="connsiteY41" fmla="*/ 39688 h 2250018"/>
              <a:gd name="connsiteX42" fmla="*/ 3811588 w 11277600"/>
              <a:gd name="connsiteY42" fmla="*/ 28575 h 2250018"/>
              <a:gd name="connsiteX43" fmla="*/ 4057650 w 11277600"/>
              <a:gd name="connsiteY43" fmla="*/ 20638 h 2250018"/>
              <a:gd name="connsiteX44" fmla="*/ 4303713 w 11277600"/>
              <a:gd name="connsiteY44" fmla="*/ 14288 h 2250018"/>
              <a:gd name="connsiteX45" fmla="*/ 4546600 w 11277600"/>
              <a:gd name="connsiteY45" fmla="*/ 7938 h 2250018"/>
              <a:gd name="connsiteX46" fmla="*/ 4787900 w 11277600"/>
              <a:gd name="connsiteY46" fmla="*/ 4763 h 2250018"/>
              <a:gd name="connsiteX47" fmla="*/ 5027613 w 11277600"/>
              <a:gd name="connsiteY47" fmla="*/ 1588 h 22500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11277600" h="2250018">
                <a:moveTo>
                  <a:pt x="5264150" y="0"/>
                </a:moveTo>
                <a:lnTo>
                  <a:pt x="5499100" y="1588"/>
                </a:lnTo>
                <a:lnTo>
                  <a:pt x="5730875" y="1588"/>
                </a:lnTo>
                <a:lnTo>
                  <a:pt x="5961063" y="4763"/>
                </a:lnTo>
                <a:lnTo>
                  <a:pt x="6186488" y="9525"/>
                </a:lnTo>
                <a:lnTo>
                  <a:pt x="6410325" y="14288"/>
                </a:lnTo>
                <a:lnTo>
                  <a:pt x="6629400" y="19050"/>
                </a:lnTo>
                <a:lnTo>
                  <a:pt x="6846888" y="26988"/>
                </a:lnTo>
                <a:lnTo>
                  <a:pt x="7061200" y="34925"/>
                </a:lnTo>
                <a:lnTo>
                  <a:pt x="7270750" y="42863"/>
                </a:lnTo>
                <a:lnTo>
                  <a:pt x="7680325" y="63500"/>
                </a:lnTo>
                <a:lnTo>
                  <a:pt x="8072438" y="85725"/>
                </a:lnTo>
                <a:lnTo>
                  <a:pt x="8448675" y="109538"/>
                </a:lnTo>
                <a:lnTo>
                  <a:pt x="8805862" y="134938"/>
                </a:lnTo>
                <a:lnTo>
                  <a:pt x="9145588" y="161925"/>
                </a:lnTo>
                <a:lnTo>
                  <a:pt x="9461500" y="190500"/>
                </a:lnTo>
                <a:lnTo>
                  <a:pt x="9758362" y="219075"/>
                </a:lnTo>
                <a:lnTo>
                  <a:pt x="10031412" y="247650"/>
                </a:lnTo>
                <a:lnTo>
                  <a:pt x="10282238" y="274638"/>
                </a:lnTo>
                <a:lnTo>
                  <a:pt x="10504488" y="300038"/>
                </a:lnTo>
                <a:lnTo>
                  <a:pt x="10704512" y="323850"/>
                </a:lnTo>
                <a:lnTo>
                  <a:pt x="10874375" y="344488"/>
                </a:lnTo>
                <a:lnTo>
                  <a:pt x="11015662" y="363538"/>
                </a:lnTo>
                <a:lnTo>
                  <a:pt x="11210925" y="390525"/>
                </a:lnTo>
                <a:lnTo>
                  <a:pt x="11277600" y="400050"/>
                </a:lnTo>
                <a:lnTo>
                  <a:pt x="11277600" y="2250018"/>
                </a:lnTo>
                <a:lnTo>
                  <a:pt x="0" y="2250018"/>
                </a:lnTo>
                <a:lnTo>
                  <a:pt x="0" y="398463"/>
                </a:lnTo>
                <a:lnTo>
                  <a:pt x="255588" y="358775"/>
                </a:lnTo>
                <a:lnTo>
                  <a:pt x="511175" y="320675"/>
                </a:lnTo>
                <a:lnTo>
                  <a:pt x="766762" y="284163"/>
                </a:lnTo>
                <a:lnTo>
                  <a:pt x="1023938" y="252413"/>
                </a:lnTo>
                <a:lnTo>
                  <a:pt x="1279525" y="220663"/>
                </a:lnTo>
                <a:lnTo>
                  <a:pt x="1536700" y="190500"/>
                </a:lnTo>
                <a:lnTo>
                  <a:pt x="1790700" y="165100"/>
                </a:lnTo>
                <a:lnTo>
                  <a:pt x="2047875" y="141288"/>
                </a:lnTo>
                <a:lnTo>
                  <a:pt x="2303462" y="119063"/>
                </a:lnTo>
                <a:lnTo>
                  <a:pt x="2555875" y="100013"/>
                </a:lnTo>
                <a:lnTo>
                  <a:pt x="2809875" y="80963"/>
                </a:lnTo>
                <a:lnTo>
                  <a:pt x="3062288" y="65088"/>
                </a:lnTo>
                <a:lnTo>
                  <a:pt x="3313113" y="52388"/>
                </a:lnTo>
                <a:lnTo>
                  <a:pt x="3563938" y="39688"/>
                </a:lnTo>
                <a:lnTo>
                  <a:pt x="3811588" y="28575"/>
                </a:lnTo>
                <a:lnTo>
                  <a:pt x="4057650" y="20638"/>
                </a:lnTo>
                <a:lnTo>
                  <a:pt x="4303713" y="14288"/>
                </a:lnTo>
                <a:lnTo>
                  <a:pt x="4546600" y="7938"/>
                </a:lnTo>
                <a:lnTo>
                  <a:pt x="4787900" y="4763"/>
                </a:lnTo>
                <a:lnTo>
                  <a:pt x="5027613" y="1588"/>
                </a:lnTo>
                <a:close/>
              </a:path>
            </a:pathLst>
          </a:custGeom>
          <a:ln>
            <a:noFill/>
          </a:ln>
        </p:spPr>
        <p:style>
          <a:lnRef idx="2">
            <a:schemeClr val="accent1">
              <a:shade val="50000"/>
            </a:schemeClr>
          </a:lnRef>
          <a:fillRef idx="1003">
            <a:schemeClr val="dk2"/>
          </a:fillRef>
          <a:effectRef idx="0">
            <a:schemeClr val="accent1"/>
          </a:effectRef>
          <a:fontRef idx="minor">
            <a:schemeClr val="lt1"/>
          </a:fontRef>
        </p:style>
        <p:txBody>
          <a:bodyPr wrap="square" rtlCol="0" anchor="ctr">
            <a:noAutofit/>
          </a:bodyPr>
          <a:lstStyle/>
          <a:p>
            <a:pPr algn="ctr"/>
            <a:endParaRPr lang="en-US"/>
          </a:p>
        </p:txBody>
      </p:sp>
      <p:sp>
        <p:nvSpPr>
          <p:cNvPr id="24" name="Freeform 5">
            <a:extLst>
              <a:ext uri="{FF2B5EF4-FFF2-40B4-BE49-F238E27FC236}">
                <a16:creationId xmlns:a16="http://schemas.microsoft.com/office/drawing/2014/main" id="{79B9FD3C-5633-44F4-902E-55A97B2D20F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rot="10371525">
            <a:off x="263767" y="4132535"/>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5" name="CasellaDiTesto 4">
            <a:extLst>
              <a:ext uri="{FF2B5EF4-FFF2-40B4-BE49-F238E27FC236}">
                <a16:creationId xmlns:a16="http://schemas.microsoft.com/office/drawing/2014/main" id="{F7797327-DD23-40C5-8490-85D86BE64F7D}"/>
              </a:ext>
            </a:extLst>
          </p:cNvPr>
          <p:cNvSpPr txBox="1"/>
          <p:nvPr/>
        </p:nvSpPr>
        <p:spPr>
          <a:xfrm>
            <a:off x="649975" y="4517136"/>
            <a:ext cx="10893095" cy="1174947"/>
          </a:xfrm>
          <a:prstGeom prst="rect">
            <a:avLst/>
          </a:prstGeom>
        </p:spPr>
        <p:txBody>
          <a:bodyPr vert="horz" lIns="91440" tIns="45720" rIns="91440" bIns="45720" rtlCol="0" anchor="b">
            <a:normAutofit/>
          </a:bodyPr>
          <a:lstStyle/>
          <a:p>
            <a:pPr>
              <a:lnSpc>
                <a:spcPct val="90000"/>
              </a:lnSpc>
              <a:spcBef>
                <a:spcPct val="0"/>
              </a:spcBef>
              <a:spcAft>
                <a:spcPts val="600"/>
              </a:spcAft>
            </a:pPr>
            <a:r>
              <a:rPr lang="en-US" sz="3800" b="0" i="0" kern="1200">
                <a:solidFill>
                  <a:schemeClr val="bg2"/>
                </a:solidFill>
                <a:latin typeface="+mj-lt"/>
                <a:ea typeface="+mj-ea"/>
                <a:cs typeface="+mj-cs"/>
              </a:rPr>
              <a:t>Hans Staden, La mia prigionia tra i cannibali 1553-1555 </a:t>
            </a:r>
          </a:p>
        </p:txBody>
      </p:sp>
    </p:spTree>
    <p:extLst>
      <p:ext uri="{BB962C8B-B14F-4D97-AF65-F5344CB8AC3E}">
        <p14:creationId xmlns:p14="http://schemas.microsoft.com/office/powerpoint/2010/main" val="9169703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2 Imagen" descr="de bry cannibali 1.jpg"/>
          <p:cNvPicPr>
            <a:picLocks noChangeAspect="1"/>
          </p:cNvPicPr>
          <p:nvPr/>
        </p:nvPicPr>
        <p:blipFill>
          <a:blip r:embed="rId2" cstate="print"/>
          <a:srcRect l="3869" t="27907" r="6706" b="6312"/>
          <a:stretch>
            <a:fillRect/>
          </a:stretch>
        </p:blipFill>
        <p:spPr>
          <a:xfrm>
            <a:off x="6515102" y="2024900"/>
            <a:ext cx="4500562" cy="3712964"/>
          </a:xfrm>
          <a:prstGeom prst="rect">
            <a:avLst/>
          </a:prstGeom>
        </p:spPr>
      </p:pic>
      <p:pic>
        <p:nvPicPr>
          <p:cNvPr id="4" name="3 Imagen" descr="de bry cannibali 2.jpg"/>
          <p:cNvPicPr>
            <a:picLocks noChangeAspect="1"/>
          </p:cNvPicPr>
          <p:nvPr/>
        </p:nvPicPr>
        <p:blipFill>
          <a:blip r:embed="rId3" cstate="print"/>
          <a:srcRect l="2771" t="24170" r="3008" b="9478"/>
          <a:stretch>
            <a:fillRect/>
          </a:stretch>
        </p:blipFill>
        <p:spPr>
          <a:xfrm>
            <a:off x="643795" y="2457345"/>
            <a:ext cx="4508599" cy="3712963"/>
          </a:xfrm>
          <a:prstGeom prst="rect">
            <a:avLst/>
          </a:prstGeom>
        </p:spPr>
      </p:pic>
      <p:sp>
        <p:nvSpPr>
          <p:cNvPr id="6" name="5 CuadroTexto"/>
          <p:cNvSpPr txBox="1"/>
          <p:nvPr/>
        </p:nvSpPr>
        <p:spPr>
          <a:xfrm>
            <a:off x="643795" y="115190"/>
            <a:ext cx="4737835" cy="400110"/>
          </a:xfrm>
          <a:prstGeom prst="rect">
            <a:avLst/>
          </a:prstGeom>
          <a:noFill/>
        </p:spPr>
        <p:txBody>
          <a:bodyPr wrap="none" rtlCol="0">
            <a:spAutoFit/>
          </a:bodyPr>
          <a:lstStyle/>
          <a:p>
            <a:r>
              <a:rPr lang="it-IT" sz="2000" b="1" dirty="0"/>
              <a:t>Theodore de Bry, America tertia pars, 1592</a:t>
            </a:r>
            <a:endParaRPr lang="es-ES" sz="2000" b="1" dirty="0"/>
          </a:p>
        </p:txBody>
      </p:sp>
      <p:sp>
        <p:nvSpPr>
          <p:cNvPr id="8" name="7 CuadroTexto"/>
          <p:cNvSpPr txBox="1"/>
          <p:nvPr/>
        </p:nvSpPr>
        <p:spPr>
          <a:xfrm>
            <a:off x="2333406" y="544825"/>
            <a:ext cx="4194033" cy="707886"/>
          </a:xfrm>
          <a:prstGeom prst="rect">
            <a:avLst/>
          </a:prstGeom>
          <a:noFill/>
        </p:spPr>
        <p:txBody>
          <a:bodyPr wrap="none" rtlCol="0">
            <a:spAutoFit/>
          </a:bodyPr>
          <a:lstStyle/>
          <a:p>
            <a:r>
              <a:rPr lang="it-IT" sz="2000" b="1" dirty="0"/>
              <a:t>Cerimonie con cui i selvaggi uccidono </a:t>
            </a:r>
          </a:p>
          <a:p>
            <a:r>
              <a:rPr lang="it-IT" sz="2000" b="1" dirty="0"/>
              <a:t>e mangiano i loro prigionieri</a:t>
            </a:r>
            <a:endParaRPr lang="es-ES" sz="2000" b="1"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46D75838-7FA2-4AAF-9C77-E34C3B4AD96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1">
            <a:schemeClr val="dk2"/>
          </a:fillRef>
          <a:effectRef idx="0">
            <a:schemeClr val="accent1"/>
          </a:effectRef>
          <a:fontRef idx="minor">
            <a:schemeClr val="lt1"/>
          </a:fontRef>
        </p:style>
        <p:txBody>
          <a:bodyPr/>
          <a:lstStyle/>
          <a:p>
            <a:endParaRPr lang="en-US" dirty="0"/>
          </a:p>
        </p:txBody>
      </p:sp>
      <p:sp useBgFill="1">
        <p:nvSpPr>
          <p:cNvPr id="10" name="Rectangle 9">
            <a:extLst>
              <a:ext uri="{FF2B5EF4-FFF2-40B4-BE49-F238E27FC236}">
                <a16:creationId xmlns:a16="http://schemas.microsoft.com/office/drawing/2014/main" id="{206B0C47-1CFB-42F6-B66C-063C5B601FE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466" y="801794"/>
            <a:ext cx="11000237" cy="524826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7F85B938-6BC7-4B98-9953-B70B364657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pic>
        <p:nvPicPr>
          <p:cNvPr id="2" name="Immagine 1">
            <a:extLst>
              <a:ext uri="{FF2B5EF4-FFF2-40B4-BE49-F238E27FC236}">
                <a16:creationId xmlns:a16="http://schemas.microsoft.com/office/drawing/2014/main" id="{E8D9D18A-F3FA-418A-A0FF-1B64217FF4F7}"/>
              </a:ext>
            </a:extLst>
          </p:cNvPr>
          <p:cNvPicPr>
            <a:picLocks noChangeAspect="1"/>
          </p:cNvPicPr>
          <p:nvPr/>
        </p:nvPicPr>
        <p:blipFill>
          <a:blip r:embed="rId2"/>
          <a:stretch>
            <a:fillRect/>
          </a:stretch>
        </p:blipFill>
        <p:spPr>
          <a:xfrm>
            <a:off x="1126067" y="1475365"/>
            <a:ext cx="4728634" cy="3901123"/>
          </a:xfrm>
          <a:prstGeom prst="rect">
            <a:avLst/>
          </a:prstGeom>
        </p:spPr>
      </p:pic>
      <p:pic>
        <p:nvPicPr>
          <p:cNvPr id="3" name="Immagine 2">
            <a:extLst>
              <a:ext uri="{FF2B5EF4-FFF2-40B4-BE49-F238E27FC236}">
                <a16:creationId xmlns:a16="http://schemas.microsoft.com/office/drawing/2014/main" id="{B4573AB8-66D5-4DBE-AAC5-964FE89C58F7}"/>
              </a:ext>
            </a:extLst>
          </p:cNvPr>
          <p:cNvPicPr>
            <a:picLocks noChangeAspect="1"/>
          </p:cNvPicPr>
          <p:nvPr/>
        </p:nvPicPr>
        <p:blipFill>
          <a:blip r:embed="rId3"/>
          <a:stretch>
            <a:fillRect/>
          </a:stretch>
        </p:blipFill>
        <p:spPr>
          <a:xfrm>
            <a:off x="6337301" y="1510830"/>
            <a:ext cx="4728634" cy="3830193"/>
          </a:xfrm>
          <a:prstGeom prst="rect">
            <a:avLst/>
          </a:prstGeom>
        </p:spPr>
      </p:pic>
    </p:spTree>
    <p:extLst>
      <p:ext uri="{BB962C8B-B14F-4D97-AF65-F5344CB8AC3E}">
        <p14:creationId xmlns:p14="http://schemas.microsoft.com/office/powerpoint/2010/main" val="131232619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46D75838-7FA2-4AAF-9C77-E34C3B4AD96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1">
            <a:schemeClr val="dk2"/>
          </a:fillRef>
          <a:effectRef idx="0">
            <a:schemeClr val="accent1"/>
          </a:effectRef>
          <a:fontRef idx="minor">
            <a:schemeClr val="lt1"/>
          </a:fontRef>
        </p:style>
        <p:txBody>
          <a:bodyPr/>
          <a:lstStyle/>
          <a:p>
            <a:endParaRPr lang="en-US" dirty="0"/>
          </a:p>
        </p:txBody>
      </p:sp>
      <p:sp useBgFill="1">
        <p:nvSpPr>
          <p:cNvPr id="10" name="Rectangle 9">
            <a:extLst>
              <a:ext uri="{FF2B5EF4-FFF2-40B4-BE49-F238E27FC236}">
                <a16:creationId xmlns:a16="http://schemas.microsoft.com/office/drawing/2014/main" id="{206B0C47-1CFB-42F6-B66C-063C5B601FE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466" y="801794"/>
            <a:ext cx="11000237" cy="524826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7F85B938-6BC7-4B98-9953-B70B364657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pic>
        <p:nvPicPr>
          <p:cNvPr id="2" name="Immagine 1">
            <a:extLst>
              <a:ext uri="{FF2B5EF4-FFF2-40B4-BE49-F238E27FC236}">
                <a16:creationId xmlns:a16="http://schemas.microsoft.com/office/drawing/2014/main" id="{99F85B86-7570-488A-9540-C5F38589BAA4}"/>
              </a:ext>
            </a:extLst>
          </p:cNvPr>
          <p:cNvPicPr>
            <a:picLocks noChangeAspect="1"/>
          </p:cNvPicPr>
          <p:nvPr/>
        </p:nvPicPr>
        <p:blipFill>
          <a:blip r:embed="rId2"/>
          <a:stretch>
            <a:fillRect/>
          </a:stretch>
        </p:blipFill>
        <p:spPr>
          <a:xfrm>
            <a:off x="1126067" y="1428079"/>
            <a:ext cx="4728634" cy="3995695"/>
          </a:xfrm>
          <a:prstGeom prst="rect">
            <a:avLst/>
          </a:prstGeom>
        </p:spPr>
      </p:pic>
      <p:pic>
        <p:nvPicPr>
          <p:cNvPr id="3" name="Immagine 2">
            <a:extLst>
              <a:ext uri="{FF2B5EF4-FFF2-40B4-BE49-F238E27FC236}">
                <a16:creationId xmlns:a16="http://schemas.microsoft.com/office/drawing/2014/main" id="{5ABB6142-5FFC-48B4-9546-67E5707D741E}"/>
              </a:ext>
            </a:extLst>
          </p:cNvPr>
          <p:cNvPicPr>
            <a:picLocks noChangeAspect="1"/>
          </p:cNvPicPr>
          <p:nvPr/>
        </p:nvPicPr>
        <p:blipFill>
          <a:blip r:embed="rId3"/>
          <a:stretch>
            <a:fillRect/>
          </a:stretch>
        </p:blipFill>
        <p:spPr>
          <a:xfrm>
            <a:off x="6337301" y="1504919"/>
            <a:ext cx="4728634" cy="3842015"/>
          </a:xfrm>
          <a:prstGeom prst="rect">
            <a:avLst/>
          </a:prstGeom>
        </p:spPr>
      </p:pic>
    </p:spTree>
    <p:extLst>
      <p:ext uri="{BB962C8B-B14F-4D97-AF65-F5344CB8AC3E}">
        <p14:creationId xmlns:p14="http://schemas.microsoft.com/office/powerpoint/2010/main" val="401044474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56981798-4550-46DA-9172-4846E2FB66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D82EB7D3-3AD8-4ED1-9E1A-2906E14635E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flipH="1">
            <a:off x="423335" y="404829"/>
            <a:ext cx="44788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2" name="Titolo 1">
            <a:extLst>
              <a:ext uri="{FF2B5EF4-FFF2-40B4-BE49-F238E27FC236}">
                <a16:creationId xmlns:a16="http://schemas.microsoft.com/office/drawing/2014/main" id="{0ECD6312-8561-4D48-86C7-070602512897}"/>
              </a:ext>
            </a:extLst>
          </p:cNvPr>
          <p:cNvSpPr>
            <a:spLocks noGrp="1"/>
          </p:cNvSpPr>
          <p:nvPr>
            <p:ph type="title"/>
          </p:nvPr>
        </p:nvSpPr>
        <p:spPr>
          <a:xfrm>
            <a:off x="561110" y="973668"/>
            <a:ext cx="4177867" cy="1391692"/>
          </a:xfrm>
        </p:spPr>
        <p:txBody>
          <a:bodyPr>
            <a:normAutofit/>
          </a:bodyPr>
          <a:lstStyle/>
          <a:p>
            <a:pPr>
              <a:lnSpc>
                <a:spcPct val="90000"/>
              </a:lnSpc>
            </a:pPr>
            <a:r>
              <a:rPr lang="it-IT" sz="3100" dirty="0">
                <a:solidFill>
                  <a:schemeClr val="tx2"/>
                </a:solidFill>
              </a:rPr>
              <a:t>Michel de Montaigne  </a:t>
            </a:r>
            <a:br>
              <a:rPr lang="it-IT" sz="3100" dirty="0">
                <a:solidFill>
                  <a:schemeClr val="tx2"/>
                </a:solidFill>
              </a:rPr>
            </a:br>
            <a:r>
              <a:rPr lang="it-IT" sz="3100" dirty="0">
                <a:solidFill>
                  <a:schemeClr val="tx2"/>
                </a:solidFill>
              </a:rPr>
              <a:t>«Sui Cannibali»</a:t>
            </a:r>
            <a:endParaRPr lang="es-ES" sz="3100" dirty="0">
              <a:solidFill>
                <a:schemeClr val="tx2"/>
              </a:solidFill>
            </a:endParaRPr>
          </a:p>
        </p:txBody>
      </p:sp>
      <p:sp>
        <p:nvSpPr>
          <p:cNvPr id="3" name="Segnaposto contenuto 2">
            <a:extLst>
              <a:ext uri="{FF2B5EF4-FFF2-40B4-BE49-F238E27FC236}">
                <a16:creationId xmlns:a16="http://schemas.microsoft.com/office/drawing/2014/main" id="{84E94795-64E9-4296-A7B5-65B44C390871}"/>
              </a:ext>
            </a:extLst>
          </p:cNvPr>
          <p:cNvSpPr>
            <a:spLocks noGrp="1"/>
          </p:cNvSpPr>
          <p:nvPr>
            <p:ph idx="1"/>
          </p:nvPr>
        </p:nvSpPr>
        <p:spPr>
          <a:xfrm>
            <a:off x="561110" y="2603500"/>
            <a:ext cx="4072673" cy="3416300"/>
          </a:xfrm>
        </p:spPr>
        <p:txBody>
          <a:bodyPr>
            <a:normAutofit/>
          </a:bodyPr>
          <a:lstStyle/>
          <a:p>
            <a:r>
              <a:rPr lang="it-IT" dirty="0"/>
              <a:t>Saggio XXXI del Libro I, 1580</a:t>
            </a:r>
          </a:p>
          <a:p>
            <a:r>
              <a:rPr lang="it-IT" dirty="0"/>
              <a:t>La scena discorsiva del saggio: un uomo che vive con l’autore e che ha dimorato per un certo tempo nella «Francia Antartica» (spedizione di </a:t>
            </a:r>
            <a:r>
              <a:rPr lang="it-IT" dirty="0" err="1"/>
              <a:t>Villegagnon</a:t>
            </a:r>
            <a:r>
              <a:rPr lang="it-IT" dirty="0"/>
              <a:t> in Brasile, relazioni di </a:t>
            </a:r>
            <a:r>
              <a:rPr lang="it-IT" dirty="0" err="1"/>
              <a:t>Thevet</a:t>
            </a:r>
            <a:r>
              <a:rPr lang="it-IT" dirty="0"/>
              <a:t> e </a:t>
            </a:r>
            <a:r>
              <a:rPr lang="it-IT" dirty="0" err="1"/>
              <a:t>Lery</a:t>
            </a:r>
            <a:r>
              <a:rPr lang="it-IT" dirty="0"/>
              <a:t>)</a:t>
            </a:r>
          </a:p>
          <a:p>
            <a:r>
              <a:rPr lang="it-IT" dirty="0"/>
              <a:t>L’incontro con il Re Carlo IX</a:t>
            </a:r>
          </a:p>
          <a:p>
            <a:endParaRPr lang="it-IT" dirty="0"/>
          </a:p>
          <a:p>
            <a:endParaRPr lang="es-ES" dirty="0"/>
          </a:p>
        </p:txBody>
      </p:sp>
      <p:pic>
        <p:nvPicPr>
          <p:cNvPr id="4" name="Immagine 3">
            <a:extLst>
              <a:ext uri="{FF2B5EF4-FFF2-40B4-BE49-F238E27FC236}">
                <a16:creationId xmlns:a16="http://schemas.microsoft.com/office/drawing/2014/main" id="{0F4F3CD2-A23F-42D6-ACA3-CD1AAD7FEBC8}"/>
              </a:ext>
            </a:extLst>
          </p:cNvPr>
          <p:cNvPicPr>
            <a:picLocks noChangeAspect="1"/>
          </p:cNvPicPr>
          <p:nvPr/>
        </p:nvPicPr>
        <p:blipFill rotWithShape="1">
          <a:blip r:embed="rId2"/>
          <a:srcRect r="37580" b="-1"/>
          <a:stretch/>
        </p:blipFill>
        <p:spPr>
          <a:xfrm>
            <a:off x="5120117" y="461681"/>
            <a:ext cx="6585549" cy="5934638"/>
          </a:xfrm>
          <a:custGeom>
            <a:avLst/>
            <a:gdLst>
              <a:gd name="connsiteX0" fmla="*/ 225406 w 6585549"/>
              <a:gd name="connsiteY0" fmla="*/ 0 h 5934638"/>
              <a:gd name="connsiteX1" fmla="*/ 6585549 w 6585549"/>
              <a:gd name="connsiteY1" fmla="*/ 0 h 5934638"/>
              <a:gd name="connsiteX2" fmla="*/ 6585549 w 6585549"/>
              <a:gd name="connsiteY2" fmla="*/ 5934638 h 5934638"/>
              <a:gd name="connsiteX3" fmla="*/ 226600 w 6585549"/>
              <a:gd name="connsiteY3" fmla="*/ 5934638 h 5934638"/>
              <a:gd name="connsiteX4" fmla="*/ 214529 w 6585549"/>
              <a:gd name="connsiteY4" fmla="*/ 5856373 h 5934638"/>
              <a:gd name="connsiteX5" fmla="*/ 203238 w 6585549"/>
              <a:gd name="connsiteY5" fmla="*/ 5780097 h 5934638"/>
              <a:gd name="connsiteX6" fmla="*/ 191320 w 6585549"/>
              <a:gd name="connsiteY6" fmla="*/ 5689292 h 5934638"/>
              <a:gd name="connsiteX7" fmla="*/ 177049 w 6585549"/>
              <a:gd name="connsiteY7" fmla="*/ 5581536 h 5934638"/>
              <a:gd name="connsiteX8" fmla="*/ 161995 w 6585549"/>
              <a:gd name="connsiteY8" fmla="*/ 5462279 h 5934638"/>
              <a:gd name="connsiteX9" fmla="*/ 146156 w 6585549"/>
              <a:gd name="connsiteY9" fmla="*/ 5327888 h 5934638"/>
              <a:gd name="connsiteX10" fmla="*/ 129376 w 6585549"/>
              <a:gd name="connsiteY10" fmla="*/ 5181389 h 5934638"/>
              <a:gd name="connsiteX11" fmla="*/ 112596 w 6585549"/>
              <a:gd name="connsiteY11" fmla="*/ 5022177 h 5934638"/>
              <a:gd name="connsiteX12" fmla="*/ 95503 w 6585549"/>
              <a:gd name="connsiteY12" fmla="*/ 4852675 h 5934638"/>
              <a:gd name="connsiteX13" fmla="*/ 79664 w 6585549"/>
              <a:gd name="connsiteY13" fmla="*/ 4669854 h 5934638"/>
              <a:gd name="connsiteX14" fmla="*/ 64453 w 6585549"/>
              <a:gd name="connsiteY14" fmla="*/ 4478558 h 5934638"/>
              <a:gd name="connsiteX15" fmla="*/ 50652 w 6585549"/>
              <a:gd name="connsiteY15" fmla="*/ 4276365 h 5934638"/>
              <a:gd name="connsiteX16" fmla="*/ 37480 w 6585549"/>
              <a:gd name="connsiteY16" fmla="*/ 4065697 h 5934638"/>
              <a:gd name="connsiteX17" fmla="*/ 25091 w 6585549"/>
              <a:gd name="connsiteY17" fmla="*/ 3845949 h 5934638"/>
              <a:gd name="connsiteX18" fmla="*/ 20700 w 6585549"/>
              <a:gd name="connsiteY18" fmla="*/ 3733351 h 5934638"/>
              <a:gd name="connsiteX19" fmla="*/ 15838 w 6585549"/>
              <a:gd name="connsiteY19" fmla="*/ 3618331 h 5934638"/>
              <a:gd name="connsiteX20" fmla="*/ 11291 w 6585549"/>
              <a:gd name="connsiteY20" fmla="*/ 3501495 h 5934638"/>
              <a:gd name="connsiteX21" fmla="*/ 8311 w 6585549"/>
              <a:gd name="connsiteY21" fmla="*/ 3384054 h 5934638"/>
              <a:gd name="connsiteX22" fmla="*/ 5645 w 6585549"/>
              <a:gd name="connsiteY22" fmla="*/ 3264191 h 5934638"/>
              <a:gd name="connsiteX23" fmla="*/ 2822 w 6585549"/>
              <a:gd name="connsiteY23" fmla="*/ 3143118 h 5934638"/>
              <a:gd name="connsiteX24" fmla="*/ 941 w 6585549"/>
              <a:gd name="connsiteY24" fmla="*/ 3019623 h 5934638"/>
              <a:gd name="connsiteX25" fmla="*/ 941 w 6585549"/>
              <a:gd name="connsiteY25" fmla="*/ 2894918 h 5934638"/>
              <a:gd name="connsiteX26" fmla="*/ 0 w 6585549"/>
              <a:gd name="connsiteY26" fmla="*/ 2769001 h 5934638"/>
              <a:gd name="connsiteX27" fmla="*/ 941 w 6585549"/>
              <a:gd name="connsiteY27" fmla="*/ 2641874 h 5934638"/>
              <a:gd name="connsiteX28" fmla="*/ 2822 w 6585549"/>
              <a:gd name="connsiteY28" fmla="*/ 2512931 h 5934638"/>
              <a:gd name="connsiteX29" fmla="*/ 4547 w 6585549"/>
              <a:gd name="connsiteY29" fmla="*/ 2383988 h 5934638"/>
              <a:gd name="connsiteX30" fmla="*/ 8311 w 6585549"/>
              <a:gd name="connsiteY30" fmla="*/ 2253229 h 5934638"/>
              <a:gd name="connsiteX31" fmla="*/ 12232 w 6585549"/>
              <a:gd name="connsiteY31" fmla="*/ 2121259 h 5934638"/>
              <a:gd name="connsiteX32" fmla="*/ 16779 w 6585549"/>
              <a:gd name="connsiteY32" fmla="*/ 1989289 h 5934638"/>
              <a:gd name="connsiteX33" fmla="*/ 23209 w 6585549"/>
              <a:gd name="connsiteY33" fmla="*/ 1856108 h 5934638"/>
              <a:gd name="connsiteX34" fmla="*/ 30893 w 6585549"/>
              <a:gd name="connsiteY34" fmla="*/ 1721716 h 5934638"/>
              <a:gd name="connsiteX35" fmla="*/ 38264 w 6585549"/>
              <a:gd name="connsiteY35" fmla="*/ 1586720 h 5934638"/>
              <a:gd name="connsiteX36" fmla="*/ 47673 w 6585549"/>
              <a:gd name="connsiteY36" fmla="*/ 1451723 h 5934638"/>
              <a:gd name="connsiteX37" fmla="*/ 58964 w 6585549"/>
              <a:gd name="connsiteY37" fmla="*/ 1314910 h 5934638"/>
              <a:gd name="connsiteX38" fmla="*/ 70255 w 6585549"/>
              <a:gd name="connsiteY38" fmla="*/ 1179913 h 5934638"/>
              <a:gd name="connsiteX39" fmla="*/ 83271 w 6585549"/>
              <a:gd name="connsiteY39" fmla="*/ 1042495 h 5934638"/>
              <a:gd name="connsiteX40" fmla="*/ 97542 w 6585549"/>
              <a:gd name="connsiteY40" fmla="*/ 904471 h 5934638"/>
              <a:gd name="connsiteX41" fmla="*/ 112596 w 6585549"/>
              <a:gd name="connsiteY41" fmla="*/ 768263 h 5934638"/>
              <a:gd name="connsiteX42" fmla="*/ 130160 w 6585549"/>
              <a:gd name="connsiteY42" fmla="*/ 630240 h 5934638"/>
              <a:gd name="connsiteX43" fmla="*/ 148978 w 6585549"/>
              <a:gd name="connsiteY43" fmla="*/ 492821 h 5934638"/>
              <a:gd name="connsiteX44" fmla="*/ 167640 w 6585549"/>
              <a:gd name="connsiteY44" fmla="*/ 354798 h 5934638"/>
              <a:gd name="connsiteX45" fmla="*/ 189438 w 6585549"/>
              <a:gd name="connsiteY45" fmla="*/ 217380 h 5934638"/>
              <a:gd name="connsiteX46" fmla="*/ 211706 w 6585549"/>
              <a:gd name="connsiteY46" fmla="*/ 80567 h 59346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6585549" h="5934638">
                <a:moveTo>
                  <a:pt x="225406" y="0"/>
                </a:moveTo>
                <a:lnTo>
                  <a:pt x="6585549" y="0"/>
                </a:lnTo>
                <a:lnTo>
                  <a:pt x="6585549" y="5934638"/>
                </a:lnTo>
                <a:lnTo>
                  <a:pt x="226600" y="5934638"/>
                </a:lnTo>
                <a:lnTo>
                  <a:pt x="214529" y="5856373"/>
                </a:lnTo>
                <a:lnTo>
                  <a:pt x="203238" y="5780097"/>
                </a:lnTo>
                <a:lnTo>
                  <a:pt x="191320" y="5689292"/>
                </a:lnTo>
                <a:lnTo>
                  <a:pt x="177049" y="5581536"/>
                </a:lnTo>
                <a:lnTo>
                  <a:pt x="161995" y="5462279"/>
                </a:lnTo>
                <a:lnTo>
                  <a:pt x="146156" y="5327888"/>
                </a:lnTo>
                <a:lnTo>
                  <a:pt x="129376" y="5181389"/>
                </a:lnTo>
                <a:lnTo>
                  <a:pt x="112596" y="5022177"/>
                </a:lnTo>
                <a:lnTo>
                  <a:pt x="95503" y="4852675"/>
                </a:lnTo>
                <a:lnTo>
                  <a:pt x="79664" y="4669854"/>
                </a:lnTo>
                <a:lnTo>
                  <a:pt x="64453" y="4478558"/>
                </a:lnTo>
                <a:lnTo>
                  <a:pt x="50652" y="4276365"/>
                </a:lnTo>
                <a:lnTo>
                  <a:pt x="37480" y="4065697"/>
                </a:lnTo>
                <a:lnTo>
                  <a:pt x="25091" y="3845949"/>
                </a:lnTo>
                <a:lnTo>
                  <a:pt x="20700" y="3733351"/>
                </a:lnTo>
                <a:lnTo>
                  <a:pt x="15838" y="3618331"/>
                </a:lnTo>
                <a:lnTo>
                  <a:pt x="11291" y="3501495"/>
                </a:lnTo>
                <a:lnTo>
                  <a:pt x="8311" y="3384054"/>
                </a:lnTo>
                <a:lnTo>
                  <a:pt x="5645" y="3264191"/>
                </a:lnTo>
                <a:lnTo>
                  <a:pt x="2822" y="3143118"/>
                </a:lnTo>
                <a:lnTo>
                  <a:pt x="941" y="3019623"/>
                </a:lnTo>
                <a:lnTo>
                  <a:pt x="941" y="2894918"/>
                </a:lnTo>
                <a:lnTo>
                  <a:pt x="0" y="2769001"/>
                </a:lnTo>
                <a:lnTo>
                  <a:pt x="941" y="2641874"/>
                </a:lnTo>
                <a:lnTo>
                  <a:pt x="2822" y="2512931"/>
                </a:lnTo>
                <a:lnTo>
                  <a:pt x="4547" y="2383988"/>
                </a:lnTo>
                <a:lnTo>
                  <a:pt x="8311" y="2253229"/>
                </a:lnTo>
                <a:lnTo>
                  <a:pt x="12232" y="2121259"/>
                </a:lnTo>
                <a:lnTo>
                  <a:pt x="16779" y="1989289"/>
                </a:lnTo>
                <a:lnTo>
                  <a:pt x="23209" y="1856108"/>
                </a:lnTo>
                <a:lnTo>
                  <a:pt x="30893" y="1721716"/>
                </a:lnTo>
                <a:lnTo>
                  <a:pt x="38264" y="1586720"/>
                </a:lnTo>
                <a:lnTo>
                  <a:pt x="47673" y="1451723"/>
                </a:lnTo>
                <a:lnTo>
                  <a:pt x="58964" y="1314910"/>
                </a:lnTo>
                <a:lnTo>
                  <a:pt x="70255" y="1179913"/>
                </a:lnTo>
                <a:lnTo>
                  <a:pt x="83271" y="1042495"/>
                </a:lnTo>
                <a:lnTo>
                  <a:pt x="97542" y="904471"/>
                </a:lnTo>
                <a:lnTo>
                  <a:pt x="112596" y="768263"/>
                </a:lnTo>
                <a:lnTo>
                  <a:pt x="130160" y="630240"/>
                </a:lnTo>
                <a:lnTo>
                  <a:pt x="148978" y="492821"/>
                </a:lnTo>
                <a:lnTo>
                  <a:pt x="167640" y="354798"/>
                </a:lnTo>
                <a:lnTo>
                  <a:pt x="189438" y="217380"/>
                </a:lnTo>
                <a:lnTo>
                  <a:pt x="211706" y="80567"/>
                </a:lnTo>
                <a:close/>
              </a:path>
            </a:pathLst>
          </a:custGeom>
        </p:spPr>
      </p:pic>
      <p:sp>
        <p:nvSpPr>
          <p:cNvPr id="13" name="Freeform 5">
            <a:extLst>
              <a:ext uri="{FF2B5EF4-FFF2-40B4-BE49-F238E27FC236}">
                <a16:creationId xmlns:a16="http://schemas.microsoft.com/office/drawing/2014/main" id="{2D529E20-662F-4915-ACD7-970C026FDB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rot="5677511" flipH="1">
            <a:off x="3545327" y="190332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Tree>
    <p:extLst>
      <p:ext uri="{BB962C8B-B14F-4D97-AF65-F5344CB8AC3E}">
        <p14:creationId xmlns:p14="http://schemas.microsoft.com/office/powerpoint/2010/main" val="211570119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24E43EB-867C-4B35-9A5C-E435157C72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A7C0F5DA-B59F-4F13-8BB8-FFD8F2C572B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sp>
      <p:sp>
        <p:nvSpPr>
          <p:cNvPr id="12" name="Freeform 5">
            <a:extLst>
              <a:ext uri="{FF2B5EF4-FFF2-40B4-BE49-F238E27FC236}">
                <a16:creationId xmlns:a16="http://schemas.microsoft.com/office/drawing/2014/main" id="{9CEA1DEC-CC9E-4776-9E08-048A15BFA6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rot="15922489">
            <a:off x="3140485"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4" name="Freeform: Shape 13">
            <a:extLst>
              <a:ext uri="{FF2B5EF4-FFF2-40B4-BE49-F238E27FC236}">
                <a16:creationId xmlns:a16="http://schemas.microsoft.com/office/drawing/2014/main" id="{9CE399CF-F4B8-4832-A8CB-B93F6B1EF4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rot="16200000">
            <a:off x="5171964" y="-140866"/>
            <a:ext cx="6053670" cy="7139732"/>
          </a:xfrm>
          <a:custGeom>
            <a:avLst/>
            <a:gdLst>
              <a:gd name="connsiteX0" fmla="*/ 6053670 w 6053670"/>
              <a:gd name="connsiteY0" fmla="*/ 1098 h 7139732"/>
              <a:gd name="connsiteX1" fmla="*/ 6053670 w 6053670"/>
              <a:gd name="connsiteY1" fmla="*/ 1084479 h 7139732"/>
              <a:gd name="connsiteX2" fmla="*/ 6053670 w 6053670"/>
              <a:gd name="connsiteY2" fmla="*/ 1254558 h 7139732"/>
              <a:gd name="connsiteX3" fmla="*/ 6053670 w 6053670"/>
              <a:gd name="connsiteY3" fmla="*/ 7139732 h 7139732"/>
              <a:gd name="connsiteX4" fmla="*/ 0 w 6053670"/>
              <a:gd name="connsiteY4" fmla="*/ 7139732 h 7139732"/>
              <a:gd name="connsiteX5" fmla="*/ 0 w 6053670"/>
              <a:gd name="connsiteY5" fmla="*/ 1249853 h 7139732"/>
              <a:gd name="connsiteX6" fmla="*/ 0 w 6053670"/>
              <a:gd name="connsiteY6" fmla="*/ 1084479 h 7139732"/>
              <a:gd name="connsiteX7" fmla="*/ 0 w 6053670"/>
              <a:gd name="connsiteY7" fmla="*/ 0 h 7139732"/>
              <a:gd name="connsiteX8" fmla="*/ 35717 w 6053670"/>
              <a:gd name="connsiteY8" fmla="*/ 5488 h 7139732"/>
              <a:gd name="connsiteX9" fmla="*/ 140445 w 6053670"/>
              <a:gd name="connsiteY9" fmla="*/ 21641 h 7139732"/>
              <a:gd name="connsiteX10" fmla="*/ 216722 w 6053670"/>
              <a:gd name="connsiteY10" fmla="*/ 32932 h 7139732"/>
              <a:gd name="connsiteX11" fmla="*/ 307527 w 6053670"/>
              <a:gd name="connsiteY11" fmla="*/ 44850 h 7139732"/>
              <a:gd name="connsiteX12" fmla="*/ 415282 w 6053670"/>
              <a:gd name="connsiteY12" fmla="*/ 59121 h 7139732"/>
              <a:gd name="connsiteX13" fmla="*/ 534539 w 6053670"/>
              <a:gd name="connsiteY13" fmla="*/ 74175 h 7139732"/>
              <a:gd name="connsiteX14" fmla="*/ 668931 w 6053670"/>
              <a:gd name="connsiteY14" fmla="*/ 90014 h 7139732"/>
              <a:gd name="connsiteX15" fmla="*/ 815430 w 6053670"/>
              <a:gd name="connsiteY15" fmla="*/ 106794 h 7139732"/>
              <a:gd name="connsiteX16" fmla="*/ 974641 w 6053670"/>
              <a:gd name="connsiteY16" fmla="*/ 123574 h 7139732"/>
              <a:gd name="connsiteX17" fmla="*/ 1144144 w 6053670"/>
              <a:gd name="connsiteY17" fmla="*/ 140667 h 7139732"/>
              <a:gd name="connsiteX18" fmla="*/ 1326965 w 6053670"/>
              <a:gd name="connsiteY18" fmla="*/ 156506 h 7139732"/>
              <a:gd name="connsiteX19" fmla="*/ 1518261 w 6053670"/>
              <a:gd name="connsiteY19" fmla="*/ 171717 h 7139732"/>
              <a:gd name="connsiteX20" fmla="*/ 1720453 w 6053670"/>
              <a:gd name="connsiteY20" fmla="*/ 185518 h 7139732"/>
              <a:gd name="connsiteX21" fmla="*/ 1931121 w 6053670"/>
              <a:gd name="connsiteY21" fmla="*/ 198690 h 7139732"/>
              <a:gd name="connsiteX22" fmla="*/ 2150869 w 6053670"/>
              <a:gd name="connsiteY22" fmla="*/ 211079 h 7139732"/>
              <a:gd name="connsiteX23" fmla="*/ 2263467 w 6053670"/>
              <a:gd name="connsiteY23" fmla="*/ 215470 h 7139732"/>
              <a:gd name="connsiteX24" fmla="*/ 2378487 w 6053670"/>
              <a:gd name="connsiteY24" fmla="*/ 220332 h 7139732"/>
              <a:gd name="connsiteX25" fmla="*/ 2495323 w 6053670"/>
              <a:gd name="connsiteY25" fmla="*/ 224879 h 7139732"/>
              <a:gd name="connsiteX26" fmla="*/ 2612764 w 6053670"/>
              <a:gd name="connsiteY26" fmla="*/ 227859 h 7139732"/>
              <a:gd name="connsiteX27" fmla="*/ 2732627 w 6053670"/>
              <a:gd name="connsiteY27" fmla="*/ 230525 h 7139732"/>
              <a:gd name="connsiteX28" fmla="*/ 2853700 w 6053670"/>
              <a:gd name="connsiteY28" fmla="*/ 233348 h 7139732"/>
              <a:gd name="connsiteX29" fmla="*/ 2977195 w 6053670"/>
              <a:gd name="connsiteY29" fmla="*/ 235229 h 7139732"/>
              <a:gd name="connsiteX30" fmla="*/ 3101901 w 6053670"/>
              <a:gd name="connsiteY30" fmla="*/ 235229 h 7139732"/>
              <a:gd name="connsiteX31" fmla="*/ 3227817 w 6053670"/>
              <a:gd name="connsiteY31" fmla="*/ 236170 h 7139732"/>
              <a:gd name="connsiteX32" fmla="*/ 3354944 w 6053670"/>
              <a:gd name="connsiteY32" fmla="*/ 235229 h 7139732"/>
              <a:gd name="connsiteX33" fmla="*/ 3483887 w 6053670"/>
              <a:gd name="connsiteY33" fmla="*/ 233348 h 7139732"/>
              <a:gd name="connsiteX34" fmla="*/ 3612830 w 6053670"/>
              <a:gd name="connsiteY34" fmla="*/ 231623 h 7139732"/>
              <a:gd name="connsiteX35" fmla="*/ 3743590 w 6053670"/>
              <a:gd name="connsiteY35" fmla="*/ 227859 h 7139732"/>
              <a:gd name="connsiteX36" fmla="*/ 3875560 w 6053670"/>
              <a:gd name="connsiteY36" fmla="*/ 223938 h 7139732"/>
              <a:gd name="connsiteX37" fmla="*/ 4007530 w 6053670"/>
              <a:gd name="connsiteY37" fmla="*/ 219391 h 7139732"/>
              <a:gd name="connsiteX38" fmla="*/ 4140710 w 6053670"/>
              <a:gd name="connsiteY38" fmla="*/ 212961 h 7139732"/>
              <a:gd name="connsiteX39" fmla="*/ 4275102 w 6053670"/>
              <a:gd name="connsiteY39" fmla="*/ 205277 h 7139732"/>
              <a:gd name="connsiteX40" fmla="*/ 4410098 w 6053670"/>
              <a:gd name="connsiteY40" fmla="*/ 197907 h 7139732"/>
              <a:gd name="connsiteX41" fmla="*/ 4545096 w 6053670"/>
              <a:gd name="connsiteY41" fmla="*/ 188498 h 7139732"/>
              <a:gd name="connsiteX42" fmla="*/ 4681909 w 6053670"/>
              <a:gd name="connsiteY42" fmla="*/ 177207 h 7139732"/>
              <a:gd name="connsiteX43" fmla="*/ 4816905 w 6053670"/>
              <a:gd name="connsiteY43" fmla="*/ 165916 h 7139732"/>
              <a:gd name="connsiteX44" fmla="*/ 4954323 w 6053670"/>
              <a:gd name="connsiteY44" fmla="*/ 152899 h 7139732"/>
              <a:gd name="connsiteX45" fmla="*/ 5092347 w 6053670"/>
              <a:gd name="connsiteY45" fmla="*/ 138629 h 7139732"/>
              <a:gd name="connsiteX46" fmla="*/ 5228555 w 6053670"/>
              <a:gd name="connsiteY46" fmla="*/ 123574 h 7139732"/>
              <a:gd name="connsiteX47" fmla="*/ 5366578 w 6053670"/>
              <a:gd name="connsiteY47" fmla="*/ 106010 h 7139732"/>
              <a:gd name="connsiteX48" fmla="*/ 5503997 w 6053670"/>
              <a:gd name="connsiteY48" fmla="*/ 87192 h 7139732"/>
              <a:gd name="connsiteX49" fmla="*/ 5642020 w 6053670"/>
              <a:gd name="connsiteY49" fmla="*/ 68530 h 7139732"/>
              <a:gd name="connsiteX50" fmla="*/ 5779438 w 6053670"/>
              <a:gd name="connsiteY50" fmla="*/ 46733 h 7139732"/>
              <a:gd name="connsiteX51" fmla="*/ 5916251 w 6053670"/>
              <a:gd name="connsiteY51" fmla="*/ 24464 h 71397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6053670" h="7139732">
                <a:moveTo>
                  <a:pt x="6053670" y="1098"/>
                </a:moveTo>
                <a:lnTo>
                  <a:pt x="6053670" y="1084479"/>
                </a:lnTo>
                <a:lnTo>
                  <a:pt x="6053670" y="1254558"/>
                </a:lnTo>
                <a:lnTo>
                  <a:pt x="6053670" y="7139732"/>
                </a:lnTo>
                <a:lnTo>
                  <a:pt x="0" y="7139732"/>
                </a:lnTo>
                <a:lnTo>
                  <a:pt x="0" y="1249853"/>
                </a:lnTo>
                <a:lnTo>
                  <a:pt x="0" y="1084479"/>
                </a:lnTo>
                <a:lnTo>
                  <a:pt x="0" y="0"/>
                </a:lnTo>
                <a:lnTo>
                  <a:pt x="35717" y="5488"/>
                </a:lnTo>
                <a:lnTo>
                  <a:pt x="140445" y="21641"/>
                </a:lnTo>
                <a:lnTo>
                  <a:pt x="216722" y="32932"/>
                </a:lnTo>
                <a:lnTo>
                  <a:pt x="307527" y="44850"/>
                </a:lnTo>
                <a:lnTo>
                  <a:pt x="415282" y="59121"/>
                </a:lnTo>
                <a:lnTo>
                  <a:pt x="534539" y="74175"/>
                </a:lnTo>
                <a:lnTo>
                  <a:pt x="668931" y="90014"/>
                </a:lnTo>
                <a:lnTo>
                  <a:pt x="815430" y="106794"/>
                </a:lnTo>
                <a:lnTo>
                  <a:pt x="974641" y="123574"/>
                </a:lnTo>
                <a:lnTo>
                  <a:pt x="1144144" y="140667"/>
                </a:lnTo>
                <a:lnTo>
                  <a:pt x="1326965" y="156506"/>
                </a:lnTo>
                <a:lnTo>
                  <a:pt x="1518261" y="171717"/>
                </a:lnTo>
                <a:lnTo>
                  <a:pt x="1720453" y="185518"/>
                </a:lnTo>
                <a:lnTo>
                  <a:pt x="1931121" y="198690"/>
                </a:lnTo>
                <a:lnTo>
                  <a:pt x="2150869" y="211079"/>
                </a:lnTo>
                <a:lnTo>
                  <a:pt x="2263467" y="215470"/>
                </a:lnTo>
                <a:lnTo>
                  <a:pt x="2378487" y="220332"/>
                </a:lnTo>
                <a:lnTo>
                  <a:pt x="2495323" y="224879"/>
                </a:lnTo>
                <a:lnTo>
                  <a:pt x="2612764" y="227859"/>
                </a:lnTo>
                <a:lnTo>
                  <a:pt x="2732627" y="230525"/>
                </a:lnTo>
                <a:lnTo>
                  <a:pt x="2853700" y="233348"/>
                </a:lnTo>
                <a:lnTo>
                  <a:pt x="2977195" y="235229"/>
                </a:lnTo>
                <a:lnTo>
                  <a:pt x="3101901" y="235229"/>
                </a:lnTo>
                <a:lnTo>
                  <a:pt x="3227817" y="236170"/>
                </a:lnTo>
                <a:lnTo>
                  <a:pt x="3354944" y="235229"/>
                </a:lnTo>
                <a:lnTo>
                  <a:pt x="3483887" y="233348"/>
                </a:lnTo>
                <a:lnTo>
                  <a:pt x="3612830" y="231623"/>
                </a:lnTo>
                <a:lnTo>
                  <a:pt x="3743590" y="227859"/>
                </a:lnTo>
                <a:lnTo>
                  <a:pt x="3875560" y="223938"/>
                </a:lnTo>
                <a:lnTo>
                  <a:pt x="4007530" y="219391"/>
                </a:lnTo>
                <a:lnTo>
                  <a:pt x="4140710" y="212961"/>
                </a:lnTo>
                <a:lnTo>
                  <a:pt x="4275102" y="205277"/>
                </a:lnTo>
                <a:lnTo>
                  <a:pt x="4410098" y="197907"/>
                </a:lnTo>
                <a:lnTo>
                  <a:pt x="4545096" y="188498"/>
                </a:lnTo>
                <a:lnTo>
                  <a:pt x="4681909" y="177207"/>
                </a:lnTo>
                <a:lnTo>
                  <a:pt x="4816905" y="165916"/>
                </a:lnTo>
                <a:lnTo>
                  <a:pt x="4954323" y="152899"/>
                </a:lnTo>
                <a:lnTo>
                  <a:pt x="5092347" y="138629"/>
                </a:lnTo>
                <a:lnTo>
                  <a:pt x="5228555" y="123574"/>
                </a:lnTo>
                <a:lnTo>
                  <a:pt x="5366578" y="106010"/>
                </a:lnTo>
                <a:lnTo>
                  <a:pt x="5503997" y="87192"/>
                </a:lnTo>
                <a:lnTo>
                  <a:pt x="5642020" y="68530"/>
                </a:lnTo>
                <a:lnTo>
                  <a:pt x="5779438" y="46733"/>
                </a:lnTo>
                <a:lnTo>
                  <a:pt x="5916251" y="24464"/>
                </a:lnTo>
                <a:close/>
              </a:path>
            </a:pathLst>
          </a:custGeom>
          <a:solidFill>
            <a:schemeClr val="bg1"/>
          </a:solidFill>
          <a:ln>
            <a:noFill/>
          </a:ln>
        </p:spPr>
      </p:sp>
      <p:sp>
        <p:nvSpPr>
          <p:cNvPr id="16" name="Freeform 5">
            <a:extLst>
              <a:ext uri="{FF2B5EF4-FFF2-40B4-BE49-F238E27FC236}">
                <a16:creationId xmlns:a16="http://schemas.microsoft.com/office/drawing/2014/main" id="{1F23E73A-FDC8-462C-83C1-3AA8961449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sp>
        <p:nvSpPr>
          <p:cNvPr id="3" name="Segnaposto contenuto 2">
            <a:extLst>
              <a:ext uri="{FF2B5EF4-FFF2-40B4-BE49-F238E27FC236}">
                <a16:creationId xmlns:a16="http://schemas.microsoft.com/office/drawing/2014/main" id="{2E5EEA9C-BE7C-41EA-BB3E-FEA598C3463A}"/>
              </a:ext>
            </a:extLst>
          </p:cNvPr>
          <p:cNvSpPr>
            <a:spLocks noGrp="1"/>
          </p:cNvSpPr>
          <p:nvPr>
            <p:ph idx="1"/>
          </p:nvPr>
        </p:nvSpPr>
        <p:spPr>
          <a:xfrm>
            <a:off x="5290077" y="437513"/>
            <a:ext cx="5502614" cy="5954325"/>
          </a:xfrm>
        </p:spPr>
        <p:txBody>
          <a:bodyPr anchor="ctr">
            <a:normAutofit/>
          </a:bodyPr>
          <a:lstStyle/>
          <a:p>
            <a:pPr>
              <a:lnSpc>
                <a:spcPct val="90000"/>
              </a:lnSpc>
            </a:pPr>
            <a:r>
              <a:rPr lang="it-IT" sz="1700"/>
              <a:t>Ora mi sembra, per tornare al mio discorso, che in quel popolo non vi sia nulla di barbaro e di selvaggio, a quanto me ne hanno riferito, se non che ognuno chiama barbarie quello che non è nei suoi usi; sembra infatti che noi non abbiamo altro punto di riferimento per la verità e la ragione che l’esempio e l’idea delle opinioni e degli usi del paese in cui siamo. Ivi è sempre la perfetta religione, il perfetto governo, l’uso perfetto e compiuto di ogni cosa.</a:t>
            </a:r>
          </a:p>
          <a:p>
            <a:pPr>
              <a:lnSpc>
                <a:spcPct val="90000"/>
              </a:lnSpc>
            </a:pPr>
            <a:endParaRPr lang="it-IT" sz="1700"/>
          </a:p>
          <a:p>
            <a:pPr>
              <a:lnSpc>
                <a:spcPct val="90000"/>
              </a:lnSpc>
            </a:pPr>
            <a:r>
              <a:rPr lang="it-IT" sz="1700"/>
              <a:t>Quei popoli dunque mi sembrano barbari in quanto sono stati in scarsa misura modellati dallo spirito umano, e sono ancora molto vicini alla loro semplicità originaria. Li governano sempre le leggi naturali, non ancora troppo imbastardite dalle nostre; ma con tale purezza, che talvolta mi dispiace che non se ne sia avuta nozione prima, quando c’erano uomini che avrebbero saputo giudicarne meglio di noi.</a:t>
            </a:r>
            <a:endParaRPr lang="es-ES" sz="1700"/>
          </a:p>
        </p:txBody>
      </p:sp>
    </p:spTree>
    <p:extLst>
      <p:ext uri="{BB962C8B-B14F-4D97-AF65-F5344CB8AC3E}">
        <p14:creationId xmlns:p14="http://schemas.microsoft.com/office/powerpoint/2010/main" val="2838710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24E43EB-867C-4B35-9A5C-E435157C72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A7C0F5DA-B59F-4F13-8BB8-FFD8F2C572B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sp>
      <p:sp>
        <p:nvSpPr>
          <p:cNvPr id="12" name="Freeform 5">
            <a:extLst>
              <a:ext uri="{FF2B5EF4-FFF2-40B4-BE49-F238E27FC236}">
                <a16:creationId xmlns:a16="http://schemas.microsoft.com/office/drawing/2014/main" id="{9CEA1DEC-CC9E-4776-9E08-048A15BFA6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rot="15922489">
            <a:off x="3140485"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4" name="Freeform: Shape 13">
            <a:extLst>
              <a:ext uri="{FF2B5EF4-FFF2-40B4-BE49-F238E27FC236}">
                <a16:creationId xmlns:a16="http://schemas.microsoft.com/office/drawing/2014/main" id="{9CE399CF-F4B8-4832-A8CB-B93F6B1EF4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rot="16200000">
            <a:off x="5171964" y="-140866"/>
            <a:ext cx="6053670" cy="7139732"/>
          </a:xfrm>
          <a:custGeom>
            <a:avLst/>
            <a:gdLst>
              <a:gd name="connsiteX0" fmla="*/ 6053670 w 6053670"/>
              <a:gd name="connsiteY0" fmla="*/ 1098 h 7139732"/>
              <a:gd name="connsiteX1" fmla="*/ 6053670 w 6053670"/>
              <a:gd name="connsiteY1" fmla="*/ 1084479 h 7139732"/>
              <a:gd name="connsiteX2" fmla="*/ 6053670 w 6053670"/>
              <a:gd name="connsiteY2" fmla="*/ 1254558 h 7139732"/>
              <a:gd name="connsiteX3" fmla="*/ 6053670 w 6053670"/>
              <a:gd name="connsiteY3" fmla="*/ 7139732 h 7139732"/>
              <a:gd name="connsiteX4" fmla="*/ 0 w 6053670"/>
              <a:gd name="connsiteY4" fmla="*/ 7139732 h 7139732"/>
              <a:gd name="connsiteX5" fmla="*/ 0 w 6053670"/>
              <a:gd name="connsiteY5" fmla="*/ 1249853 h 7139732"/>
              <a:gd name="connsiteX6" fmla="*/ 0 w 6053670"/>
              <a:gd name="connsiteY6" fmla="*/ 1084479 h 7139732"/>
              <a:gd name="connsiteX7" fmla="*/ 0 w 6053670"/>
              <a:gd name="connsiteY7" fmla="*/ 0 h 7139732"/>
              <a:gd name="connsiteX8" fmla="*/ 35717 w 6053670"/>
              <a:gd name="connsiteY8" fmla="*/ 5488 h 7139732"/>
              <a:gd name="connsiteX9" fmla="*/ 140445 w 6053670"/>
              <a:gd name="connsiteY9" fmla="*/ 21641 h 7139732"/>
              <a:gd name="connsiteX10" fmla="*/ 216722 w 6053670"/>
              <a:gd name="connsiteY10" fmla="*/ 32932 h 7139732"/>
              <a:gd name="connsiteX11" fmla="*/ 307527 w 6053670"/>
              <a:gd name="connsiteY11" fmla="*/ 44850 h 7139732"/>
              <a:gd name="connsiteX12" fmla="*/ 415282 w 6053670"/>
              <a:gd name="connsiteY12" fmla="*/ 59121 h 7139732"/>
              <a:gd name="connsiteX13" fmla="*/ 534539 w 6053670"/>
              <a:gd name="connsiteY13" fmla="*/ 74175 h 7139732"/>
              <a:gd name="connsiteX14" fmla="*/ 668931 w 6053670"/>
              <a:gd name="connsiteY14" fmla="*/ 90014 h 7139732"/>
              <a:gd name="connsiteX15" fmla="*/ 815430 w 6053670"/>
              <a:gd name="connsiteY15" fmla="*/ 106794 h 7139732"/>
              <a:gd name="connsiteX16" fmla="*/ 974641 w 6053670"/>
              <a:gd name="connsiteY16" fmla="*/ 123574 h 7139732"/>
              <a:gd name="connsiteX17" fmla="*/ 1144144 w 6053670"/>
              <a:gd name="connsiteY17" fmla="*/ 140667 h 7139732"/>
              <a:gd name="connsiteX18" fmla="*/ 1326965 w 6053670"/>
              <a:gd name="connsiteY18" fmla="*/ 156506 h 7139732"/>
              <a:gd name="connsiteX19" fmla="*/ 1518261 w 6053670"/>
              <a:gd name="connsiteY19" fmla="*/ 171717 h 7139732"/>
              <a:gd name="connsiteX20" fmla="*/ 1720453 w 6053670"/>
              <a:gd name="connsiteY20" fmla="*/ 185518 h 7139732"/>
              <a:gd name="connsiteX21" fmla="*/ 1931121 w 6053670"/>
              <a:gd name="connsiteY21" fmla="*/ 198690 h 7139732"/>
              <a:gd name="connsiteX22" fmla="*/ 2150869 w 6053670"/>
              <a:gd name="connsiteY22" fmla="*/ 211079 h 7139732"/>
              <a:gd name="connsiteX23" fmla="*/ 2263467 w 6053670"/>
              <a:gd name="connsiteY23" fmla="*/ 215470 h 7139732"/>
              <a:gd name="connsiteX24" fmla="*/ 2378487 w 6053670"/>
              <a:gd name="connsiteY24" fmla="*/ 220332 h 7139732"/>
              <a:gd name="connsiteX25" fmla="*/ 2495323 w 6053670"/>
              <a:gd name="connsiteY25" fmla="*/ 224879 h 7139732"/>
              <a:gd name="connsiteX26" fmla="*/ 2612764 w 6053670"/>
              <a:gd name="connsiteY26" fmla="*/ 227859 h 7139732"/>
              <a:gd name="connsiteX27" fmla="*/ 2732627 w 6053670"/>
              <a:gd name="connsiteY27" fmla="*/ 230525 h 7139732"/>
              <a:gd name="connsiteX28" fmla="*/ 2853700 w 6053670"/>
              <a:gd name="connsiteY28" fmla="*/ 233348 h 7139732"/>
              <a:gd name="connsiteX29" fmla="*/ 2977195 w 6053670"/>
              <a:gd name="connsiteY29" fmla="*/ 235229 h 7139732"/>
              <a:gd name="connsiteX30" fmla="*/ 3101901 w 6053670"/>
              <a:gd name="connsiteY30" fmla="*/ 235229 h 7139732"/>
              <a:gd name="connsiteX31" fmla="*/ 3227817 w 6053670"/>
              <a:gd name="connsiteY31" fmla="*/ 236170 h 7139732"/>
              <a:gd name="connsiteX32" fmla="*/ 3354944 w 6053670"/>
              <a:gd name="connsiteY32" fmla="*/ 235229 h 7139732"/>
              <a:gd name="connsiteX33" fmla="*/ 3483887 w 6053670"/>
              <a:gd name="connsiteY33" fmla="*/ 233348 h 7139732"/>
              <a:gd name="connsiteX34" fmla="*/ 3612830 w 6053670"/>
              <a:gd name="connsiteY34" fmla="*/ 231623 h 7139732"/>
              <a:gd name="connsiteX35" fmla="*/ 3743590 w 6053670"/>
              <a:gd name="connsiteY35" fmla="*/ 227859 h 7139732"/>
              <a:gd name="connsiteX36" fmla="*/ 3875560 w 6053670"/>
              <a:gd name="connsiteY36" fmla="*/ 223938 h 7139732"/>
              <a:gd name="connsiteX37" fmla="*/ 4007530 w 6053670"/>
              <a:gd name="connsiteY37" fmla="*/ 219391 h 7139732"/>
              <a:gd name="connsiteX38" fmla="*/ 4140710 w 6053670"/>
              <a:gd name="connsiteY38" fmla="*/ 212961 h 7139732"/>
              <a:gd name="connsiteX39" fmla="*/ 4275102 w 6053670"/>
              <a:gd name="connsiteY39" fmla="*/ 205277 h 7139732"/>
              <a:gd name="connsiteX40" fmla="*/ 4410098 w 6053670"/>
              <a:gd name="connsiteY40" fmla="*/ 197907 h 7139732"/>
              <a:gd name="connsiteX41" fmla="*/ 4545096 w 6053670"/>
              <a:gd name="connsiteY41" fmla="*/ 188498 h 7139732"/>
              <a:gd name="connsiteX42" fmla="*/ 4681909 w 6053670"/>
              <a:gd name="connsiteY42" fmla="*/ 177207 h 7139732"/>
              <a:gd name="connsiteX43" fmla="*/ 4816905 w 6053670"/>
              <a:gd name="connsiteY43" fmla="*/ 165916 h 7139732"/>
              <a:gd name="connsiteX44" fmla="*/ 4954323 w 6053670"/>
              <a:gd name="connsiteY44" fmla="*/ 152899 h 7139732"/>
              <a:gd name="connsiteX45" fmla="*/ 5092347 w 6053670"/>
              <a:gd name="connsiteY45" fmla="*/ 138629 h 7139732"/>
              <a:gd name="connsiteX46" fmla="*/ 5228555 w 6053670"/>
              <a:gd name="connsiteY46" fmla="*/ 123574 h 7139732"/>
              <a:gd name="connsiteX47" fmla="*/ 5366578 w 6053670"/>
              <a:gd name="connsiteY47" fmla="*/ 106010 h 7139732"/>
              <a:gd name="connsiteX48" fmla="*/ 5503997 w 6053670"/>
              <a:gd name="connsiteY48" fmla="*/ 87192 h 7139732"/>
              <a:gd name="connsiteX49" fmla="*/ 5642020 w 6053670"/>
              <a:gd name="connsiteY49" fmla="*/ 68530 h 7139732"/>
              <a:gd name="connsiteX50" fmla="*/ 5779438 w 6053670"/>
              <a:gd name="connsiteY50" fmla="*/ 46733 h 7139732"/>
              <a:gd name="connsiteX51" fmla="*/ 5916251 w 6053670"/>
              <a:gd name="connsiteY51" fmla="*/ 24464 h 71397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6053670" h="7139732">
                <a:moveTo>
                  <a:pt x="6053670" y="1098"/>
                </a:moveTo>
                <a:lnTo>
                  <a:pt x="6053670" y="1084479"/>
                </a:lnTo>
                <a:lnTo>
                  <a:pt x="6053670" y="1254558"/>
                </a:lnTo>
                <a:lnTo>
                  <a:pt x="6053670" y="7139732"/>
                </a:lnTo>
                <a:lnTo>
                  <a:pt x="0" y="7139732"/>
                </a:lnTo>
                <a:lnTo>
                  <a:pt x="0" y="1249853"/>
                </a:lnTo>
                <a:lnTo>
                  <a:pt x="0" y="1084479"/>
                </a:lnTo>
                <a:lnTo>
                  <a:pt x="0" y="0"/>
                </a:lnTo>
                <a:lnTo>
                  <a:pt x="35717" y="5488"/>
                </a:lnTo>
                <a:lnTo>
                  <a:pt x="140445" y="21641"/>
                </a:lnTo>
                <a:lnTo>
                  <a:pt x="216722" y="32932"/>
                </a:lnTo>
                <a:lnTo>
                  <a:pt x="307527" y="44850"/>
                </a:lnTo>
                <a:lnTo>
                  <a:pt x="415282" y="59121"/>
                </a:lnTo>
                <a:lnTo>
                  <a:pt x="534539" y="74175"/>
                </a:lnTo>
                <a:lnTo>
                  <a:pt x="668931" y="90014"/>
                </a:lnTo>
                <a:lnTo>
                  <a:pt x="815430" y="106794"/>
                </a:lnTo>
                <a:lnTo>
                  <a:pt x="974641" y="123574"/>
                </a:lnTo>
                <a:lnTo>
                  <a:pt x="1144144" y="140667"/>
                </a:lnTo>
                <a:lnTo>
                  <a:pt x="1326965" y="156506"/>
                </a:lnTo>
                <a:lnTo>
                  <a:pt x="1518261" y="171717"/>
                </a:lnTo>
                <a:lnTo>
                  <a:pt x="1720453" y="185518"/>
                </a:lnTo>
                <a:lnTo>
                  <a:pt x="1931121" y="198690"/>
                </a:lnTo>
                <a:lnTo>
                  <a:pt x="2150869" y="211079"/>
                </a:lnTo>
                <a:lnTo>
                  <a:pt x="2263467" y="215470"/>
                </a:lnTo>
                <a:lnTo>
                  <a:pt x="2378487" y="220332"/>
                </a:lnTo>
                <a:lnTo>
                  <a:pt x="2495323" y="224879"/>
                </a:lnTo>
                <a:lnTo>
                  <a:pt x="2612764" y="227859"/>
                </a:lnTo>
                <a:lnTo>
                  <a:pt x="2732627" y="230525"/>
                </a:lnTo>
                <a:lnTo>
                  <a:pt x="2853700" y="233348"/>
                </a:lnTo>
                <a:lnTo>
                  <a:pt x="2977195" y="235229"/>
                </a:lnTo>
                <a:lnTo>
                  <a:pt x="3101901" y="235229"/>
                </a:lnTo>
                <a:lnTo>
                  <a:pt x="3227817" y="236170"/>
                </a:lnTo>
                <a:lnTo>
                  <a:pt x="3354944" y="235229"/>
                </a:lnTo>
                <a:lnTo>
                  <a:pt x="3483887" y="233348"/>
                </a:lnTo>
                <a:lnTo>
                  <a:pt x="3612830" y="231623"/>
                </a:lnTo>
                <a:lnTo>
                  <a:pt x="3743590" y="227859"/>
                </a:lnTo>
                <a:lnTo>
                  <a:pt x="3875560" y="223938"/>
                </a:lnTo>
                <a:lnTo>
                  <a:pt x="4007530" y="219391"/>
                </a:lnTo>
                <a:lnTo>
                  <a:pt x="4140710" y="212961"/>
                </a:lnTo>
                <a:lnTo>
                  <a:pt x="4275102" y="205277"/>
                </a:lnTo>
                <a:lnTo>
                  <a:pt x="4410098" y="197907"/>
                </a:lnTo>
                <a:lnTo>
                  <a:pt x="4545096" y="188498"/>
                </a:lnTo>
                <a:lnTo>
                  <a:pt x="4681909" y="177207"/>
                </a:lnTo>
                <a:lnTo>
                  <a:pt x="4816905" y="165916"/>
                </a:lnTo>
                <a:lnTo>
                  <a:pt x="4954323" y="152899"/>
                </a:lnTo>
                <a:lnTo>
                  <a:pt x="5092347" y="138629"/>
                </a:lnTo>
                <a:lnTo>
                  <a:pt x="5228555" y="123574"/>
                </a:lnTo>
                <a:lnTo>
                  <a:pt x="5366578" y="106010"/>
                </a:lnTo>
                <a:lnTo>
                  <a:pt x="5503997" y="87192"/>
                </a:lnTo>
                <a:lnTo>
                  <a:pt x="5642020" y="68530"/>
                </a:lnTo>
                <a:lnTo>
                  <a:pt x="5779438" y="46733"/>
                </a:lnTo>
                <a:lnTo>
                  <a:pt x="5916251" y="24464"/>
                </a:lnTo>
                <a:close/>
              </a:path>
            </a:pathLst>
          </a:custGeom>
          <a:solidFill>
            <a:schemeClr val="bg1"/>
          </a:solidFill>
          <a:ln>
            <a:noFill/>
          </a:ln>
        </p:spPr>
      </p:sp>
      <p:sp>
        <p:nvSpPr>
          <p:cNvPr id="16" name="Freeform 5">
            <a:extLst>
              <a:ext uri="{FF2B5EF4-FFF2-40B4-BE49-F238E27FC236}">
                <a16:creationId xmlns:a16="http://schemas.microsoft.com/office/drawing/2014/main" id="{1F23E73A-FDC8-462C-83C1-3AA8961449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sp>
        <p:nvSpPr>
          <p:cNvPr id="3" name="Segnaposto contenuto 2">
            <a:extLst>
              <a:ext uri="{FF2B5EF4-FFF2-40B4-BE49-F238E27FC236}">
                <a16:creationId xmlns:a16="http://schemas.microsoft.com/office/drawing/2014/main" id="{5450DC38-0BE5-4571-8962-77653FE15B42}"/>
              </a:ext>
            </a:extLst>
          </p:cNvPr>
          <p:cNvSpPr>
            <a:spLocks noGrp="1"/>
          </p:cNvSpPr>
          <p:nvPr>
            <p:ph idx="1"/>
          </p:nvPr>
        </p:nvSpPr>
        <p:spPr>
          <a:xfrm>
            <a:off x="5290077" y="437513"/>
            <a:ext cx="5502614" cy="5954325"/>
          </a:xfrm>
        </p:spPr>
        <p:txBody>
          <a:bodyPr anchor="ctr">
            <a:normAutofit/>
          </a:bodyPr>
          <a:lstStyle/>
          <a:p>
            <a:r>
              <a:rPr lang="it-IT" sz="2000"/>
              <a:t>È un popolo, direi a Platone, nel quale non esiste nessuna sorta di traffici: nessuna conoscenza delle lettere; nessuna scienza dei numeri; nessun nome di magistrato, né di gerarchia politica; nessuna usanza di servitù di ricchezza o di povertà; nessun contratto; nessuna successione; nessuna spartizione; nessuna occupazione se non dilettevole; nessun rispetto della parentela oltre a quello ordinario; nessun vestito; nessuna agricoltura; nessun metallo; nessun uso di </a:t>
            </a:r>
            <a:r>
              <a:rPr lang="es-ES" sz="2000"/>
              <a:t>vino o di grano.</a:t>
            </a:r>
          </a:p>
          <a:p>
            <a:r>
              <a:rPr lang="it-IT" sz="2000"/>
              <a:t>Le parole stesse che significano menzogna, tradimento, dissimulazione, avarizia, invidia, diffamazione, perdono, non si sono mai udite.</a:t>
            </a:r>
            <a:endParaRPr lang="es-ES" sz="2000"/>
          </a:p>
        </p:txBody>
      </p:sp>
    </p:spTree>
    <p:extLst>
      <p:ext uri="{BB962C8B-B14F-4D97-AF65-F5344CB8AC3E}">
        <p14:creationId xmlns:p14="http://schemas.microsoft.com/office/powerpoint/2010/main" val="103389483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E8EF2D0E-972C-4DE5-8D22-5EDEA7D4CC6B}"/>
              </a:ext>
            </a:extLst>
          </p:cNvPr>
          <p:cNvSpPr>
            <a:spLocks noGrp="1"/>
          </p:cNvSpPr>
          <p:nvPr>
            <p:ph idx="1"/>
          </p:nvPr>
        </p:nvSpPr>
        <p:spPr>
          <a:xfrm>
            <a:off x="638175" y="2354262"/>
            <a:ext cx="6348413" cy="4351338"/>
          </a:xfrm>
        </p:spPr>
        <p:txBody>
          <a:bodyPr>
            <a:normAutofit/>
          </a:bodyPr>
          <a:lstStyle/>
          <a:p>
            <a:r>
              <a:rPr lang="it-IT" dirty="0"/>
              <a:t>Ognuno riporta come proprio trofeo la testa del nemico che ha ucciso, e l’appende all’ingresso della propria casa. Per molto tempo trattano bene i loro prigionieri, e con tutte le comodità che possono immaginare, poi quello che ne è il capo riunisce in una grande assemblea i suoi conoscenti; attacca una corda a un braccio del prigioniero e lo tiene per un capo di essa, lontano di qualche passo per paura di esserne colpito, e dà da tenere alla stessa maniera l’altro braccio al suo più caro amico; e tutti e due, alla presenza di tutta l’assemblea, l’ammazzano a colpi di spada. Fatto ciò, lo arrostiscono e lo mangiano tutti insieme, e ne mandano dei pezzi ai loro amici assenti. […]</a:t>
            </a:r>
            <a:endParaRPr lang="es-ES" dirty="0"/>
          </a:p>
        </p:txBody>
      </p:sp>
      <p:pic>
        <p:nvPicPr>
          <p:cNvPr id="4" name="Immagine 3">
            <a:extLst>
              <a:ext uri="{FF2B5EF4-FFF2-40B4-BE49-F238E27FC236}">
                <a16:creationId xmlns:a16="http://schemas.microsoft.com/office/drawing/2014/main" id="{3380F0B8-7485-462C-8412-AB8DE7817191}"/>
              </a:ext>
            </a:extLst>
          </p:cNvPr>
          <p:cNvPicPr>
            <a:picLocks noChangeAspect="1"/>
          </p:cNvPicPr>
          <p:nvPr/>
        </p:nvPicPr>
        <p:blipFill>
          <a:blip r:embed="rId2"/>
          <a:stretch>
            <a:fillRect/>
          </a:stretch>
        </p:blipFill>
        <p:spPr>
          <a:xfrm>
            <a:off x="7316153" y="1372394"/>
            <a:ext cx="3208972" cy="4456906"/>
          </a:xfrm>
          <a:prstGeom prst="rect">
            <a:avLst/>
          </a:prstGeom>
        </p:spPr>
      </p:pic>
    </p:spTree>
    <p:extLst>
      <p:ext uri="{BB962C8B-B14F-4D97-AF65-F5344CB8AC3E}">
        <p14:creationId xmlns:p14="http://schemas.microsoft.com/office/powerpoint/2010/main" val="28995070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24E43EB-867C-4B35-9A5C-E435157C72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A7C0F5DA-B59F-4F13-8BB8-FFD8F2C572B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sp>
      <p:sp>
        <p:nvSpPr>
          <p:cNvPr id="12" name="Freeform 5">
            <a:extLst>
              <a:ext uri="{FF2B5EF4-FFF2-40B4-BE49-F238E27FC236}">
                <a16:creationId xmlns:a16="http://schemas.microsoft.com/office/drawing/2014/main" id="{9CEA1DEC-CC9E-4776-9E08-048A15BFA6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rot="15922489">
            <a:off x="3140485"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4" name="Freeform: Shape 13">
            <a:extLst>
              <a:ext uri="{FF2B5EF4-FFF2-40B4-BE49-F238E27FC236}">
                <a16:creationId xmlns:a16="http://schemas.microsoft.com/office/drawing/2014/main" id="{9CE399CF-F4B8-4832-A8CB-B93F6B1EF4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rot="16200000">
            <a:off x="5171964" y="-140866"/>
            <a:ext cx="6053670" cy="7139732"/>
          </a:xfrm>
          <a:custGeom>
            <a:avLst/>
            <a:gdLst>
              <a:gd name="connsiteX0" fmla="*/ 6053670 w 6053670"/>
              <a:gd name="connsiteY0" fmla="*/ 1098 h 7139732"/>
              <a:gd name="connsiteX1" fmla="*/ 6053670 w 6053670"/>
              <a:gd name="connsiteY1" fmla="*/ 1084479 h 7139732"/>
              <a:gd name="connsiteX2" fmla="*/ 6053670 w 6053670"/>
              <a:gd name="connsiteY2" fmla="*/ 1254558 h 7139732"/>
              <a:gd name="connsiteX3" fmla="*/ 6053670 w 6053670"/>
              <a:gd name="connsiteY3" fmla="*/ 7139732 h 7139732"/>
              <a:gd name="connsiteX4" fmla="*/ 0 w 6053670"/>
              <a:gd name="connsiteY4" fmla="*/ 7139732 h 7139732"/>
              <a:gd name="connsiteX5" fmla="*/ 0 w 6053670"/>
              <a:gd name="connsiteY5" fmla="*/ 1249853 h 7139732"/>
              <a:gd name="connsiteX6" fmla="*/ 0 w 6053670"/>
              <a:gd name="connsiteY6" fmla="*/ 1084479 h 7139732"/>
              <a:gd name="connsiteX7" fmla="*/ 0 w 6053670"/>
              <a:gd name="connsiteY7" fmla="*/ 0 h 7139732"/>
              <a:gd name="connsiteX8" fmla="*/ 35717 w 6053670"/>
              <a:gd name="connsiteY8" fmla="*/ 5488 h 7139732"/>
              <a:gd name="connsiteX9" fmla="*/ 140445 w 6053670"/>
              <a:gd name="connsiteY9" fmla="*/ 21641 h 7139732"/>
              <a:gd name="connsiteX10" fmla="*/ 216722 w 6053670"/>
              <a:gd name="connsiteY10" fmla="*/ 32932 h 7139732"/>
              <a:gd name="connsiteX11" fmla="*/ 307527 w 6053670"/>
              <a:gd name="connsiteY11" fmla="*/ 44850 h 7139732"/>
              <a:gd name="connsiteX12" fmla="*/ 415282 w 6053670"/>
              <a:gd name="connsiteY12" fmla="*/ 59121 h 7139732"/>
              <a:gd name="connsiteX13" fmla="*/ 534539 w 6053670"/>
              <a:gd name="connsiteY13" fmla="*/ 74175 h 7139732"/>
              <a:gd name="connsiteX14" fmla="*/ 668931 w 6053670"/>
              <a:gd name="connsiteY14" fmla="*/ 90014 h 7139732"/>
              <a:gd name="connsiteX15" fmla="*/ 815430 w 6053670"/>
              <a:gd name="connsiteY15" fmla="*/ 106794 h 7139732"/>
              <a:gd name="connsiteX16" fmla="*/ 974641 w 6053670"/>
              <a:gd name="connsiteY16" fmla="*/ 123574 h 7139732"/>
              <a:gd name="connsiteX17" fmla="*/ 1144144 w 6053670"/>
              <a:gd name="connsiteY17" fmla="*/ 140667 h 7139732"/>
              <a:gd name="connsiteX18" fmla="*/ 1326965 w 6053670"/>
              <a:gd name="connsiteY18" fmla="*/ 156506 h 7139732"/>
              <a:gd name="connsiteX19" fmla="*/ 1518261 w 6053670"/>
              <a:gd name="connsiteY19" fmla="*/ 171717 h 7139732"/>
              <a:gd name="connsiteX20" fmla="*/ 1720453 w 6053670"/>
              <a:gd name="connsiteY20" fmla="*/ 185518 h 7139732"/>
              <a:gd name="connsiteX21" fmla="*/ 1931121 w 6053670"/>
              <a:gd name="connsiteY21" fmla="*/ 198690 h 7139732"/>
              <a:gd name="connsiteX22" fmla="*/ 2150869 w 6053670"/>
              <a:gd name="connsiteY22" fmla="*/ 211079 h 7139732"/>
              <a:gd name="connsiteX23" fmla="*/ 2263467 w 6053670"/>
              <a:gd name="connsiteY23" fmla="*/ 215470 h 7139732"/>
              <a:gd name="connsiteX24" fmla="*/ 2378487 w 6053670"/>
              <a:gd name="connsiteY24" fmla="*/ 220332 h 7139732"/>
              <a:gd name="connsiteX25" fmla="*/ 2495323 w 6053670"/>
              <a:gd name="connsiteY25" fmla="*/ 224879 h 7139732"/>
              <a:gd name="connsiteX26" fmla="*/ 2612764 w 6053670"/>
              <a:gd name="connsiteY26" fmla="*/ 227859 h 7139732"/>
              <a:gd name="connsiteX27" fmla="*/ 2732627 w 6053670"/>
              <a:gd name="connsiteY27" fmla="*/ 230525 h 7139732"/>
              <a:gd name="connsiteX28" fmla="*/ 2853700 w 6053670"/>
              <a:gd name="connsiteY28" fmla="*/ 233348 h 7139732"/>
              <a:gd name="connsiteX29" fmla="*/ 2977195 w 6053670"/>
              <a:gd name="connsiteY29" fmla="*/ 235229 h 7139732"/>
              <a:gd name="connsiteX30" fmla="*/ 3101901 w 6053670"/>
              <a:gd name="connsiteY30" fmla="*/ 235229 h 7139732"/>
              <a:gd name="connsiteX31" fmla="*/ 3227817 w 6053670"/>
              <a:gd name="connsiteY31" fmla="*/ 236170 h 7139732"/>
              <a:gd name="connsiteX32" fmla="*/ 3354944 w 6053670"/>
              <a:gd name="connsiteY32" fmla="*/ 235229 h 7139732"/>
              <a:gd name="connsiteX33" fmla="*/ 3483887 w 6053670"/>
              <a:gd name="connsiteY33" fmla="*/ 233348 h 7139732"/>
              <a:gd name="connsiteX34" fmla="*/ 3612830 w 6053670"/>
              <a:gd name="connsiteY34" fmla="*/ 231623 h 7139732"/>
              <a:gd name="connsiteX35" fmla="*/ 3743590 w 6053670"/>
              <a:gd name="connsiteY35" fmla="*/ 227859 h 7139732"/>
              <a:gd name="connsiteX36" fmla="*/ 3875560 w 6053670"/>
              <a:gd name="connsiteY36" fmla="*/ 223938 h 7139732"/>
              <a:gd name="connsiteX37" fmla="*/ 4007530 w 6053670"/>
              <a:gd name="connsiteY37" fmla="*/ 219391 h 7139732"/>
              <a:gd name="connsiteX38" fmla="*/ 4140710 w 6053670"/>
              <a:gd name="connsiteY38" fmla="*/ 212961 h 7139732"/>
              <a:gd name="connsiteX39" fmla="*/ 4275102 w 6053670"/>
              <a:gd name="connsiteY39" fmla="*/ 205277 h 7139732"/>
              <a:gd name="connsiteX40" fmla="*/ 4410098 w 6053670"/>
              <a:gd name="connsiteY40" fmla="*/ 197907 h 7139732"/>
              <a:gd name="connsiteX41" fmla="*/ 4545096 w 6053670"/>
              <a:gd name="connsiteY41" fmla="*/ 188498 h 7139732"/>
              <a:gd name="connsiteX42" fmla="*/ 4681909 w 6053670"/>
              <a:gd name="connsiteY42" fmla="*/ 177207 h 7139732"/>
              <a:gd name="connsiteX43" fmla="*/ 4816905 w 6053670"/>
              <a:gd name="connsiteY43" fmla="*/ 165916 h 7139732"/>
              <a:gd name="connsiteX44" fmla="*/ 4954323 w 6053670"/>
              <a:gd name="connsiteY44" fmla="*/ 152899 h 7139732"/>
              <a:gd name="connsiteX45" fmla="*/ 5092347 w 6053670"/>
              <a:gd name="connsiteY45" fmla="*/ 138629 h 7139732"/>
              <a:gd name="connsiteX46" fmla="*/ 5228555 w 6053670"/>
              <a:gd name="connsiteY46" fmla="*/ 123574 h 7139732"/>
              <a:gd name="connsiteX47" fmla="*/ 5366578 w 6053670"/>
              <a:gd name="connsiteY47" fmla="*/ 106010 h 7139732"/>
              <a:gd name="connsiteX48" fmla="*/ 5503997 w 6053670"/>
              <a:gd name="connsiteY48" fmla="*/ 87192 h 7139732"/>
              <a:gd name="connsiteX49" fmla="*/ 5642020 w 6053670"/>
              <a:gd name="connsiteY49" fmla="*/ 68530 h 7139732"/>
              <a:gd name="connsiteX50" fmla="*/ 5779438 w 6053670"/>
              <a:gd name="connsiteY50" fmla="*/ 46733 h 7139732"/>
              <a:gd name="connsiteX51" fmla="*/ 5916251 w 6053670"/>
              <a:gd name="connsiteY51" fmla="*/ 24464 h 71397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6053670" h="7139732">
                <a:moveTo>
                  <a:pt x="6053670" y="1098"/>
                </a:moveTo>
                <a:lnTo>
                  <a:pt x="6053670" y="1084479"/>
                </a:lnTo>
                <a:lnTo>
                  <a:pt x="6053670" y="1254558"/>
                </a:lnTo>
                <a:lnTo>
                  <a:pt x="6053670" y="7139732"/>
                </a:lnTo>
                <a:lnTo>
                  <a:pt x="0" y="7139732"/>
                </a:lnTo>
                <a:lnTo>
                  <a:pt x="0" y="1249853"/>
                </a:lnTo>
                <a:lnTo>
                  <a:pt x="0" y="1084479"/>
                </a:lnTo>
                <a:lnTo>
                  <a:pt x="0" y="0"/>
                </a:lnTo>
                <a:lnTo>
                  <a:pt x="35717" y="5488"/>
                </a:lnTo>
                <a:lnTo>
                  <a:pt x="140445" y="21641"/>
                </a:lnTo>
                <a:lnTo>
                  <a:pt x="216722" y="32932"/>
                </a:lnTo>
                <a:lnTo>
                  <a:pt x="307527" y="44850"/>
                </a:lnTo>
                <a:lnTo>
                  <a:pt x="415282" y="59121"/>
                </a:lnTo>
                <a:lnTo>
                  <a:pt x="534539" y="74175"/>
                </a:lnTo>
                <a:lnTo>
                  <a:pt x="668931" y="90014"/>
                </a:lnTo>
                <a:lnTo>
                  <a:pt x="815430" y="106794"/>
                </a:lnTo>
                <a:lnTo>
                  <a:pt x="974641" y="123574"/>
                </a:lnTo>
                <a:lnTo>
                  <a:pt x="1144144" y="140667"/>
                </a:lnTo>
                <a:lnTo>
                  <a:pt x="1326965" y="156506"/>
                </a:lnTo>
                <a:lnTo>
                  <a:pt x="1518261" y="171717"/>
                </a:lnTo>
                <a:lnTo>
                  <a:pt x="1720453" y="185518"/>
                </a:lnTo>
                <a:lnTo>
                  <a:pt x="1931121" y="198690"/>
                </a:lnTo>
                <a:lnTo>
                  <a:pt x="2150869" y="211079"/>
                </a:lnTo>
                <a:lnTo>
                  <a:pt x="2263467" y="215470"/>
                </a:lnTo>
                <a:lnTo>
                  <a:pt x="2378487" y="220332"/>
                </a:lnTo>
                <a:lnTo>
                  <a:pt x="2495323" y="224879"/>
                </a:lnTo>
                <a:lnTo>
                  <a:pt x="2612764" y="227859"/>
                </a:lnTo>
                <a:lnTo>
                  <a:pt x="2732627" y="230525"/>
                </a:lnTo>
                <a:lnTo>
                  <a:pt x="2853700" y="233348"/>
                </a:lnTo>
                <a:lnTo>
                  <a:pt x="2977195" y="235229"/>
                </a:lnTo>
                <a:lnTo>
                  <a:pt x="3101901" y="235229"/>
                </a:lnTo>
                <a:lnTo>
                  <a:pt x="3227817" y="236170"/>
                </a:lnTo>
                <a:lnTo>
                  <a:pt x="3354944" y="235229"/>
                </a:lnTo>
                <a:lnTo>
                  <a:pt x="3483887" y="233348"/>
                </a:lnTo>
                <a:lnTo>
                  <a:pt x="3612830" y="231623"/>
                </a:lnTo>
                <a:lnTo>
                  <a:pt x="3743590" y="227859"/>
                </a:lnTo>
                <a:lnTo>
                  <a:pt x="3875560" y="223938"/>
                </a:lnTo>
                <a:lnTo>
                  <a:pt x="4007530" y="219391"/>
                </a:lnTo>
                <a:lnTo>
                  <a:pt x="4140710" y="212961"/>
                </a:lnTo>
                <a:lnTo>
                  <a:pt x="4275102" y="205277"/>
                </a:lnTo>
                <a:lnTo>
                  <a:pt x="4410098" y="197907"/>
                </a:lnTo>
                <a:lnTo>
                  <a:pt x="4545096" y="188498"/>
                </a:lnTo>
                <a:lnTo>
                  <a:pt x="4681909" y="177207"/>
                </a:lnTo>
                <a:lnTo>
                  <a:pt x="4816905" y="165916"/>
                </a:lnTo>
                <a:lnTo>
                  <a:pt x="4954323" y="152899"/>
                </a:lnTo>
                <a:lnTo>
                  <a:pt x="5092347" y="138629"/>
                </a:lnTo>
                <a:lnTo>
                  <a:pt x="5228555" y="123574"/>
                </a:lnTo>
                <a:lnTo>
                  <a:pt x="5366578" y="106010"/>
                </a:lnTo>
                <a:lnTo>
                  <a:pt x="5503997" y="87192"/>
                </a:lnTo>
                <a:lnTo>
                  <a:pt x="5642020" y="68530"/>
                </a:lnTo>
                <a:lnTo>
                  <a:pt x="5779438" y="46733"/>
                </a:lnTo>
                <a:lnTo>
                  <a:pt x="5916251" y="24464"/>
                </a:lnTo>
                <a:close/>
              </a:path>
            </a:pathLst>
          </a:custGeom>
          <a:solidFill>
            <a:schemeClr val="bg1"/>
          </a:solidFill>
          <a:ln>
            <a:noFill/>
          </a:ln>
        </p:spPr>
      </p:sp>
      <p:sp>
        <p:nvSpPr>
          <p:cNvPr id="16" name="Freeform 5">
            <a:extLst>
              <a:ext uri="{FF2B5EF4-FFF2-40B4-BE49-F238E27FC236}">
                <a16:creationId xmlns:a16="http://schemas.microsoft.com/office/drawing/2014/main" id="{1F23E73A-FDC8-462C-83C1-3AA8961449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sp>
        <p:nvSpPr>
          <p:cNvPr id="3" name="Segnaposto contenuto 2">
            <a:extLst>
              <a:ext uri="{FF2B5EF4-FFF2-40B4-BE49-F238E27FC236}">
                <a16:creationId xmlns:a16="http://schemas.microsoft.com/office/drawing/2014/main" id="{DDC4DA23-8527-4131-8D84-7BEBD7F61177}"/>
              </a:ext>
            </a:extLst>
          </p:cNvPr>
          <p:cNvSpPr>
            <a:spLocks noGrp="1"/>
          </p:cNvSpPr>
          <p:nvPr>
            <p:ph idx="1"/>
          </p:nvPr>
        </p:nvSpPr>
        <p:spPr>
          <a:xfrm>
            <a:off x="5290077" y="437513"/>
            <a:ext cx="5502614" cy="5954325"/>
          </a:xfrm>
        </p:spPr>
        <p:txBody>
          <a:bodyPr anchor="ctr">
            <a:normAutofit/>
          </a:bodyPr>
          <a:lstStyle/>
          <a:p>
            <a:pPr>
              <a:lnSpc>
                <a:spcPct val="90000"/>
              </a:lnSpc>
            </a:pPr>
            <a:r>
              <a:rPr lang="it-IT" sz="1700" dirty="0"/>
              <a:t>Non mi rammarico che noi rileviamo il barbarico orrore che c’è in tale modo di fare, ma piuttosto del fatto che, pur giudicando le loro colpe, siamo tanto ciechi riguardo alle nostre. Penso che ci sia più barbarie nel mangiare un uomo vivo che nel mangiarlo morto, nel lacerare con supplizi e martiri un corpo ancora sensibile, farlo arrostire a poco a poco, farlo mordere e dilaniare dai cani e dai porci (come abbiamo non solo letto, ma visto recentemente, non fra antichi nemici, ma fra vicini e concittadini e, quel che è peggio, sotto il pretesto della pietà religiosa, che nell’arrostirlo e mangiarlo dopo che è morto. […]</a:t>
            </a:r>
          </a:p>
          <a:p>
            <a:pPr>
              <a:lnSpc>
                <a:spcPct val="90000"/>
              </a:lnSpc>
            </a:pPr>
            <a:r>
              <a:rPr lang="it-IT" sz="1700" dirty="0"/>
              <a:t>Possiamo dunque ben chiamarli barbari, se li giudichiamo secondo le regole della ragione, ma non confrontandoli con noi stessi, che li superiamo in ogni sorta di barbarie. La loro guerra è assolutamente nobile e generosa, e ha tutte le giustificazioni e tutta la bellezza che può avere questa malattia dell’umanità; tra loro essa non ha altro fondamento che la sola passione per il valore.</a:t>
            </a:r>
            <a:endParaRPr lang="es-ES" sz="1700" dirty="0"/>
          </a:p>
        </p:txBody>
      </p:sp>
    </p:spTree>
    <p:extLst>
      <p:ext uri="{BB962C8B-B14F-4D97-AF65-F5344CB8AC3E}">
        <p14:creationId xmlns:p14="http://schemas.microsoft.com/office/powerpoint/2010/main" val="92758025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51AF431-A6E5-44AE-8362-6E5C039F20A6}"/>
              </a:ext>
            </a:extLst>
          </p:cNvPr>
          <p:cNvSpPr>
            <a:spLocks noGrp="1"/>
          </p:cNvSpPr>
          <p:nvPr>
            <p:ph type="title"/>
          </p:nvPr>
        </p:nvSpPr>
        <p:spPr/>
        <p:txBody>
          <a:bodyPr/>
          <a:lstStyle/>
          <a:p>
            <a:pPr algn="ctr"/>
            <a:r>
              <a:rPr lang="it-IT" dirty="0"/>
              <a:t>Le guerre di religione in Francia: </a:t>
            </a:r>
            <a:br>
              <a:rPr lang="it-IT" dirty="0"/>
            </a:br>
            <a:r>
              <a:rPr lang="it-IT" dirty="0"/>
              <a:t>cattolici e ugonotti</a:t>
            </a:r>
            <a:endParaRPr lang="es-ES" dirty="0"/>
          </a:p>
        </p:txBody>
      </p:sp>
      <p:pic>
        <p:nvPicPr>
          <p:cNvPr id="5" name="Segnaposto contenuto 4">
            <a:extLst>
              <a:ext uri="{FF2B5EF4-FFF2-40B4-BE49-F238E27FC236}">
                <a16:creationId xmlns:a16="http://schemas.microsoft.com/office/drawing/2014/main" id="{5DDF4FBD-2A05-44A2-AD70-DA6EFCE11B27}"/>
              </a:ext>
            </a:extLst>
          </p:cNvPr>
          <p:cNvPicPr>
            <a:picLocks noGrp="1" noChangeAspect="1"/>
          </p:cNvPicPr>
          <p:nvPr>
            <p:ph sz="half" idx="1"/>
          </p:nvPr>
        </p:nvPicPr>
        <p:blipFill>
          <a:blip r:embed="rId2"/>
          <a:stretch>
            <a:fillRect/>
          </a:stretch>
        </p:blipFill>
        <p:spPr>
          <a:xfrm>
            <a:off x="1240500" y="2603500"/>
            <a:ext cx="4654812" cy="3416300"/>
          </a:xfrm>
          <a:prstGeom prst="rect">
            <a:avLst/>
          </a:prstGeom>
        </p:spPr>
      </p:pic>
      <p:pic>
        <p:nvPicPr>
          <p:cNvPr id="6" name="Segnaposto contenuto 5">
            <a:extLst>
              <a:ext uri="{FF2B5EF4-FFF2-40B4-BE49-F238E27FC236}">
                <a16:creationId xmlns:a16="http://schemas.microsoft.com/office/drawing/2014/main" id="{2A7DF94B-D4B9-44D5-9EB2-956BDDCB2BAC}"/>
              </a:ext>
            </a:extLst>
          </p:cNvPr>
          <p:cNvPicPr>
            <a:picLocks noGrp="1" noChangeAspect="1"/>
          </p:cNvPicPr>
          <p:nvPr>
            <p:ph sz="half" idx="2"/>
          </p:nvPr>
        </p:nvPicPr>
        <p:blipFill>
          <a:blip r:embed="rId3"/>
          <a:stretch>
            <a:fillRect/>
          </a:stretch>
        </p:blipFill>
        <p:spPr>
          <a:xfrm>
            <a:off x="6208713" y="2864326"/>
            <a:ext cx="4824412" cy="2894647"/>
          </a:xfrm>
          <a:prstGeom prst="rect">
            <a:avLst/>
          </a:prstGeom>
        </p:spPr>
      </p:pic>
    </p:spTree>
    <p:extLst>
      <p:ext uri="{BB962C8B-B14F-4D97-AF65-F5344CB8AC3E}">
        <p14:creationId xmlns:p14="http://schemas.microsoft.com/office/powerpoint/2010/main" val="117406362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4F78DAAE-B0C3-49A3-8AB1-AD2FF0E368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a:lstStyle/>
          <a:p>
            <a:endParaRPr lang="en-US" dirty="0"/>
          </a:p>
        </p:txBody>
      </p:sp>
      <p:sp>
        <p:nvSpPr>
          <p:cNvPr id="9" name="Rectangle 8">
            <a:extLst>
              <a:ext uri="{FF2B5EF4-FFF2-40B4-BE49-F238E27FC236}">
                <a16:creationId xmlns:a16="http://schemas.microsoft.com/office/drawing/2014/main" id="{F6A8A81D-3338-4B0F-A26F-A3D259D276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466" y="801794"/>
            <a:ext cx="11000237" cy="5248266"/>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40155665-7CE2-4939-AE5E-020DC1D207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pic>
        <p:nvPicPr>
          <p:cNvPr id="2" name="Immagine 1">
            <a:extLst>
              <a:ext uri="{FF2B5EF4-FFF2-40B4-BE49-F238E27FC236}">
                <a16:creationId xmlns:a16="http://schemas.microsoft.com/office/drawing/2014/main" id="{D2AD0EC3-3A00-49FE-BD68-C81E660889DE}"/>
              </a:ext>
            </a:extLst>
          </p:cNvPr>
          <p:cNvPicPr>
            <a:picLocks noChangeAspect="1"/>
          </p:cNvPicPr>
          <p:nvPr/>
        </p:nvPicPr>
        <p:blipFill>
          <a:blip r:embed="rId2"/>
          <a:stretch>
            <a:fillRect/>
          </a:stretch>
        </p:blipFill>
        <p:spPr>
          <a:xfrm>
            <a:off x="1902925" y="1284394"/>
            <a:ext cx="8481318" cy="4283066"/>
          </a:xfrm>
          <a:prstGeom prst="rect">
            <a:avLst/>
          </a:prstGeom>
        </p:spPr>
      </p:pic>
    </p:spTree>
    <p:extLst>
      <p:ext uri="{BB962C8B-B14F-4D97-AF65-F5344CB8AC3E}">
        <p14:creationId xmlns:p14="http://schemas.microsoft.com/office/powerpoint/2010/main" val="10181814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DDA34B8A-FA8D-4E16-AD72-7B60B1C2582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12192000" cy="6858000"/>
            <a:chOff x="0" y="0"/>
            <a:chExt cx="12192000" cy="6858000"/>
          </a:xfrm>
        </p:grpSpPr>
        <p:sp>
          <p:nvSpPr>
            <p:cNvPr id="11" name="Rectangle 10">
              <a:extLst>
                <a:ext uri="{FF2B5EF4-FFF2-40B4-BE49-F238E27FC236}">
                  <a16:creationId xmlns:a16="http://schemas.microsoft.com/office/drawing/2014/main" id="{6885D229-60DD-4D71-8181-10E781C1491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Oval 11">
              <a:extLst>
                <a:ext uri="{FF2B5EF4-FFF2-40B4-BE49-F238E27FC236}">
                  <a16:creationId xmlns:a16="http://schemas.microsoft.com/office/drawing/2014/main" id="{0B0DAA45-BE66-4F0C-93A6-519D941071F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Oval 12">
              <a:extLst>
                <a:ext uri="{FF2B5EF4-FFF2-40B4-BE49-F238E27FC236}">
                  <a16:creationId xmlns:a16="http://schemas.microsoft.com/office/drawing/2014/main" id="{EF449A3D-A43B-4688-BD89-35734D00725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a:extLst>
                <a:ext uri="{FF2B5EF4-FFF2-40B4-BE49-F238E27FC236}">
                  <a16:creationId xmlns:a16="http://schemas.microsoft.com/office/drawing/2014/main" id="{74E9975C-AF3D-48EF-B3F0-112A01A3820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a:extLst>
                <a:ext uri="{FF2B5EF4-FFF2-40B4-BE49-F238E27FC236}">
                  <a16:creationId xmlns:a16="http://schemas.microsoft.com/office/drawing/2014/main" id="{CF00A076-2FEA-40D1-8F85-84248179796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a:extLst>
                <a:ext uri="{FF2B5EF4-FFF2-40B4-BE49-F238E27FC236}">
                  <a16:creationId xmlns:a16="http://schemas.microsoft.com/office/drawing/2014/main" id="{A2E68741-6133-4CAA-BF3C-F0E6CF40C5B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Freeform 5">
              <a:extLst>
                <a:ext uri="{FF2B5EF4-FFF2-40B4-BE49-F238E27FC236}">
                  <a16:creationId xmlns:a16="http://schemas.microsoft.com/office/drawing/2014/main" id="{76C01C64-4A8B-42FC-93C5-2D6A3EBAB7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gray">
            <a:xfrm rot="21010068">
              <a:off x="8490951" y="17975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8" name="Freeform 5">
              <a:extLst>
                <a:ext uri="{FF2B5EF4-FFF2-40B4-BE49-F238E27FC236}">
                  <a16:creationId xmlns:a16="http://schemas.microsoft.com/office/drawing/2014/main" id="{D969AEA9-C1EE-45E1-9964-D9705492E12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gray">
            <a:xfrm>
              <a:off x="459506" y="1866405"/>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9" name="Freeform 5">
              <a:extLst>
                <a:ext uri="{FF2B5EF4-FFF2-40B4-BE49-F238E27FC236}">
                  <a16:creationId xmlns:a16="http://schemas.microsoft.com/office/drawing/2014/main" id="{4845E67D-4E5B-44B3-AB74-5E95C839E7A5}"/>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1" name="Rectangle 20">
            <a:extLst>
              <a:ext uri="{FF2B5EF4-FFF2-40B4-BE49-F238E27FC236}">
                <a16:creationId xmlns:a16="http://schemas.microsoft.com/office/drawing/2014/main" id="{079CE317-680B-449C-A423-71C1FE069B4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3" name="Rectangle 22">
            <a:extLst>
              <a:ext uri="{FF2B5EF4-FFF2-40B4-BE49-F238E27FC236}">
                <a16:creationId xmlns:a16="http://schemas.microsoft.com/office/drawing/2014/main" id="{643780CE-2BE5-46F6-97B2-60DF30217ED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sp>
      <p:sp>
        <p:nvSpPr>
          <p:cNvPr id="25" name="Freeform: Shape 24">
            <a:extLst>
              <a:ext uri="{FF2B5EF4-FFF2-40B4-BE49-F238E27FC236}">
                <a16:creationId xmlns:a16="http://schemas.microsoft.com/office/drawing/2014/main" id="{61A87A49-68E6-459E-A5A6-46229FF421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rot="16200000">
            <a:off x="5171964" y="-140866"/>
            <a:ext cx="6053670" cy="7139732"/>
          </a:xfrm>
          <a:custGeom>
            <a:avLst/>
            <a:gdLst>
              <a:gd name="connsiteX0" fmla="*/ 6053670 w 6053670"/>
              <a:gd name="connsiteY0" fmla="*/ 1098 h 7139732"/>
              <a:gd name="connsiteX1" fmla="*/ 6053670 w 6053670"/>
              <a:gd name="connsiteY1" fmla="*/ 1084479 h 7139732"/>
              <a:gd name="connsiteX2" fmla="*/ 6053670 w 6053670"/>
              <a:gd name="connsiteY2" fmla="*/ 1254558 h 7139732"/>
              <a:gd name="connsiteX3" fmla="*/ 6053670 w 6053670"/>
              <a:gd name="connsiteY3" fmla="*/ 7139732 h 7139732"/>
              <a:gd name="connsiteX4" fmla="*/ 0 w 6053670"/>
              <a:gd name="connsiteY4" fmla="*/ 7139732 h 7139732"/>
              <a:gd name="connsiteX5" fmla="*/ 0 w 6053670"/>
              <a:gd name="connsiteY5" fmla="*/ 1249853 h 7139732"/>
              <a:gd name="connsiteX6" fmla="*/ 0 w 6053670"/>
              <a:gd name="connsiteY6" fmla="*/ 1084479 h 7139732"/>
              <a:gd name="connsiteX7" fmla="*/ 0 w 6053670"/>
              <a:gd name="connsiteY7" fmla="*/ 0 h 7139732"/>
              <a:gd name="connsiteX8" fmla="*/ 35717 w 6053670"/>
              <a:gd name="connsiteY8" fmla="*/ 5488 h 7139732"/>
              <a:gd name="connsiteX9" fmla="*/ 140445 w 6053670"/>
              <a:gd name="connsiteY9" fmla="*/ 21641 h 7139732"/>
              <a:gd name="connsiteX10" fmla="*/ 216722 w 6053670"/>
              <a:gd name="connsiteY10" fmla="*/ 32932 h 7139732"/>
              <a:gd name="connsiteX11" fmla="*/ 307527 w 6053670"/>
              <a:gd name="connsiteY11" fmla="*/ 44850 h 7139732"/>
              <a:gd name="connsiteX12" fmla="*/ 415282 w 6053670"/>
              <a:gd name="connsiteY12" fmla="*/ 59121 h 7139732"/>
              <a:gd name="connsiteX13" fmla="*/ 534539 w 6053670"/>
              <a:gd name="connsiteY13" fmla="*/ 74175 h 7139732"/>
              <a:gd name="connsiteX14" fmla="*/ 668931 w 6053670"/>
              <a:gd name="connsiteY14" fmla="*/ 90014 h 7139732"/>
              <a:gd name="connsiteX15" fmla="*/ 815430 w 6053670"/>
              <a:gd name="connsiteY15" fmla="*/ 106794 h 7139732"/>
              <a:gd name="connsiteX16" fmla="*/ 974641 w 6053670"/>
              <a:gd name="connsiteY16" fmla="*/ 123574 h 7139732"/>
              <a:gd name="connsiteX17" fmla="*/ 1144144 w 6053670"/>
              <a:gd name="connsiteY17" fmla="*/ 140667 h 7139732"/>
              <a:gd name="connsiteX18" fmla="*/ 1326965 w 6053670"/>
              <a:gd name="connsiteY18" fmla="*/ 156506 h 7139732"/>
              <a:gd name="connsiteX19" fmla="*/ 1518261 w 6053670"/>
              <a:gd name="connsiteY19" fmla="*/ 171717 h 7139732"/>
              <a:gd name="connsiteX20" fmla="*/ 1720453 w 6053670"/>
              <a:gd name="connsiteY20" fmla="*/ 185518 h 7139732"/>
              <a:gd name="connsiteX21" fmla="*/ 1931121 w 6053670"/>
              <a:gd name="connsiteY21" fmla="*/ 198690 h 7139732"/>
              <a:gd name="connsiteX22" fmla="*/ 2150869 w 6053670"/>
              <a:gd name="connsiteY22" fmla="*/ 211079 h 7139732"/>
              <a:gd name="connsiteX23" fmla="*/ 2263467 w 6053670"/>
              <a:gd name="connsiteY23" fmla="*/ 215470 h 7139732"/>
              <a:gd name="connsiteX24" fmla="*/ 2378487 w 6053670"/>
              <a:gd name="connsiteY24" fmla="*/ 220332 h 7139732"/>
              <a:gd name="connsiteX25" fmla="*/ 2495323 w 6053670"/>
              <a:gd name="connsiteY25" fmla="*/ 224879 h 7139732"/>
              <a:gd name="connsiteX26" fmla="*/ 2612764 w 6053670"/>
              <a:gd name="connsiteY26" fmla="*/ 227859 h 7139732"/>
              <a:gd name="connsiteX27" fmla="*/ 2732627 w 6053670"/>
              <a:gd name="connsiteY27" fmla="*/ 230525 h 7139732"/>
              <a:gd name="connsiteX28" fmla="*/ 2853700 w 6053670"/>
              <a:gd name="connsiteY28" fmla="*/ 233348 h 7139732"/>
              <a:gd name="connsiteX29" fmla="*/ 2977195 w 6053670"/>
              <a:gd name="connsiteY29" fmla="*/ 235229 h 7139732"/>
              <a:gd name="connsiteX30" fmla="*/ 3101901 w 6053670"/>
              <a:gd name="connsiteY30" fmla="*/ 235229 h 7139732"/>
              <a:gd name="connsiteX31" fmla="*/ 3227817 w 6053670"/>
              <a:gd name="connsiteY31" fmla="*/ 236170 h 7139732"/>
              <a:gd name="connsiteX32" fmla="*/ 3354944 w 6053670"/>
              <a:gd name="connsiteY32" fmla="*/ 235229 h 7139732"/>
              <a:gd name="connsiteX33" fmla="*/ 3483887 w 6053670"/>
              <a:gd name="connsiteY33" fmla="*/ 233348 h 7139732"/>
              <a:gd name="connsiteX34" fmla="*/ 3612830 w 6053670"/>
              <a:gd name="connsiteY34" fmla="*/ 231623 h 7139732"/>
              <a:gd name="connsiteX35" fmla="*/ 3743590 w 6053670"/>
              <a:gd name="connsiteY35" fmla="*/ 227859 h 7139732"/>
              <a:gd name="connsiteX36" fmla="*/ 3875560 w 6053670"/>
              <a:gd name="connsiteY36" fmla="*/ 223938 h 7139732"/>
              <a:gd name="connsiteX37" fmla="*/ 4007530 w 6053670"/>
              <a:gd name="connsiteY37" fmla="*/ 219391 h 7139732"/>
              <a:gd name="connsiteX38" fmla="*/ 4140710 w 6053670"/>
              <a:gd name="connsiteY38" fmla="*/ 212961 h 7139732"/>
              <a:gd name="connsiteX39" fmla="*/ 4275102 w 6053670"/>
              <a:gd name="connsiteY39" fmla="*/ 205277 h 7139732"/>
              <a:gd name="connsiteX40" fmla="*/ 4410098 w 6053670"/>
              <a:gd name="connsiteY40" fmla="*/ 197907 h 7139732"/>
              <a:gd name="connsiteX41" fmla="*/ 4545096 w 6053670"/>
              <a:gd name="connsiteY41" fmla="*/ 188498 h 7139732"/>
              <a:gd name="connsiteX42" fmla="*/ 4681909 w 6053670"/>
              <a:gd name="connsiteY42" fmla="*/ 177207 h 7139732"/>
              <a:gd name="connsiteX43" fmla="*/ 4816905 w 6053670"/>
              <a:gd name="connsiteY43" fmla="*/ 165916 h 7139732"/>
              <a:gd name="connsiteX44" fmla="*/ 4954323 w 6053670"/>
              <a:gd name="connsiteY44" fmla="*/ 152899 h 7139732"/>
              <a:gd name="connsiteX45" fmla="*/ 5092347 w 6053670"/>
              <a:gd name="connsiteY45" fmla="*/ 138629 h 7139732"/>
              <a:gd name="connsiteX46" fmla="*/ 5228555 w 6053670"/>
              <a:gd name="connsiteY46" fmla="*/ 123574 h 7139732"/>
              <a:gd name="connsiteX47" fmla="*/ 5366578 w 6053670"/>
              <a:gd name="connsiteY47" fmla="*/ 106010 h 7139732"/>
              <a:gd name="connsiteX48" fmla="*/ 5503997 w 6053670"/>
              <a:gd name="connsiteY48" fmla="*/ 87192 h 7139732"/>
              <a:gd name="connsiteX49" fmla="*/ 5642020 w 6053670"/>
              <a:gd name="connsiteY49" fmla="*/ 68530 h 7139732"/>
              <a:gd name="connsiteX50" fmla="*/ 5779438 w 6053670"/>
              <a:gd name="connsiteY50" fmla="*/ 46733 h 7139732"/>
              <a:gd name="connsiteX51" fmla="*/ 5916251 w 6053670"/>
              <a:gd name="connsiteY51" fmla="*/ 24464 h 71397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6053670" h="7139732">
                <a:moveTo>
                  <a:pt x="6053670" y="1098"/>
                </a:moveTo>
                <a:lnTo>
                  <a:pt x="6053670" y="1084479"/>
                </a:lnTo>
                <a:lnTo>
                  <a:pt x="6053670" y="1254558"/>
                </a:lnTo>
                <a:lnTo>
                  <a:pt x="6053670" y="7139732"/>
                </a:lnTo>
                <a:lnTo>
                  <a:pt x="0" y="7139732"/>
                </a:lnTo>
                <a:lnTo>
                  <a:pt x="0" y="1249853"/>
                </a:lnTo>
                <a:lnTo>
                  <a:pt x="0" y="1084479"/>
                </a:lnTo>
                <a:lnTo>
                  <a:pt x="0" y="0"/>
                </a:lnTo>
                <a:lnTo>
                  <a:pt x="35717" y="5488"/>
                </a:lnTo>
                <a:lnTo>
                  <a:pt x="140445" y="21641"/>
                </a:lnTo>
                <a:lnTo>
                  <a:pt x="216722" y="32932"/>
                </a:lnTo>
                <a:lnTo>
                  <a:pt x="307527" y="44850"/>
                </a:lnTo>
                <a:lnTo>
                  <a:pt x="415282" y="59121"/>
                </a:lnTo>
                <a:lnTo>
                  <a:pt x="534539" y="74175"/>
                </a:lnTo>
                <a:lnTo>
                  <a:pt x="668931" y="90014"/>
                </a:lnTo>
                <a:lnTo>
                  <a:pt x="815430" y="106794"/>
                </a:lnTo>
                <a:lnTo>
                  <a:pt x="974641" y="123574"/>
                </a:lnTo>
                <a:lnTo>
                  <a:pt x="1144144" y="140667"/>
                </a:lnTo>
                <a:lnTo>
                  <a:pt x="1326965" y="156506"/>
                </a:lnTo>
                <a:lnTo>
                  <a:pt x="1518261" y="171717"/>
                </a:lnTo>
                <a:lnTo>
                  <a:pt x="1720453" y="185518"/>
                </a:lnTo>
                <a:lnTo>
                  <a:pt x="1931121" y="198690"/>
                </a:lnTo>
                <a:lnTo>
                  <a:pt x="2150869" y="211079"/>
                </a:lnTo>
                <a:lnTo>
                  <a:pt x="2263467" y="215470"/>
                </a:lnTo>
                <a:lnTo>
                  <a:pt x="2378487" y="220332"/>
                </a:lnTo>
                <a:lnTo>
                  <a:pt x="2495323" y="224879"/>
                </a:lnTo>
                <a:lnTo>
                  <a:pt x="2612764" y="227859"/>
                </a:lnTo>
                <a:lnTo>
                  <a:pt x="2732627" y="230525"/>
                </a:lnTo>
                <a:lnTo>
                  <a:pt x="2853700" y="233348"/>
                </a:lnTo>
                <a:lnTo>
                  <a:pt x="2977195" y="235229"/>
                </a:lnTo>
                <a:lnTo>
                  <a:pt x="3101901" y="235229"/>
                </a:lnTo>
                <a:lnTo>
                  <a:pt x="3227817" y="236170"/>
                </a:lnTo>
                <a:lnTo>
                  <a:pt x="3354944" y="235229"/>
                </a:lnTo>
                <a:lnTo>
                  <a:pt x="3483887" y="233348"/>
                </a:lnTo>
                <a:lnTo>
                  <a:pt x="3612830" y="231623"/>
                </a:lnTo>
                <a:lnTo>
                  <a:pt x="3743590" y="227859"/>
                </a:lnTo>
                <a:lnTo>
                  <a:pt x="3875560" y="223938"/>
                </a:lnTo>
                <a:lnTo>
                  <a:pt x="4007530" y="219391"/>
                </a:lnTo>
                <a:lnTo>
                  <a:pt x="4140710" y="212961"/>
                </a:lnTo>
                <a:lnTo>
                  <a:pt x="4275102" y="205277"/>
                </a:lnTo>
                <a:lnTo>
                  <a:pt x="4410098" y="197907"/>
                </a:lnTo>
                <a:lnTo>
                  <a:pt x="4545096" y="188498"/>
                </a:lnTo>
                <a:lnTo>
                  <a:pt x="4681909" y="177207"/>
                </a:lnTo>
                <a:lnTo>
                  <a:pt x="4816905" y="165916"/>
                </a:lnTo>
                <a:lnTo>
                  <a:pt x="4954323" y="152899"/>
                </a:lnTo>
                <a:lnTo>
                  <a:pt x="5092347" y="138629"/>
                </a:lnTo>
                <a:lnTo>
                  <a:pt x="5228555" y="123574"/>
                </a:lnTo>
                <a:lnTo>
                  <a:pt x="5366578" y="106010"/>
                </a:lnTo>
                <a:lnTo>
                  <a:pt x="5503997" y="87192"/>
                </a:lnTo>
                <a:lnTo>
                  <a:pt x="5642020" y="68530"/>
                </a:lnTo>
                <a:lnTo>
                  <a:pt x="5779438" y="46733"/>
                </a:lnTo>
                <a:lnTo>
                  <a:pt x="5916251" y="24464"/>
                </a:lnTo>
                <a:close/>
              </a:path>
            </a:pathLst>
          </a:custGeom>
          <a:solidFill>
            <a:schemeClr val="tx1"/>
          </a:solidFill>
          <a:ln>
            <a:noFill/>
          </a:ln>
        </p:spPr>
      </p:sp>
      <p:sp>
        <p:nvSpPr>
          <p:cNvPr id="27" name="Freeform 5">
            <a:extLst>
              <a:ext uri="{FF2B5EF4-FFF2-40B4-BE49-F238E27FC236}">
                <a16:creationId xmlns:a16="http://schemas.microsoft.com/office/drawing/2014/main" id="{F6ACD5FC-CAFE-48EB-B765-60EED2E052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tx1"/>
          </a:solidFill>
          <a:ln>
            <a:noFill/>
          </a:ln>
        </p:spPr>
      </p:sp>
      <p:sp>
        <p:nvSpPr>
          <p:cNvPr id="2" name="Titolo 1">
            <a:extLst>
              <a:ext uri="{FF2B5EF4-FFF2-40B4-BE49-F238E27FC236}">
                <a16:creationId xmlns:a16="http://schemas.microsoft.com/office/drawing/2014/main" id="{B84BAF38-060E-41CF-A7B1-FFC718CD47AC}"/>
              </a:ext>
            </a:extLst>
          </p:cNvPr>
          <p:cNvSpPr>
            <a:spLocks noGrp="1"/>
          </p:cNvSpPr>
          <p:nvPr>
            <p:ph type="title"/>
          </p:nvPr>
        </p:nvSpPr>
        <p:spPr>
          <a:xfrm>
            <a:off x="1154955" y="973668"/>
            <a:ext cx="2942210" cy="1020232"/>
          </a:xfrm>
        </p:spPr>
        <p:txBody>
          <a:bodyPr vert="horz" lIns="91440" tIns="45720" rIns="91440" bIns="45720" rtlCol="0" anchor="ctr">
            <a:normAutofit/>
          </a:bodyPr>
          <a:lstStyle/>
          <a:p>
            <a:pPr>
              <a:lnSpc>
                <a:spcPct val="90000"/>
              </a:lnSpc>
            </a:pPr>
            <a:r>
              <a:rPr lang="en-US" sz="2500" b="0" i="0" kern="1200">
                <a:solidFill>
                  <a:srgbClr val="EBEBEB"/>
                </a:solidFill>
                <a:latin typeface="+mj-lt"/>
                <a:ea typeface="+mj-ea"/>
                <a:cs typeface="+mj-cs"/>
              </a:rPr>
              <a:t>Gli studi moderni sul cannibalismo</a:t>
            </a:r>
          </a:p>
        </p:txBody>
      </p:sp>
      <p:pic>
        <p:nvPicPr>
          <p:cNvPr id="5" name="Immagine 4">
            <a:extLst>
              <a:ext uri="{FF2B5EF4-FFF2-40B4-BE49-F238E27FC236}">
                <a16:creationId xmlns:a16="http://schemas.microsoft.com/office/drawing/2014/main" id="{145F6948-68E9-40D3-ACC9-007B19CD71C0}"/>
              </a:ext>
            </a:extLst>
          </p:cNvPr>
          <p:cNvPicPr>
            <a:picLocks noChangeAspect="1"/>
          </p:cNvPicPr>
          <p:nvPr/>
        </p:nvPicPr>
        <p:blipFill>
          <a:blip r:embed="rId3"/>
          <a:stretch>
            <a:fillRect/>
          </a:stretch>
        </p:blipFill>
        <p:spPr>
          <a:xfrm>
            <a:off x="5194607" y="1807149"/>
            <a:ext cx="6391533" cy="3243702"/>
          </a:xfrm>
          <a:prstGeom prst="rect">
            <a:avLst/>
          </a:prstGeom>
        </p:spPr>
      </p:pic>
      <p:sp>
        <p:nvSpPr>
          <p:cNvPr id="29" name="Rectangle 28">
            <a:extLst>
              <a:ext uri="{FF2B5EF4-FFF2-40B4-BE49-F238E27FC236}">
                <a16:creationId xmlns:a16="http://schemas.microsoft.com/office/drawing/2014/main" id="{9F33B405-D785-4738-B1C0-6A0AA5E9828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31" name="Oval 30">
            <a:extLst>
              <a:ext uri="{FF2B5EF4-FFF2-40B4-BE49-F238E27FC236}">
                <a16:creationId xmlns:a16="http://schemas.microsoft.com/office/drawing/2014/main" id="{4233DC0E-DE6C-4FB6-A529-51B162641A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33" name="Oval 32">
            <a:extLst>
              <a:ext uri="{FF2B5EF4-FFF2-40B4-BE49-F238E27FC236}">
                <a16:creationId xmlns:a16="http://schemas.microsoft.com/office/drawing/2014/main" id="{3870477F-E451-4BC3-863F-0E2FC57288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3" name="Segnaposto contenuto 2">
            <a:extLst>
              <a:ext uri="{FF2B5EF4-FFF2-40B4-BE49-F238E27FC236}">
                <a16:creationId xmlns:a16="http://schemas.microsoft.com/office/drawing/2014/main" id="{19E2AAD1-E123-4CE5-BF60-CA9917C0CFE6}"/>
              </a:ext>
            </a:extLst>
          </p:cNvPr>
          <p:cNvSpPr>
            <a:spLocks noGrp="1"/>
          </p:cNvSpPr>
          <p:nvPr>
            <p:ph sz="half" idx="1"/>
          </p:nvPr>
        </p:nvSpPr>
        <p:spPr>
          <a:xfrm>
            <a:off x="1154955" y="2120900"/>
            <a:ext cx="3133726" cy="3898900"/>
          </a:xfrm>
        </p:spPr>
        <p:txBody>
          <a:bodyPr vert="horz" lIns="91440" tIns="45720" rIns="91440" bIns="45720" rtlCol="0">
            <a:normAutofit/>
          </a:bodyPr>
          <a:lstStyle/>
          <a:p>
            <a:r>
              <a:rPr lang="en-US">
                <a:solidFill>
                  <a:srgbClr val="FFFFFF"/>
                </a:solidFill>
              </a:rPr>
              <a:t>Ewald Volhard</a:t>
            </a:r>
          </a:p>
          <a:p>
            <a:r>
              <a:rPr lang="en-US">
                <a:solidFill>
                  <a:srgbClr val="FFFFFF"/>
                </a:solidFill>
              </a:rPr>
              <a:t>Kannibalismus, Stuttgart, 1939</a:t>
            </a:r>
          </a:p>
          <a:p>
            <a:pPr marL="0" indent="0"/>
            <a:endParaRPr lang="en-US">
              <a:solidFill>
                <a:srgbClr val="FFFFFF"/>
              </a:solidFill>
            </a:endParaRPr>
          </a:p>
          <a:p>
            <a:pPr marL="0" indent="0"/>
            <a:endParaRPr lang="en-US">
              <a:solidFill>
                <a:srgbClr val="FFFFFF"/>
              </a:solidFill>
            </a:endParaRPr>
          </a:p>
        </p:txBody>
      </p:sp>
      <p:sp>
        <p:nvSpPr>
          <p:cNvPr id="35" name="Freeform 5">
            <a:extLst>
              <a:ext uri="{FF2B5EF4-FFF2-40B4-BE49-F238E27FC236}">
                <a16:creationId xmlns:a16="http://schemas.microsoft.com/office/drawing/2014/main" id="{B4A81DE1-E2BC-4A31-99EE-71350421B0E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rot="15922489">
            <a:off x="3140485"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tx1">
              <a:alpha val="20000"/>
            </a:schemeClr>
          </a:solidFill>
          <a:ln>
            <a:noFill/>
          </a:ln>
        </p:spPr>
      </p:sp>
    </p:spTree>
    <p:extLst>
      <p:ext uri="{BB962C8B-B14F-4D97-AF65-F5344CB8AC3E}">
        <p14:creationId xmlns:p14="http://schemas.microsoft.com/office/powerpoint/2010/main" val="1797286459"/>
      </p:ext>
    </p:extLst>
  </p:cSld>
  <p:clrMapOvr>
    <a:overrideClrMapping bg1="dk1" tx1="lt1" bg2="dk2" tx2="lt2" accent1="accent1" accent2="accent2" accent3="accent3" accent4="accent4" accent5="accent5" accent6="accent6" hlink="hlink" folHlink="folHlink"/>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7084313B-C03D-4981-9786-879159A6039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12192000" cy="6858000"/>
            <a:chOff x="0" y="0"/>
            <a:chExt cx="12192000" cy="6858000"/>
          </a:xfrm>
        </p:grpSpPr>
        <p:sp>
          <p:nvSpPr>
            <p:cNvPr id="11" name="Rectangle 10">
              <a:extLst>
                <a:ext uri="{FF2B5EF4-FFF2-40B4-BE49-F238E27FC236}">
                  <a16:creationId xmlns:a16="http://schemas.microsoft.com/office/drawing/2014/main" id="{A99190B9-52DD-45DC-BE21-AACE88FEC7F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Oval 11">
              <a:extLst>
                <a:ext uri="{FF2B5EF4-FFF2-40B4-BE49-F238E27FC236}">
                  <a16:creationId xmlns:a16="http://schemas.microsoft.com/office/drawing/2014/main" id="{D1EE260A-12FB-4D71-A318-71BED7FF31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Oval 12">
              <a:extLst>
                <a:ext uri="{FF2B5EF4-FFF2-40B4-BE49-F238E27FC236}">
                  <a16:creationId xmlns:a16="http://schemas.microsoft.com/office/drawing/2014/main" id="{B52EC39A-8D44-4CEF-820F-A442CFA42DE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a:extLst>
                <a:ext uri="{FF2B5EF4-FFF2-40B4-BE49-F238E27FC236}">
                  <a16:creationId xmlns:a16="http://schemas.microsoft.com/office/drawing/2014/main" id="{2D010773-529F-4A3D-A0AB-E7CE12DC617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a:extLst>
                <a:ext uri="{FF2B5EF4-FFF2-40B4-BE49-F238E27FC236}">
                  <a16:creationId xmlns:a16="http://schemas.microsoft.com/office/drawing/2014/main" id="{D7582733-2D5B-4103-A63C-0D0D817804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a:extLst>
                <a:ext uri="{FF2B5EF4-FFF2-40B4-BE49-F238E27FC236}">
                  <a16:creationId xmlns:a16="http://schemas.microsoft.com/office/drawing/2014/main" id="{6D073C2A-0E86-458E-88D4-27124FDADCA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Freeform 5">
              <a:extLst>
                <a:ext uri="{FF2B5EF4-FFF2-40B4-BE49-F238E27FC236}">
                  <a16:creationId xmlns:a16="http://schemas.microsoft.com/office/drawing/2014/main" id="{01A64F04-7AF7-48B9-A1B0-956BBCEEFE5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gray">
            <a:xfrm rot="21010068">
              <a:off x="8490951" y="17975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8" name="Freeform 5">
              <a:extLst>
                <a:ext uri="{FF2B5EF4-FFF2-40B4-BE49-F238E27FC236}">
                  <a16:creationId xmlns:a16="http://schemas.microsoft.com/office/drawing/2014/main" id="{989ABE99-7694-4211-A627-459BE5422B6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gray">
            <a:xfrm>
              <a:off x="459506" y="1866405"/>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9" name="Freeform 5">
              <a:extLst>
                <a:ext uri="{FF2B5EF4-FFF2-40B4-BE49-F238E27FC236}">
                  <a16:creationId xmlns:a16="http://schemas.microsoft.com/office/drawing/2014/main" id="{254B4214-6F53-497C-8322-9CE8158AA335}"/>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1" name="Rectangle 20">
            <a:extLst>
              <a:ext uri="{FF2B5EF4-FFF2-40B4-BE49-F238E27FC236}">
                <a16:creationId xmlns:a16="http://schemas.microsoft.com/office/drawing/2014/main" id="{20E145FF-1D18-4246-A2BA-9F6B4D53364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useBgFill="1">
        <p:nvSpPr>
          <p:cNvPr id="23" name="Rectangle 22">
            <a:extLst>
              <a:ext uri="{FF2B5EF4-FFF2-40B4-BE49-F238E27FC236}">
                <a16:creationId xmlns:a16="http://schemas.microsoft.com/office/drawing/2014/main" id="{324E43EB-867C-4B35-9A5C-E435157C72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A7C0F5DA-B59F-4F13-8BB8-FFD8F2C572B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sp>
      <p:sp>
        <p:nvSpPr>
          <p:cNvPr id="27" name="Freeform 5">
            <a:extLst>
              <a:ext uri="{FF2B5EF4-FFF2-40B4-BE49-F238E27FC236}">
                <a16:creationId xmlns:a16="http://schemas.microsoft.com/office/drawing/2014/main" id="{9CEA1DEC-CC9E-4776-9E08-048A15BFA6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rot="15922489">
            <a:off x="3140485"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29" name="Freeform: Shape 28">
            <a:extLst>
              <a:ext uri="{FF2B5EF4-FFF2-40B4-BE49-F238E27FC236}">
                <a16:creationId xmlns:a16="http://schemas.microsoft.com/office/drawing/2014/main" id="{9CE399CF-F4B8-4832-A8CB-B93F6B1EF4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rot="16200000">
            <a:off x="5171964" y="-140866"/>
            <a:ext cx="6053670" cy="7139732"/>
          </a:xfrm>
          <a:custGeom>
            <a:avLst/>
            <a:gdLst>
              <a:gd name="connsiteX0" fmla="*/ 6053670 w 6053670"/>
              <a:gd name="connsiteY0" fmla="*/ 1098 h 7139732"/>
              <a:gd name="connsiteX1" fmla="*/ 6053670 w 6053670"/>
              <a:gd name="connsiteY1" fmla="*/ 1084479 h 7139732"/>
              <a:gd name="connsiteX2" fmla="*/ 6053670 w 6053670"/>
              <a:gd name="connsiteY2" fmla="*/ 1254558 h 7139732"/>
              <a:gd name="connsiteX3" fmla="*/ 6053670 w 6053670"/>
              <a:gd name="connsiteY3" fmla="*/ 7139732 h 7139732"/>
              <a:gd name="connsiteX4" fmla="*/ 0 w 6053670"/>
              <a:gd name="connsiteY4" fmla="*/ 7139732 h 7139732"/>
              <a:gd name="connsiteX5" fmla="*/ 0 w 6053670"/>
              <a:gd name="connsiteY5" fmla="*/ 1249853 h 7139732"/>
              <a:gd name="connsiteX6" fmla="*/ 0 w 6053670"/>
              <a:gd name="connsiteY6" fmla="*/ 1084479 h 7139732"/>
              <a:gd name="connsiteX7" fmla="*/ 0 w 6053670"/>
              <a:gd name="connsiteY7" fmla="*/ 0 h 7139732"/>
              <a:gd name="connsiteX8" fmla="*/ 35717 w 6053670"/>
              <a:gd name="connsiteY8" fmla="*/ 5488 h 7139732"/>
              <a:gd name="connsiteX9" fmla="*/ 140445 w 6053670"/>
              <a:gd name="connsiteY9" fmla="*/ 21641 h 7139732"/>
              <a:gd name="connsiteX10" fmla="*/ 216722 w 6053670"/>
              <a:gd name="connsiteY10" fmla="*/ 32932 h 7139732"/>
              <a:gd name="connsiteX11" fmla="*/ 307527 w 6053670"/>
              <a:gd name="connsiteY11" fmla="*/ 44850 h 7139732"/>
              <a:gd name="connsiteX12" fmla="*/ 415282 w 6053670"/>
              <a:gd name="connsiteY12" fmla="*/ 59121 h 7139732"/>
              <a:gd name="connsiteX13" fmla="*/ 534539 w 6053670"/>
              <a:gd name="connsiteY13" fmla="*/ 74175 h 7139732"/>
              <a:gd name="connsiteX14" fmla="*/ 668931 w 6053670"/>
              <a:gd name="connsiteY14" fmla="*/ 90014 h 7139732"/>
              <a:gd name="connsiteX15" fmla="*/ 815430 w 6053670"/>
              <a:gd name="connsiteY15" fmla="*/ 106794 h 7139732"/>
              <a:gd name="connsiteX16" fmla="*/ 974641 w 6053670"/>
              <a:gd name="connsiteY16" fmla="*/ 123574 h 7139732"/>
              <a:gd name="connsiteX17" fmla="*/ 1144144 w 6053670"/>
              <a:gd name="connsiteY17" fmla="*/ 140667 h 7139732"/>
              <a:gd name="connsiteX18" fmla="*/ 1326965 w 6053670"/>
              <a:gd name="connsiteY18" fmla="*/ 156506 h 7139732"/>
              <a:gd name="connsiteX19" fmla="*/ 1518261 w 6053670"/>
              <a:gd name="connsiteY19" fmla="*/ 171717 h 7139732"/>
              <a:gd name="connsiteX20" fmla="*/ 1720453 w 6053670"/>
              <a:gd name="connsiteY20" fmla="*/ 185518 h 7139732"/>
              <a:gd name="connsiteX21" fmla="*/ 1931121 w 6053670"/>
              <a:gd name="connsiteY21" fmla="*/ 198690 h 7139732"/>
              <a:gd name="connsiteX22" fmla="*/ 2150869 w 6053670"/>
              <a:gd name="connsiteY22" fmla="*/ 211079 h 7139732"/>
              <a:gd name="connsiteX23" fmla="*/ 2263467 w 6053670"/>
              <a:gd name="connsiteY23" fmla="*/ 215470 h 7139732"/>
              <a:gd name="connsiteX24" fmla="*/ 2378487 w 6053670"/>
              <a:gd name="connsiteY24" fmla="*/ 220332 h 7139732"/>
              <a:gd name="connsiteX25" fmla="*/ 2495323 w 6053670"/>
              <a:gd name="connsiteY25" fmla="*/ 224879 h 7139732"/>
              <a:gd name="connsiteX26" fmla="*/ 2612764 w 6053670"/>
              <a:gd name="connsiteY26" fmla="*/ 227859 h 7139732"/>
              <a:gd name="connsiteX27" fmla="*/ 2732627 w 6053670"/>
              <a:gd name="connsiteY27" fmla="*/ 230525 h 7139732"/>
              <a:gd name="connsiteX28" fmla="*/ 2853700 w 6053670"/>
              <a:gd name="connsiteY28" fmla="*/ 233348 h 7139732"/>
              <a:gd name="connsiteX29" fmla="*/ 2977195 w 6053670"/>
              <a:gd name="connsiteY29" fmla="*/ 235229 h 7139732"/>
              <a:gd name="connsiteX30" fmla="*/ 3101901 w 6053670"/>
              <a:gd name="connsiteY30" fmla="*/ 235229 h 7139732"/>
              <a:gd name="connsiteX31" fmla="*/ 3227817 w 6053670"/>
              <a:gd name="connsiteY31" fmla="*/ 236170 h 7139732"/>
              <a:gd name="connsiteX32" fmla="*/ 3354944 w 6053670"/>
              <a:gd name="connsiteY32" fmla="*/ 235229 h 7139732"/>
              <a:gd name="connsiteX33" fmla="*/ 3483887 w 6053670"/>
              <a:gd name="connsiteY33" fmla="*/ 233348 h 7139732"/>
              <a:gd name="connsiteX34" fmla="*/ 3612830 w 6053670"/>
              <a:gd name="connsiteY34" fmla="*/ 231623 h 7139732"/>
              <a:gd name="connsiteX35" fmla="*/ 3743590 w 6053670"/>
              <a:gd name="connsiteY35" fmla="*/ 227859 h 7139732"/>
              <a:gd name="connsiteX36" fmla="*/ 3875560 w 6053670"/>
              <a:gd name="connsiteY36" fmla="*/ 223938 h 7139732"/>
              <a:gd name="connsiteX37" fmla="*/ 4007530 w 6053670"/>
              <a:gd name="connsiteY37" fmla="*/ 219391 h 7139732"/>
              <a:gd name="connsiteX38" fmla="*/ 4140710 w 6053670"/>
              <a:gd name="connsiteY38" fmla="*/ 212961 h 7139732"/>
              <a:gd name="connsiteX39" fmla="*/ 4275102 w 6053670"/>
              <a:gd name="connsiteY39" fmla="*/ 205277 h 7139732"/>
              <a:gd name="connsiteX40" fmla="*/ 4410098 w 6053670"/>
              <a:gd name="connsiteY40" fmla="*/ 197907 h 7139732"/>
              <a:gd name="connsiteX41" fmla="*/ 4545096 w 6053670"/>
              <a:gd name="connsiteY41" fmla="*/ 188498 h 7139732"/>
              <a:gd name="connsiteX42" fmla="*/ 4681909 w 6053670"/>
              <a:gd name="connsiteY42" fmla="*/ 177207 h 7139732"/>
              <a:gd name="connsiteX43" fmla="*/ 4816905 w 6053670"/>
              <a:gd name="connsiteY43" fmla="*/ 165916 h 7139732"/>
              <a:gd name="connsiteX44" fmla="*/ 4954323 w 6053670"/>
              <a:gd name="connsiteY44" fmla="*/ 152899 h 7139732"/>
              <a:gd name="connsiteX45" fmla="*/ 5092347 w 6053670"/>
              <a:gd name="connsiteY45" fmla="*/ 138629 h 7139732"/>
              <a:gd name="connsiteX46" fmla="*/ 5228555 w 6053670"/>
              <a:gd name="connsiteY46" fmla="*/ 123574 h 7139732"/>
              <a:gd name="connsiteX47" fmla="*/ 5366578 w 6053670"/>
              <a:gd name="connsiteY47" fmla="*/ 106010 h 7139732"/>
              <a:gd name="connsiteX48" fmla="*/ 5503997 w 6053670"/>
              <a:gd name="connsiteY48" fmla="*/ 87192 h 7139732"/>
              <a:gd name="connsiteX49" fmla="*/ 5642020 w 6053670"/>
              <a:gd name="connsiteY49" fmla="*/ 68530 h 7139732"/>
              <a:gd name="connsiteX50" fmla="*/ 5779438 w 6053670"/>
              <a:gd name="connsiteY50" fmla="*/ 46733 h 7139732"/>
              <a:gd name="connsiteX51" fmla="*/ 5916251 w 6053670"/>
              <a:gd name="connsiteY51" fmla="*/ 24464 h 71397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6053670" h="7139732">
                <a:moveTo>
                  <a:pt x="6053670" y="1098"/>
                </a:moveTo>
                <a:lnTo>
                  <a:pt x="6053670" y="1084479"/>
                </a:lnTo>
                <a:lnTo>
                  <a:pt x="6053670" y="1254558"/>
                </a:lnTo>
                <a:lnTo>
                  <a:pt x="6053670" y="7139732"/>
                </a:lnTo>
                <a:lnTo>
                  <a:pt x="0" y="7139732"/>
                </a:lnTo>
                <a:lnTo>
                  <a:pt x="0" y="1249853"/>
                </a:lnTo>
                <a:lnTo>
                  <a:pt x="0" y="1084479"/>
                </a:lnTo>
                <a:lnTo>
                  <a:pt x="0" y="0"/>
                </a:lnTo>
                <a:lnTo>
                  <a:pt x="35717" y="5488"/>
                </a:lnTo>
                <a:lnTo>
                  <a:pt x="140445" y="21641"/>
                </a:lnTo>
                <a:lnTo>
                  <a:pt x="216722" y="32932"/>
                </a:lnTo>
                <a:lnTo>
                  <a:pt x="307527" y="44850"/>
                </a:lnTo>
                <a:lnTo>
                  <a:pt x="415282" y="59121"/>
                </a:lnTo>
                <a:lnTo>
                  <a:pt x="534539" y="74175"/>
                </a:lnTo>
                <a:lnTo>
                  <a:pt x="668931" y="90014"/>
                </a:lnTo>
                <a:lnTo>
                  <a:pt x="815430" y="106794"/>
                </a:lnTo>
                <a:lnTo>
                  <a:pt x="974641" y="123574"/>
                </a:lnTo>
                <a:lnTo>
                  <a:pt x="1144144" y="140667"/>
                </a:lnTo>
                <a:lnTo>
                  <a:pt x="1326965" y="156506"/>
                </a:lnTo>
                <a:lnTo>
                  <a:pt x="1518261" y="171717"/>
                </a:lnTo>
                <a:lnTo>
                  <a:pt x="1720453" y="185518"/>
                </a:lnTo>
                <a:lnTo>
                  <a:pt x="1931121" y="198690"/>
                </a:lnTo>
                <a:lnTo>
                  <a:pt x="2150869" y="211079"/>
                </a:lnTo>
                <a:lnTo>
                  <a:pt x="2263467" y="215470"/>
                </a:lnTo>
                <a:lnTo>
                  <a:pt x="2378487" y="220332"/>
                </a:lnTo>
                <a:lnTo>
                  <a:pt x="2495323" y="224879"/>
                </a:lnTo>
                <a:lnTo>
                  <a:pt x="2612764" y="227859"/>
                </a:lnTo>
                <a:lnTo>
                  <a:pt x="2732627" y="230525"/>
                </a:lnTo>
                <a:lnTo>
                  <a:pt x="2853700" y="233348"/>
                </a:lnTo>
                <a:lnTo>
                  <a:pt x="2977195" y="235229"/>
                </a:lnTo>
                <a:lnTo>
                  <a:pt x="3101901" y="235229"/>
                </a:lnTo>
                <a:lnTo>
                  <a:pt x="3227817" y="236170"/>
                </a:lnTo>
                <a:lnTo>
                  <a:pt x="3354944" y="235229"/>
                </a:lnTo>
                <a:lnTo>
                  <a:pt x="3483887" y="233348"/>
                </a:lnTo>
                <a:lnTo>
                  <a:pt x="3612830" y="231623"/>
                </a:lnTo>
                <a:lnTo>
                  <a:pt x="3743590" y="227859"/>
                </a:lnTo>
                <a:lnTo>
                  <a:pt x="3875560" y="223938"/>
                </a:lnTo>
                <a:lnTo>
                  <a:pt x="4007530" y="219391"/>
                </a:lnTo>
                <a:lnTo>
                  <a:pt x="4140710" y="212961"/>
                </a:lnTo>
                <a:lnTo>
                  <a:pt x="4275102" y="205277"/>
                </a:lnTo>
                <a:lnTo>
                  <a:pt x="4410098" y="197907"/>
                </a:lnTo>
                <a:lnTo>
                  <a:pt x="4545096" y="188498"/>
                </a:lnTo>
                <a:lnTo>
                  <a:pt x="4681909" y="177207"/>
                </a:lnTo>
                <a:lnTo>
                  <a:pt x="4816905" y="165916"/>
                </a:lnTo>
                <a:lnTo>
                  <a:pt x="4954323" y="152899"/>
                </a:lnTo>
                <a:lnTo>
                  <a:pt x="5092347" y="138629"/>
                </a:lnTo>
                <a:lnTo>
                  <a:pt x="5228555" y="123574"/>
                </a:lnTo>
                <a:lnTo>
                  <a:pt x="5366578" y="106010"/>
                </a:lnTo>
                <a:lnTo>
                  <a:pt x="5503997" y="87192"/>
                </a:lnTo>
                <a:lnTo>
                  <a:pt x="5642020" y="68530"/>
                </a:lnTo>
                <a:lnTo>
                  <a:pt x="5779438" y="46733"/>
                </a:lnTo>
                <a:lnTo>
                  <a:pt x="5916251" y="24464"/>
                </a:lnTo>
                <a:close/>
              </a:path>
            </a:pathLst>
          </a:custGeom>
          <a:solidFill>
            <a:schemeClr val="bg1"/>
          </a:solidFill>
          <a:ln>
            <a:noFill/>
          </a:ln>
        </p:spPr>
      </p:sp>
      <p:sp>
        <p:nvSpPr>
          <p:cNvPr id="31" name="Freeform 5">
            <a:extLst>
              <a:ext uri="{FF2B5EF4-FFF2-40B4-BE49-F238E27FC236}">
                <a16:creationId xmlns:a16="http://schemas.microsoft.com/office/drawing/2014/main" id="{1F23E73A-FDC8-462C-83C1-3AA8961449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sp>
        <p:nvSpPr>
          <p:cNvPr id="5" name="Segnaposto contenuto 3">
            <a:extLst>
              <a:ext uri="{FF2B5EF4-FFF2-40B4-BE49-F238E27FC236}">
                <a16:creationId xmlns:a16="http://schemas.microsoft.com/office/drawing/2014/main" id="{DD6BAB03-3ECA-4395-8F5A-B6FAB4FAB7DC}"/>
              </a:ext>
            </a:extLst>
          </p:cNvPr>
          <p:cNvSpPr>
            <a:spLocks noGrp="1"/>
          </p:cNvSpPr>
          <p:nvPr>
            <p:ph sz="half" idx="1"/>
          </p:nvPr>
        </p:nvSpPr>
        <p:spPr>
          <a:xfrm>
            <a:off x="5290077" y="437513"/>
            <a:ext cx="5502614" cy="5954325"/>
          </a:xfrm>
        </p:spPr>
        <p:txBody>
          <a:bodyPr vert="horz" lIns="91440" tIns="45720" rIns="91440" bIns="45720" rtlCol="0" anchor="ctr">
            <a:normAutofit/>
          </a:bodyPr>
          <a:lstStyle/>
          <a:p>
            <a:r>
              <a:rPr lang="en-US" sz="2000"/>
              <a:t>La divisione in 4 tipi di cannibalismo:</a:t>
            </a:r>
          </a:p>
          <a:p>
            <a:r>
              <a:rPr lang="en-US" sz="2000"/>
              <a:t>Cannibalismo profano</a:t>
            </a:r>
          </a:p>
          <a:p>
            <a:r>
              <a:rPr lang="en-US" sz="2000"/>
              <a:t>Cannibalismo giuridico</a:t>
            </a:r>
          </a:p>
          <a:p>
            <a:r>
              <a:rPr lang="en-US" sz="2000"/>
              <a:t>Cannibalismo magico</a:t>
            </a:r>
          </a:p>
          <a:p>
            <a:r>
              <a:rPr lang="en-US" sz="2000"/>
              <a:t>Cannibalismo rituale</a:t>
            </a:r>
          </a:p>
        </p:txBody>
      </p:sp>
    </p:spTree>
    <p:extLst>
      <p:ext uri="{BB962C8B-B14F-4D97-AF65-F5344CB8AC3E}">
        <p14:creationId xmlns:p14="http://schemas.microsoft.com/office/powerpoint/2010/main" val="401856025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6118F572-A4E7-44F0-A0A0-6D96300C0290}"/>
              </a:ext>
            </a:extLst>
          </p:cNvPr>
          <p:cNvSpPr txBox="1"/>
          <p:nvPr/>
        </p:nvSpPr>
        <p:spPr>
          <a:xfrm>
            <a:off x="694096" y="872920"/>
            <a:ext cx="10971877" cy="5078313"/>
          </a:xfrm>
          <a:prstGeom prst="rect">
            <a:avLst/>
          </a:prstGeom>
          <a:noFill/>
        </p:spPr>
        <p:txBody>
          <a:bodyPr wrap="square" rtlCol="0">
            <a:spAutoFit/>
          </a:bodyPr>
          <a:lstStyle/>
          <a:p>
            <a:r>
              <a:rPr lang="it-IT" dirty="0"/>
              <a:t>J. Le </a:t>
            </a:r>
            <a:r>
              <a:rPr lang="it-IT" dirty="0" err="1"/>
              <a:t>Goff</a:t>
            </a:r>
            <a:r>
              <a:rPr lang="it-IT" dirty="0"/>
              <a:t> distingue per i secoli XII e XIII una diversificazione nel mondo del soprannaturale, in modo da inquadrare il meraviglioso in rapporto alla religione cristiane e alla cultura ecclesiastica.  Il medievista francese propone una lettura in tre ambiti per il soprannaturale: </a:t>
            </a:r>
            <a:r>
              <a:rPr lang="it-IT" i="1" dirty="0" err="1"/>
              <a:t>mirabilis</a:t>
            </a:r>
            <a:r>
              <a:rPr lang="it-IT" dirty="0"/>
              <a:t>, </a:t>
            </a:r>
            <a:r>
              <a:rPr lang="it-IT" i="1" dirty="0" err="1"/>
              <a:t>magicus</a:t>
            </a:r>
            <a:r>
              <a:rPr lang="it-IT" dirty="0"/>
              <a:t>, </a:t>
            </a:r>
            <a:r>
              <a:rPr lang="it-IT" i="1" dirty="0" err="1"/>
              <a:t>miraculosus</a:t>
            </a:r>
            <a:r>
              <a:rPr lang="it-IT" dirty="0"/>
              <a:t>. </a:t>
            </a:r>
            <a:r>
              <a:rPr lang="it-IT" i="1" dirty="0" err="1"/>
              <a:t>Mirabilis</a:t>
            </a:r>
            <a:r>
              <a:rPr lang="it-IT" dirty="0"/>
              <a:t> è il meraviglioso comprendente le eredità precristiane, </a:t>
            </a:r>
            <a:r>
              <a:rPr lang="it-IT" i="1" dirty="0" err="1"/>
              <a:t>magicus</a:t>
            </a:r>
            <a:r>
              <a:rPr lang="it-IT" dirty="0"/>
              <a:t> è il soprannaturale nella sua accezione malefica e </a:t>
            </a:r>
            <a:r>
              <a:rPr lang="it-IT" i="1" dirty="0" err="1"/>
              <a:t>miraculosus</a:t>
            </a:r>
            <a:r>
              <a:rPr lang="it-IT" i="1" dirty="0"/>
              <a:t> </a:t>
            </a:r>
            <a:r>
              <a:rPr lang="it-IT" dirty="0"/>
              <a:t>il meraviglioso tipicamente cristiano, cioè quello che muove a partire dal </a:t>
            </a:r>
            <a:r>
              <a:rPr lang="it-IT" i="1" dirty="0" err="1"/>
              <a:t>miraculum</a:t>
            </a:r>
            <a:r>
              <a:rPr lang="it-IT" i="1" dirty="0"/>
              <a:t>. </a:t>
            </a:r>
            <a:r>
              <a:rPr lang="it-IT" dirty="0"/>
              <a:t>La differenza principale che sussiste tra il meraviglioso e il miracolo cristiano è tutta racchiusa nella dicotomia imprevedibilità-prevedibilità: il meraviglioso è infatti prodotto da una molteplicità di forze (una traccia nel plurale </a:t>
            </a:r>
            <a:r>
              <a:rPr lang="it-IT" i="1" dirty="0"/>
              <a:t>mirabilia</a:t>
            </a:r>
            <a:r>
              <a:rPr lang="it-IT" dirty="0"/>
              <a:t>) mentre il miracolo non può che avere Dio come suo autore.</a:t>
            </a:r>
          </a:p>
          <a:p>
            <a:endParaRPr lang="it-IT" dirty="0"/>
          </a:p>
          <a:p>
            <a:r>
              <a:rPr lang="it-IT" dirty="0"/>
              <a:t>Ma il meraviglioso e i </a:t>
            </a:r>
            <a:r>
              <a:rPr lang="it-IT" i="1" dirty="0"/>
              <a:t>mirabilia, </a:t>
            </a:r>
            <a:r>
              <a:rPr lang="it-IT" dirty="0"/>
              <a:t>con il loro retaggio antico, proseguono la loro esistenza nella società cristiana occidentale, ponendosi come una </a:t>
            </a:r>
            <a:r>
              <a:rPr lang="it-IT" b="1" dirty="0"/>
              <a:t>forma di resistenza culturale rispetto al cristianesimo ufficiale e alla cultura ecclesiastica</a:t>
            </a:r>
            <a:r>
              <a:rPr lang="it-IT" dirty="0"/>
              <a:t>. I</a:t>
            </a:r>
            <a:r>
              <a:rPr lang="it-IT" i="1" dirty="0"/>
              <a:t> mirabilia </a:t>
            </a:r>
            <a:r>
              <a:rPr lang="it-IT" dirty="0"/>
              <a:t>nell’Occidente medievale hanno rappresentato inoltre una forma di compensazione rispetto all’ordine, alla continuità e alla banalità del quotidiano; le raccolte di </a:t>
            </a:r>
            <a:r>
              <a:rPr lang="it-IT" i="1" dirty="0"/>
              <a:t>mirabilia</a:t>
            </a:r>
            <a:r>
              <a:rPr lang="it-IT" dirty="0"/>
              <a:t> hanno avuto la tendenza ad organizzarsi come in un universo rovesciato: mondi di mostri, bestie, morti, vegetali e minerali. </a:t>
            </a:r>
            <a:r>
              <a:rPr lang="it-IT" b="1" dirty="0"/>
              <a:t>Nel campo del meraviglioso si attua quindi una disumanizzazione del mondo, in antitesi rispetto ai valori dell’umanesimo cristiano, il cui baluardo risiede nell’uomo fatto a immagine di Dio.</a:t>
            </a:r>
            <a:endParaRPr lang="it-IT" dirty="0"/>
          </a:p>
          <a:p>
            <a:endParaRPr lang="it-IT" dirty="0"/>
          </a:p>
          <a:p>
            <a:endParaRPr lang="es-ES" dirty="0"/>
          </a:p>
        </p:txBody>
      </p:sp>
    </p:spTree>
    <p:extLst>
      <p:ext uri="{BB962C8B-B14F-4D97-AF65-F5344CB8AC3E}">
        <p14:creationId xmlns:p14="http://schemas.microsoft.com/office/powerpoint/2010/main" val="226213226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4F78DAAE-B0C3-49A3-8AB1-AD2FF0E368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a:lstStyle/>
          <a:p>
            <a:endParaRPr lang="en-US" dirty="0"/>
          </a:p>
        </p:txBody>
      </p:sp>
      <p:sp>
        <p:nvSpPr>
          <p:cNvPr id="9" name="Rectangle 8">
            <a:extLst>
              <a:ext uri="{FF2B5EF4-FFF2-40B4-BE49-F238E27FC236}">
                <a16:creationId xmlns:a16="http://schemas.microsoft.com/office/drawing/2014/main" id="{F6A8A81D-3338-4B0F-A26F-A3D259D276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466" y="801794"/>
            <a:ext cx="11000237" cy="5248266"/>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40155665-7CE2-4939-AE5E-020DC1D207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pic>
        <p:nvPicPr>
          <p:cNvPr id="2" name="Immagine 1">
            <a:extLst>
              <a:ext uri="{FF2B5EF4-FFF2-40B4-BE49-F238E27FC236}">
                <a16:creationId xmlns:a16="http://schemas.microsoft.com/office/drawing/2014/main" id="{E41EAEBC-AC10-4CBC-BB83-FF6B8DC1F8BC}"/>
              </a:ext>
            </a:extLst>
          </p:cNvPr>
          <p:cNvPicPr>
            <a:picLocks noChangeAspect="1"/>
          </p:cNvPicPr>
          <p:nvPr/>
        </p:nvPicPr>
        <p:blipFill>
          <a:blip r:embed="rId2"/>
          <a:stretch>
            <a:fillRect/>
          </a:stretch>
        </p:blipFill>
        <p:spPr>
          <a:xfrm>
            <a:off x="2529183" y="1284394"/>
            <a:ext cx="7228803" cy="4283066"/>
          </a:xfrm>
          <a:prstGeom prst="rect">
            <a:avLst/>
          </a:prstGeom>
        </p:spPr>
      </p:pic>
    </p:spTree>
    <p:extLst>
      <p:ext uri="{BB962C8B-B14F-4D97-AF65-F5344CB8AC3E}">
        <p14:creationId xmlns:p14="http://schemas.microsoft.com/office/powerpoint/2010/main" val="396408055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4091D54B-59AB-4A5E-8E9E-0421BD66D4FB}"/>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12192000" cy="6858000"/>
            <a:chOff x="0" y="0"/>
            <a:chExt cx="12192000" cy="6858000"/>
          </a:xfrm>
        </p:grpSpPr>
        <p:sp>
          <p:nvSpPr>
            <p:cNvPr id="9" name="Rectangle 8">
              <a:extLst>
                <a:ext uri="{FF2B5EF4-FFF2-40B4-BE49-F238E27FC236}">
                  <a16:creationId xmlns:a16="http://schemas.microsoft.com/office/drawing/2014/main" id="{547CE62E-FFFD-4A1F-BA78-C3B89C36FCA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Freeform 5">
              <a:extLst>
                <a:ext uri="{FF2B5EF4-FFF2-40B4-BE49-F238E27FC236}">
                  <a16:creationId xmlns:a16="http://schemas.microsoft.com/office/drawing/2014/main" id="{AE51FD27-6B6A-4D21-BF22-245DA9BD0B3E}"/>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12" name="Rectangle 11">
            <a:extLst>
              <a:ext uri="{FF2B5EF4-FFF2-40B4-BE49-F238E27FC236}">
                <a16:creationId xmlns:a16="http://schemas.microsoft.com/office/drawing/2014/main" id="{B8144315-1C5A-4185-A952-25D98D303D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14" name="Freeform 5">
            <a:extLst>
              <a:ext uri="{FF2B5EF4-FFF2-40B4-BE49-F238E27FC236}">
                <a16:creationId xmlns:a16="http://schemas.microsoft.com/office/drawing/2014/main" id="{11CAC6F2-0806-417B-BF5D-5AEF6195FA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tx1"/>
          </a:solidFill>
          <a:ln>
            <a:noFill/>
          </a:ln>
        </p:spPr>
      </p:sp>
      <p:sp>
        <p:nvSpPr>
          <p:cNvPr id="16" name="Rectangle 15">
            <a:extLst>
              <a:ext uri="{FF2B5EF4-FFF2-40B4-BE49-F238E27FC236}">
                <a16:creationId xmlns:a16="http://schemas.microsoft.com/office/drawing/2014/main" id="{D4723B02-0AAB-4F6E-BA41-8ED99D559D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3" name="5 CuadroTexto">
            <a:extLst>
              <a:ext uri="{FF2B5EF4-FFF2-40B4-BE49-F238E27FC236}">
                <a16:creationId xmlns:a16="http://schemas.microsoft.com/office/drawing/2014/main" id="{32CFBE8F-5D72-4BBA-B414-ED08BFBD8C8A}"/>
              </a:ext>
            </a:extLst>
          </p:cNvPr>
          <p:cNvSpPr txBox="1"/>
          <p:nvPr/>
        </p:nvSpPr>
        <p:spPr>
          <a:xfrm>
            <a:off x="8160773" y="1113062"/>
            <a:ext cx="3382297" cy="3281957"/>
          </a:xfrm>
          <a:prstGeom prst="rect">
            <a:avLst/>
          </a:prstGeom>
        </p:spPr>
        <p:txBody>
          <a:bodyPr vert="horz" lIns="91440" tIns="45720" rIns="91440" bIns="45720" rtlCol="0" anchor="b">
            <a:normAutofit/>
          </a:bodyPr>
          <a:lstStyle/>
          <a:p>
            <a:pPr>
              <a:lnSpc>
                <a:spcPct val="90000"/>
              </a:lnSpc>
              <a:spcBef>
                <a:spcPct val="0"/>
              </a:spcBef>
              <a:spcAft>
                <a:spcPts val="600"/>
              </a:spcAft>
            </a:pPr>
            <a:r>
              <a:rPr lang="en-US" sz="3800" b="0" i="0" kern="1200">
                <a:solidFill>
                  <a:srgbClr val="EBEBEB"/>
                </a:solidFill>
                <a:latin typeface="+mj-lt"/>
                <a:ea typeface="+mj-ea"/>
                <a:cs typeface="+mj-cs"/>
              </a:rPr>
              <a:t>Miniatura  dal ‘Roman d’Alexandre,</a:t>
            </a:r>
          </a:p>
          <a:p>
            <a:pPr>
              <a:lnSpc>
                <a:spcPct val="90000"/>
              </a:lnSpc>
              <a:spcBef>
                <a:spcPct val="0"/>
              </a:spcBef>
              <a:spcAft>
                <a:spcPts val="600"/>
              </a:spcAft>
            </a:pPr>
            <a:r>
              <a:rPr lang="en-US" sz="3800" b="0" i="0" kern="1200">
                <a:solidFill>
                  <a:srgbClr val="EBEBEB"/>
                </a:solidFill>
                <a:latin typeface="+mj-lt"/>
                <a:ea typeface="+mj-ea"/>
                <a:cs typeface="+mj-cs"/>
              </a:rPr>
              <a:t>Petit Palais, Paris</a:t>
            </a:r>
          </a:p>
        </p:txBody>
      </p:sp>
      <p:pic>
        <p:nvPicPr>
          <p:cNvPr id="2" name="3 Imagen" descr="acefali roman aleixandre.jpg">
            <a:extLst>
              <a:ext uri="{FF2B5EF4-FFF2-40B4-BE49-F238E27FC236}">
                <a16:creationId xmlns:a16="http://schemas.microsoft.com/office/drawing/2014/main" id="{C4117620-24CC-411E-9F5E-444DEFE29BF5}"/>
              </a:ext>
            </a:extLst>
          </p:cNvPr>
          <p:cNvPicPr>
            <a:picLocks noChangeAspect="1"/>
          </p:cNvPicPr>
          <p:nvPr/>
        </p:nvPicPr>
        <p:blipFill>
          <a:blip r:embed="rId3" cstate="print"/>
          <a:stretch>
            <a:fillRect/>
          </a:stretch>
        </p:blipFill>
        <p:spPr>
          <a:xfrm>
            <a:off x="1109763" y="1178802"/>
            <a:ext cx="6470907" cy="4497280"/>
          </a:xfrm>
          <a:prstGeom prst="roundRect">
            <a:avLst>
              <a:gd name="adj" fmla="val 1858"/>
            </a:avLst>
          </a:prstGeom>
          <a:effectLst>
            <a:outerShdw blurRad="50800" dist="50800" dir="5400000" algn="tl" rotWithShape="0">
              <a:srgbClr val="000000">
                <a:alpha val="43000"/>
              </a:srgbClr>
            </a:outerShdw>
          </a:effectLst>
        </p:spPr>
      </p:pic>
    </p:spTree>
    <p:extLst>
      <p:ext uri="{BB962C8B-B14F-4D97-AF65-F5344CB8AC3E}">
        <p14:creationId xmlns:p14="http://schemas.microsoft.com/office/powerpoint/2010/main" val="1114884998"/>
      </p:ext>
    </p:extLst>
  </p:cSld>
  <p:clrMapOvr>
    <a:overrideClrMapping bg1="dk1" tx1="lt1" bg2="dk2" tx2="lt2" accent1="accent1" accent2="accent2" accent3="accent3" accent4="accent4" accent5="accent5" accent6="accent6" hlink="hlink" folHlink="folHlink"/>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Immagine 3" descr="Immagine che contiene testo, libro&#10;&#10;Descrizione generata automaticamente">
            <a:extLst>
              <a:ext uri="{FF2B5EF4-FFF2-40B4-BE49-F238E27FC236}">
                <a16:creationId xmlns:a16="http://schemas.microsoft.com/office/drawing/2014/main" id="{8410742E-775D-4336-B179-6E64AC430958}"/>
              </a:ext>
            </a:extLst>
          </p:cNvPr>
          <p:cNvPicPr>
            <a:picLocks noChangeAspect="1"/>
          </p:cNvPicPr>
          <p:nvPr/>
        </p:nvPicPr>
        <p:blipFill>
          <a:blip r:embed="rId2"/>
          <a:stretch>
            <a:fillRect/>
          </a:stretch>
        </p:blipFill>
        <p:spPr>
          <a:xfrm>
            <a:off x="1612852" y="321734"/>
            <a:ext cx="3115463" cy="2905170"/>
          </a:xfrm>
          <a:prstGeom prst="rect">
            <a:avLst/>
          </a:prstGeom>
        </p:spPr>
      </p:pic>
      <p:pic>
        <p:nvPicPr>
          <p:cNvPr id="3" name="Immagine 2" descr="Immagine che contiene testo&#10;&#10;Descrizione generata automaticamente">
            <a:extLst>
              <a:ext uri="{FF2B5EF4-FFF2-40B4-BE49-F238E27FC236}">
                <a16:creationId xmlns:a16="http://schemas.microsoft.com/office/drawing/2014/main" id="{032AD055-B882-43A0-B972-EE687C3F360C}"/>
              </a:ext>
            </a:extLst>
          </p:cNvPr>
          <p:cNvPicPr>
            <a:picLocks noChangeAspect="1"/>
          </p:cNvPicPr>
          <p:nvPr/>
        </p:nvPicPr>
        <p:blipFill>
          <a:blip r:embed="rId3"/>
          <a:stretch>
            <a:fillRect/>
          </a:stretch>
        </p:blipFill>
        <p:spPr>
          <a:xfrm>
            <a:off x="1184569" y="3631096"/>
            <a:ext cx="3972028" cy="2760560"/>
          </a:xfrm>
          <a:prstGeom prst="rect">
            <a:avLst/>
          </a:prstGeom>
        </p:spPr>
      </p:pic>
      <p:sp>
        <p:nvSpPr>
          <p:cNvPr id="9" name="Rectangle 8">
            <a:extLst>
              <a:ext uri="{FF2B5EF4-FFF2-40B4-BE49-F238E27FC236}">
                <a16:creationId xmlns:a16="http://schemas.microsoft.com/office/drawing/2014/main" id="{799448F2-0E5B-42DA-B2D1-11A14E947B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50280" y="0"/>
            <a:ext cx="91440" cy="6858000"/>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4E8A7552-20E1-4F34-ADAB-C1DB6634D4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383280"/>
            <a:ext cx="6126480" cy="91440"/>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Immagine 1" descr="Immagine che contiene testo, libro, tessuto&#10;&#10;Descrizione generata automaticamente">
            <a:extLst>
              <a:ext uri="{FF2B5EF4-FFF2-40B4-BE49-F238E27FC236}">
                <a16:creationId xmlns:a16="http://schemas.microsoft.com/office/drawing/2014/main" id="{AA75EFF2-D180-4E80-A1A8-FA5C0801ED4C}"/>
              </a:ext>
            </a:extLst>
          </p:cNvPr>
          <p:cNvPicPr>
            <a:picLocks noChangeAspect="1"/>
          </p:cNvPicPr>
          <p:nvPr/>
        </p:nvPicPr>
        <p:blipFill>
          <a:blip r:embed="rId4"/>
          <a:stretch>
            <a:fillRect/>
          </a:stretch>
        </p:blipFill>
        <p:spPr>
          <a:xfrm>
            <a:off x="6308034" y="778982"/>
            <a:ext cx="5426764" cy="5155425"/>
          </a:xfrm>
          <a:prstGeom prst="rect">
            <a:avLst/>
          </a:prstGeom>
        </p:spPr>
      </p:pic>
    </p:spTree>
    <p:extLst>
      <p:ext uri="{BB962C8B-B14F-4D97-AF65-F5344CB8AC3E}">
        <p14:creationId xmlns:p14="http://schemas.microsoft.com/office/powerpoint/2010/main" val="271382775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a:extLst>
              <a:ext uri="{FF2B5EF4-FFF2-40B4-BE49-F238E27FC236}">
                <a16:creationId xmlns:a16="http://schemas.microsoft.com/office/drawing/2014/main" id="{0F61E27A-C765-41E0-AE26-2063C734B5F6}"/>
              </a:ext>
            </a:extLst>
          </p:cNvPr>
          <p:cNvPicPr>
            <a:picLocks noChangeAspect="1"/>
          </p:cNvPicPr>
          <p:nvPr/>
        </p:nvPicPr>
        <p:blipFill>
          <a:blip r:embed="rId2"/>
          <a:stretch>
            <a:fillRect/>
          </a:stretch>
        </p:blipFill>
        <p:spPr>
          <a:xfrm>
            <a:off x="938357" y="494031"/>
            <a:ext cx="4857605" cy="4578031"/>
          </a:xfrm>
          <a:prstGeom prst="rect">
            <a:avLst/>
          </a:prstGeom>
        </p:spPr>
      </p:pic>
      <p:pic>
        <p:nvPicPr>
          <p:cNvPr id="3" name="Immagine 2">
            <a:extLst>
              <a:ext uri="{FF2B5EF4-FFF2-40B4-BE49-F238E27FC236}">
                <a16:creationId xmlns:a16="http://schemas.microsoft.com/office/drawing/2014/main" id="{5C492463-EC7C-400D-B23E-4B292E503B6B}"/>
              </a:ext>
            </a:extLst>
          </p:cNvPr>
          <p:cNvPicPr>
            <a:picLocks noChangeAspect="1"/>
          </p:cNvPicPr>
          <p:nvPr/>
        </p:nvPicPr>
        <p:blipFill>
          <a:blip r:embed="rId3"/>
          <a:stretch>
            <a:fillRect/>
          </a:stretch>
        </p:blipFill>
        <p:spPr>
          <a:xfrm>
            <a:off x="7283115" y="357187"/>
            <a:ext cx="1422735" cy="3686176"/>
          </a:xfrm>
          <a:prstGeom prst="rect">
            <a:avLst/>
          </a:prstGeom>
        </p:spPr>
      </p:pic>
      <p:sp>
        <p:nvSpPr>
          <p:cNvPr id="4" name="Rettangolo 3">
            <a:extLst>
              <a:ext uri="{FF2B5EF4-FFF2-40B4-BE49-F238E27FC236}">
                <a16:creationId xmlns:a16="http://schemas.microsoft.com/office/drawing/2014/main" id="{1DABD5EE-2509-4C8E-933E-A3EFF1D05A99}"/>
              </a:ext>
            </a:extLst>
          </p:cNvPr>
          <p:cNvSpPr/>
          <p:nvPr/>
        </p:nvSpPr>
        <p:spPr>
          <a:xfrm>
            <a:off x="7407288" y="4887397"/>
            <a:ext cx="3745769" cy="646331"/>
          </a:xfrm>
          <a:prstGeom prst="rect">
            <a:avLst/>
          </a:prstGeom>
        </p:spPr>
        <p:txBody>
          <a:bodyPr wrap="none">
            <a:spAutoFit/>
          </a:bodyPr>
          <a:lstStyle/>
          <a:p>
            <a:r>
              <a:rPr lang="it-IT" sz="3600" b="1" dirty="0">
                <a:solidFill>
                  <a:srgbClr val="000000"/>
                </a:solidFill>
                <a:latin typeface="Linux Libertine"/>
              </a:rPr>
              <a:t>Blemmi o Acefali</a:t>
            </a:r>
            <a:endParaRPr lang="it-IT" sz="3600" b="1" i="0" dirty="0">
              <a:solidFill>
                <a:srgbClr val="000000"/>
              </a:solidFill>
              <a:effectLst/>
              <a:latin typeface="Linux Libertine"/>
            </a:endParaRPr>
          </a:p>
        </p:txBody>
      </p:sp>
      <p:sp>
        <p:nvSpPr>
          <p:cNvPr id="5" name="Rettangolo 4">
            <a:extLst>
              <a:ext uri="{FF2B5EF4-FFF2-40B4-BE49-F238E27FC236}">
                <a16:creationId xmlns:a16="http://schemas.microsoft.com/office/drawing/2014/main" id="{684FAFE6-619B-4832-B9D0-7EDEE1A1975F}"/>
              </a:ext>
            </a:extLst>
          </p:cNvPr>
          <p:cNvSpPr/>
          <p:nvPr/>
        </p:nvSpPr>
        <p:spPr>
          <a:xfrm rot="10800000" flipV="1">
            <a:off x="1404936" y="5357634"/>
            <a:ext cx="5510213" cy="1200329"/>
          </a:xfrm>
          <a:prstGeom prst="rect">
            <a:avLst/>
          </a:prstGeom>
        </p:spPr>
        <p:txBody>
          <a:bodyPr wrap="square">
            <a:spAutoFit/>
          </a:bodyPr>
          <a:lstStyle/>
          <a:p>
            <a:r>
              <a:rPr lang="it-IT" dirty="0">
                <a:solidFill>
                  <a:srgbClr val="222222"/>
                </a:solidFill>
                <a:latin typeface="Arial" panose="020B0604020202020204" pitchFamily="34" charset="0"/>
              </a:rPr>
              <a:t>Raffigurazione di un blemma, dalle </a:t>
            </a:r>
            <a:r>
              <a:rPr lang="it-IT" i="1" dirty="0">
                <a:solidFill>
                  <a:srgbClr val="0B0080"/>
                </a:solidFill>
                <a:latin typeface="Arial" panose="020B0604020202020204" pitchFamily="34" charset="0"/>
                <a:hlinkClick r:id="rId4" tooltip="Cronache di Norimberga"/>
              </a:rPr>
              <a:t>Cronache di Norimberga</a:t>
            </a:r>
            <a:r>
              <a:rPr lang="it-IT" dirty="0">
                <a:solidFill>
                  <a:srgbClr val="222222"/>
                </a:solidFill>
                <a:latin typeface="Arial" panose="020B0604020202020204" pitchFamily="34" charset="0"/>
              </a:rPr>
              <a:t> (</a:t>
            </a:r>
            <a:r>
              <a:rPr lang="it-IT" dirty="0">
                <a:solidFill>
                  <a:srgbClr val="0B0080"/>
                </a:solidFill>
                <a:latin typeface="Arial" panose="020B0604020202020204" pitchFamily="34" charset="0"/>
                <a:hlinkClick r:id="rId5" tooltip="1493"/>
              </a:rPr>
              <a:t>1493</a:t>
            </a:r>
            <a:r>
              <a:rPr lang="it-IT" dirty="0">
                <a:solidFill>
                  <a:srgbClr val="222222"/>
                </a:solidFill>
                <a:latin typeface="Arial" panose="020B0604020202020204" pitchFamily="34" charset="0"/>
              </a:rPr>
              <a:t>)</a:t>
            </a:r>
          </a:p>
          <a:p>
            <a:br>
              <a:rPr lang="it-IT" dirty="0"/>
            </a:br>
            <a:endParaRPr lang="es-ES" dirty="0"/>
          </a:p>
        </p:txBody>
      </p:sp>
      <p:sp>
        <p:nvSpPr>
          <p:cNvPr id="6" name="Rettangolo 5">
            <a:extLst>
              <a:ext uri="{FF2B5EF4-FFF2-40B4-BE49-F238E27FC236}">
                <a16:creationId xmlns:a16="http://schemas.microsoft.com/office/drawing/2014/main" id="{CC5D230C-8438-4517-9211-1DC08FE93C91}"/>
              </a:ext>
            </a:extLst>
          </p:cNvPr>
          <p:cNvSpPr/>
          <p:nvPr/>
        </p:nvSpPr>
        <p:spPr>
          <a:xfrm>
            <a:off x="8959515" y="2783046"/>
            <a:ext cx="2466975" cy="1200329"/>
          </a:xfrm>
          <a:prstGeom prst="rect">
            <a:avLst/>
          </a:prstGeom>
        </p:spPr>
        <p:txBody>
          <a:bodyPr wrap="square">
            <a:spAutoFit/>
          </a:bodyPr>
          <a:lstStyle/>
          <a:p>
            <a:r>
              <a:rPr lang="it-IT" dirty="0" err="1">
                <a:solidFill>
                  <a:srgbClr val="222222"/>
                </a:solidFill>
                <a:latin typeface="Arial" panose="020B0604020202020204" pitchFamily="34" charset="0"/>
              </a:rPr>
              <a:t>Unblemma</a:t>
            </a:r>
            <a:r>
              <a:rPr lang="it-IT" dirty="0">
                <a:solidFill>
                  <a:srgbClr val="222222"/>
                </a:solidFill>
                <a:latin typeface="Arial" panose="020B0604020202020204" pitchFamily="34" charset="0"/>
              </a:rPr>
              <a:t>. </a:t>
            </a:r>
            <a:r>
              <a:rPr lang="it-IT" dirty="0">
                <a:solidFill>
                  <a:srgbClr val="0B0080"/>
                </a:solidFill>
                <a:latin typeface="Arial" panose="020B0604020202020204" pitchFamily="34" charset="0"/>
                <a:hlinkClick r:id="rId6" tooltip="Incisione"/>
              </a:rPr>
              <a:t>Incisione</a:t>
            </a:r>
            <a:r>
              <a:rPr lang="it-IT" dirty="0">
                <a:solidFill>
                  <a:srgbClr val="222222"/>
                </a:solidFill>
                <a:latin typeface="Arial" panose="020B0604020202020204" pitchFamily="34" charset="0"/>
              </a:rPr>
              <a:t> dal </a:t>
            </a:r>
            <a:r>
              <a:rPr lang="it-IT" i="1" dirty="0" err="1">
                <a:solidFill>
                  <a:srgbClr val="0B0080"/>
                </a:solidFill>
                <a:latin typeface="Arial" panose="020B0604020202020204" pitchFamily="34" charset="0"/>
                <a:hlinkClick r:id="rId7" tooltip="Cosmographia universalis"/>
              </a:rPr>
              <a:t>Cosmographia</a:t>
            </a:r>
            <a:r>
              <a:rPr lang="it-IT" i="1" dirty="0">
                <a:solidFill>
                  <a:srgbClr val="0B0080"/>
                </a:solidFill>
                <a:latin typeface="Arial" panose="020B0604020202020204" pitchFamily="34" charset="0"/>
                <a:hlinkClick r:id="rId7" tooltip="Cosmographia universalis"/>
              </a:rPr>
              <a:t> </a:t>
            </a:r>
            <a:r>
              <a:rPr lang="it-IT" i="1" dirty="0" err="1">
                <a:solidFill>
                  <a:srgbClr val="0B0080"/>
                </a:solidFill>
                <a:latin typeface="Arial" panose="020B0604020202020204" pitchFamily="34" charset="0"/>
                <a:hlinkClick r:id="rId7" tooltip="Cosmographia universalis"/>
              </a:rPr>
              <a:t>universalis</a:t>
            </a:r>
            <a:r>
              <a:rPr lang="it-IT" dirty="0">
                <a:solidFill>
                  <a:srgbClr val="222222"/>
                </a:solidFill>
                <a:latin typeface="Arial" panose="020B0604020202020204" pitchFamily="34" charset="0"/>
              </a:rPr>
              <a:t> del </a:t>
            </a:r>
            <a:r>
              <a:rPr lang="it-IT" dirty="0">
                <a:solidFill>
                  <a:srgbClr val="0B0080"/>
                </a:solidFill>
                <a:latin typeface="Arial" panose="020B0604020202020204" pitchFamily="34" charset="0"/>
                <a:hlinkClick r:id="rId8" tooltip="1544"/>
              </a:rPr>
              <a:t>1544</a:t>
            </a:r>
            <a:r>
              <a:rPr lang="it-IT" dirty="0">
                <a:solidFill>
                  <a:srgbClr val="222222"/>
                </a:solidFill>
                <a:latin typeface="Arial" panose="020B0604020202020204" pitchFamily="34" charset="0"/>
              </a:rPr>
              <a:t> di </a:t>
            </a:r>
            <a:r>
              <a:rPr lang="it-IT" dirty="0">
                <a:solidFill>
                  <a:srgbClr val="0B0080"/>
                </a:solidFill>
                <a:latin typeface="Arial" panose="020B0604020202020204" pitchFamily="34" charset="0"/>
                <a:hlinkClick r:id="rId9" tooltip="Sebastian Münster"/>
              </a:rPr>
              <a:t>Sebastian Münster</a:t>
            </a:r>
            <a:r>
              <a:rPr lang="it-IT" dirty="0">
                <a:solidFill>
                  <a:srgbClr val="222222"/>
                </a:solidFill>
                <a:latin typeface="Arial" panose="020B0604020202020204" pitchFamily="34" charset="0"/>
              </a:rPr>
              <a:t>.</a:t>
            </a:r>
            <a:endParaRPr lang="es-ES" dirty="0"/>
          </a:p>
        </p:txBody>
      </p:sp>
    </p:spTree>
    <p:extLst>
      <p:ext uri="{BB962C8B-B14F-4D97-AF65-F5344CB8AC3E}">
        <p14:creationId xmlns:p14="http://schemas.microsoft.com/office/powerpoint/2010/main" val="113618082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48B41A7D-BAA8-47C9-9B57-B759774D7FEE}"/>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484632" y="1997097"/>
            <a:ext cx="3517119" cy="2857659"/>
          </a:xfrm>
          <a:prstGeom prst="rect">
            <a:avLst/>
          </a:prstGeom>
          <a:noFill/>
          <a:extLst>
            <a:ext uri="{909E8E84-426E-40DD-AFC4-6F175D3DCCD1}">
              <a14:hiddenFill xmlns:a14="http://schemas.microsoft.com/office/drawing/2010/main">
                <a:solidFill>
                  <a:srgbClr val="FFFFFF"/>
                </a:solidFill>
              </a14:hiddenFill>
            </a:ext>
          </a:extLst>
        </p:spPr>
      </p:pic>
      <p:cxnSp>
        <p:nvCxnSpPr>
          <p:cNvPr id="71" name="Straight Connector 70">
            <a:extLst>
              <a:ext uri="{FF2B5EF4-FFF2-40B4-BE49-F238E27FC236}">
                <a16:creationId xmlns:a16="http://schemas.microsoft.com/office/drawing/2014/main" id="{DCD67800-37AC-4E14-89B0-F79DCB3FB86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165600" y="1573887"/>
            <a:ext cx="0" cy="3710227"/>
          </a:xfrm>
          <a:prstGeom prst="line">
            <a:avLst/>
          </a:prstGeom>
          <a:ln w="19050">
            <a:solidFill>
              <a:srgbClr val="7F7F7F"/>
            </a:solidFill>
          </a:ln>
        </p:spPr>
        <p:style>
          <a:lnRef idx="1">
            <a:schemeClr val="accent1"/>
          </a:lnRef>
          <a:fillRef idx="0">
            <a:schemeClr val="accent1"/>
          </a:fillRef>
          <a:effectRef idx="0">
            <a:schemeClr val="accent1"/>
          </a:effectRef>
          <a:fontRef idx="minor">
            <a:schemeClr val="tx1"/>
          </a:fontRef>
        </p:style>
      </p:cxnSp>
      <p:pic>
        <p:nvPicPr>
          <p:cNvPr id="2" name="Immagine 1">
            <a:extLst>
              <a:ext uri="{FF2B5EF4-FFF2-40B4-BE49-F238E27FC236}">
                <a16:creationId xmlns:a16="http://schemas.microsoft.com/office/drawing/2014/main" id="{B05AC575-5AE1-4897-9091-462105F04B08}"/>
              </a:ext>
            </a:extLst>
          </p:cNvPr>
          <p:cNvPicPr>
            <a:picLocks noChangeAspect="1"/>
          </p:cNvPicPr>
          <p:nvPr/>
        </p:nvPicPr>
        <p:blipFill>
          <a:blip r:embed="rId3"/>
          <a:stretch>
            <a:fillRect/>
          </a:stretch>
        </p:blipFill>
        <p:spPr>
          <a:xfrm>
            <a:off x="4310676" y="2161326"/>
            <a:ext cx="3537345" cy="2529201"/>
          </a:xfrm>
          <a:prstGeom prst="rect">
            <a:avLst/>
          </a:prstGeom>
        </p:spPr>
      </p:pic>
      <p:cxnSp>
        <p:nvCxnSpPr>
          <p:cNvPr id="73" name="Straight Connector 72">
            <a:extLst>
              <a:ext uri="{FF2B5EF4-FFF2-40B4-BE49-F238E27FC236}">
                <a16:creationId xmlns:a16="http://schemas.microsoft.com/office/drawing/2014/main" id="{20F1788F-A5AE-4188-8274-F7F2E3833EC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995920" y="1573887"/>
            <a:ext cx="0" cy="3710227"/>
          </a:xfrm>
          <a:prstGeom prst="line">
            <a:avLst/>
          </a:prstGeom>
          <a:ln w="19050">
            <a:solidFill>
              <a:srgbClr val="7F7F7F"/>
            </a:solidFill>
          </a:ln>
        </p:spPr>
        <p:style>
          <a:lnRef idx="1">
            <a:schemeClr val="accent1"/>
          </a:lnRef>
          <a:fillRef idx="0">
            <a:schemeClr val="accent1"/>
          </a:fillRef>
          <a:effectRef idx="0">
            <a:schemeClr val="accent1"/>
          </a:effectRef>
          <a:fontRef idx="minor">
            <a:schemeClr val="tx1"/>
          </a:fontRef>
        </p:style>
      </p:cxnSp>
      <p:pic>
        <p:nvPicPr>
          <p:cNvPr id="3" name="Immagine 2">
            <a:extLst>
              <a:ext uri="{FF2B5EF4-FFF2-40B4-BE49-F238E27FC236}">
                <a16:creationId xmlns:a16="http://schemas.microsoft.com/office/drawing/2014/main" id="{47FE3352-7224-49D5-AADE-DD985565EE70}"/>
              </a:ext>
            </a:extLst>
          </p:cNvPr>
          <p:cNvPicPr>
            <a:picLocks noChangeAspect="1"/>
          </p:cNvPicPr>
          <p:nvPr/>
        </p:nvPicPr>
        <p:blipFill>
          <a:blip r:embed="rId4"/>
          <a:stretch>
            <a:fillRect/>
          </a:stretch>
        </p:blipFill>
        <p:spPr>
          <a:xfrm>
            <a:off x="8162336" y="2041062"/>
            <a:ext cx="3517120" cy="2769732"/>
          </a:xfrm>
          <a:prstGeom prst="rect">
            <a:avLst/>
          </a:prstGeom>
        </p:spPr>
      </p:pic>
    </p:spTree>
    <p:extLst>
      <p:ext uri="{BB962C8B-B14F-4D97-AF65-F5344CB8AC3E}">
        <p14:creationId xmlns:p14="http://schemas.microsoft.com/office/powerpoint/2010/main" val="946435915"/>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Riunioni ione">
  <a:themeElements>
    <a:clrScheme name="Riunioni ione">
      <a:dk1>
        <a:sysClr val="windowText" lastClr="000000"/>
      </a:dk1>
      <a:lt1>
        <a:sysClr val="window" lastClr="FFFFFF"/>
      </a:lt1>
      <a:dk2>
        <a:srgbClr val="3B3059"/>
      </a:dk2>
      <a:lt2>
        <a:srgbClr val="EBEBEB"/>
      </a:lt2>
      <a:accent1>
        <a:srgbClr val="B31166"/>
      </a:accent1>
      <a:accent2>
        <a:srgbClr val="E33D6F"/>
      </a:accent2>
      <a:accent3>
        <a:srgbClr val="E45F3C"/>
      </a:accent3>
      <a:accent4>
        <a:srgbClr val="E9943A"/>
      </a:accent4>
      <a:accent5>
        <a:srgbClr val="9B6BF2"/>
      </a:accent5>
      <a:accent6>
        <a:srgbClr val="D53DD0"/>
      </a:accent6>
      <a:hlink>
        <a:srgbClr val="8F8F8F"/>
      </a:hlink>
      <a:folHlink>
        <a:srgbClr val="A5A5A5"/>
      </a:folHlink>
    </a:clrScheme>
    <a:fontScheme name="Riunioni ione">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iunioni ione">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8000"/>
                <a:hueMod val="124000"/>
                <a:satMod val="148000"/>
                <a:lumMod val="124000"/>
              </a:schemeClr>
            </a:gs>
            <a:gs pos="100000">
              <a:schemeClr val="phClr">
                <a:shade val="76000"/>
                <a:hueMod val="89000"/>
                <a:satMod val="164000"/>
                <a:lumMod val="56000"/>
              </a:schemeClr>
            </a:gs>
          </a:gsLst>
          <a:path path="circle">
            <a:fillToRect l="45000" t="65000" r="125000" b="100000"/>
          </a:path>
        </a:gradFill>
        <a:blipFill rotWithShape="1">
          <a:blip xmlns:r="http://schemas.openxmlformats.org/officeDocument/2006/relationships" r:embed="rId1">
            <a:duotone>
              <a:schemeClr val="phClr">
                <a:shade val="69000"/>
                <a:hueMod val="91000"/>
                <a:satMod val="164000"/>
                <a:lumMod val="74000"/>
              </a:schemeClr>
              <a:schemeClr val="phClr">
                <a:hueMod val="124000"/>
                <a:satMod val="140000"/>
                <a:lumMod val="142000"/>
              </a:schemeClr>
            </a:duotone>
          </a:blip>
          <a:stretch/>
        </a:blipFill>
      </a:bgFillStyleLst>
    </a:fmtScheme>
  </a:themeElements>
  <a:objectDefaults/>
  <a:extraClrSchemeLst/>
  <a:extLst>
    <a:ext uri="{05A4C25C-085E-4340-85A3-A5531E510DB2}">
      <thm15:themeFamily xmlns:thm15="http://schemas.microsoft.com/office/thememl/2012/main" name="Ion Boardroom" id="{FC33163D-4339-46B1-8EED-24C834239D99}" vid="{B8502691-933B-45FE-8764-BA278511EF27}"/>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CAFF7EA328D1FE4686806A44A4C75B56" ma:contentTypeVersion="2" ma:contentTypeDescription="Create a new document." ma:contentTypeScope="" ma:versionID="8a650a9668fae47f0f1dee1609bc0765">
  <xsd:schema xmlns:xsd="http://www.w3.org/2001/XMLSchema" xmlns:xs="http://www.w3.org/2001/XMLSchema" xmlns:p="http://schemas.microsoft.com/office/2006/metadata/properties" xmlns:ns3="45cf0988-6169-4a8b-a502-2a359d6cf490" targetNamespace="http://schemas.microsoft.com/office/2006/metadata/properties" ma:root="true" ma:fieldsID="725bb88ea1e56f6fb7a3fb7d195ee502" ns3:_="">
    <xsd:import namespace="45cf0988-6169-4a8b-a502-2a359d6cf490"/>
    <xsd:element name="properties">
      <xsd:complexType>
        <xsd:sequence>
          <xsd:element name="documentManagement">
            <xsd:complexType>
              <xsd:all>
                <xsd:element ref="ns3:MediaServiceMetadata" minOccurs="0"/>
                <xsd:element ref="ns3:MediaServiceFast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5cf0988-6169-4a8b-a502-2a359d6cf49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E76114FB-C5DA-4D4F-A32A-DA31218EAAE0}">
  <ds:schemaRefs>
    <ds:schemaRef ds:uri="45cf0988-6169-4a8b-a502-2a359d6cf490"/>
    <ds:schemaRef ds:uri="http://purl.org/dc/terms/"/>
    <ds:schemaRef ds:uri="http://schemas.microsoft.com/office/2006/documentManagement/types"/>
    <ds:schemaRef ds:uri="http://purl.org/dc/dcmitype/"/>
    <ds:schemaRef ds:uri="http://schemas.microsoft.com/office/infopath/2007/PartnerControls"/>
    <ds:schemaRef ds:uri="http://purl.org/dc/elements/1.1/"/>
    <ds:schemaRef ds:uri="http://schemas.microsoft.com/office/2006/metadata/propertie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80BC16C3-75E0-4C4D-B07E-1735EF44F320}">
  <ds:schemaRefs>
    <ds:schemaRef ds:uri="http://schemas.microsoft.com/sharepoint/v3/contenttype/forms"/>
  </ds:schemaRefs>
</ds:datastoreItem>
</file>

<file path=customXml/itemProps3.xml><?xml version="1.0" encoding="utf-8"?>
<ds:datastoreItem xmlns:ds="http://schemas.openxmlformats.org/officeDocument/2006/customXml" ds:itemID="{466E90FD-899E-41B9-8BA8-4CA85185660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5cf0988-6169-4a8b-a502-2a359d6cf49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0</TotalTime>
  <Words>1531</Words>
  <Application>Microsoft Office PowerPoint</Application>
  <PresentationFormat>Widescreen</PresentationFormat>
  <Paragraphs>59</Paragraphs>
  <Slides>31</Slides>
  <Notes>0</Notes>
  <HiddenSlides>0</HiddenSlides>
  <MMClips>0</MMClips>
  <ScaleCrop>false</ScaleCrop>
  <HeadingPairs>
    <vt:vector size="6" baseType="variant">
      <vt:variant>
        <vt:lpstr>Caratteri utilizzati</vt:lpstr>
      </vt:variant>
      <vt:variant>
        <vt:i4>4</vt:i4>
      </vt:variant>
      <vt:variant>
        <vt:lpstr>Tema</vt:lpstr>
      </vt:variant>
      <vt:variant>
        <vt:i4>1</vt:i4>
      </vt:variant>
      <vt:variant>
        <vt:lpstr>Titoli diapositive</vt:lpstr>
      </vt:variant>
      <vt:variant>
        <vt:i4>31</vt:i4>
      </vt:variant>
    </vt:vector>
  </HeadingPairs>
  <TitlesOfParts>
    <vt:vector size="36" baseType="lpstr">
      <vt:lpstr>Arial</vt:lpstr>
      <vt:lpstr>Century Gothic</vt:lpstr>
      <vt:lpstr>Linux Libertine</vt:lpstr>
      <vt:lpstr>Wingdings 3</vt:lpstr>
      <vt:lpstr>Riunioni ione</vt:lpstr>
      <vt:lpstr>Selvaggi, mostri cannibali </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Amerigo Vespucci – Mundus Novus (1503)</vt:lpstr>
      <vt:lpstr>Antonio Pigafetta, Relazione del primo viaggio intorno al mondo (1519-1522)</vt:lpstr>
      <vt:lpstr>Presentazione standard di PowerPoint</vt:lpstr>
      <vt:lpstr>Presentazione standard di PowerPoint</vt:lpstr>
      <vt:lpstr>Presentazione standard di PowerPoint</vt:lpstr>
      <vt:lpstr>Presentazione standard di PowerPoint</vt:lpstr>
      <vt:lpstr>Presentazione standard di PowerPoint</vt:lpstr>
      <vt:lpstr>Michel de Montaigne   «Sui Cannibali»</vt:lpstr>
      <vt:lpstr>Presentazione standard di PowerPoint</vt:lpstr>
      <vt:lpstr>Presentazione standard di PowerPoint</vt:lpstr>
      <vt:lpstr>Presentazione standard di PowerPoint</vt:lpstr>
      <vt:lpstr>Presentazione standard di PowerPoint</vt:lpstr>
      <vt:lpstr>Le guerre di religione in Francia:  cattolici e ugonotti</vt:lpstr>
      <vt:lpstr>Gli studi moderni sul cannibalismo</vt:lpstr>
      <vt:lpstr>Presentazione standard di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Selvaggi, mostri cannibali </dc:title>
  <dc:creator>Stefano Tedeschi</dc:creator>
  <cp:lastModifiedBy>Stefano Tedeschi</cp:lastModifiedBy>
  <cp:revision>2</cp:revision>
  <dcterms:created xsi:type="dcterms:W3CDTF">2019-11-07T11:52:34Z</dcterms:created>
  <dcterms:modified xsi:type="dcterms:W3CDTF">2019-11-07T11:58:28Z</dcterms:modified>
</cp:coreProperties>
</file>