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260" r:id="rId5"/>
    <p:sldId id="261" r:id="rId6"/>
    <p:sldId id="265" r:id="rId7"/>
    <p:sldId id="266" r:id="rId8"/>
    <p:sldId id="274" r:id="rId9"/>
    <p:sldId id="267" r:id="rId10"/>
    <p:sldId id="272" r:id="rId11"/>
    <p:sldId id="268" r:id="rId12"/>
    <p:sldId id="269" r:id="rId13"/>
    <p:sldId id="270" r:id="rId14"/>
    <p:sldId id="271" r:id="rId15"/>
    <p:sldId id="273" r:id="rId16"/>
    <p:sldId id="277" r:id="rId17"/>
    <p:sldId id="286" r:id="rId18"/>
    <p:sldId id="278" r:id="rId19"/>
    <p:sldId id="279" r:id="rId20"/>
    <p:sldId id="280" r:id="rId21"/>
    <p:sldId id="283" r:id="rId22"/>
    <p:sldId id="281" r:id="rId23"/>
    <p:sldId id="282" r:id="rId24"/>
    <p:sldId id="284" r:id="rId25"/>
    <p:sldId id="285" r:id="rId26"/>
    <p:sldId id="287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/>
    <p:restoredTop sz="73413" autoAdjust="0"/>
  </p:normalViewPr>
  <p:slideViewPr>
    <p:cSldViewPr>
      <p:cViewPr varScale="1">
        <p:scale>
          <a:sx n="61" d="100"/>
          <a:sy n="61" d="100"/>
        </p:scale>
        <p:origin x="-320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07173-64AA-4638-96ED-35A26340C961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8DC14-149B-4FD9-A856-44242A2D4AA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22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9451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217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5488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818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1901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4169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 smtClean="0"/>
              <a:t>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779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609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4384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48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7578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96215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370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98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077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1193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13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111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375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0974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9086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8DC14-149B-4FD9-A856-44242A2D4AA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3083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27" y="404665"/>
            <a:ext cx="4578546" cy="604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514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3" y="519183"/>
            <a:ext cx="4322068" cy="581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787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47" y="476672"/>
            <a:ext cx="4772106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489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79" y="980728"/>
            <a:ext cx="475125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676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4" y="399638"/>
            <a:ext cx="4322066" cy="605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4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559853"/>
            <a:ext cx="4032448" cy="573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418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588" y="620688"/>
            <a:ext cx="4382826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609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165" y="306744"/>
            <a:ext cx="4466084" cy="624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3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3" y="458079"/>
            <a:ext cx="4322068" cy="594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82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434" y="548681"/>
            <a:ext cx="4203132" cy="575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60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39" y="548681"/>
            <a:ext cx="3937922" cy="575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84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133" y="824802"/>
            <a:ext cx="5042148" cy="520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317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7223"/>
            <a:ext cx="4176464" cy="592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77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700" y="620689"/>
            <a:ext cx="5003014" cy="56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07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343903"/>
            <a:ext cx="3600400" cy="616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38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416" y="836713"/>
            <a:ext cx="5491168" cy="51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87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394" y="692697"/>
            <a:ext cx="499321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233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754" y="620688"/>
            <a:ext cx="5222906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75856" y="4221088"/>
            <a:ext cx="125066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-(</a:t>
            </a:r>
            <a:r>
              <a:rPr lang="el-GR" sz="1600" dirty="0" smtClean="0">
                <a:solidFill>
                  <a:srgbClr val="FF0000"/>
                </a:solidFill>
              </a:rPr>
              <a:t>λ</a:t>
            </a:r>
            <a:r>
              <a:rPr lang="it-IT" sz="1600" baseline="-25000" dirty="0" smtClean="0">
                <a:solidFill>
                  <a:srgbClr val="FF0000"/>
                </a:solidFill>
              </a:rPr>
              <a:t>238</a:t>
            </a:r>
            <a:r>
              <a:rPr lang="it-IT" sz="1600" dirty="0" smtClean="0">
                <a:solidFill>
                  <a:srgbClr val="FF0000"/>
                </a:solidFill>
              </a:rPr>
              <a:t>-</a:t>
            </a:r>
            <a:r>
              <a:rPr lang="el-GR" sz="1600" dirty="0">
                <a:solidFill>
                  <a:srgbClr val="FF0000"/>
                </a:solidFill>
              </a:rPr>
              <a:t>λ</a:t>
            </a:r>
            <a:r>
              <a:rPr lang="it-IT" sz="1600" baseline="-25000" dirty="0" smtClean="0">
                <a:solidFill>
                  <a:srgbClr val="FF0000"/>
                </a:solidFill>
              </a:rPr>
              <a:t>235</a:t>
            </a:r>
            <a:r>
              <a:rPr lang="it-IT" sz="1600" dirty="0" smtClean="0">
                <a:solidFill>
                  <a:srgbClr val="FF0000"/>
                </a:solidFill>
              </a:rPr>
              <a:t>) · t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655591" y="4386590"/>
            <a:ext cx="57259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10</a:t>
            </a:r>
            <a:r>
              <a:rPr lang="it-IT" sz="1600" baseline="30000" dirty="0" smtClean="0">
                <a:solidFill>
                  <a:srgbClr val="FF0000"/>
                </a:solidFill>
              </a:rPr>
              <a:t>-10</a:t>
            </a:r>
            <a:endParaRPr lang="it-IT" sz="1600" baseline="3000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935511" y="5373216"/>
            <a:ext cx="57259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10</a:t>
            </a:r>
            <a:r>
              <a:rPr lang="it-IT" sz="1600" baseline="30000" dirty="0" smtClean="0">
                <a:solidFill>
                  <a:srgbClr val="FF0000"/>
                </a:solidFill>
              </a:rPr>
              <a:t>-10</a:t>
            </a:r>
            <a:endParaRPr lang="it-IT" sz="16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98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967" y="620689"/>
            <a:ext cx="462048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89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509702"/>
            <a:ext cx="4464496" cy="583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991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785687"/>
            <a:ext cx="5040560" cy="528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430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7815"/>
            <a:ext cx="4464496" cy="604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159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126" y="362951"/>
            <a:ext cx="5186162" cy="61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416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109" y="579420"/>
            <a:ext cx="5474196" cy="569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437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99" y="476672"/>
            <a:ext cx="564580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619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8182"/>
            <a:ext cx="3888432" cy="60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197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37</Words>
  <Application>Microsoft Macintosh PowerPoint</Application>
  <PresentationFormat>Presentazione su schermo (4:3)</PresentationFormat>
  <Paragraphs>26</Paragraphs>
  <Slides>26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Gabriele</dc:creator>
  <cp:lastModifiedBy>federico  pepi</cp:lastModifiedBy>
  <cp:revision>49</cp:revision>
  <dcterms:created xsi:type="dcterms:W3CDTF">2014-11-09T15:43:21Z</dcterms:created>
  <dcterms:modified xsi:type="dcterms:W3CDTF">2016-10-13T09:11:13Z</dcterms:modified>
</cp:coreProperties>
</file>