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57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9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15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55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61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52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15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6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28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171AF-E3F4-4484-B2F0-AC550139342C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CB63-9AFC-44B1-BAEC-BD161919F9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63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D6EGQV3ddNF4sZTn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00546" y="2293020"/>
            <a:ext cx="885305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it-IT" altLang="it-IT" sz="3000" b="0" i="0" u="sng" strike="noStrike" cap="none" normalizeH="0" baseline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https://forms.gle/D6EGQV3ddNF4sZTn6</a:t>
            </a: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32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chimica</dc:creator>
  <cp:lastModifiedBy>chimica</cp:lastModifiedBy>
  <cp:revision>1</cp:revision>
  <dcterms:created xsi:type="dcterms:W3CDTF">2022-12-12T15:04:26Z</dcterms:created>
  <dcterms:modified xsi:type="dcterms:W3CDTF">2022-12-12T15:04:55Z</dcterms:modified>
</cp:coreProperties>
</file>