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171AF-E3F4-4484-B2F0-AC550139342C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1CB63-9AFC-44B1-BAEC-BD161919F9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3574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171AF-E3F4-4484-B2F0-AC550139342C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1CB63-9AFC-44B1-BAEC-BD161919F9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809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171AF-E3F4-4484-B2F0-AC550139342C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1CB63-9AFC-44B1-BAEC-BD161919F9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315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171AF-E3F4-4484-B2F0-AC550139342C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1CB63-9AFC-44B1-BAEC-BD161919F9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558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171AF-E3F4-4484-B2F0-AC550139342C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1CB63-9AFC-44B1-BAEC-BD161919F9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4612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171AF-E3F4-4484-B2F0-AC550139342C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1CB63-9AFC-44B1-BAEC-BD161919F9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2526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171AF-E3F4-4484-B2F0-AC550139342C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1CB63-9AFC-44B1-BAEC-BD161919F9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5158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171AF-E3F4-4484-B2F0-AC550139342C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1CB63-9AFC-44B1-BAEC-BD161919F9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5556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171AF-E3F4-4484-B2F0-AC550139342C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1CB63-9AFC-44B1-BAEC-BD161919F9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3364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171AF-E3F4-4484-B2F0-AC550139342C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1CB63-9AFC-44B1-BAEC-BD161919F9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04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171AF-E3F4-4484-B2F0-AC550139342C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1CB63-9AFC-44B1-BAEC-BD161919F9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6289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171AF-E3F4-4484-B2F0-AC550139342C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1CB63-9AFC-44B1-BAEC-BD161919F9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8637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D6EGQV3ddNF4sZTn6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900546" y="2293020"/>
            <a:ext cx="885305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3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kumimoji="0" lang="it-IT" altLang="it-IT" sz="3000" b="0" i="0" u="sng" strike="noStrike" cap="none" normalizeH="0" baseline="0" smtClean="0">
                <a:ln>
                  <a:noFill/>
                </a:ln>
                <a:solidFill>
                  <a:srgbClr val="1155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https://forms.gle/D6EGQV3ddNF4sZTn6</a:t>
            </a:r>
            <a:endParaRPr kumimoji="0" lang="it-IT" alt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8324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chimica</dc:creator>
  <cp:lastModifiedBy>chimica</cp:lastModifiedBy>
  <cp:revision>1</cp:revision>
  <dcterms:created xsi:type="dcterms:W3CDTF">2022-12-12T15:04:26Z</dcterms:created>
  <dcterms:modified xsi:type="dcterms:W3CDTF">2022-12-12T15:04:55Z</dcterms:modified>
</cp:coreProperties>
</file>