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54000"/>
                <a:lumOff val="46000"/>
              </a:schemeClr>
            </a:gs>
            <a:gs pos="35000">
              <a:schemeClr val="accent6">
                <a:lumMod val="0"/>
                <a:lumOff val="100000"/>
              </a:schemeClr>
            </a:gs>
            <a:gs pos="100000">
              <a:schemeClr val="accent6">
                <a:lumMod val="10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E5C549E4-CFF0-4563-BD28-0C06A02A0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000" dirty="0">
                <a:latin typeface="Arial Narrow" panose="020B0606020202030204" pitchFamily="34" charset="0"/>
              </a:rPr>
              <a:t>Bachmann ed Eliot: rinascita dalla terra</a:t>
            </a:r>
          </a:p>
        </p:txBody>
      </p:sp>
      <p:pic>
        <p:nvPicPr>
          <p:cNvPr id="8" name="Segnaposto contenuto 7" descr="Immagine che contiene donna, esterni, persona, abbigliamento&#10;&#10;Descrizione generata automaticamente">
            <a:extLst>
              <a:ext uri="{FF2B5EF4-FFF2-40B4-BE49-F238E27FC236}">
                <a16:creationId xmlns:a16="http://schemas.microsoft.com/office/drawing/2014/main" id="{16F09E30-4FE3-46C9-A221-08553122DBE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700" y="1600200"/>
            <a:ext cx="3111599" cy="4525963"/>
          </a:xfrm>
        </p:spPr>
      </p:pic>
      <p:pic>
        <p:nvPicPr>
          <p:cNvPr id="10" name="Segnaposto contenuto 9" descr="Immagine che contiene persona, interni, parete, uomo&#10;&#10;Descrizione generata automaticamente">
            <a:extLst>
              <a:ext uri="{FF2B5EF4-FFF2-40B4-BE49-F238E27FC236}">
                <a16:creationId xmlns:a16="http://schemas.microsoft.com/office/drawing/2014/main" id="{DF72055F-34CF-4170-8069-04DFAF378E4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799" y="1600200"/>
            <a:ext cx="3386037" cy="4525963"/>
          </a:xfrm>
        </p:spPr>
      </p:pic>
    </p:spTree>
    <p:extLst>
      <p:ext uri="{BB962C8B-B14F-4D97-AF65-F5344CB8AC3E}">
        <p14:creationId xmlns:p14="http://schemas.microsoft.com/office/powerpoint/2010/main" val="3727764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 descr="Immagine che contiene screenshot&#10;&#10;Descrizione generata automaticamente">
            <a:extLst>
              <a:ext uri="{FF2B5EF4-FFF2-40B4-BE49-F238E27FC236}">
                <a16:creationId xmlns:a16="http://schemas.microsoft.com/office/drawing/2014/main" id="{3B7F44F8-B7CA-44B3-97EE-7F44A781B516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22001096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826F462C-D0D2-459E-82C3-65CB771BAB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it-IT" dirty="0"/>
              <a:t>The Waste Land (1922)</a:t>
            </a:r>
          </a:p>
        </p:txBody>
      </p:sp>
      <p:pic>
        <p:nvPicPr>
          <p:cNvPr id="12" name="Segnaposto contenuto 11" descr="Immagine che contiene screenshot&#10;&#10;Descrizione generata automaticamente">
            <a:extLst>
              <a:ext uri="{FF2B5EF4-FFF2-40B4-BE49-F238E27FC236}">
                <a16:creationId xmlns:a16="http://schemas.microsoft.com/office/drawing/2014/main" id="{8ADE981C-2A33-4512-B002-13E602567FA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1" y="1219200"/>
            <a:ext cx="4114799" cy="5257800"/>
          </a:xfrm>
        </p:spPr>
      </p:pic>
      <p:pic>
        <p:nvPicPr>
          <p:cNvPr id="14" name="Segnaposto contenuto 13" descr="Immagine che contiene screenshot, testo&#10;&#10;Descrizione generata automaticamente">
            <a:extLst>
              <a:ext uri="{FF2B5EF4-FFF2-40B4-BE49-F238E27FC236}">
                <a16:creationId xmlns:a16="http://schemas.microsoft.com/office/drawing/2014/main" id="{171CFD11-3988-463C-B6E6-7C6587EB5C3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219200"/>
            <a:ext cx="4114800" cy="5486400"/>
          </a:xfrm>
        </p:spPr>
      </p:pic>
    </p:spTree>
    <p:extLst>
      <p:ext uri="{BB962C8B-B14F-4D97-AF65-F5344CB8AC3E}">
        <p14:creationId xmlns:p14="http://schemas.microsoft.com/office/powerpoint/2010/main" val="5846491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C45859F-F3C3-447D-BDA2-8A2CB351C4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it-IT" dirty="0">
                <a:solidFill>
                  <a:prstClr val="black"/>
                </a:solidFill>
              </a:rPr>
              <a:t>The Waste Land (1922)</a:t>
            </a:r>
            <a:endParaRPr lang="it-IT" dirty="0"/>
          </a:p>
        </p:txBody>
      </p:sp>
      <p:pic>
        <p:nvPicPr>
          <p:cNvPr id="6" name="Segnaposto contenuto 5" descr="Immagine che contiene screenshot&#10;&#10;Descrizione generata automaticamente">
            <a:extLst>
              <a:ext uri="{FF2B5EF4-FFF2-40B4-BE49-F238E27FC236}">
                <a16:creationId xmlns:a16="http://schemas.microsoft.com/office/drawing/2014/main" id="{819E1FF4-CE87-4BF7-92DC-BC8353CA4DA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143000"/>
            <a:ext cx="4038600" cy="5440362"/>
          </a:xfrm>
        </p:spPr>
      </p:pic>
      <p:pic>
        <p:nvPicPr>
          <p:cNvPr id="8" name="Segnaposto contenuto 7" descr="Immagine che contiene screenshot&#10;&#10;Descrizione generata automaticamente">
            <a:extLst>
              <a:ext uri="{FF2B5EF4-FFF2-40B4-BE49-F238E27FC236}">
                <a16:creationId xmlns:a16="http://schemas.microsoft.com/office/drawing/2014/main" id="{6427A7E7-8127-490C-B6A1-A249FC38BDC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2" y="1143000"/>
            <a:ext cx="4206368" cy="5440362"/>
          </a:xfrm>
        </p:spPr>
      </p:pic>
    </p:spTree>
    <p:extLst>
      <p:ext uri="{BB962C8B-B14F-4D97-AF65-F5344CB8AC3E}">
        <p14:creationId xmlns:p14="http://schemas.microsoft.com/office/powerpoint/2010/main" val="3063719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20F6552-F8CB-413D-934E-676CFF2FD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it-IT" sz="4000" dirty="0">
                <a:solidFill>
                  <a:prstClr val="black"/>
                </a:solidFill>
              </a:rPr>
              <a:t>The Waste Land (1922)</a:t>
            </a:r>
            <a:endParaRPr lang="it-IT" dirty="0"/>
          </a:p>
        </p:txBody>
      </p:sp>
      <p:pic>
        <p:nvPicPr>
          <p:cNvPr id="6" name="Segnaposto contenuto 5" descr="Immagine che contiene screenshot&#10;&#10;Descrizione generata automaticamente">
            <a:extLst>
              <a:ext uri="{FF2B5EF4-FFF2-40B4-BE49-F238E27FC236}">
                <a16:creationId xmlns:a16="http://schemas.microsoft.com/office/drawing/2014/main" id="{06D776A0-0E82-42E1-BC70-521AF2CD1E9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" y="1143000"/>
            <a:ext cx="3642360" cy="5181600"/>
          </a:xfrm>
        </p:spPr>
      </p:pic>
      <p:pic>
        <p:nvPicPr>
          <p:cNvPr id="8" name="Segnaposto contenuto 7" descr="Immagine che contiene screenshot&#10;&#10;Descrizione generata automaticamente">
            <a:extLst>
              <a:ext uri="{FF2B5EF4-FFF2-40B4-BE49-F238E27FC236}">
                <a16:creationId xmlns:a16="http://schemas.microsoft.com/office/drawing/2014/main" id="{9E8EF990-1EDA-4C95-943A-A3FFC1A1F16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1295400"/>
            <a:ext cx="4006188" cy="5287962"/>
          </a:xfrm>
        </p:spPr>
      </p:pic>
    </p:spTree>
    <p:extLst>
      <p:ext uri="{BB962C8B-B14F-4D97-AF65-F5344CB8AC3E}">
        <p14:creationId xmlns:p14="http://schemas.microsoft.com/office/powerpoint/2010/main" val="32011644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D8BCD38-FC7A-40B5-9D0A-E9DE1BC6C8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it-IT" dirty="0">
                <a:solidFill>
                  <a:prstClr val="black"/>
                </a:solidFill>
              </a:rPr>
              <a:t>The Waste Land (1922)</a:t>
            </a:r>
            <a:endParaRPr lang="it-IT" dirty="0"/>
          </a:p>
        </p:txBody>
      </p:sp>
      <p:pic>
        <p:nvPicPr>
          <p:cNvPr id="6" name="Segnaposto contenuto 5" descr="Immagine che contiene screenshot&#10;&#10;Descrizione generata automaticamente">
            <a:extLst>
              <a:ext uri="{FF2B5EF4-FFF2-40B4-BE49-F238E27FC236}">
                <a16:creationId xmlns:a16="http://schemas.microsoft.com/office/drawing/2014/main" id="{EC8BF01A-910E-4BBF-B3A5-B293540E0B7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990600"/>
            <a:ext cx="3962400" cy="5715000"/>
          </a:xfrm>
        </p:spPr>
      </p:pic>
      <p:pic>
        <p:nvPicPr>
          <p:cNvPr id="8" name="Segnaposto contenuto 7" descr="Immagine che contiene screenshot&#10;&#10;Descrizione generata automaticamente">
            <a:extLst>
              <a:ext uri="{FF2B5EF4-FFF2-40B4-BE49-F238E27FC236}">
                <a16:creationId xmlns:a16="http://schemas.microsoft.com/office/drawing/2014/main" id="{CD24810A-DD15-4854-B4B1-5544BDDCB21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9088" y="990600"/>
            <a:ext cx="3806312" cy="5715000"/>
          </a:xfrm>
        </p:spPr>
      </p:pic>
    </p:spTree>
    <p:extLst>
      <p:ext uri="{BB962C8B-B14F-4D97-AF65-F5344CB8AC3E}">
        <p14:creationId xmlns:p14="http://schemas.microsoft.com/office/powerpoint/2010/main" val="4333191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FEC4530-2C68-40D3-A3FF-84025BF098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it-IT" sz="4000" dirty="0">
                <a:solidFill>
                  <a:prstClr val="black"/>
                </a:solidFill>
              </a:rPr>
              <a:t>The Waste Land (1922)</a:t>
            </a:r>
            <a:endParaRPr lang="it-IT" dirty="0"/>
          </a:p>
        </p:txBody>
      </p:sp>
      <p:pic>
        <p:nvPicPr>
          <p:cNvPr id="6" name="Segnaposto contenuto 5" descr="Immagine che contiene screenshot&#10;&#10;Descrizione generata automaticamente">
            <a:extLst>
              <a:ext uri="{FF2B5EF4-FFF2-40B4-BE49-F238E27FC236}">
                <a16:creationId xmlns:a16="http://schemas.microsoft.com/office/drawing/2014/main" id="{F9836941-878E-4298-ACBE-15705A21E90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990600"/>
            <a:ext cx="4046908" cy="5715000"/>
          </a:xfrm>
        </p:spPr>
      </p:pic>
      <p:pic>
        <p:nvPicPr>
          <p:cNvPr id="8" name="Segnaposto contenuto 7" descr="Immagine che contiene screenshot, testo&#10;&#10;Descrizione generata automaticamente">
            <a:extLst>
              <a:ext uri="{FF2B5EF4-FFF2-40B4-BE49-F238E27FC236}">
                <a16:creationId xmlns:a16="http://schemas.microsoft.com/office/drawing/2014/main" id="{EE8C1B0F-9ED6-4018-B0C0-AA4BF32530F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4693" y="1066800"/>
            <a:ext cx="3894507" cy="5516562"/>
          </a:xfrm>
        </p:spPr>
      </p:pic>
    </p:spTree>
    <p:extLst>
      <p:ext uri="{BB962C8B-B14F-4D97-AF65-F5344CB8AC3E}">
        <p14:creationId xmlns:p14="http://schemas.microsoft.com/office/powerpoint/2010/main" val="37053624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5BB83761-448E-4599-B075-DFA7BAD3F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it-IT" dirty="0"/>
              <a:t>Lieder von </a:t>
            </a:r>
            <a:r>
              <a:rPr lang="it-IT" dirty="0" err="1"/>
              <a:t>einer</a:t>
            </a:r>
            <a:r>
              <a:rPr lang="it-IT" dirty="0"/>
              <a:t> </a:t>
            </a:r>
            <a:r>
              <a:rPr lang="it-IT" dirty="0" err="1"/>
              <a:t>Insel</a:t>
            </a:r>
            <a:r>
              <a:rPr lang="it-IT" dirty="0"/>
              <a:t> (1954)</a:t>
            </a:r>
          </a:p>
        </p:txBody>
      </p:sp>
      <p:pic>
        <p:nvPicPr>
          <p:cNvPr id="11" name="Segnaposto contenuto 10" descr="Immagine che contiene screenshot&#10;&#10;Descrizione generata automaticamente">
            <a:extLst>
              <a:ext uri="{FF2B5EF4-FFF2-40B4-BE49-F238E27FC236}">
                <a16:creationId xmlns:a16="http://schemas.microsoft.com/office/drawing/2014/main" id="{3FA64502-4B8B-4A64-957E-3B1D4B5F99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219200"/>
            <a:ext cx="8762999" cy="5364162"/>
          </a:xfrm>
        </p:spPr>
      </p:pic>
    </p:spTree>
    <p:extLst>
      <p:ext uri="{BB962C8B-B14F-4D97-AF65-F5344CB8AC3E}">
        <p14:creationId xmlns:p14="http://schemas.microsoft.com/office/powerpoint/2010/main" val="86907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98871CC-EBB6-44A1-905E-FFBA3507C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it-IT" sz="4000" dirty="0">
                <a:solidFill>
                  <a:prstClr val="black"/>
                </a:solidFill>
              </a:rPr>
              <a:t>Lieder von </a:t>
            </a:r>
            <a:r>
              <a:rPr lang="it-IT" sz="4000" dirty="0" err="1">
                <a:solidFill>
                  <a:prstClr val="black"/>
                </a:solidFill>
              </a:rPr>
              <a:t>einer</a:t>
            </a:r>
            <a:r>
              <a:rPr lang="it-IT" sz="4000" dirty="0">
                <a:solidFill>
                  <a:prstClr val="black"/>
                </a:solidFill>
              </a:rPr>
              <a:t> </a:t>
            </a:r>
            <a:r>
              <a:rPr lang="it-IT" sz="4000" dirty="0" err="1">
                <a:solidFill>
                  <a:prstClr val="black"/>
                </a:solidFill>
              </a:rPr>
              <a:t>Insel</a:t>
            </a:r>
            <a:r>
              <a:rPr lang="it-IT" sz="4000" dirty="0">
                <a:solidFill>
                  <a:prstClr val="black"/>
                </a:solidFill>
              </a:rPr>
              <a:t> (1954)</a:t>
            </a:r>
            <a:endParaRPr lang="it-IT" dirty="0"/>
          </a:p>
        </p:txBody>
      </p:sp>
      <p:pic>
        <p:nvPicPr>
          <p:cNvPr id="7" name="Segnaposto contenuto 6" descr="Immagine che contiene screenshot&#10;&#10;Descrizione generata automaticamente">
            <a:extLst>
              <a:ext uri="{FF2B5EF4-FFF2-40B4-BE49-F238E27FC236}">
                <a16:creationId xmlns:a16="http://schemas.microsoft.com/office/drawing/2014/main" id="{1033714A-4D51-4A22-86C4-248E4DA1AB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143000"/>
            <a:ext cx="8610600" cy="5486400"/>
          </a:xfrm>
        </p:spPr>
      </p:pic>
    </p:spTree>
    <p:extLst>
      <p:ext uri="{BB962C8B-B14F-4D97-AF65-F5344CB8AC3E}">
        <p14:creationId xmlns:p14="http://schemas.microsoft.com/office/powerpoint/2010/main" val="6915286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B03BB87-BB09-409D-8FB8-89775170AC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it-IT" sz="3600" dirty="0">
                <a:solidFill>
                  <a:prstClr val="black"/>
                </a:solidFill>
              </a:rPr>
              <a:t>Lieder von </a:t>
            </a:r>
            <a:r>
              <a:rPr lang="it-IT" sz="3600" dirty="0" err="1">
                <a:solidFill>
                  <a:prstClr val="black"/>
                </a:solidFill>
              </a:rPr>
              <a:t>einer</a:t>
            </a:r>
            <a:r>
              <a:rPr lang="it-IT" sz="3600" dirty="0">
                <a:solidFill>
                  <a:prstClr val="black"/>
                </a:solidFill>
              </a:rPr>
              <a:t> </a:t>
            </a:r>
            <a:r>
              <a:rPr lang="it-IT" sz="3600" dirty="0" err="1">
                <a:solidFill>
                  <a:prstClr val="black"/>
                </a:solidFill>
              </a:rPr>
              <a:t>Insel</a:t>
            </a:r>
            <a:r>
              <a:rPr lang="it-IT" sz="3600" dirty="0">
                <a:solidFill>
                  <a:prstClr val="black"/>
                </a:solidFill>
              </a:rPr>
              <a:t> (1954)</a:t>
            </a:r>
            <a:endParaRPr lang="it-IT" dirty="0"/>
          </a:p>
        </p:txBody>
      </p:sp>
      <p:pic>
        <p:nvPicPr>
          <p:cNvPr id="6" name="Segnaposto contenuto 5" descr="Immagine che contiene screenshot&#10;&#10;Descrizione generata automaticamente">
            <a:extLst>
              <a:ext uri="{FF2B5EF4-FFF2-40B4-BE49-F238E27FC236}">
                <a16:creationId xmlns:a16="http://schemas.microsoft.com/office/drawing/2014/main" id="{21ADF3EF-7E0C-468C-A966-34529623D5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143000"/>
            <a:ext cx="8686799" cy="5638800"/>
          </a:xfrm>
        </p:spPr>
      </p:pic>
    </p:spTree>
    <p:extLst>
      <p:ext uri="{BB962C8B-B14F-4D97-AF65-F5344CB8AC3E}">
        <p14:creationId xmlns:p14="http://schemas.microsoft.com/office/powerpoint/2010/main" val="15554670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58</Words>
  <Application>Microsoft Office PowerPoint</Application>
  <PresentationFormat>Presentazione su schermo (4:3)</PresentationFormat>
  <Paragraphs>9</Paragraphs>
  <Slides>10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4" baseType="lpstr">
      <vt:lpstr>Arial</vt:lpstr>
      <vt:lpstr>Arial Narrow</vt:lpstr>
      <vt:lpstr>Calibri</vt:lpstr>
      <vt:lpstr>Office Theme</vt:lpstr>
      <vt:lpstr>Bachmann ed Eliot: rinascita dalla terra</vt:lpstr>
      <vt:lpstr>The Waste Land (1922)</vt:lpstr>
      <vt:lpstr>The Waste Land (1922)</vt:lpstr>
      <vt:lpstr>The Waste Land (1922)</vt:lpstr>
      <vt:lpstr>The Waste Land (1922)</vt:lpstr>
      <vt:lpstr>The Waste Land (1922)</vt:lpstr>
      <vt:lpstr>Lieder von einer Insel (1954)</vt:lpstr>
      <vt:lpstr>Lieder von einer Insel (1954)</vt:lpstr>
      <vt:lpstr>Lieder von einer Insel (1954)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Bachmann ed Eliot: rinascita dalla terra</dc:title>
  <dc:creator>Alessandro Felici</dc:creator>
  <cp:lastModifiedBy>Alessandro Felici</cp:lastModifiedBy>
  <cp:revision>5</cp:revision>
  <dcterms:created xsi:type="dcterms:W3CDTF">2006-08-16T00:00:00Z</dcterms:created>
  <dcterms:modified xsi:type="dcterms:W3CDTF">2019-06-02T13:33:58Z</dcterms:modified>
</cp:coreProperties>
</file>