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0C2DF9F-9E86-4011-A405-99512009B5B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A2CDED7-648D-43D2-A39F-F06FBA37407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Roberto.adrower@uniroma1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Marketing e Tecniche di Accesso al Mercato del Farmaco canale E-O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44" y="3899938"/>
            <a:ext cx="8786874" cy="1752600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Roberto </a:t>
            </a:r>
            <a:r>
              <a:rPr lang="it-IT" b="1" dirty="0" err="1" smtClean="0">
                <a:solidFill>
                  <a:schemeClr val="bg1">
                    <a:lumMod val="50000"/>
                  </a:schemeClr>
                </a:solidFill>
              </a:rPr>
              <a:t>Adrower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Farmacista / Life Science Professional in Marketing &amp; </a:t>
            </a:r>
            <a:r>
              <a:rPr lang="it-IT" b="1" dirty="0" err="1" smtClean="0">
                <a:solidFill>
                  <a:schemeClr val="bg1">
                    <a:lumMod val="50000"/>
                  </a:schemeClr>
                </a:solidFill>
              </a:rPr>
              <a:t>Communication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Professore a Contratto di Marketing e Tecniche di Accesso al Mercato del Farmaco Facoltà di Farmacia e Medicina Corso Scienze farmaceutiche Applicate</a:t>
            </a:r>
          </a:p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 Un . La Sapienza Roma </a:t>
            </a:r>
          </a:p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roberto.adrower@uniroma1.it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00100" y="0"/>
            <a:ext cx="70647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Proviamo con il coach </a:t>
            </a:r>
            <a:endParaRPr lang="it-IT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4687" t="32812" r="57813" b="12812"/>
          <a:stretch>
            <a:fillRect/>
          </a:stretch>
        </p:blipFill>
        <p:spPr bwMode="auto">
          <a:xfrm>
            <a:off x="3286116" y="928670"/>
            <a:ext cx="1785950" cy="161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Le lezioni di Marketing e Tecniche di Accesso al Mercato del Farmaco si svolgeranno nelle giornate di</a:t>
            </a:r>
          </a:p>
          <a:p>
            <a:r>
              <a:rPr lang="it-IT" dirty="0" err="1"/>
              <a:t>*Lunedi</a:t>
            </a:r>
            <a:r>
              <a:rPr lang="it-IT" dirty="0"/>
              <a:t> dalle ore 15 alle 17 </a:t>
            </a:r>
            <a:r>
              <a:rPr lang="it-IT" dirty="0" err="1"/>
              <a:t>nelll</a:t>
            </a:r>
            <a:r>
              <a:rPr lang="it-IT" dirty="0"/>
              <a:t>'aula 8 Chimica Farmaceutica- Farmacia - Medicina  CU034 </a:t>
            </a:r>
          </a:p>
          <a:p>
            <a:r>
              <a:rPr lang="it-IT" dirty="0" err="1"/>
              <a:t>*Venerdì</a:t>
            </a:r>
            <a:r>
              <a:rPr lang="it-IT" dirty="0"/>
              <a:t> dalle ore 16 alle ore 18 nell'aula A Raffaele Giuliano Chimica farmaceutica - Farmacia- Medicina  CU019</a:t>
            </a:r>
          </a:p>
          <a:p>
            <a:r>
              <a:rPr lang="it-IT" dirty="0"/>
              <a:t>Le lezioni si articoleranno sino a Giugno e gli argomenti affrontati ad ogni singola lezione verranno riportati con slide e/o articoli aggiornati alla fine di ogni singola lezione . </a:t>
            </a:r>
          </a:p>
          <a:p>
            <a:r>
              <a:rPr lang="it-IT" dirty="0"/>
              <a:t>Nella prima lezione Vi forniremo un quadro del Corso ed una serie di lezioni  che saranno svolte dalla Prof. </a:t>
            </a:r>
            <a:r>
              <a:rPr lang="it-IT" dirty="0" err="1"/>
              <a:t>Biava</a:t>
            </a:r>
            <a:r>
              <a:rPr lang="it-IT" dirty="0"/>
              <a:t> per una introduzione al farmaco e per i concetti </a:t>
            </a:r>
            <a:r>
              <a:rPr lang="it-IT" dirty="0" err="1"/>
              <a:t>essenzaili</a:t>
            </a:r>
            <a:r>
              <a:rPr lang="it-IT" dirty="0"/>
              <a:t> della classificazione dei farmaci . Nell'arco delle lezioni porteremo anche dei testimonial che in buona parte sono manager del settore Salute e Farmaceutico .</a:t>
            </a:r>
          </a:p>
          <a:p>
            <a:r>
              <a:rPr lang="it-IT" dirty="0"/>
              <a:t>La Prima lezione inizia il giorno 2 MARZO nell'aula 8 di Chimica Farmaceutica - Farmacia -Medicina  CU034 alle ore 15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</TotalTime>
  <Words>86</Words>
  <Application>Microsoft Office PowerPoint</Application>
  <PresentationFormat>Presentazione su schermo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Tramonto</vt:lpstr>
      <vt:lpstr>Marketing e Tecniche di Accesso al Mercato del Farmaco canale E-O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e Tecniche di Accesso al Mercato del Farmaco canale E-O</dc:title>
  <dc:creator>Utente Windows</dc:creator>
  <cp:lastModifiedBy>Utente Windows</cp:lastModifiedBy>
  <cp:revision>1</cp:revision>
  <dcterms:created xsi:type="dcterms:W3CDTF">2020-02-13T09:53:53Z</dcterms:created>
  <dcterms:modified xsi:type="dcterms:W3CDTF">2020-02-13T10:15:20Z</dcterms:modified>
</cp:coreProperties>
</file>