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49216-4C2C-4FD1-A482-51290E22AA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9A5192-05BE-4150-842F-9AC9D9E139FC}">
      <dgm:prSet/>
      <dgm:spPr/>
      <dgm:t>
        <a:bodyPr/>
        <a:lstStyle/>
        <a:p>
          <a:r>
            <a:rPr lang="es-ES"/>
            <a:t>Max Weber (1846-1920) e gli studi sui migranti polacchi</a:t>
          </a:r>
          <a:endParaRPr lang="en-US"/>
        </a:p>
      </dgm:t>
    </dgm:pt>
    <dgm:pt modelId="{8211405F-6773-4D3C-AD9E-849F0B762F22}" type="parTrans" cxnId="{0C5875FE-50AE-4C54-B48F-C23CBB3BE017}">
      <dgm:prSet/>
      <dgm:spPr/>
      <dgm:t>
        <a:bodyPr/>
        <a:lstStyle/>
        <a:p>
          <a:endParaRPr lang="en-US"/>
        </a:p>
      </dgm:t>
    </dgm:pt>
    <dgm:pt modelId="{48674706-3A80-48A8-BF37-AC8863B54D26}" type="sibTrans" cxnId="{0C5875FE-50AE-4C54-B48F-C23CBB3BE017}">
      <dgm:prSet/>
      <dgm:spPr/>
      <dgm:t>
        <a:bodyPr/>
        <a:lstStyle/>
        <a:p>
          <a:endParaRPr lang="en-US"/>
        </a:p>
      </dgm:t>
    </dgm:pt>
    <dgm:pt modelId="{97520AAE-7C0A-4085-84FF-0B4072914F05}">
      <dgm:prSet/>
      <dgm:spPr/>
      <dgm:t>
        <a:bodyPr/>
        <a:lstStyle/>
        <a:p>
          <a:r>
            <a:rPr lang="es-ES"/>
            <a:t>La “convinzione” di appartenere a una discendenza comune</a:t>
          </a:r>
          <a:endParaRPr lang="en-US"/>
        </a:p>
      </dgm:t>
    </dgm:pt>
    <dgm:pt modelId="{F94A9BF8-2B6C-4590-9F58-32576C4468B5}" type="parTrans" cxnId="{39942E2F-F66E-4B62-9DEB-3C8CF93D763D}">
      <dgm:prSet/>
      <dgm:spPr/>
      <dgm:t>
        <a:bodyPr/>
        <a:lstStyle/>
        <a:p>
          <a:endParaRPr lang="en-US"/>
        </a:p>
      </dgm:t>
    </dgm:pt>
    <dgm:pt modelId="{7F9E1C3C-7061-489F-B767-F9891A5D1BE5}" type="sibTrans" cxnId="{39942E2F-F66E-4B62-9DEB-3C8CF93D763D}">
      <dgm:prSet/>
      <dgm:spPr/>
      <dgm:t>
        <a:bodyPr/>
        <a:lstStyle/>
        <a:p>
          <a:endParaRPr lang="en-US"/>
        </a:p>
      </dgm:t>
    </dgm:pt>
    <dgm:pt modelId="{F91E924F-D688-43DE-A56B-D5C360373E77}">
      <dgm:prSet/>
      <dgm:spPr/>
      <dgm:t>
        <a:bodyPr/>
        <a:lstStyle/>
        <a:p>
          <a:r>
            <a:rPr lang="es-ES"/>
            <a:t>Robert Ezra Park (1864-1944)</a:t>
          </a:r>
          <a:endParaRPr lang="en-US"/>
        </a:p>
      </dgm:t>
    </dgm:pt>
    <dgm:pt modelId="{231CF638-219B-45D2-BC6B-48E0A87CF9CC}" type="parTrans" cxnId="{07393F75-78C2-4C02-AA79-6DD49BCBB109}">
      <dgm:prSet/>
      <dgm:spPr/>
      <dgm:t>
        <a:bodyPr/>
        <a:lstStyle/>
        <a:p>
          <a:endParaRPr lang="en-US"/>
        </a:p>
      </dgm:t>
    </dgm:pt>
    <dgm:pt modelId="{CBC828EF-A687-4DE5-BF8A-BDE797AFD7DE}" type="sibTrans" cxnId="{07393F75-78C2-4C02-AA79-6DD49BCBB109}">
      <dgm:prSet/>
      <dgm:spPr/>
      <dgm:t>
        <a:bodyPr/>
        <a:lstStyle/>
        <a:p>
          <a:endParaRPr lang="en-US"/>
        </a:p>
      </dgm:t>
    </dgm:pt>
    <dgm:pt modelId="{7588E1EE-4A6C-4F77-9BFD-515F74DF415F}">
      <dgm:prSet/>
      <dgm:spPr/>
      <dgm:t>
        <a:bodyPr/>
        <a:lstStyle/>
        <a:p>
          <a:r>
            <a:rPr lang="es-ES"/>
            <a:t>Il legame tra coscienza razziale e conflitti urbani</a:t>
          </a:r>
          <a:endParaRPr lang="en-US"/>
        </a:p>
      </dgm:t>
    </dgm:pt>
    <dgm:pt modelId="{97FF0566-9192-4549-983E-B8723C5789B6}" type="parTrans" cxnId="{25DECD7C-A565-49CC-8BB0-97618EACEFC8}">
      <dgm:prSet/>
      <dgm:spPr/>
      <dgm:t>
        <a:bodyPr/>
        <a:lstStyle/>
        <a:p>
          <a:endParaRPr lang="en-US"/>
        </a:p>
      </dgm:t>
    </dgm:pt>
    <dgm:pt modelId="{00DC941B-2EF6-4F43-B1EA-9E69C3BBFD81}" type="sibTrans" cxnId="{25DECD7C-A565-49CC-8BB0-97618EACEFC8}">
      <dgm:prSet/>
      <dgm:spPr/>
      <dgm:t>
        <a:bodyPr/>
        <a:lstStyle/>
        <a:p>
          <a:endParaRPr lang="en-US"/>
        </a:p>
      </dgm:t>
    </dgm:pt>
    <dgm:pt modelId="{645AFFBB-2EEF-40E0-9E3D-D3BF9DB8453D}">
      <dgm:prSet/>
      <dgm:spPr/>
      <dgm:t>
        <a:bodyPr/>
        <a:lstStyle/>
        <a:p>
          <a:r>
            <a:rPr lang="es-ES"/>
            <a:t>I processi di assimilazione e il ciclo dell’integrazione</a:t>
          </a:r>
          <a:endParaRPr lang="en-US"/>
        </a:p>
      </dgm:t>
    </dgm:pt>
    <dgm:pt modelId="{0D8E8364-8F12-4A4C-A8CB-12BDF9561F4C}" type="parTrans" cxnId="{34B3D25D-62C3-4A64-800B-8E02ADD95C52}">
      <dgm:prSet/>
      <dgm:spPr/>
      <dgm:t>
        <a:bodyPr/>
        <a:lstStyle/>
        <a:p>
          <a:endParaRPr lang="en-US"/>
        </a:p>
      </dgm:t>
    </dgm:pt>
    <dgm:pt modelId="{8AA6313F-7F2B-41F2-8542-2BAD7E09D0BE}" type="sibTrans" cxnId="{34B3D25D-62C3-4A64-800B-8E02ADD95C52}">
      <dgm:prSet/>
      <dgm:spPr/>
      <dgm:t>
        <a:bodyPr/>
        <a:lstStyle/>
        <a:p>
          <a:endParaRPr lang="en-US"/>
        </a:p>
      </dgm:t>
    </dgm:pt>
    <dgm:pt modelId="{84614038-FAFD-4647-AF63-BFD2F50C3C1F}">
      <dgm:prSet/>
      <dgm:spPr/>
      <dgm:t>
        <a:bodyPr/>
        <a:lstStyle/>
        <a:p>
          <a:r>
            <a:rPr lang="es-ES"/>
            <a:t>L’idea di acculturazione</a:t>
          </a:r>
          <a:endParaRPr lang="en-US"/>
        </a:p>
      </dgm:t>
    </dgm:pt>
    <dgm:pt modelId="{AF8139F8-3319-4A70-A94C-58D98889E32B}" type="parTrans" cxnId="{9448B050-1DBD-4FBD-B71E-8112A582AB0D}">
      <dgm:prSet/>
      <dgm:spPr/>
      <dgm:t>
        <a:bodyPr/>
        <a:lstStyle/>
        <a:p>
          <a:endParaRPr lang="en-US"/>
        </a:p>
      </dgm:t>
    </dgm:pt>
    <dgm:pt modelId="{1190ED89-3798-4423-96A1-6C1422C4B5C1}" type="sibTrans" cxnId="{9448B050-1DBD-4FBD-B71E-8112A582AB0D}">
      <dgm:prSet/>
      <dgm:spPr/>
      <dgm:t>
        <a:bodyPr/>
        <a:lstStyle/>
        <a:p>
          <a:endParaRPr lang="en-US"/>
        </a:p>
      </dgm:t>
    </dgm:pt>
    <dgm:pt modelId="{C2BA9FC2-74D1-43D7-AD03-2BAB34703CD3}" type="pres">
      <dgm:prSet presAssocID="{75149216-4C2C-4FD1-A482-51290E22AA77}" presName="linear" presStyleCnt="0">
        <dgm:presLayoutVars>
          <dgm:animLvl val="lvl"/>
          <dgm:resizeHandles val="exact"/>
        </dgm:presLayoutVars>
      </dgm:prSet>
      <dgm:spPr/>
    </dgm:pt>
    <dgm:pt modelId="{2855DBAB-B69D-4F4C-A9C7-7FCFEAA82B35}" type="pres">
      <dgm:prSet presAssocID="{C59A5192-05BE-4150-842F-9AC9D9E139F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8872F9F-3975-4E5C-BBF5-055A90B45FCC}" type="pres">
      <dgm:prSet presAssocID="{48674706-3A80-48A8-BF37-AC8863B54D26}" presName="spacer" presStyleCnt="0"/>
      <dgm:spPr/>
    </dgm:pt>
    <dgm:pt modelId="{A0D44A85-D30F-4241-827C-BA7FA3774A75}" type="pres">
      <dgm:prSet presAssocID="{97520AAE-7C0A-4085-84FF-0B4072914F0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ED3F270-EF1D-401D-8FCD-8837F00AE69A}" type="pres">
      <dgm:prSet presAssocID="{7F9E1C3C-7061-489F-B767-F9891A5D1BE5}" presName="spacer" presStyleCnt="0"/>
      <dgm:spPr/>
    </dgm:pt>
    <dgm:pt modelId="{21D6F500-3FE4-4CF7-BC98-6273C42CF731}" type="pres">
      <dgm:prSet presAssocID="{F91E924F-D688-43DE-A56B-D5C360373E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2201575-F178-4613-9867-87D34C3739C1}" type="pres">
      <dgm:prSet presAssocID="{CBC828EF-A687-4DE5-BF8A-BDE797AFD7DE}" presName="spacer" presStyleCnt="0"/>
      <dgm:spPr/>
    </dgm:pt>
    <dgm:pt modelId="{2DBEB56D-7DBF-4287-8694-427C0BF14AF5}" type="pres">
      <dgm:prSet presAssocID="{7588E1EE-4A6C-4F77-9BFD-515F74DF415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A9224E5-B48B-439B-AD0E-AA32E231AD71}" type="pres">
      <dgm:prSet presAssocID="{00DC941B-2EF6-4F43-B1EA-9E69C3BBFD81}" presName="spacer" presStyleCnt="0"/>
      <dgm:spPr/>
    </dgm:pt>
    <dgm:pt modelId="{CB683CAF-60AC-4084-BDFC-AF0B127E6106}" type="pres">
      <dgm:prSet presAssocID="{645AFFBB-2EEF-40E0-9E3D-D3BF9DB845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C6490EF-D19A-428E-8500-055A0AAF7807}" type="pres">
      <dgm:prSet presAssocID="{8AA6313F-7F2B-41F2-8542-2BAD7E09D0BE}" presName="spacer" presStyleCnt="0"/>
      <dgm:spPr/>
    </dgm:pt>
    <dgm:pt modelId="{7EF33B3F-D156-46BC-BB39-936D0F1CF019}" type="pres">
      <dgm:prSet presAssocID="{84614038-FAFD-4647-AF63-BFD2F50C3C1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9942E2F-F66E-4B62-9DEB-3C8CF93D763D}" srcId="{75149216-4C2C-4FD1-A482-51290E22AA77}" destId="{97520AAE-7C0A-4085-84FF-0B4072914F05}" srcOrd="1" destOrd="0" parTransId="{F94A9BF8-2B6C-4590-9F58-32576C4468B5}" sibTransId="{7F9E1C3C-7061-489F-B767-F9891A5D1BE5}"/>
    <dgm:cxn modelId="{34B3D25D-62C3-4A64-800B-8E02ADD95C52}" srcId="{75149216-4C2C-4FD1-A482-51290E22AA77}" destId="{645AFFBB-2EEF-40E0-9E3D-D3BF9DB8453D}" srcOrd="4" destOrd="0" parTransId="{0D8E8364-8F12-4A4C-A8CB-12BDF9561F4C}" sibTransId="{8AA6313F-7F2B-41F2-8542-2BAD7E09D0BE}"/>
    <dgm:cxn modelId="{3E37DC44-CCE8-474C-8041-CB98808762B2}" type="presOf" srcId="{97520AAE-7C0A-4085-84FF-0B4072914F05}" destId="{A0D44A85-D30F-4241-827C-BA7FA3774A75}" srcOrd="0" destOrd="0" presId="urn:microsoft.com/office/officeart/2005/8/layout/vList2"/>
    <dgm:cxn modelId="{9448B050-1DBD-4FBD-B71E-8112A582AB0D}" srcId="{75149216-4C2C-4FD1-A482-51290E22AA77}" destId="{84614038-FAFD-4647-AF63-BFD2F50C3C1F}" srcOrd="5" destOrd="0" parTransId="{AF8139F8-3319-4A70-A94C-58D98889E32B}" sibTransId="{1190ED89-3798-4423-96A1-6C1422C4B5C1}"/>
    <dgm:cxn modelId="{07393F75-78C2-4C02-AA79-6DD49BCBB109}" srcId="{75149216-4C2C-4FD1-A482-51290E22AA77}" destId="{F91E924F-D688-43DE-A56B-D5C360373E77}" srcOrd="2" destOrd="0" parTransId="{231CF638-219B-45D2-BC6B-48E0A87CF9CC}" sibTransId="{CBC828EF-A687-4DE5-BF8A-BDE797AFD7DE}"/>
    <dgm:cxn modelId="{25DECD7C-A565-49CC-8BB0-97618EACEFC8}" srcId="{75149216-4C2C-4FD1-A482-51290E22AA77}" destId="{7588E1EE-4A6C-4F77-9BFD-515F74DF415F}" srcOrd="3" destOrd="0" parTransId="{97FF0566-9192-4549-983E-B8723C5789B6}" sibTransId="{00DC941B-2EF6-4F43-B1EA-9E69C3BBFD81}"/>
    <dgm:cxn modelId="{1889CC83-DCE6-4D24-BD85-DEFD720F31CC}" type="presOf" srcId="{7588E1EE-4A6C-4F77-9BFD-515F74DF415F}" destId="{2DBEB56D-7DBF-4287-8694-427C0BF14AF5}" srcOrd="0" destOrd="0" presId="urn:microsoft.com/office/officeart/2005/8/layout/vList2"/>
    <dgm:cxn modelId="{76F6A792-CCFD-4DE2-A61A-35AF3334AFC7}" type="presOf" srcId="{645AFFBB-2EEF-40E0-9E3D-D3BF9DB8453D}" destId="{CB683CAF-60AC-4084-BDFC-AF0B127E6106}" srcOrd="0" destOrd="0" presId="urn:microsoft.com/office/officeart/2005/8/layout/vList2"/>
    <dgm:cxn modelId="{2241FEAF-DB94-4714-ACEA-8BD2F2B86ADA}" type="presOf" srcId="{C59A5192-05BE-4150-842F-9AC9D9E139FC}" destId="{2855DBAB-B69D-4F4C-A9C7-7FCFEAA82B35}" srcOrd="0" destOrd="0" presId="urn:microsoft.com/office/officeart/2005/8/layout/vList2"/>
    <dgm:cxn modelId="{13ABDAB3-CF29-4FF6-B684-897FA80DE606}" type="presOf" srcId="{F91E924F-D688-43DE-A56B-D5C360373E77}" destId="{21D6F500-3FE4-4CF7-BC98-6273C42CF731}" srcOrd="0" destOrd="0" presId="urn:microsoft.com/office/officeart/2005/8/layout/vList2"/>
    <dgm:cxn modelId="{AB7B36CC-DF90-47F1-8D49-2E2881C32DE2}" type="presOf" srcId="{75149216-4C2C-4FD1-A482-51290E22AA77}" destId="{C2BA9FC2-74D1-43D7-AD03-2BAB34703CD3}" srcOrd="0" destOrd="0" presId="urn:microsoft.com/office/officeart/2005/8/layout/vList2"/>
    <dgm:cxn modelId="{67F2AFD6-53DA-471C-9133-B2E0A19476B6}" type="presOf" srcId="{84614038-FAFD-4647-AF63-BFD2F50C3C1F}" destId="{7EF33B3F-D156-46BC-BB39-936D0F1CF019}" srcOrd="0" destOrd="0" presId="urn:microsoft.com/office/officeart/2005/8/layout/vList2"/>
    <dgm:cxn modelId="{0C5875FE-50AE-4C54-B48F-C23CBB3BE017}" srcId="{75149216-4C2C-4FD1-A482-51290E22AA77}" destId="{C59A5192-05BE-4150-842F-9AC9D9E139FC}" srcOrd="0" destOrd="0" parTransId="{8211405F-6773-4D3C-AD9E-849F0B762F22}" sibTransId="{48674706-3A80-48A8-BF37-AC8863B54D26}"/>
    <dgm:cxn modelId="{B235620B-5500-43F4-B02E-EE9813037F18}" type="presParOf" srcId="{C2BA9FC2-74D1-43D7-AD03-2BAB34703CD3}" destId="{2855DBAB-B69D-4F4C-A9C7-7FCFEAA82B35}" srcOrd="0" destOrd="0" presId="urn:microsoft.com/office/officeart/2005/8/layout/vList2"/>
    <dgm:cxn modelId="{C6132437-DA5D-484C-972C-3319F825EEB4}" type="presParOf" srcId="{C2BA9FC2-74D1-43D7-AD03-2BAB34703CD3}" destId="{B8872F9F-3975-4E5C-BBF5-055A90B45FCC}" srcOrd="1" destOrd="0" presId="urn:microsoft.com/office/officeart/2005/8/layout/vList2"/>
    <dgm:cxn modelId="{41AFE7B7-41FA-4FC7-BA31-580A1DAAA50A}" type="presParOf" srcId="{C2BA9FC2-74D1-43D7-AD03-2BAB34703CD3}" destId="{A0D44A85-D30F-4241-827C-BA7FA3774A75}" srcOrd="2" destOrd="0" presId="urn:microsoft.com/office/officeart/2005/8/layout/vList2"/>
    <dgm:cxn modelId="{0370676A-F1FE-49EC-AFB2-79121B49B71D}" type="presParOf" srcId="{C2BA9FC2-74D1-43D7-AD03-2BAB34703CD3}" destId="{8ED3F270-EF1D-401D-8FCD-8837F00AE69A}" srcOrd="3" destOrd="0" presId="urn:microsoft.com/office/officeart/2005/8/layout/vList2"/>
    <dgm:cxn modelId="{A07E3860-8E8A-4103-B96F-839A778C762A}" type="presParOf" srcId="{C2BA9FC2-74D1-43D7-AD03-2BAB34703CD3}" destId="{21D6F500-3FE4-4CF7-BC98-6273C42CF731}" srcOrd="4" destOrd="0" presId="urn:microsoft.com/office/officeart/2005/8/layout/vList2"/>
    <dgm:cxn modelId="{D84C3A56-53AD-478A-AB0E-1309EA831502}" type="presParOf" srcId="{C2BA9FC2-74D1-43D7-AD03-2BAB34703CD3}" destId="{22201575-F178-4613-9867-87D34C3739C1}" srcOrd="5" destOrd="0" presId="urn:microsoft.com/office/officeart/2005/8/layout/vList2"/>
    <dgm:cxn modelId="{C1E15D5D-C52A-43E6-A44B-4A590EAEEED9}" type="presParOf" srcId="{C2BA9FC2-74D1-43D7-AD03-2BAB34703CD3}" destId="{2DBEB56D-7DBF-4287-8694-427C0BF14AF5}" srcOrd="6" destOrd="0" presId="urn:microsoft.com/office/officeart/2005/8/layout/vList2"/>
    <dgm:cxn modelId="{99119943-823C-4BA2-9238-027571859BD3}" type="presParOf" srcId="{C2BA9FC2-74D1-43D7-AD03-2BAB34703CD3}" destId="{EA9224E5-B48B-439B-AD0E-AA32E231AD71}" srcOrd="7" destOrd="0" presId="urn:microsoft.com/office/officeart/2005/8/layout/vList2"/>
    <dgm:cxn modelId="{CEAFFBC8-A34E-40B8-9762-AD702EFD78D5}" type="presParOf" srcId="{C2BA9FC2-74D1-43D7-AD03-2BAB34703CD3}" destId="{CB683CAF-60AC-4084-BDFC-AF0B127E6106}" srcOrd="8" destOrd="0" presId="urn:microsoft.com/office/officeart/2005/8/layout/vList2"/>
    <dgm:cxn modelId="{380D9032-A3C9-411E-8FF6-8589C6750302}" type="presParOf" srcId="{C2BA9FC2-74D1-43D7-AD03-2BAB34703CD3}" destId="{3C6490EF-D19A-428E-8500-055A0AAF7807}" srcOrd="9" destOrd="0" presId="urn:microsoft.com/office/officeart/2005/8/layout/vList2"/>
    <dgm:cxn modelId="{61E7526C-10F0-49C6-8996-863B97F854B9}" type="presParOf" srcId="{C2BA9FC2-74D1-43D7-AD03-2BAB34703CD3}" destId="{7EF33B3F-D156-46BC-BB39-936D0F1CF01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6BDAF-6E80-4900-B9B2-164DB1164D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394F5A-2025-461E-81C8-25E4F383DF71}">
      <dgm:prSet/>
      <dgm:spPr/>
      <dgm:t>
        <a:bodyPr/>
        <a:lstStyle/>
        <a:p>
          <a:r>
            <a:rPr lang="es-ES"/>
            <a:t>W.E.B. Du Bois (1868-1963)</a:t>
          </a:r>
          <a:endParaRPr lang="en-US"/>
        </a:p>
      </dgm:t>
    </dgm:pt>
    <dgm:pt modelId="{50EF585E-DC27-44C4-9780-7999D02E6A36}" type="parTrans" cxnId="{782B9F5E-F3E2-41A0-9FB8-CC2FEE5DB3E9}">
      <dgm:prSet/>
      <dgm:spPr/>
      <dgm:t>
        <a:bodyPr/>
        <a:lstStyle/>
        <a:p>
          <a:endParaRPr lang="en-US"/>
        </a:p>
      </dgm:t>
    </dgm:pt>
    <dgm:pt modelId="{71C51412-78DA-4653-BC98-9BE6C27CD04E}" type="sibTrans" cxnId="{782B9F5E-F3E2-41A0-9FB8-CC2FEE5DB3E9}">
      <dgm:prSet/>
      <dgm:spPr/>
      <dgm:t>
        <a:bodyPr/>
        <a:lstStyle/>
        <a:p>
          <a:endParaRPr lang="en-US"/>
        </a:p>
      </dgm:t>
    </dgm:pt>
    <dgm:pt modelId="{78628AB6-C2CF-4F9C-B5D6-089B737E2248}">
      <dgm:prSet/>
      <dgm:spPr/>
      <dgm:t>
        <a:bodyPr/>
        <a:lstStyle/>
        <a:p>
          <a:r>
            <a:rPr lang="es-ES"/>
            <a:t>Uno studioso attivista, metodi di ricerca innovativi</a:t>
          </a:r>
          <a:endParaRPr lang="en-US"/>
        </a:p>
      </dgm:t>
    </dgm:pt>
    <dgm:pt modelId="{9BA86162-863B-4D42-B06B-C324C531D26E}" type="parTrans" cxnId="{19F92F62-8C91-46A1-AA40-E4C6B197C653}">
      <dgm:prSet/>
      <dgm:spPr/>
      <dgm:t>
        <a:bodyPr/>
        <a:lstStyle/>
        <a:p>
          <a:endParaRPr lang="en-US"/>
        </a:p>
      </dgm:t>
    </dgm:pt>
    <dgm:pt modelId="{5B451FA2-1455-4906-865F-B9A170254F93}" type="sibTrans" cxnId="{19F92F62-8C91-46A1-AA40-E4C6B197C653}">
      <dgm:prSet/>
      <dgm:spPr/>
      <dgm:t>
        <a:bodyPr/>
        <a:lstStyle/>
        <a:p>
          <a:endParaRPr lang="en-US"/>
        </a:p>
      </dgm:t>
    </dgm:pt>
    <dgm:pt modelId="{724A656F-BF87-4D9E-8B0A-5EFAAC17D8C5}">
      <dgm:prSet/>
      <dgm:spPr/>
      <dgm:t>
        <a:bodyPr/>
        <a:lstStyle/>
        <a:p>
          <a:r>
            <a:rPr lang="es-ES"/>
            <a:t>Rifiuto del darwinismo sociale</a:t>
          </a:r>
          <a:endParaRPr lang="en-US"/>
        </a:p>
      </dgm:t>
    </dgm:pt>
    <dgm:pt modelId="{79FC384D-18B5-490E-8F4D-6F26941D529E}" type="parTrans" cxnId="{3F307C03-C3AC-42BE-9402-A7A05D0CD1DC}">
      <dgm:prSet/>
      <dgm:spPr/>
      <dgm:t>
        <a:bodyPr/>
        <a:lstStyle/>
        <a:p>
          <a:endParaRPr lang="en-US"/>
        </a:p>
      </dgm:t>
    </dgm:pt>
    <dgm:pt modelId="{7E34D949-CEFD-4CCC-A9BF-C2C3A5573E49}" type="sibTrans" cxnId="{3F307C03-C3AC-42BE-9402-A7A05D0CD1DC}">
      <dgm:prSet/>
      <dgm:spPr/>
      <dgm:t>
        <a:bodyPr/>
        <a:lstStyle/>
        <a:p>
          <a:endParaRPr lang="en-US"/>
        </a:p>
      </dgm:t>
    </dgm:pt>
    <dgm:pt modelId="{2F47075D-6A44-42A0-A8B3-BB87F799F81E}">
      <dgm:prSet/>
      <dgm:spPr/>
      <dgm:t>
        <a:bodyPr/>
        <a:lstStyle/>
        <a:p>
          <a:r>
            <a:rPr lang="es-ES"/>
            <a:t>L’idea di “doppia coscienza” </a:t>
          </a:r>
          <a:endParaRPr lang="en-US"/>
        </a:p>
      </dgm:t>
    </dgm:pt>
    <dgm:pt modelId="{332179D2-46D1-4E45-93DB-086D5072A690}" type="parTrans" cxnId="{1A549DC2-357A-4637-867B-F6C3A98F357F}">
      <dgm:prSet/>
      <dgm:spPr/>
      <dgm:t>
        <a:bodyPr/>
        <a:lstStyle/>
        <a:p>
          <a:endParaRPr lang="en-US"/>
        </a:p>
      </dgm:t>
    </dgm:pt>
    <dgm:pt modelId="{E7CCF139-0ECB-4054-A7A1-BEE3121035BE}" type="sibTrans" cxnId="{1A549DC2-357A-4637-867B-F6C3A98F357F}">
      <dgm:prSet/>
      <dgm:spPr/>
      <dgm:t>
        <a:bodyPr/>
        <a:lstStyle/>
        <a:p>
          <a:endParaRPr lang="en-US"/>
        </a:p>
      </dgm:t>
    </dgm:pt>
    <dgm:pt modelId="{4421DEE3-ED8F-4523-A565-078AB8D0A0B7}">
      <dgm:prSet/>
      <dgm:spPr/>
      <dgm:t>
        <a:bodyPr/>
        <a:lstStyle/>
        <a:p>
          <a:r>
            <a:rPr lang="es-ES"/>
            <a:t>Il recupero delle radici cultural</a:t>
          </a:r>
          <a:endParaRPr lang="en-US"/>
        </a:p>
      </dgm:t>
    </dgm:pt>
    <dgm:pt modelId="{95C42200-A64F-4F58-92D4-4F050335F13E}" type="parTrans" cxnId="{C0CBD726-632B-414B-B07A-3493FD7673E7}">
      <dgm:prSet/>
      <dgm:spPr/>
      <dgm:t>
        <a:bodyPr/>
        <a:lstStyle/>
        <a:p>
          <a:endParaRPr lang="en-US"/>
        </a:p>
      </dgm:t>
    </dgm:pt>
    <dgm:pt modelId="{0BD768D0-B6D0-4A06-9B68-93076503A2C5}" type="sibTrans" cxnId="{C0CBD726-632B-414B-B07A-3493FD7673E7}">
      <dgm:prSet/>
      <dgm:spPr/>
      <dgm:t>
        <a:bodyPr/>
        <a:lstStyle/>
        <a:p>
          <a:endParaRPr lang="en-US"/>
        </a:p>
      </dgm:t>
    </dgm:pt>
    <dgm:pt modelId="{98FF33EE-22AF-45AE-9A4A-8A2373A78B4B}">
      <dgm:prSet/>
      <dgm:spPr/>
      <dgm:t>
        <a:bodyPr/>
        <a:lstStyle/>
        <a:p>
          <a:r>
            <a:rPr lang="es-ES"/>
            <a:t>La mostra fotografica di Parigi del 1900, la Conferenza Panafricana di Parigi (1919)</a:t>
          </a:r>
          <a:endParaRPr lang="en-US"/>
        </a:p>
      </dgm:t>
    </dgm:pt>
    <dgm:pt modelId="{3C2E6FCC-15C7-4386-A4E3-E72B32104D79}" type="parTrans" cxnId="{4E92E53E-6FFD-457B-AD08-B8351C652171}">
      <dgm:prSet/>
      <dgm:spPr/>
      <dgm:t>
        <a:bodyPr/>
        <a:lstStyle/>
        <a:p>
          <a:endParaRPr lang="en-US"/>
        </a:p>
      </dgm:t>
    </dgm:pt>
    <dgm:pt modelId="{B1816069-6C7D-41B9-AF5B-DE554727964A}" type="sibTrans" cxnId="{4E92E53E-6FFD-457B-AD08-B8351C652171}">
      <dgm:prSet/>
      <dgm:spPr/>
      <dgm:t>
        <a:bodyPr/>
        <a:lstStyle/>
        <a:p>
          <a:endParaRPr lang="en-US"/>
        </a:p>
      </dgm:t>
    </dgm:pt>
    <dgm:pt modelId="{FA3A992B-53D7-4C94-8B2B-D4E584ED8E65}">
      <dgm:prSet/>
      <dgm:spPr/>
      <dgm:t>
        <a:bodyPr/>
        <a:lstStyle/>
        <a:p>
          <a:r>
            <a:rPr lang="es-ES"/>
            <a:t>La “linea del colore” </a:t>
          </a:r>
          <a:endParaRPr lang="en-US"/>
        </a:p>
      </dgm:t>
    </dgm:pt>
    <dgm:pt modelId="{362AFF96-9986-4150-A300-509FBD362E6D}" type="parTrans" cxnId="{B9697EA8-ACD4-41E1-9AE9-A5402F4A10AD}">
      <dgm:prSet/>
      <dgm:spPr/>
      <dgm:t>
        <a:bodyPr/>
        <a:lstStyle/>
        <a:p>
          <a:endParaRPr lang="en-US"/>
        </a:p>
      </dgm:t>
    </dgm:pt>
    <dgm:pt modelId="{AFC933F8-406B-4966-A4B4-1A6A034F80B9}" type="sibTrans" cxnId="{B9697EA8-ACD4-41E1-9AE9-A5402F4A10AD}">
      <dgm:prSet/>
      <dgm:spPr/>
      <dgm:t>
        <a:bodyPr/>
        <a:lstStyle/>
        <a:p>
          <a:endParaRPr lang="en-US"/>
        </a:p>
      </dgm:t>
    </dgm:pt>
    <dgm:pt modelId="{6AC2F8B5-3688-4B9A-91CE-F900F6CD33AB}" type="pres">
      <dgm:prSet presAssocID="{1106BDAF-6E80-4900-B9B2-164DB1164D61}" presName="linear" presStyleCnt="0">
        <dgm:presLayoutVars>
          <dgm:animLvl val="lvl"/>
          <dgm:resizeHandles val="exact"/>
        </dgm:presLayoutVars>
      </dgm:prSet>
      <dgm:spPr/>
    </dgm:pt>
    <dgm:pt modelId="{B8E56345-B3F5-4D38-9329-B958D71DF049}" type="pres">
      <dgm:prSet presAssocID="{AA394F5A-2025-461E-81C8-25E4F383DF7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3BBE349-5933-48E2-B2B0-C92810CAFECB}" type="pres">
      <dgm:prSet presAssocID="{71C51412-78DA-4653-BC98-9BE6C27CD04E}" presName="spacer" presStyleCnt="0"/>
      <dgm:spPr/>
    </dgm:pt>
    <dgm:pt modelId="{EEEA3872-16ED-463A-8AC6-0118414CDD64}" type="pres">
      <dgm:prSet presAssocID="{78628AB6-C2CF-4F9C-B5D6-089B737E224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90F9562-B9F1-4406-AA99-F3900BD70493}" type="pres">
      <dgm:prSet presAssocID="{5B451FA2-1455-4906-865F-B9A170254F93}" presName="spacer" presStyleCnt="0"/>
      <dgm:spPr/>
    </dgm:pt>
    <dgm:pt modelId="{B2EFF9AA-CA69-4F19-A5C5-AF76BB06DC51}" type="pres">
      <dgm:prSet presAssocID="{724A656F-BF87-4D9E-8B0A-5EFAAC17D8C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E70C36-260D-4AB0-BD9C-5620CB4CDE1C}" type="pres">
      <dgm:prSet presAssocID="{7E34D949-CEFD-4CCC-A9BF-C2C3A5573E49}" presName="spacer" presStyleCnt="0"/>
      <dgm:spPr/>
    </dgm:pt>
    <dgm:pt modelId="{D6C11FC6-943D-4A7A-910F-BF4117FC809D}" type="pres">
      <dgm:prSet presAssocID="{2F47075D-6A44-42A0-A8B3-BB87F799F81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E18229F-52AA-448F-B27A-5596AB0BFEF2}" type="pres">
      <dgm:prSet presAssocID="{E7CCF139-0ECB-4054-A7A1-BEE3121035BE}" presName="spacer" presStyleCnt="0"/>
      <dgm:spPr/>
    </dgm:pt>
    <dgm:pt modelId="{2C497130-97AB-4CBB-89E4-385D3E669EA7}" type="pres">
      <dgm:prSet presAssocID="{4421DEE3-ED8F-4523-A565-078AB8D0A0B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99684CD-8643-48DB-9FA0-39A55FA98C8C}" type="pres">
      <dgm:prSet presAssocID="{0BD768D0-B6D0-4A06-9B68-93076503A2C5}" presName="spacer" presStyleCnt="0"/>
      <dgm:spPr/>
    </dgm:pt>
    <dgm:pt modelId="{0CF79B68-5AE5-4BBA-85F9-FB37BC591818}" type="pres">
      <dgm:prSet presAssocID="{98FF33EE-22AF-45AE-9A4A-8A2373A78B4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C0BB562-CF69-48D0-8A23-CEF77D8C64DC}" type="pres">
      <dgm:prSet presAssocID="{B1816069-6C7D-41B9-AF5B-DE554727964A}" presName="spacer" presStyleCnt="0"/>
      <dgm:spPr/>
    </dgm:pt>
    <dgm:pt modelId="{F9DD5EEB-65FB-437C-9A3C-4E7B97334683}" type="pres">
      <dgm:prSet presAssocID="{FA3A992B-53D7-4C94-8B2B-D4E584ED8E6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F307C03-C3AC-42BE-9402-A7A05D0CD1DC}" srcId="{1106BDAF-6E80-4900-B9B2-164DB1164D61}" destId="{724A656F-BF87-4D9E-8B0A-5EFAAC17D8C5}" srcOrd="2" destOrd="0" parTransId="{79FC384D-18B5-490E-8F4D-6F26941D529E}" sibTransId="{7E34D949-CEFD-4CCC-A9BF-C2C3A5573E49}"/>
    <dgm:cxn modelId="{83172324-927A-4EE5-B2D5-3554C8875397}" type="presOf" srcId="{AA394F5A-2025-461E-81C8-25E4F383DF71}" destId="{B8E56345-B3F5-4D38-9329-B958D71DF049}" srcOrd="0" destOrd="0" presId="urn:microsoft.com/office/officeart/2005/8/layout/vList2"/>
    <dgm:cxn modelId="{C0CBD726-632B-414B-B07A-3493FD7673E7}" srcId="{1106BDAF-6E80-4900-B9B2-164DB1164D61}" destId="{4421DEE3-ED8F-4523-A565-078AB8D0A0B7}" srcOrd="4" destOrd="0" parTransId="{95C42200-A64F-4F58-92D4-4F050335F13E}" sibTransId="{0BD768D0-B6D0-4A06-9B68-93076503A2C5}"/>
    <dgm:cxn modelId="{4E92E53E-6FFD-457B-AD08-B8351C652171}" srcId="{1106BDAF-6E80-4900-B9B2-164DB1164D61}" destId="{98FF33EE-22AF-45AE-9A4A-8A2373A78B4B}" srcOrd="5" destOrd="0" parTransId="{3C2E6FCC-15C7-4386-A4E3-E72B32104D79}" sibTransId="{B1816069-6C7D-41B9-AF5B-DE554727964A}"/>
    <dgm:cxn modelId="{782B9F5E-F3E2-41A0-9FB8-CC2FEE5DB3E9}" srcId="{1106BDAF-6E80-4900-B9B2-164DB1164D61}" destId="{AA394F5A-2025-461E-81C8-25E4F383DF71}" srcOrd="0" destOrd="0" parTransId="{50EF585E-DC27-44C4-9780-7999D02E6A36}" sibTransId="{71C51412-78DA-4653-BC98-9BE6C27CD04E}"/>
    <dgm:cxn modelId="{19F92F62-8C91-46A1-AA40-E4C6B197C653}" srcId="{1106BDAF-6E80-4900-B9B2-164DB1164D61}" destId="{78628AB6-C2CF-4F9C-B5D6-089B737E2248}" srcOrd="1" destOrd="0" parTransId="{9BA86162-863B-4D42-B06B-C324C531D26E}" sibTransId="{5B451FA2-1455-4906-865F-B9A170254F93}"/>
    <dgm:cxn modelId="{828D864E-062D-4C91-9DBE-2B2372B3A675}" type="presOf" srcId="{98FF33EE-22AF-45AE-9A4A-8A2373A78B4B}" destId="{0CF79B68-5AE5-4BBA-85F9-FB37BC591818}" srcOrd="0" destOrd="0" presId="urn:microsoft.com/office/officeart/2005/8/layout/vList2"/>
    <dgm:cxn modelId="{B1F1C470-5355-4C75-A5C3-B97A06CE47FA}" type="presOf" srcId="{FA3A992B-53D7-4C94-8B2B-D4E584ED8E65}" destId="{F9DD5EEB-65FB-437C-9A3C-4E7B97334683}" srcOrd="0" destOrd="0" presId="urn:microsoft.com/office/officeart/2005/8/layout/vList2"/>
    <dgm:cxn modelId="{5149D771-3CD2-4540-8AC1-F91AFE0491A4}" type="presOf" srcId="{1106BDAF-6E80-4900-B9B2-164DB1164D61}" destId="{6AC2F8B5-3688-4B9A-91CE-F900F6CD33AB}" srcOrd="0" destOrd="0" presId="urn:microsoft.com/office/officeart/2005/8/layout/vList2"/>
    <dgm:cxn modelId="{8FD28781-28A1-4206-AD4A-8C60754DE539}" type="presOf" srcId="{724A656F-BF87-4D9E-8B0A-5EFAAC17D8C5}" destId="{B2EFF9AA-CA69-4F19-A5C5-AF76BB06DC51}" srcOrd="0" destOrd="0" presId="urn:microsoft.com/office/officeart/2005/8/layout/vList2"/>
    <dgm:cxn modelId="{B9697EA8-ACD4-41E1-9AE9-A5402F4A10AD}" srcId="{1106BDAF-6E80-4900-B9B2-164DB1164D61}" destId="{FA3A992B-53D7-4C94-8B2B-D4E584ED8E65}" srcOrd="6" destOrd="0" parTransId="{362AFF96-9986-4150-A300-509FBD362E6D}" sibTransId="{AFC933F8-406B-4966-A4B4-1A6A034F80B9}"/>
    <dgm:cxn modelId="{1A549DC2-357A-4637-867B-F6C3A98F357F}" srcId="{1106BDAF-6E80-4900-B9B2-164DB1164D61}" destId="{2F47075D-6A44-42A0-A8B3-BB87F799F81E}" srcOrd="3" destOrd="0" parTransId="{332179D2-46D1-4E45-93DB-086D5072A690}" sibTransId="{E7CCF139-0ECB-4054-A7A1-BEE3121035BE}"/>
    <dgm:cxn modelId="{DBA07FD7-F472-48CE-9B9C-622E0D3E10F1}" type="presOf" srcId="{78628AB6-C2CF-4F9C-B5D6-089B737E2248}" destId="{EEEA3872-16ED-463A-8AC6-0118414CDD64}" srcOrd="0" destOrd="0" presId="urn:microsoft.com/office/officeart/2005/8/layout/vList2"/>
    <dgm:cxn modelId="{20D95DDF-C0A3-41EB-B515-F78D0ADF05D6}" type="presOf" srcId="{4421DEE3-ED8F-4523-A565-078AB8D0A0B7}" destId="{2C497130-97AB-4CBB-89E4-385D3E669EA7}" srcOrd="0" destOrd="0" presId="urn:microsoft.com/office/officeart/2005/8/layout/vList2"/>
    <dgm:cxn modelId="{7ED8C1FA-E8D7-4C60-A4CE-B94E17A80A48}" type="presOf" srcId="{2F47075D-6A44-42A0-A8B3-BB87F799F81E}" destId="{D6C11FC6-943D-4A7A-910F-BF4117FC809D}" srcOrd="0" destOrd="0" presId="urn:microsoft.com/office/officeart/2005/8/layout/vList2"/>
    <dgm:cxn modelId="{6E76B8C8-90EE-42E9-9561-767B7DD877EA}" type="presParOf" srcId="{6AC2F8B5-3688-4B9A-91CE-F900F6CD33AB}" destId="{B8E56345-B3F5-4D38-9329-B958D71DF049}" srcOrd="0" destOrd="0" presId="urn:microsoft.com/office/officeart/2005/8/layout/vList2"/>
    <dgm:cxn modelId="{4165083B-96C7-4623-9391-52EA736123DE}" type="presParOf" srcId="{6AC2F8B5-3688-4B9A-91CE-F900F6CD33AB}" destId="{33BBE349-5933-48E2-B2B0-C92810CAFECB}" srcOrd="1" destOrd="0" presId="urn:microsoft.com/office/officeart/2005/8/layout/vList2"/>
    <dgm:cxn modelId="{8B4A0149-ECC9-4083-957C-946B5C4CA379}" type="presParOf" srcId="{6AC2F8B5-3688-4B9A-91CE-F900F6CD33AB}" destId="{EEEA3872-16ED-463A-8AC6-0118414CDD64}" srcOrd="2" destOrd="0" presId="urn:microsoft.com/office/officeart/2005/8/layout/vList2"/>
    <dgm:cxn modelId="{E50EE76E-514B-463D-B116-93856886A513}" type="presParOf" srcId="{6AC2F8B5-3688-4B9A-91CE-F900F6CD33AB}" destId="{290F9562-B9F1-4406-AA99-F3900BD70493}" srcOrd="3" destOrd="0" presId="urn:microsoft.com/office/officeart/2005/8/layout/vList2"/>
    <dgm:cxn modelId="{DB7DF5F7-E5E5-4582-B5FD-B391123FE264}" type="presParOf" srcId="{6AC2F8B5-3688-4B9A-91CE-F900F6CD33AB}" destId="{B2EFF9AA-CA69-4F19-A5C5-AF76BB06DC51}" srcOrd="4" destOrd="0" presId="urn:microsoft.com/office/officeart/2005/8/layout/vList2"/>
    <dgm:cxn modelId="{524194B4-1F8A-4873-B7BA-7A6FEB80CD03}" type="presParOf" srcId="{6AC2F8B5-3688-4B9A-91CE-F900F6CD33AB}" destId="{98E70C36-260D-4AB0-BD9C-5620CB4CDE1C}" srcOrd="5" destOrd="0" presId="urn:microsoft.com/office/officeart/2005/8/layout/vList2"/>
    <dgm:cxn modelId="{C72AEA12-3E48-4E78-A155-31EC021A5C15}" type="presParOf" srcId="{6AC2F8B5-3688-4B9A-91CE-F900F6CD33AB}" destId="{D6C11FC6-943D-4A7A-910F-BF4117FC809D}" srcOrd="6" destOrd="0" presId="urn:microsoft.com/office/officeart/2005/8/layout/vList2"/>
    <dgm:cxn modelId="{46B06E51-5994-4BFA-A374-DAB31424628B}" type="presParOf" srcId="{6AC2F8B5-3688-4B9A-91CE-F900F6CD33AB}" destId="{EE18229F-52AA-448F-B27A-5596AB0BFEF2}" srcOrd="7" destOrd="0" presId="urn:microsoft.com/office/officeart/2005/8/layout/vList2"/>
    <dgm:cxn modelId="{A28C6DE5-DC15-45E5-948C-00593195C98D}" type="presParOf" srcId="{6AC2F8B5-3688-4B9A-91CE-F900F6CD33AB}" destId="{2C497130-97AB-4CBB-89E4-385D3E669EA7}" srcOrd="8" destOrd="0" presId="urn:microsoft.com/office/officeart/2005/8/layout/vList2"/>
    <dgm:cxn modelId="{B27D0579-30D9-40D4-9D68-2735B6DB2C33}" type="presParOf" srcId="{6AC2F8B5-3688-4B9A-91CE-F900F6CD33AB}" destId="{A99684CD-8643-48DB-9FA0-39A55FA98C8C}" srcOrd="9" destOrd="0" presId="urn:microsoft.com/office/officeart/2005/8/layout/vList2"/>
    <dgm:cxn modelId="{EF655B9C-2DA3-4A3E-8D21-535AB11FF1EF}" type="presParOf" srcId="{6AC2F8B5-3688-4B9A-91CE-F900F6CD33AB}" destId="{0CF79B68-5AE5-4BBA-85F9-FB37BC591818}" srcOrd="10" destOrd="0" presId="urn:microsoft.com/office/officeart/2005/8/layout/vList2"/>
    <dgm:cxn modelId="{9C3AB85D-7C1C-4B70-AEE7-CDC5EBFAE90A}" type="presParOf" srcId="{6AC2F8B5-3688-4B9A-91CE-F900F6CD33AB}" destId="{4C0BB562-CF69-48D0-8A23-CEF77D8C64DC}" srcOrd="11" destOrd="0" presId="urn:microsoft.com/office/officeart/2005/8/layout/vList2"/>
    <dgm:cxn modelId="{D4861A86-E1CC-4D43-80CA-30FCAAC3A2DE}" type="presParOf" srcId="{6AC2F8B5-3688-4B9A-91CE-F900F6CD33AB}" destId="{F9DD5EEB-65FB-437C-9A3C-4E7B9733468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B4090-4CC4-41D1-A605-2FA02CA1B05D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C750373-0569-4D72-8AD8-794E0B70273B}">
      <dgm:prSet/>
      <dgm:spPr/>
      <dgm:t>
        <a:bodyPr/>
        <a:lstStyle/>
        <a:p>
          <a:r>
            <a:rPr lang="es-ES"/>
            <a:t>Sojourner Truth (1797-1883)</a:t>
          </a:r>
          <a:endParaRPr lang="en-US"/>
        </a:p>
      </dgm:t>
    </dgm:pt>
    <dgm:pt modelId="{7DDAD54E-1CE8-4267-A8C1-BB54E9642B2E}" type="parTrans" cxnId="{CFA0A970-DC5C-4CF2-8F7A-81881587EC0B}">
      <dgm:prSet/>
      <dgm:spPr/>
      <dgm:t>
        <a:bodyPr/>
        <a:lstStyle/>
        <a:p>
          <a:endParaRPr lang="en-US"/>
        </a:p>
      </dgm:t>
    </dgm:pt>
    <dgm:pt modelId="{B3B462FA-F0FE-4A51-A4F4-770C275439F8}" type="sibTrans" cxnId="{CFA0A970-DC5C-4CF2-8F7A-81881587EC0B}">
      <dgm:prSet/>
      <dgm:spPr/>
      <dgm:t>
        <a:bodyPr/>
        <a:lstStyle/>
        <a:p>
          <a:endParaRPr lang="en-US"/>
        </a:p>
      </dgm:t>
    </dgm:pt>
    <dgm:pt modelId="{454AE388-2665-43AD-AA5D-757C3256A679}">
      <dgm:prSet/>
      <dgm:spPr/>
      <dgm:t>
        <a:bodyPr/>
        <a:lstStyle/>
        <a:p>
          <a:r>
            <a:rPr lang="es-ES"/>
            <a:t>La voce delle donne nere nella lotta abolizionista</a:t>
          </a:r>
          <a:endParaRPr lang="en-US"/>
        </a:p>
      </dgm:t>
    </dgm:pt>
    <dgm:pt modelId="{9FDD89C5-5BFD-4565-AE7E-CD6F89D265D3}" type="parTrans" cxnId="{7689CBB5-D52B-4032-A2F1-9029ADDAC105}">
      <dgm:prSet/>
      <dgm:spPr/>
      <dgm:t>
        <a:bodyPr/>
        <a:lstStyle/>
        <a:p>
          <a:endParaRPr lang="en-US"/>
        </a:p>
      </dgm:t>
    </dgm:pt>
    <dgm:pt modelId="{B7B8733F-CC12-4004-B762-4C5BE15F47E8}" type="sibTrans" cxnId="{7689CBB5-D52B-4032-A2F1-9029ADDAC105}">
      <dgm:prSet/>
      <dgm:spPr/>
      <dgm:t>
        <a:bodyPr/>
        <a:lstStyle/>
        <a:p>
          <a:endParaRPr lang="en-US"/>
        </a:p>
      </dgm:t>
    </dgm:pt>
    <dgm:pt modelId="{6AD5DE52-185A-457C-9B87-ED1E8D863C78}">
      <dgm:prSet/>
      <dgm:spPr/>
      <dgm:t>
        <a:bodyPr/>
        <a:lstStyle/>
        <a:p>
          <a:r>
            <a:rPr lang="es-ES"/>
            <a:t>Anna Julia Cooper (1858-1964)</a:t>
          </a:r>
          <a:endParaRPr lang="en-US"/>
        </a:p>
      </dgm:t>
    </dgm:pt>
    <dgm:pt modelId="{2A81E1DA-FCAC-4684-9CE6-D976ADCAD69B}" type="parTrans" cxnId="{FD9055A7-01F3-43D0-8C39-0B88265D87CA}">
      <dgm:prSet/>
      <dgm:spPr/>
      <dgm:t>
        <a:bodyPr/>
        <a:lstStyle/>
        <a:p>
          <a:endParaRPr lang="en-US"/>
        </a:p>
      </dgm:t>
    </dgm:pt>
    <dgm:pt modelId="{90B87B96-2D15-46B4-84FD-A71BFAEB84A1}" type="sibTrans" cxnId="{FD9055A7-01F3-43D0-8C39-0B88265D87CA}">
      <dgm:prSet/>
      <dgm:spPr/>
      <dgm:t>
        <a:bodyPr/>
        <a:lstStyle/>
        <a:p>
          <a:endParaRPr lang="en-US"/>
        </a:p>
      </dgm:t>
    </dgm:pt>
    <dgm:pt modelId="{B1F57203-3382-49A1-BC55-B99981D65B56}">
      <dgm:prSet/>
      <dgm:spPr/>
      <dgm:t>
        <a:bodyPr/>
        <a:lstStyle/>
        <a:p>
          <a:r>
            <a:rPr lang="es-ES"/>
            <a:t>La prima voce del femminismo afroamericano</a:t>
          </a:r>
          <a:endParaRPr lang="en-US"/>
        </a:p>
      </dgm:t>
    </dgm:pt>
    <dgm:pt modelId="{0AB8C2B1-9960-4C23-87F6-F4E17F070323}" type="parTrans" cxnId="{5033C390-BEE0-459F-8B67-40F0665ACB36}">
      <dgm:prSet/>
      <dgm:spPr/>
      <dgm:t>
        <a:bodyPr/>
        <a:lstStyle/>
        <a:p>
          <a:endParaRPr lang="en-US"/>
        </a:p>
      </dgm:t>
    </dgm:pt>
    <dgm:pt modelId="{2DAFA267-FD21-46A2-9FA2-50CD0B5E9BE8}" type="sibTrans" cxnId="{5033C390-BEE0-459F-8B67-40F0665ACB36}">
      <dgm:prSet/>
      <dgm:spPr/>
      <dgm:t>
        <a:bodyPr/>
        <a:lstStyle/>
        <a:p>
          <a:endParaRPr lang="en-US"/>
        </a:p>
      </dgm:t>
    </dgm:pt>
    <dgm:pt modelId="{98AE806D-D7B9-4FD0-812D-9A8146953B7E}" type="pres">
      <dgm:prSet presAssocID="{6BCB4090-4CC4-41D1-A605-2FA02CA1B05D}" presName="linear" presStyleCnt="0">
        <dgm:presLayoutVars>
          <dgm:animLvl val="lvl"/>
          <dgm:resizeHandles val="exact"/>
        </dgm:presLayoutVars>
      </dgm:prSet>
      <dgm:spPr/>
    </dgm:pt>
    <dgm:pt modelId="{479D7981-29CB-4F96-A289-825B81A6AC6E}" type="pres">
      <dgm:prSet presAssocID="{9C750373-0569-4D72-8AD8-794E0B7027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F0A287-7100-4253-BD04-EEC3A94B3004}" type="pres">
      <dgm:prSet presAssocID="{B3B462FA-F0FE-4A51-A4F4-770C275439F8}" presName="spacer" presStyleCnt="0"/>
      <dgm:spPr/>
    </dgm:pt>
    <dgm:pt modelId="{679C7679-32C1-43D8-A773-19ABFF4C38CE}" type="pres">
      <dgm:prSet presAssocID="{454AE388-2665-43AD-AA5D-757C3256A6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0F786F-8E85-4999-8EC3-00848FB3DE2B}" type="pres">
      <dgm:prSet presAssocID="{B7B8733F-CC12-4004-B762-4C5BE15F47E8}" presName="spacer" presStyleCnt="0"/>
      <dgm:spPr/>
    </dgm:pt>
    <dgm:pt modelId="{1DA1E512-64C7-495F-B3E6-853BDE9E8AA1}" type="pres">
      <dgm:prSet presAssocID="{6AD5DE52-185A-457C-9B87-ED1E8D863C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23E6BF-3711-4200-BF54-BE7A6CE9E0D1}" type="pres">
      <dgm:prSet presAssocID="{90B87B96-2D15-46B4-84FD-A71BFAEB84A1}" presName="spacer" presStyleCnt="0"/>
      <dgm:spPr/>
    </dgm:pt>
    <dgm:pt modelId="{631733AD-EB10-4374-AAF6-682114DDBBFE}" type="pres">
      <dgm:prSet presAssocID="{B1F57203-3382-49A1-BC55-B99981D65B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77D000-526B-4E72-8926-A4161E762C55}" type="presOf" srcId="{9C750373-0569-4D72-8AD8-794E0B70273B}" destId="{479D7981-29CB-4F96-A289-825B81A6AC6E}" srcOrd="0" destOrd="0" presId="urn:microsoft.com/office/officeart/2005/8/layout/vList2"/>
    <dgm:cxn modelId="{0BE38E22-A751-4191-8739-5754F4E5FC11}" type="presOf" srcId="{6BCB4090-4CC4-41D1-A605-2FA02CA1B05D}" destId="{98AE806D-D7B9-4FD0-812D-9A8146953B7E}" srcOrd="0" destOrd="0" presId="urn:microsoft.com/office/officeart/2005/8/layout/vList2"/>
    <dgm:cxn modelId="{13D42028-D290-4258-BB84-514499CF1A5F}" type="presOf" srcId="{454AE388-2665-43AD-AA5D-757C3256A679}" destId="{679C7679-32C1-43D8-A773-19ABFF4C38CE}" srcOrd="0" destOrd="0" presId="urn:microsoft.com/office/officeart/2005/8/layout/vList2"/>
    <dgm:cxn modelId="{CFA0A970-DC5C-4CF2-8F7A-81881587EC0B}" srcId="{6BCB4090-4CC4-41D1-A605-2FA02CA1B05D}" destId="{9C750373-0569-4D72-8AD8-794E0B70273B}" srcOrd="0" destOrd="0" parTransId="{7DDAD54E-1CE8-4267-A8C1-BB54E9642B2E}" sibTransId="{B3B462FA-F0FE-4A51-A4F4-770C275439F8}"/>
    <dgm:cxn modelId="{811AB471-61E2-45EC-BFCD-4A5E63872D02}" type="presOf" srcId="{6AD5DE52-185A-457C-9B87-ED1E8D863C78}" destId="{1DA1E512-64C7-495F-B3E6-853BDE9E8AA1}" srcOrd="0" destOrd="0" presId="urn:microsoft.com/office/officeart/2005/8/layout/vList2"/>
    <dgm:cxn modelId="{5033C390-BEE0-459F-8B67-40F0665ACB36}" srcId="{6BCB4090-4CC4-41D1-A605-2FA02CA1B05D}" destId="{B1F57203-3382-49A1-BC55-B99981D65B56}" srcOrd="3" destOrd="0" parTransId="{0AB8C2B1-9960-4C23-87F6-F4E17F070323}" sibTransId="{2DAFA267-FD21-46A2-9FA2-50CD0B5E9BE8}"/>
    <dgm:cxn modelId="{FD9055A7-01F3-43D0-8C39-0B88265D87CA}" srcId="{6BCB4090-4CC4-41D1-A605-2FA02CA1B05D}" destId="{6AD5DE52-185A-457C-9B87-ED1E8D863C78}" srcOrd="2" destOrd="0" parTransId="{2A81E1DA-FCAC-4684-9CE6-D976ADCAD69B}" sibTransId="{90B87B96-2D15-46B4-84FD-A71BFAEB84A1}"/>
    <dgm:cxn modelId="{7689CBB5-D52B-4032-A2F1-9029ADDAC105}" srcId="{6BCB4090-4CC4-41D1-A605-2FA02CA1B05D}" destId="{454AE388-2665-43AD-AA5D-757C3256A679}" srcOrd="1" destOrd="0" parTransId="{9FDD89C5-5BFD-4565-AE7E-CD6F89D265D3}" sibTransId="{B7B8733F-CC12-4004-B762-4C5BE15F47E8}"/>
    <dgm:cxn modelId="{F1631CC0-66A3-4CF6-AC10-AC2B53BD1B5E}" type="presOf" srcId="{B1F57203-3382-49A1-BC55-B99981D65B56}" destId="{631733AD-EB10-4374-AAF6-682114DDBBFE}" srcOrd="0" destOrd="0" presId="urn:microsoft.com/office/officeart/2005/8/layout/vList2"/>
    <dgm:cxn modelId="{DC62F06B-B7B7-4A9F-84FC-7DE092473830}" type="presParOf" srcId="{98AE806D-D7B9-4FD0-812D-9A8146953B7E}" destId="{479D7981-29CB-4F96-A289-825B81A6AC6E}" srcOrd="0" destOrd="0" presId="urn:microsoft.com/office/officeart/2005/8/layout/vList2"/>
    <dgm:cxn modelId="{0EC7E30E-6665-40AB-B451-4A44AFC2409C}" type="presParOf" srcId="{98AE806D-D7B9-4FD0-812D-9A8146953B7E}" destId="{FDF0A287-7100-4253-BD04-EEC3A94B3004}" srcOrd="1" destOrd="0" presId="urn:microsoft.com/office/officeart/2005/8/layout/vList2"/>
    <dgm:cxn modelId="{7C093F17-BDBB-42A1-A50F-AC2EBCEE1103}" type="presParOf" srcId="{98AE806D-D7B9-4FD0-812D-9A8146953B7E}" destId="{679C7679-32C1-43D8-A773-19ABFF4C38CE}" srcOrd="2" destOrd="0" presId="urn:microsoft.com/office/officeart/2005/8/layout/vList2"/>
    <dgm:cxn modelId="{9371CC36-DBD3-45DF-B3B4-89D2FF0EE07D}" type="presParOf" srcId="{98AE806D-D7B9-4FD0-812D-9A8146953B7E}" destId="{0A0F786F-8E85-4999-8EC3-00848FB3DE2B}" srcOrd="3" destOrd="0" presId="urn:microsoft.com/office/officeart/2005/8/layout/vList2"/>
    <dgm:cxn modelId="{0AB385AB-DCB5-405E-85C2-0374D37A3FC3}" type="presParOf" srcId="{98AE806D-D7B9-4FD0-812D-9A8146953B7E}" destId="{1DA1E512-64C7-495F-B3E6-853BDE9E8AA1}" srcOrd="4" destOrd="0" presId="urn:microsoft.com/office/officeart/2005/8/layout/vList2"/>
    <dgm:cxn modelId="{0149C0AF-9FAC-4B15-B7E0-6D53BEDEF5E3}" type="presParOf" srcId="{98AE806D-D7B9-4FD0-812D-9A8146953B7E}" destId="{6E23E6BF-3711-4200-BF54-BE7A6CE9E0D1}" srcOrd="5" destOrd="0" presId="urn:microsoft.com/office/officeart/2005/8/layout/vList2"/>
    <dgm:cxn modelId="{35020169-BEED-4744-87D0-BAE6C6E82DEC}" type="presParOf" srcId="{98AE806D-D7B9-4FD0-812D-9A8146953B7E}" destId="{631733AD-EB10-4374-AAF6-682114DDBB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A2815-195F-44FC-81E6-E8630DDAD6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29EC0-9FEA-4A80-B943-829BDE790158}">
      <dgm:prSet/>
      <dgm:spPr/>
      <dgm:t>
        <a:bodyPr/>
        <a:lstStyle/>
        <a:p>
          <a:r>
            <a:rPr lang="es-ES" b="1"/>
            <a:t>La prospettiva feminista</a:t>
          </a:r>
          <a:endParaRPr lang="en-US"/>
        </a:p>
      </dgm:t>
    </dgm:pt>
    <dgm:pt modelId="{142B131E-3AA8-4BFC-9E03-B0526FE60628}" type="parTrans" cxnId="{95C6D2A5-02E1-4A6A-ABC2-1FA8D0857A60}">
      <dgm:prSet/>
      <dgm:spPr/>
      <dgm:t>
        <a:bodyPr/>
        <a:lstStyle/>
        <a:p>
          <a:endParaRPr lang="en-US"/>
        </a:p>
      </dgm:t>
    </dgm:pt>
    <dgm:pt modelId="{E4EECDE1-E3E5-4217-A742-F20A1638E316}" type="sibTrans" cxnId="{95C6D2A5-02E1-4A6A-ABC2-1FA8D0857A60}">
      <dgm:prSet/>
      <dgm:spPr/>
      <dgm:t>
        <a:bodyPr/>
        <a:lstStyle/>
        <a:p>
          <a:endParaRPr lang="en-US"/>
        </a:p>
      </dgm:t>
    </dgm:pt>
    <dgm:pt modelId="{C96EC931-60B0-4DD5-BBE8-44F5B4D7F8A9}">
      <dgm:prSet/>
      <dgm:spPr/>
      <dgm:t>
        <a:bodyPr/>
        <a:lstStyle/>
        <a:p>
          <a:r>
            <a:rPr lang="es-ES" b="1" dirty="0" err="1"/>
            <a:t>Il</a:t>
          </a:r>
          <a:r>
            <a:rPr lang="es-ES" b="1" dirty="0"/>
            <a:t> </a:t>
          </a:r>
          <a:r>
            <a:rPr lang="es-ES" b="1" dirty="0" err="1"/>
            <a:t>femminismo</a:t>
          </a:r>
          <a:r>
            <a:rPr lang="es-ES" b="1" dirty="0"/>
            <a:t> materialista di Colette </a:t>
          </a:r>
          <a:r>
            <a:rPr lang="es-ES" b="1" dirty="0" err="1"/>
            <a:t>Guillaumin</a:t>
          </a:r>
          <a:r>
            <a:rPr lang="es-ES" b="1" dirty="0"/>
            <a:t> e </a:t>
          </a:r>
        </a:p>
        <a:p>
          <a:r>
            <a:rPr lang="es-ES" b="1" dirty="0"/>
            <a:t>Christine </a:t>
          </a:r>
          <a:r>
            <a:rPr lang="es-ES" b="1" dirty="0" err="1"/>
            <a:t>Delphy</a:t>
          </a:r>
          <a:endParaRPr lang="en-US" dirty="0"/>
        </a:p>
      </dgm:t>
    </dgm:pt>
    <dgm:pt modelId="{061A2422-F8C0-4B96-B91D-9D53606EEC0E}" type="parTrans" cxnId="{D98D76D8-5F61-477B-8EC1-7A0487EECD52}">
      <dgm:prSet/>
      <dgm:spPr/>
      <dgm:t>
        <a:bodyPr/>
        <a:lstStyle/>
        <a:p>
          <a:endParaRPr lang="en-US"/>
        </a:p>
      </dgm:t>
    </dgm:pt>
    <dgm:pt modelId="{36D2F9B1-8622-4423-A627-CAB4556DE4A4}" type="sibTrans" cxnId="{D98D76D8-5F61-477B-8EC1-7A0487EECD52}">
      <dgm:prSet/>
      <dgm:spPr/>
      <dgm:t>
        <a:bodyPr/>
        <a:lstStyle/>
        <a:p>
          <a:endParaRPr lang="en-US"/>
        </a:p>
      </dgm:t>
    </dgm:pt>
    <dgm:pt modelId="{13B9F937-606A-48E8-826D-56EE2723964F}">
      <dgm:prSet/>
      <dgm:spPr/>
      <dgm:t>
        <a:bodyPr/>
        <a:lstStyle/>
        <a:p>
          <a:r>
            <a:rPr lang="es-ES" b="1"/>
            <a:t>Il femminismo intersezionale </a:t>
          </a:r>
          <a:endParaRPr lang="en-US"/>
        </a:p>
      </dgm:t>
    </dgm:pt>
    <dgm:pt modelId="{B59A6437-D1CE-4533-A9B1-CDB374F98F2B}" type="parTrans" cxnId="{42AACBC6-F1F5-4BCB-AA2B-A13699CFFB56}">
      <dgm:prSet/>
      <dgm:spPr/>
      <dgm:t>
        <a:bodyPr/>
        <a:lstStyle/>
        <a:p>
          <a:endParaRPr lang="en-US"/>
        </a:p>
      </dgm:t>
    </dgm:pt>
    <dgm:pt modelId="{55CF87A9-A8CD-4796-A49A-5134BB692D2F}" type="sibTrans" cxnId="{42AACBC6-F1F5-4BCB-AA2B-A13699CFFB56}">
      <dgm:prSet/>
      <dgm:spPr/>
      <dgm:t>
        <a:bodyPr/>
        <a:lstStyle/>
        <a:p>
          <a:endParaRPr lang="en-US"/>
        </a:p>
      </dgm:t>
    </dgm:pt>
    <dgm:pt modelId="{8BD3B7C9-75C3-4C20-842A-C9AAA9EAA943}">
      <dgm:prSet/>
      <dgm:spPr/>
      <dgm:t>
        <a:bodyPr/>
        <a:lstStyle/>
        <a:p>
          <a:r>
            <a:rPr lang="es-ES" b="1"/>
            <a:t>Kimberlé Crenshaw </a:t>
          </a:r>
          <a:endParaRPr lang="en-US"/>
        </a:p>
      </dgm:t>
    </dgm:pt>
    <dgm:pt modelId="{73D7D8EB-1FDD-4FBE-9741-66FBFAC38548}" type="parTrans" cxnId="{11B07D51-400B-4308-B086-90DB9C82F7CB}">
      <dgm:prSet/>
      <dgm:spPr/>
      <dgm:t>
        <a:bodyPr/>
        <a:lstStyle/>
        <a:p>
          <a:endParaRPr lang="en-US"/>
        </a:p>
      </dgm:t>
    </dgm:pt>
    <dgm:pt modelId="{8CEA662C-72B0-449E-AE22-2673429C8CBF}" type="sibTrans" cxnId="{11B07D51-400B-4308-B086-90DB9C82F7CB}">
      <dgm:prSet/>
      <dgm:spPr/>
      <dgm:t>
        <a:bodyPr/>
        <a:lstStyle/>
        <a:p>
          <a:endParaRPr lang="en-US"/>
        </a:p>
      </dgm:t>
    </dgm:pt>
    <dgm:pt modelId="{A103E6D9-5E00-4106-9003-67227C3AF9D1}">
      <dgm:prSet/>
      <dgm:spPr/>
      <dgm:t>
        <a:bodyPr/>
        <a:lstStyle/>
        <a:p>
          <a:r>
            <a:rPr lang="es-ES" b="1"/>
            <a:t>il collettivo Combahee River </a:t>
          </a:r>
          <a:endParaRPr lang="en-US"/>
        </a:p>
      </dgm:t>
    </dgm:pt>
    <dgm:pt modelId="{4CA302AC-C3D2-498F-ADFA-1811E17D66B3}" type="parTrans" cxnId="{45A63034-5149-4454-B8C3-79F96BC2D029}">
      <dgm:prSet/>
      <dgm:spPr/>
      <dgm:t>
        <a:bodyPr/>
        <a:lstStyle/>
        <a:p>
          <a:endParaRPr lang="en-US"/>
        </a:p>
      </dgm:t>
    </dgm:pt>
    <dgm:pt modelId="{7A7A85DD-4E25-4207-8EC4-B2CBE0D798EC}" type="sibTrans" cxnId="{45A63034-5149-4454-B8C3-79F96BC2D029}">
      <dgm:prSet/>
      <dgm:spPr/>
      <dgm:t>
        <a:bodyPr/>
        <a:lstStyle/>
        <a:p>
          <a:endParaRPr lang="en-US"/>
        </a:p>
      </dgm:t>
    </dgm:pt>
    <dgm:pt modelId="{D726767B-7716-46FC-BBB9-08D0E0156D8E}">
      <dgm:prSet/>
      <dgm:spPr/>
      <dgm:t>
        <a:bodyPr/>
        <a:lstStyle/>
        <a:p>
          <a:r>
            <a:rPr lang="es-ES" b="1" dirty="0"/>
            <a:t>Angela Davis  - Audre Lorde</a:t>
          </a:r>
          <a:endParaRPr lang="en-US" dirty="0"/>
        </a:p>
      </dgm:t>
    </dgm:pt>
    <dgm:pt modelId="{57863C1C-0116-474B-9F5F-78FA4ACE7F37}" type="parTrans" cxnId="{DE111284-35E8-46EB-AB11-4B34579E7C6B}">
      <dgm:prSet/>
      <dgm:spPr/>
      <dgm:t>
        <a:bodyPr/>
        <a:lstStyle/>
        <a:p>
          <a:endParaRPr lang="en-US"/>
        </a:p>
      </dgm:t>
    </dgm:pt>
    <dgm:pt modelId="{43378E5A-8270-4E5E-95B1-B7A3F9294EC4}" type="sibTrans" cxnId="{DE111284-35E8-46EB-AB11-4B34579E7C6B}">
      <dgm:prSet/>
      <dgm:spPr/>
      <dgm:t>
        <a:bodyPr/>
        <a:lstStyle/>
        <a:p>
          <a:endParaRPr lang="en-US"/>
        </a:p>
      </dgm:t>
    </dgm:pt>
    <dgm:pt modelId="{5D179F18-E23A-4993-9FA0-DB22CF901ADF}" type="pres">
      <dgm:prSet presAssocID="{CC1A2815-195F-44FC-81E6-E8630DDAD651}" presName="diagram" presStyleCnt="0">
        <dgm:presLayoutVars>
          <dgm:dir/>
          <dgm:resizeHandles val="exact"/>
        </dgm:presLayoutVars>
      </dgm:prSet>
      <dgm:spPr/>
    </dgm:pt>
    <dgm:pt modelId="{1553A665-D4E7-43EA-8170-D3077AF99A55}" type="pres">
      <dgm:prSet presAssocID="{CA729EC0-9FEA-4A80-B943-829BDE790158}" presName="node" presStyleLbl="node1" presStyleIdx="0" presStyleCnt="6">
        <dgm:presLayoutVars>
          <dgm:bulletEnabled val="1"/>
        </dgm:presLayoutVars>
      </dgm:prSet>
      <dgm:spPr/>
    </dgm:pt>
    <dgm:pt modelId="{7849FFB9-C4A3-42EB-8AA2-3554D4982FF5}" type="pres">
      <dgm:prSet presAssocID="{E4EECDE1-E3E5-4217-A742-F20A1638E316}" presName="sibTrans" presStyleCnt="0"/>
      <dgm:spPr/>
    </dgm:pt>
    <dgm:pt modelId="{401109F9-7A12-4212-8808-F1E7FE50BF6A}" type="pres">
      <dgm:prSet presAssocID="{C96EC931-60B0-4DD5-BBE8-44F5B4D7F8A9}" presName="node" presStyleLbl="node1" presStyleIdx="1" presStyleCnt="6">
        <dgm:presLayoutVars>
          <dgm:bulletEnabled val="1"/>
        </dgm:presLayoutVars>
      </dgm:prSet>
      <dgm:spPr/>
    </dgm:pt>
    <dgm:pt modelId="{01A4A576-9B7D-48F0-B57A-E5C9EFE68CD2}" type="pres">
      <dgm:prSet presAssocID="{36D2F9B1-8622-4423-A627-CAB4556DE4A4}" presName="sibTrans" presStyleCnt="0"/>
      <dgm:spPr/>
    </dgm:pt>
    <dgm:pt modelId="{50868CDF-8F50-491C-A507-57FFFE213FCE}" type="pres">
      <dgm:prSet presAssocID="{13B9F937-606A-48E8-826D-56EE2723964F}" presName="node" presStyleLbl="node1" presStyleIdx="2" presStyleCnt="6">
        <dgm:presLayoutVars>
          <dgm:bulletEnabled val="1"/>
        </dgm:presLayoutVars>
      </dgm:prSet>
      <dgm:spPr/>
    </dgm:pt>
    <dgm:pt modelId="{69250246-6FDA-4830-A6A1-FEA78DA561A5}" type="pres">
      <dgm:prSet presAssocID="{55CF87A9-A8CD-4796-A49A-5134BB692D2F}" presName="sibTrans" presStyleCnt="0"/>
      <dgm:spPr/>
    </dgm:pt>
    <dgm:pt modelId="{E822DD06-3121-4978-8F9A-9ADB91A3BC94}" type="pres">
      <dgm:prSet presAssocID="{8BD3B7C9-75C3-4C20-842A-C9AAA9EAA943}" presName="node" presStyleLbl="node1" presStyleIdx="3" presStyleCnt="6">
        <dgm:presLayoutVars>
          <dgm:bulletEnabled val="1"/>
        </dgm:presLayoutVars>
      </dgm:prSet>
      <dgm:spPr/>
    </dgm:pt>
    <dgm:pt modelId="{B0416AA8-DE62-4FCA-9931-A36DBB81294F}" type="pres">
      <dgm:prSet presAssocID="{8CEA662C-72B0-449E-AE22-2673429C8CBF}" presName="sibTrans" presStyleCnt="0"/>
      <dgm:spPr/>
    </dgm:pt>
    <dgm:pt modelId="{03F2054F-AC5A-4158-9555-0F1799A49B34}" type="pres">
      <dgm:prSet presAssocID="{A103E6D9-5E00-4106-9003-67227C3AF9D1}" presName="node" presStyleLbl="node1" presStyleIdx="4" presStyleCnt="6">
        <dgm:presLayoutVars>
          <dgm:bulletEnabled val="1"/>
        </dgm:presLayoutVars>
      </dgm:prSet>
      <dgm:spPr/>
    </dgm:pt>
    <dgm:pt modelId="{16CCDF70-7AF0-42D4-B093-CE9888410271}" type="pres">
      <dgm:prSet presAssocID="{7A7A85DD-4E25-4207-8EC4-B2CBE0D798EC}" presName="sibTrans" presStyleCnt="0"/>
      <dgm:spPr/>
    </dgm:pt>
    <dgm:pt modelId="{8D80ACF4-2DF6-4CFC-B125-EE6A74E64088}" type="pres">
      <dgm:prSet presAssocID="{D726767B-7716-46FC-BBB9-08D0E0156D8E}" presName="node" presStyleLbl="node1" presStyleIdx="5" presStyleCnt="6">
        <dgm:presLayoutVars>
          <dgm:bulletEnabled val="1"/>
        </dgm:presLayoutVars>
      </dgm:prSet>
      <dgm:spPr/>
    </dgm:pt>
  </dgm:ptLst>
  <dgm:cxnLst>
    <dgm:cxn modelId="{45A63034-5149-4454-B8C3-79F96BC2D029}" srcId="{CC1A2815-195F-44FC-81E6-E8630DDAD651}" destId="{A103E6D9-5E00-4106-9003-67227C3AF9D1}" srcOrd="4" destOrd="0" parTransId="{4CA302AC-C3D2-498F-ADFA-1811E17D66B3}" sibTransId="{7A7A85DD-4E25-4207-8EC4-B2CBE0D798EC}"/>
    <dgm:cxn modelId="{BDF44560-C3D9-43ED-9F84-25005FECEB74}" type="presOf" srcId="{D726767B-7716-46FC-BBB9-08D0E0156D8E}" destId="{8D80ACF4-2DF6-4CFC-B125-EE6A74E64088}" srcOrd="0" destOrd="0" presId="urn:microsoft.com/office/officeart/2005/8/layout/default"/>
    <dgm:cxn modelId="{6211954B-618E-4A4A-B175-8C6A22109CDF}" type="presOf" srcId="{C96EC931-60B0-4DD5-BBE8-44F5B4D7F8A9}" destId="{401109F9-7A12-4212-8808-F1E7FE50BF6A}" srcOrd="0" destOrd="0" presId="urn:microsoft.com/office/officeart/2005/8/layout/default"/>
    <dgm:cxn modelId="{11B07D51-400B-4308-B086-90DB9C82F7CB}" srcId="{CC1A2815-195F-44FC-81E6-E8630DDAD651}" destId="{8BD3B7C9-75C3-4C20-842A-C9AAA9EAA943}" srcOrd="3" destOrd="0" parTransId="{73D7D8EB-1FDD-4FBE-9741-66FBFAC38548}" sibTransId="{8CEA662C-72B0-449E-AE22-2673429C8CBF}"/>
    <dgm:cxn modelId="{F2180F58-BC8F-494C-AED7-18610586603A}" type="presOf" srcId="{A103E6D9-5E00-4106-9003-67227C3AF9D1}" destId="{03F2054F-AC5A-4158-9555-0F1799A49B34}" srcOrd="0" destOrd="0" presId="urn:microsoft.com/office/officeart/2005/8/layout/default"/>
    <dgm:cxn modelId="{DE111284-35E8-46EB-AB11-4B34579E7C6B}" srcId="{CC1A2815-195F-44FC-81E6-E8630DDAD651}" destId="{D726767B-7716-46FC-BBB9-08D0E0156D8E}" srcOrd="5" destOrd="0" parTransId="{57863C1C-0116-474B-9F5F-78FA4ACE7F37}" sibTransId="{43378E5A-8270-4E5E-95B1-B7A3F9294EC4}"/>
    <dgm:cxn modelId="{9FAE9C87-2B25-4193-A12F-B708581554E1}" type="presOf" srcId="{CA729EC0-9FEA-4A80-B943-829BDE790158}" destId="{1553A665-D4E7-43EA-8170-D3077AF99A55}" srcOrd="0" destOrd="0" presId="urn:microsoft.com/office/officeart/2005/8/layout/default"/>
    <dgm:cxn modelId="{95C6D2A5-02E1-4A6A-ABC2-1FA8D0857A60}" srcId="{CC1A2815-195F-44FC-81E6-E8630DDAD651}" destId="{CA729EC0-9FEA-4A80-B943-829BDE790158}" srcOrd="0" destOrd="0" parTransId="{142B131E-3AA8-4BFC-9E03-B0526FE60628}" sibTransId="{E4EECDE1-E3E5-4217-A742-F20A1638E316}"/>
    <dgm:cxn modelId="{3CE6B4AB-3B1A-4F02-AC14-7FD66C741578}" type="presOf" srcId="{CC1A2815-195F-44FC-81E6-E8630DDAD651}" destId="{5D179F18-E23A-4993-9FA0-DB22CF901ADF}" srcOrd="0" destOrd="0" presId="urn:microsoft.com/office/officeart/2005/8/layout/default"/>
    <dgm:cxn modelId="{42AACBC6-F1F5-4BCB-AA2B-A13699CFFB56}" srcId="{CC1A2815-195F-44FC-81E6-E8630DDAD651}" destId="{13B9F937-606A-48E8-826D-56EE2723964F}" srcOrd="2" destOrd="0" parTransId="{B59A6437-D1CE-4533-A9B1-CDB374F98F2B}" sibTransId="{55CF87A9-A8CD-4796-A49A-5134BB692D2F}"/>
    <dgm:cxn modelId="{F03841CD-71F7-439A-B6CD-DFB8D24558FB}" type="presOf" srcId="{13B9F937-606A-48E8-826D-56EE2723964F}" destId="{50868CDF-8F50-491C-A507-57FFFE213FCE}" srcOrd="0" destOrd="0" presId="urn:microsoft.com/office/officeart/2005/8/layout/default"/>
    <dgm:cxn modelId="{D98D76D8-5F61-477B-8EC1-7A0487EECD52}" srcId="{CC1A2815-195F-44FC-81E6-E8630DDAD651}" destId="{C96EC931-60B0-4DD5-BBE8-44F5B4D7F8A9}" srcOrd="1" destOrd="0" parTransId="{061A2422-F8C0-4B96-B91D-9D53606EEC0E}" sibTransId="{36D2F9B1-8622-4423-A627-CAB4556DE4A4}"/>
    <dgm:cxn modelId="{71B499F5-0E57-4EF2-89CF-3AE574D39034}" type="presOf" srcId="{8BD3B7C9-75C3-4C20-842A-C9AAA9EAA943}" destId="{E822DD06-3121-4978-8F9A-9ADB91A3BC94}" srcOrd="0" destOrd="0" presId="urn:microsoft.com/office/officeart/2005/8/layout/default"/>
    <dgm:cxn modelId="{38560161-E919-4D8E-9A2F-306E1EC01AE8}" type="presParOf" srcId="{5D179F18-E23A-4993-9FA0-DB22CF901ADF}" destId="{1553A665-D4E7-43EA-8170-D3077AF99A55}" srcOrd="0" destOrd="0" presId="urn:microsoft.com/office/officeart/2005/8/layout/default"/>
    <dgm:cxn modelId="{73681B91-DA8F-4FE4-9D0B-04FC75A92557}" type="presParOf" srcId="{5D179F18-E23A-4993-9FA0-DB22CF901ADF}" destId="{7849FFB9-C4A3-42EB-8AA2-3554D4982FF5}" srcOrd="1" destOrd="0" presId="urn:microsoft.com/office/officeart/2005/8/layout/default"/>
    <dgm:cxn modelId="{29049992-A4EC-45BA-B4E6-3F926051C852}" type="presParOf" srcId="{5D179F18-E23A-4993-9FA0-DB22CF901ADF}" destId="{401109F9-7A12-4212-8808-F1E7FE50BF6A}" srcOrd="2" destOrd="0" presId="urn:microsoft.com/office/officeart/2005/8/layout/default"/>
    <dgm:cxn modelId="{EB36B168-FB55-409E-9326-D8E2F9A4BA11}" type="presParOf" srcId="{5D179F18-E23A-4993-9FA0-DB22CF901ADF}" destId="{01A4A576-9B7D-48F0-B57A-E5C9EFE68CD2}" srcOrd="3" destOrd="0" presId="urn:microsoft.com/office/officeart/2005/8/layout/default"/>
    <dgm:cxn modelId="{83500AB8-2CA5-4A3D-BB35-ACBE32CF4CFD}" type="presParOf" srcId="{5D179F18-E23A-4993-9FA0-DB22CF901ADF}" destId="{50868CDF-8F50-491C-A507-57FFFE213FCE}" srcOrd="4" destOrd="0" presId="urn:microsoft.com/office/officeart/2005/8/layout/default"/>
    <dgm:cxn modelId="{CF3F43B4-A304-4F0F-A2FB-2680EA4E5CD4}" type="presParOf" srcId="{5D179F18-E23A-4993-9FA0-DB22CF901ADF}" destId="{69250246-6FDA-4830-A6A1-FEA78DA561A5}" srcOrd="5" destOrd="0" presId="urn:microsoft.com/office/officeart/2005/8/layout/default"/>
    <dgm:cxn modelId="{B5CC6463-DCC1-49A1-88C4-091355E225C2}" type="presParOf" srcId="{5D179F18-E23A-4993-9FA0-DB22CF901ADF}" destId="{E822DD06-3121-4978-8F9A-9ADB91A3BC94}" srcOrd="6" destOrd="0" presId="urn:microsoft.com/office/officeart/2005/8/layout/default"/>
    <dgm:cxn modelId="{36FCFAA3-FE0F-4665-BF41-1B340F21F4AF}" type="presParOf" srcId="{5D179F18-E23A-4993-9FA0-DB22CF901ADF}" destId="{B0416AA8-DE62-4FCA-9931-A36DBB81294F}" srcOrd="7" destOrd="0" presId="urn:microsoft.com/office/officeart/2005/8/layout/default"/>
    <dgm:cxn modelId="{478E8748-D6C3-400F-9168-DEF46B3E4BA8}" type="presParOf" srcId="{5D179F18-E23A-4993-9FA0-DB22CF901ADF}" destId="{03F2054F-AC5A-4158-9555-0F1799A49B34}" srcOrd="8" destOrd="0" presId="urn:microsoft.com/office/officeart/2005/8/layout/default"/>
    <dgm:cxn modelId="{5B82E2AC-4C8E-43C0-8F16-40A597B7A3DB}" type="presParOf" srcId="{5D179F18-E23A-4993-9FA0-DB22CF901ADF}" destId="{16CCDF70-7AF0-42D4-B093-CE9888410271}" srcOrd="9" destOrd="0" presId="urn:microsoft.com/office/officeart/2005/8/layout/default"/>
    <dgm:cxn modelId="{D1E702BF-5D8E-4D09-BE48-D698F978B263}" type="presParOf" srcId="{5D179F18-E23A-4993-9FA0-DB22CF901ADF}" destId="{8D80ACF4-2DF6-4CFC-B125-EE6A74E640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5DBAB-B69D-4F4C-A9C7-7FCFEAA82B35}">
      <dsp:nvSpPr>
        <dsp:cNvPr id="0" name=""/>
        <dsp:cNvSpPr/>
      </dsp:nvSpPr>
      <dsp:spPr>
        <a:xfrm>
          <a:off x="0" y="102681"/>
          <a:ext cx="6245352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Max Weber (1846-1920) e gli studi sui migranti polacchi</a:t>
          </a:r>
          <a:endParaRPr lang="en-US" sz="1800" kern="1200"/>
        </a:p>
      </dsp:txBody>
      <dsp:txXfrm>
        <a:off x="34906" y="137587"/>
        <a:ext cx="6175540" cy="645240"/>
      </dsp:txXfrm>
    </dsp:sp>
    <dsp:sp modelId="{A0D44A85-D30F-4241-827C-BA7FA3774A75}">
      <dsp:nvSpPr>
        <dsp:cNvPr id="0" name=""/>
        <dsp:cNvSpPr/>
      </dsp:nvSpPr>
      <dsp:spPr>
        <a:xfrm>
          <a:off x="0" y="869574"/>
          <a:ext cx="6245352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 “convinzione” di appartenere a una discendenza comune</a:t>
          </a:r>
          <a:endParaRPr lang="en-US" sz="1800" kern="1200"/>
        </a:p>
      </dsp:txBody>
      <dsp:txXfrm>
        <a:off x="34906" y="904480"/>
        <a:ext cx="6175540" cy="645240"/>
      </dsp:txXfrm>
    </dsp:sp>
    <dsp:sp modelId="{21D6F500-3FE4-4CF7-BC98-6273C42CF731}">
      <dsp:nvSpPr>
        <dsp:cNvPr id="0" name=""/>
        <dsp:cNvSpPr/>
      </dsp:nvSpPr>
      <dsp:spPr>
        <a:xfrm>
          <a:off x="0" y="1636467"/>
          <a:ext cx="6245352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Robert Ezra Park (1864-1944)</a:t>
          </a:r>
          <a:endParaRPr lang="en-US" sz="1800" kern="1200"/>
        </a:p>
      </dsp:txBody>
      <dsp:txXfrm>
        <a:off x="34906" y="1671373"/>
        <a:ext cx="6175540" cy="645240"/>
      </dsp:txXfrm>
    </dsp:sp>
    <dsp:sp modelId="{2DBEB56D-7DBF-4287-8694-427C0BF14AF5}">
      <dsp:nvSpPr>
        <dsp:cNvPr id="0" name=""/>
        <dsp:cNvSpPr/>
      </dsp:nvSpPr>
      <dsp:spPr>
        <a:xfrm>
          <a:off x="0" y="2403360"/>
          <a:ext cx="6245352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Il legame tra coscienza razziale e conflitti urbani</a:t>
          </a:r>
          <a:endParaRPr lang="en-US" sz="1800" kern="1200"/>
        </a:p>
      </dsp:txBody>
      <dsp:txXfrm>
        <a:off x="34906" y="2438266"/>
        <a:ext cx="6175540" cy="645240"/>
      </dsp:txXfrm>
    </dsp:sp>
    <dsp:sp modelId="{CB683CAF-60AC-4084-BDFC-AF0B127E6106}">
      <dsp:nvSpPr>
        <dsp:cNvPr id="0" name=""/>
        <dsp:cNvSpPr/>
      </dsp:nvSpPr>
      <dsp:spPr>
        <a:xfrm>
          <a:off x="0" y="3170252"/>
          <a:ext cx="6245352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I processi di assimilazione e il ciclo dell’integrazione</a:t>
          </a:r>
          <a:endParaRPr lang="en-US" sz="1800" kern="1200"/>
        </a:p>
      </dsp:txBody>
      <dsp:txXfrm>
        <a:off x="34906" y="3205158"/>
        <a:ext cx="6175540" cy="645240"/>
      </dsp:txXfrm>
    </dsp:sp>
    <dsp:sp modelId="{7EF33B3F-D156-46BC-BB39-936D0F1CF019}">
      <dsp:nvSpPr>
        <dsp:cNvPr id="0" name=""/>
        <dsp:cNvSpPr/>
      </dsp:nvSpPr>
      <dsp:spPr>
        <a:xfrm>
          <a:off x="0" y="3937145"/>
          <a:ext cx="6245352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L’idea di acculturazione</a:t>
          </a:r>
          <a:endParaRPr lang="en-US" sz="1800" kern="1200"/>
        </a:p>
      </dsp:txBody>
      <dsp:txXfrm>
        <a:off x="34906" y="3972051"/>
        <a:ext cx="6175540" cy="64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56345-B3F5-4D38-9329-B958D71DF049}">
      <dsp:nvSpPr>
        <dsp:cNvPr id="0" name=""/>
        <dsp:cNvSpPr/>
      </dsp:nvSpPr>
      <dsp:spPr>
        <a:xfrm>
          <a:off x="0" y="18401"/>
          <a:ext cx="5704764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W.E.B. Du Bois (1868-1963)</a:t>
          </a:r>
          <a:endParaRPr lang="en-US" sz="1600" kern="1200"/>
        </a:p>
      </dsp:txBody>
      <dsp:txXfrm>
        <a:off x="31028" y="49429"/>
        <a:ext cx="5642708" cy="573546"/>
      </dsp:txXfrm>
    </dsp:sp>
    <dsp:sp modelId="{EEEA3872-16ED-463A-8AC6-0118414CDD64}">
      <dsp:nvSpPr>
        <dsp:cNvPr id="0" name=""/>
        <dsp:cNvSpPr/>
      </dsp:nvSpPr>
      <dsp:spPr>
        <a:xfrm>
          <a:off x="0" y="700083"/>
          <a:ext cx="5704764" cy="635602"/>
        </a:xfrm>
        <a:prstGeom prst="roundRect">
          <a:avLst/>
        </a:prstGeom>
        <a:solidFill>
          <a:schemeClr val="accent2">
            <a:hueOff val="-248979"/>
            <a:satOff val="-87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Uno studioso attivista, metodi di ricerca innovativi</a:t>
          </a:r>
          <a:endParaRPr lang="en-US" sz="1600" kern="1200"/>
        </a:p>
      </dsp:txBody>
      <dsp:txXfrm>
        <a:off x="31028" y="731111"/>
        <a:ext cx="5642708" cy="573546"/>
      </dsp:txXfrm>
    </dsp:sp>
    <dsp:sp modelId="{B2EFF9AA-CA69-4F19-A5C5-AF76BB06DC51}">
      <dsp:nvSpPr>
        <dsp:cNvPr id="0" name=""/>
        <dsp:cNvSpPr/>
      </dsp:nvSpPr>
      <dsp:spPr>
        <a:xfrm>
          <a:off x="0" y="1381766"/>
          <a:ext cx="5704764" cy="635602"/>
        </a:xfrm>
        <a:prstGeom prst="roundRect">
          <a:avLst/>
        </a:prstGeom>
        <a:solidFill>
          <a:schemeClr val="accent2">
            <a:hueOff val="-497959"/>
            <a:satOff val="-173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Rifiuto del darwinismo sociale</a:t>
          </a:r>
          <a:endParaRPr lang="en-US" sz="1600" kern="1200"/>
        </a:p>
      </dsp:txBody>
      <dsp:txXfrm>
        <a:off x="31028" y="1412794"/>
        <a:ext cx="5642708" cy="573546"/>
      </dsp:txXfrm>
    </dsp:sp>
    <dsp:sp modelId="{D6C11FC6-943D-4A7A-910F-BF4117FC809D}">
      <dsp:nvSpPr>
        <dsp:cNvPr id="0" name=""/>
        <dsp:cNvSpPr/>
      </dsp:nvSpPr>
      <dsp:spPr>
        <a:xfrm>
          <a:off x="0" y="2063448"/>
          <a:ext cx="5704764" cy="635602"/>
        </a:xfrm>
        <a:prstGeom prst="roundRect">
          <a:avLst/>
        </a:prstGeom>
        <a:solidFill>
          <a:schemeClr val="accent2">
            <a:hueOff val="-746938"/>
            <a:satOff val="-260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L’idea di “doppia coscienza” </a:t>
          </a:r>
          <a:endParaRPr lang="en-US" sz="1600" kern="1200"/>
        </a:p>
      </dsp:txBody>
      <dsp:txXfrm>
        <a:off x="31028" y="2094476"/>
        <a:ext cx="5642708" cy="573546"/>
      </dsp:txXfrm>
    </dsp:sp>
    <dsp:sp modelId="{2C497130-97AB-4CBB-89E4-385D3E669EA7}">
      <dsp:nvSpPr>
        <dsp:cNvPr id="0" name=""/>
        <dsp:cNvSpPr/>
      </dsp:nvSpPr>
      <dsp:spPr>
        <a:xfrm>
          <a:off x="0" y="2745131"/>
          <a:ext cx="5704764" cy="635602"/>
        </a:xfrm>
        <a:prstGeom prst="roundRect">
          <a:avLst/>
        </a:prstGeom>
        <a:solidFill>
          <a:schemeClr val="accent2">
            <a:hueOff val="-995918"/>
            <a:satOff val="-346"/>
            <a:lumOff val="4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Il recupero delle radici cultural</a:t>
          </a:r>
          <a:endParaRPr lang="en-US" sz="1600" kern="1200"/>
        </a:p>
      </dsp:txBody>
      <dsp:txXfrm>
        <a:off x="31028" y="2776159"/>
        <a:ext cx="5642708" cy="573546"/>
      </dsp:txXfrm>
    </dsp:sp>
    <dsp:sp modelId="{0CF79B68-5AE5-4BBA-85F9-FB37BC591818}">
      <dsp:nvSpPr>
        <dsp:cNvPr id="0" name=""/>
        <dsp:cNvSpPr/>
      </dsp:nvSpPr>
      <dsp:spPr>
        <a:xfrm>
          <a:off x="0" y="3426813"/>
          <a:ext cx="5704764" cy="635602"/>
        </a:xfrm>
        <a:prstGeom prst="roundRect">
          <a:avLst/>
        </a:prstGeom>
        <a:solidFill>
          <a:schemeClr val="accent2">
            <a:hueOff val="-1244897"/>
            <a:satOff val="-433"/>
            <a:lumOff val="5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La mostra fotografica di Parigi del 1900, la Conferenza Panafricana di Parigi (1919)</a:t>
          </a:r>
          <a:endParaRPr lang="en-US" sz="1600" kern="1200"/>
        </a:p>
      </dsp:txBody>
      <dsp:txXfrm>
        <a:off x="31028" y="3457841"/>
        <a:ext cx="5642708" cy="573546"/>
      </dsp:txXfrm>
    </dsp:sp>
    <dsp:sp modelId="{F9DD5EEB-65FB-437C-9A3C-4E7B97334683}">
      <dsp:nvSpPr>
        <dsp:cNvPr id="0" name=""/>
        <dsp:cNvSpPr/>
      </dsp:nvSpPr>
      <dsp:spPr>
        <a:xfrm>
          <a:off x="0" y="4108496"/>
          <a:ext cx="5704764" cy="635602"/>
        </a:xfrm>
        <a:prstGeom prst="roundRect">
          <a:avLst/>
        </a:prstGeom>
        <a:solidFill>
          <a:schemeClr val="accent2">
            <a:hueOff val="-1493877"/>
            <a:satOff val="-519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La “linea del colore” </a:t>
          </a:r>
          <a:endParaRPr lang="en-US" sz="1600" kern="1200"/>
        </a:p>
      </dsp:txBody>
      <dsp:txXfrm>
        <a:off x="31028" y="4139524"/>
        <a:ext cx="5642708" cy="573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D7981-29CB-4F96-A289-825B81A6AC6E}">
      <dsp:nvSpPr>
        <dsp:cNvPr id="0" name=""/>
        <dsp:cNvSpPr/>
      </dsp:nvSpPr>
      <dsp:spPr>
        <a:xfrm>
          <a:off x="0" y="71214"/>
          <a:ext cx="3541205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Sojourner Truth (1797-1883)</a:t>
          </a:r>
          <a:endParaRPr lang="en-US" sz="1800" kern="1200"/>
        </a:p>
      </dsp:txBody>
      <dsp:txXfrm>
        <a:off x="34906" y="106120"/>
        <a:ext cx="3471393" cy="645240"/>
      </dsp:txXfrm>
    </dsp:sp>
    <dsp:sp modelId="{679C7679-32C1-43D8-A773-19ABFF4C38CE}">
      <dsp:nvSpPr>
        <dsp:cNvPr id="0" name=""/>
        <dsp:cNvSpPr/>
      </dsp:nvSpPr>
      <dsp:spPr>
        <a:xfrm>
          <a:off x="0" y="838107"/>
          <a:ext cx="3541205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 voce delle donne nere nella lotta abolizionista</a:t>
          </a:r>
          <a:endParaRPr lang="en-US" sz="1800" kern="1200"/>
        </a:p>
      </dsp:txBody>
      <dsp:txXfrm>
        <a:off x="34906" y="873013"/>
        <a:ext cx="3471393" cy="645240"/>
      </dsp:txXfrm>
    </dsp:sp>
    <dsp:sp modelId="{1DA1E512-64C7-495F-B3E6-853BDE9E8AA1}">
      <dsp:nvSpPr>
        <dsp:cNvPr id="0" name=""/>
        <dsp:cNvSpPr/>
      </dsp:nvSpPr>
      <dsp:spPr>
        <a:xfrm>
          <a:off x="0" y="1605000"/>
          <a:ext cx="3541205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Anna Julia Cooper (1858-1964)</a:t>
          </a:r>
          <a:endParaRPr lang="en-US" sz="1800" kern="1200"/>
        </a:p>
      </dsp:txBody>
      <dsp:txXfrm>
        <a:off x="34906" y="1639906"/>
        <a:ext cx="3471393" cy="645240"/>
      </dsp:txXfrm>
    </dsp:sp>
    <dsp:sp modelId="{631733AD-EB10-4374-AAF6-682114DDBBFE}">
      <dsp:nvSpPr>
        <dsp:cNvPr id="0" name=""/>
        <dsp:cNvSpPr/>
      </dsp:nvSpPr>
      <dsp:spPr>
        <a:xfrm>
          <a:off x="0" y="2371892"/>
          <a:ext cx="3541205" cy="7150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 prima voce del femminismo afroamericano</a:t>
          </a:r>
          <a:endParaRPr lang="en-US" sz="1800" kern="1200"/>
        </a:p>
      </dsp:txBody>
      <dsp:txXfrm>
        <a:off x="34906" y="2406798"/>
        <a:ext cx="3471393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3A665-D4E7-43EA-8170-D3077AF99A55}">
      <dsp:nvSpPr>
        <dsp:cNvPr id="0" name=""/>
        <dsp:cNvSpPr/>
      </dsp:nvSpPr>
      <dsp:spPr>
        <a:xfrm>
          <a:off x="0" y="196522"/>
          <a:ext cx="3355258" cy="201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La prospettiva feminista</a:t>
          </a:r>
          <a:endParaRPr lang="en-US" sz="2500" kern="1200"/>
        </a:p>
      </dsp:txBody>
      <dsp:txXfrm>
        <a:off x="0" y="196522"/>
        <a:ext cx="3355258" cy="2013154"/>
      </dsp:txXfrm>
    </dsp:sp>
    <dsp:sp modelId="{401109F9-7A12-4212-8808-F1E7FE50BF6A}">
      <dsp:nvSpPr>
        <dsp:cNvPr id="0" name=""/>
        <dsp:cNvSpPr/>
      </dsp:nvSpPr>
      <dsp:spPr>
        <a:xfrm>
          <a:off x="3690783" y="196522"/>
          <a:ext cx="3355258" cy="201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 err="1"/>
            <a:t>Il</a:t>
          </a:r>
          <a:r>
            <a:rPr lang="es-ES" sz="2500" b="1" kern="1200" dirty="0"/>
            <a:t> </a:t>
          </a:r>
          <a:r>
            <a:rPr lang="es-ES" sz="2500" b="1" kern="1200" dirty="0" err="1"/>
            <a:t>femminismo</a:t>
          </a:r>
          <a:r>
            <a:rPr lang="es-ES" sz="2500" b="1" kern="1200" dirty="0"/>
            <a:t> materialista di Colette </a:t>
          </a:r>
          <a:r>
            <a:rPr lang="es-ES" sz="2500" b="1" kern="1200" dirty="0" err="1"/>
            <a:t>Guillaumin</a:t>
          </a:r>
          <a:r>
            <a:rPr lang="es-ES" sz="2500" b="1" kern="1200" dirty="0"/>
            <a:t> 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Christine </a:t>
          </a:r>
          <a:r>
            <a:rPr lang="es-ES" sz="2500" b="1" kern="1200" dirty="0" err="1"/>
            <a:t>Delphy</a:t>
          </a:r>
          <a:endParaRPr lang="en-US" sz="2500" kern="1200" dirty="0"/>
        </a:p>
      </dsp:txBody>
      <dsp:txXfrm>
        <a:off x="3690783" y="196522"/>
        <a:ext cx="3355258" cy="2013154"/>
      </dsp:txXfrm>
    </dsp:sp>
    <dsp:sp modelId="{50868CDF-8F50-491C-A507-57FFFE213FCE}">
      <dsp:nvSpPr>
        <dsp:cNvPr id="0" name=""/>
        <dsp:cNvSpPr/>
      </dsp:nvSpPr>
      <dsp:spPr>
        <a:xfrm>
          <a:off x="7381567" y="196522"/>
          <a:ext cx="3355258" cy="201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Il femminismo intersezionale </a:t>
          </a:r>
          <a:endParaRPr lang="en-US" sz="2500" kern="1200"/>
        </a:p>
      </dsp:txBody>
      <dsp:txXfrm>
        <a:off x="7381567" y="196522"/>
        <a:ext cx="3355258" cy="2013154"/>
      </dsp:txXfrm>
    </dsp:sp>
    <dsp:sp modelId="{E822DD06-3121-4978-8F9A-9ADB91A3BC94}">
      <dsp:nvSpPr>
        <dsp:cNvPr id="0" name=""/>
        <dsp:cNvSpPr/>
      </dsp:nvSpPr>
      <dsp:spPr>
        <a:xfrm>
          <a:off x="0" y="2545202"/>
          <a:ext cx="3355258" cy="201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Kimberlé Crenshaw </a:t>
          </a:r>
          <a:endParaRPr lang="en-US" sz="2500" kern="1200"/>
        </a:p>
      </dsp:txBody>
      <dsp:txXfrm>
        <a:off x="0" y="2545202"/>
        <a:ext cx="3355258" cy="2013154"/>
      </dsp:txXfrm>
    </dsp:sp>
    <dsp:sp modelId="{03F2054F-AC5A-4158-9555-0F1799A49B34}">
      <dsp:nvSpPr>
        <dsp:cNvPr id="0" name=""/>
        <dsp:cNvSpPr/>
      </dsp:nvSpPr>
      <dsp:spPr>
        <a:xfrm>
          <a:off x="3690783" y="2545202"/>
          <a:ext cx="3355258" cy="201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il collettivo Combahee River </a:t>
          </a:r>
          <a:endParaRPr lang="en-US" sz="2500" kern="1200"/>
        </a:p>
      </dsp:txBody>
      <dsp:txXfrm>
        <a:off x="3690783" y="2545202"/>
        <a:ext cx="3355258" cy="2013154"/>
      </dsp:txXfrm>
    </dsp:sp>
    <dsp:sp modelId="{8D80ACF4-2DF6-4CFC-B125-EE6A74E64088}">
      <dsp:nvSpPr>
        <dsp:cNvPr id="0" name=""/>
        <dsp:cNvSpPr/>
      </dsp:nvSpPr>
      <dsp:spPr>
        <a:xfrm>
          <a:off x="7381567" y="2545202"/>
          <a:ext cx="3355258" cy="2013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Angela Davis  - Audre Lorde</a:t>
          </a:r>
          <a:endParaRPr lang="en-US" sz="2500" kern="1200" dirty="0"/>
        </a:p>
      </dsp:txBody>
      <dsp:txXfrm>
        <a:off x="7381567" y="2545202"/>
        <a:ext cx="3355258" cy="2013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8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2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2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8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2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2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6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B5A64-124D-4124-9726-F592EB406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3000"/>
          </a:blip>
          <a:srcRect t="2097" b="250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9B41750-A3B0-4198-9C03-E04593A2A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</p:spPr>
        <p:txBody>
          <a:bodyPr>
            <a:normAutofit/>
          </a:bodyPr>
          <a:lstStyle/>
          <a:p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razzismo</a:t>
            </a:r>
            <a:r>
              <a:rPr lang="es-ES" dirty="0"/>
              <a:t> </a:t>
            </a:r>
            <a:r>
              <a:rPr lang="es-ES" dirty="0" err="1"/>
              <a:t>contemporaneo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49A548-ECDB-499C-AFAC-30A52FCDC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7040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/>
              <a:t>Stefano Tedeschi</a:t>
            </a:r>
          </a:p>
          <a:p>
            <a:pPr>
              <a:lnSpc>
                <a:spcPct val="90000"/>
              </a:lnSpc>
            </a:pPr>
            <a:r>
              <a:rPr lang="es-ES" sz="1700" err="1"/>
              <a:t>Sapienza</a:t>
            </a:r>
            <a:r>
              <a:rPr lang="es-ES" sz="1700"/>
              <a:t> </a:t>
            </a:r>
            <a:r>
              <a:rPr lang="es-ES" sz="1700" err="1"/>
              <a:t>Università</a:t>
            </a:r>
            <a:r>
              <a:rPr lang="es-ES" sz="1700"/>
              <a:t> di Roma</a:t>
            </a:r>
            <a:endParaRPr lang="it-IT" sz="17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D954C6-41D5-4909-8C5D-92BAA0EE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2840852"/>
            <a:ext cx="9879945" cy="37618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b="1" dirty="0"/>
              <a:t>Cinque </a:t>
            </a:r>
            <a:r>
              <a:rPr lang="en-US" sz="2900" b="1" dirty="0" err="1"/>
              <a:t>ambiti</a:t>
            </a:r>
            <a:br>
              <a:rPr lang="en-US" sz="2900" b="1" dirty="0"/>
            </a:br>
            <a:br>
              <a:rPr lang="en-US" sz="2900" b="1" dirty="0"/>
            </a:br>
            <a:r>
              <a:rPr lang="en-US" sz="2900" b="1" dirty="0"/>
              <a:t>1. La </a:t>
            </a:r>
            <a:r>
              <a:rPr lang="en-US" sz="2900" b="1" dirty="0" err="1"/>
              <a:t>scuola</a:t>
            </a:r>
            <a:br>
              <a:rPr lang="en-US" sz="2900" b="1" dirty="0"/>
            </a:br>
            <a:r>
              <a:rPr lang="en-US" sz="2900" b="1" dirty="0"/>
              <a:t>2. La </a:t>
            </a:r>
            <a:r>
              <a:rPr lang="en-US" sz="2900" b="1" dirty="0" err="1"/>
              <a:t>dimensione</a:t>
            </a:r>
            <a:r>
              <a:rPr lang="en-US" sz="2900" b="1" dirty="0"/>
              <a:t> </a:t>
            </a:r>
            <a:r>
              <a:rPr lang="en-US" sz="2900" b="1" dirty="0" err="1"/>
              <a:t>spaziale</a:t>
            </a:r>
            <a:br>
              <a:rPr lang="en-US" sz="2900" b="1" dirty="0"/>
            </a:br>
            <a:r>
              <a:rPr lang="en-US" sz="2900" b="1" dirty="0"/>
              <a:t>3. La </a:t>
            </a:r>
            <a:r>
              <a:rPr lang="en-US" sz="2900" b="1" dirty="0" err="1"/>
              <a:t>violenza</a:t>
            </a:r>
            <a:br>
              <a:rPr lang="en-US" sz="2900" b="1" dirty="0"/>
            </a:br>
            <a:r>
              <a:rPr lang="en-US" sz="2900" b="1" dirty="0"/>
              <a:t>4. I media</a:t>
            </a:r>
            <a:br>
              <a:rPr lang="en-US" sz="2900" b="1" dirty="0"/>
            </a:br>
            <a:r>
              <a:rPr lang="en-US" sz="2900" b="1" dirty="0"/>
              <a:t>5. Il </a:t>
            </a:r>
            <a:r>
              <a:rPr lang="en-US" sz="2900" b="1" dirty="0" err="1"/>
              <a:t>lavoro</a:t>
            </a:r>
            <a:endParaRPr lang="en-US" sz="2900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50950F-BA55-4A46-B3C4-712E62E2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142999"/>
            <a:ext cx="9710927" cy="105438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La </a:t>
            </a:r>
            <a:r>
              <a:rPr lang="en-US" sz="3200" b="1" dirty="0" err="1"/>
              <a:t>riproduzione</a:t>
            </a:r>
            <a:r>
              <a:rPr lang="en-US" sz="3200" b="1" dirty="0"/>
              <a:t> (e la </a:t>
            </a:r>
            <a:r>
              <a:rPr lang="en-US" sz="3200" b="1" dirty="0" err="1"/>
              <a:t>contestazione</a:t>
            </a:r>
            <a:r>
              <a:rPr lang="en-US" sz="3200" b="1" dirty="0"/>
              <a:t>) </a:t>
            </a:r>
            <a:r>
              <a:rPr lang="en-US" sz="3200" b="1" dirty="0" err="1"/>
              <a:t>delle</a:t>
            </a:r>
            <a:r>
              <a:rPr lang="en-US" sz="3200" b="1" dirty="0"/>
              <a:t> </a:t>
            </a:r>
            <a:r>
              <a:rPr lang="en-US" sz="3200" b="1" dirty="0" err="1"/>
              <a:t>gerarchie</a:t>
            </a:r>
            <a:r>
              <a:rPr lang="en-US" sz="3200" b="1" dirty="0"/>
              <a:t> </a:t>
            </a:r>
            <a:r>
              <a:rPr lang="en-US" sz="3200" b="1" dirty="0" err="1"/>
              <a:t>razziali</a:t>
            </a:r>
            <a:endParaRPr lang="en-US" sz="32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3FB7FD-3883-4AFF-8349-2E3BBDA7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65120" y="2519131"/>
            <a:ext cx="9326880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B3BE00DD-5F52-49B1-A83B-F2E555AC5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B6B8F43-EDF4-4D94-A31F-E5C0C343D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 b="1"/>
          <a:stretch/>
        </p:blipFill>
        <p:spPr>
          <a:xfrm>
            <a:off x="1" y="-250712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2F83C6-03FD-4D63-B0EC-84AFC457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59" y="5284643"/>
            <a:ext cx="4571999" cy="131807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</a:rPr>
              <a:t>La </a:t>
            </a:r>
            <a:r>
              <a:rPr lang="en-US" sz="5400" b="1" dirty="0" err="1">
                <a:solidFill>
                  <a:srgbClr val="FFFFFF"/>
                </a:solidFill>
              </a:rPr>
              <a:t>scuola</a:t>
            </a:r>
            <a:endParaRPr lang="en-US" sz="5400" b="1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11B358-7DC9-47BE-8F2D-CB0E3CCB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dimensione spaziale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592192-CD82-4701-890B-B149F601D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32" y="1607574"/>
            <a:ext cx="6943738" cy="3628103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ielo, esterni, terra, persona&#10;&#10;Descrizione generata automaticamente">
            <a:extLst>
              <a:ext uri="{FF2B5EF4-FFF2-40B4-BE49-F238E27FC236}">
                <a16:creationId xmlns:a16="http://schemas.microsoft.com/office/drawing/2014/main" id="{DF946811-2B9E-4A55-8B80-81EBE2E60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0535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ED562DA-BD13-4F8C-B6E0-A04F9636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La violenza 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8B95326-90C0-44EB-A7E3-A7DE571BF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0723"/>
            <a:ext cx="121919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5499F7-D29E-4E34-BFAF-9DB0E537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4300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 media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BB1A46-B999-4FCA-9C77-83BE514F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 lavoro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C30F295-2DF1-470D-8B96-5F1F5D02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4" y="318117"/>
            <a:ext cx="4226901" cy="6148220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09A84-0C9E-4504-A5A1-494318F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/>
              <a:t>Alcuni concetti di base.</a:t>
            </a:r>
            <a:br>
              <a:rPr lang="es-ES" sz="4400"/>
            </a:br>
            <a:r>
              <a:rPr lang="es-ES" sz="4400"/>
              <a:t>La riflessione sociologica del Novecento </a:t>
            </a:r>
            <a:endParaRPr lang="it-IT" sz="4400" dirty="0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4AE7F915-A554-41D1-9EA6-883EF6201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4648" y="758952"/>
          <a:ext cx="6245352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71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9CCF0-FDC8-4563-ADE4-F400B6BD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793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CB5A9B-F31C-4746-8F2F-E2648059A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198120"/>
              </p:ext>
            </p:extLst>
          </p:nvPr>
        </p:nvGraphicFramePr>
        <p:xfrm>
          <a:off x="5725236" y="758825"/>
          <a:ext cx="5704764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Immagine che contiene persona, uomo, interni, tuta&#10;&#10;Descrizione generata automaticamente">
            <a:extLst>
              <a:ext uri="{FF2B5EF4-FFF2-40B4-BE49-F238E27FC236}">
                <a16:creationId xmlns:a16="http://schemas.microsoft.com/office/drawing/2014/main" id="{A232D61F-E8B3-4689-BD1F-8D20D764A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977704"/>
            <a:ext cx="4902591" cy="4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persona, scuro&#10;&#10;Descrizione generata automaticamente">
            <a:extLst>
              <a:ext uri="{FF2B5EF4-FFF2-40B4-BE49-F238E27FC236}">
                <a16:creationId xmlns:a16="http://schemas.microsoft.com/office/drawing/2014/main" id="{CE8460EE-9676-4783-B752-A5A08E544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4" y="1340820"/>
            <a:ext cx="2983940" cy="3789130"/>
          </a:xfrm>
          <a:prstGeom prst="rect">
            <a:avLst/>
          </a:prstGeom>
        </p:spPr>
      </p:pic>
      <p:pic>
        <p:nvPicPr>
          <p:cNvPr id="7" name="Immagine 6" descr="Immagine che contiene testo, persona, uomo, vecchio&#10;&#10;Descrizione generata automaticamente">
            <a:extLst>
              <a:ext uri="{FF2B5EF4-FFF2-40B4-BE49-F238E27FC236}">
                <a16:creationId xmlns:a16="http://schemas.microsoft.com/office/drawing/2014/main" id="{0D037D55-7686-4C89-9D32-7F93DBAFB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0" y="691763"/>
            <a:ext cx="2937883" cy="50872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7005AA7D-9745-4C96-9711-9EDB3540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39466"/>
              </p:ext>
            </p:extLst>
          </p:nvPr>
        </p:nvGraphicFramePr>
        <p:xfrm>
          <a:off x="7888666" y="2623930"/>
          <a:ext cx="3541205" cy="315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813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, uomo, persona, vecchio&#10;&#10;Descrizione generata automaticamente">
            <a:extLst>
              <a:ext uri="{FF2B5EF4-FFF2-40B4-BE49-F238E27FC236}">
                <a16:creationId xmlns:a16="http://schemas.microsoft.com/office/drawing/2014/main" id="{412E769D-AFA7-4FA7-AB03-D36490E2A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04" y="2369489"/>
            <a:ext cx="2408041" cy="3409517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0D36CE-3F98-451E-A706-5AA52D90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63" y="2369472"/>
            <a:ext cx="2361089" cy="340951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F1DF3C-DBEB-444E-88EA-32085518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202302"/>
            <a:ext cx="3541205" cy="3579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900"/>
              <a:t>Georg Simmel (1858 – 1918)</a:t>
            </a:r>
          </a:p>
          <a:p>
            <a:pPr>
              <a:lnSpc>
                <a:spcPct val="100000"/>
              </a:lnSpc>
            </a:pPr>
            <a:r>
              <a:rPr lang="es-ES" sz="1900"/>
              <a:t>Lo “</a:t>
            </a:r>
            <a:r>
              <a:rPr lang="es-ES" sz="1900" err="1"/>
              <a:t>straniero</a:t>
            </a:r>
            <a:r>
              <a:rPr lang="es-ES" sz="1900"/>
              <a:t>” </a:t>
            </a:r>
            <a:r>
              <a:rPr lang="es-ES" sz="1900" err="1"/>
              <a:t>negli</a:t>
            </a:r>
            <a:r>
              <a:rPr lang="es-ES" sz="1900"/>
              <a:t> </a:t>
            </a:r>
            <a:r>
              <a:rPr lang="es-ES" sz="1900" err="1"/>
              <a:t>scritti</a:t>
            </a:r>
            <a:r>
              <a:rPr lang="es-ES" sz="1900"/>
              <a:t> di Simmel</a:t>
            </a:r>
          </a:p>
          <a:p>
            <a:pPr>
              <a:lnSpc>
                <a:spcPct val="100000"/>
              </a:lnSpc>
            </a:pPr>
            <a:endParaRPr lang="es-ES" sz="1900"/>
          </a:p>
          <a:p>
            <a:pPr>
              <a:lnSpc>
                <a:spcPct val="100000"/>
              </a:lnSpc>
            </a:pPr>
            <a:r>
              <a:rPr lang="es-ES" sz="1900"/>
              <a:t>Theodor W. Adorno (1903-1969) – Max Horkheimer (1895-1973)</a:t>
            </a:r>
          </a:p>
          <a:p>
            <a:pPr>
              <a:lnSpc>
                <a:spcPct val="100000"/>
              </a:lnSpc>
            </a:pPr>
            <a:r>
              <a:rPr lang="es-ES" sz="1900" err="1"/>
              <a:t>Gli</a:t>
            </a:r>
            <a:r>
              <a:rPr lang="es-ES" sz="1900"/>
              <a:t> </a:t>
            </a:r>
            <a:r>
              <a:rPr lang="es-ES" sz="1900" err="1"/>
              <a:t>studi</a:t>
            </a:r>
            <a:r>
              <a:rPr lang="es-ES" sz="1900"/>
              <a:t> </a:t>
            </a:r>
            <a:r>
              <a:rPr lang="es-ES" sz="1900" err="1"/>
              <a:t>sull’antisemitismo</a:t>
            </a:r>
            <a:endParaRPr lang="es-ES" sz="1900"/>
          </a:p>
          <a:p>
            <a:pPr>
              <a:lnSpc>
                <a:spcPct val="100000"/>
              </a:lnSpc>
            </a:pPr>
            <a:r>
              <a:rPr lang="es-ES" sz="1900"/>
              <a:t>La “</a:t>
            </a:r>
            <a:r>
              <a:rPr lang="es-ES" sz="1900" err="1"/>
              <a:t>Dialettica</a:t>
            </a:r>
            <a:r>
              <a:rPr lang="es-ES" sz="1900"/>
              <a:t> </a:t>
            </a:r>
            <a:r>
              <a:rPr lang="es-ES" sz="1900" err="1"/>
              <a:t>dell’Illuminismo</a:t>
            </a:r>
            <a:r>
              <a:rPr lang="es-ES" sz="1900"/>
              <a:t>”</a:t>
            </a:r>
            <a:endParaRPr lang="it-IT" sz="190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3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09C70C-B116-4B9D-B3E7-502A4405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6556248" cy="1966747"/>
          </a:xfrm>
        </p:spPr>
        <p:txBody>
          <a:bodyPr anchor="ctr">
            <a:normAutofit/>
          </a:bodyPr>
          <a:lstStyle/>
          <a:p>
            <a:r>
              <a:rPr lang="es-ES" sz="4200" dirty="0"/>
              <a:t>La </a:t>
            </a:r>
            <a:r>
              <a:rPr lang="es-ES" sz="4200" dirty="0" err="1"/>
              <a:t>riflessione</a:t>
            </a:r>
            <a:r>
              <a:rPr lang="es-ES" sz="4200" dirty="0"/>
              <a:t> </a:t>
            </a:r>
            <a:r>
              <a:rPr lang="es-ES" sz="4200" dirty="0" err="1"/>
              <a:t>contemporanea</a:t>
            </a:r>
            <a:br>
              <a:rPr lang="es-ES" sz="4200" dirty="0"/>
            </a:br>
            <a:endParaRPr lang="it-IT" sz="4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863154-56CB-445B-8D63-BE1A7E14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2035278"/>
            <a:ext cx="6389589" cy="4527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+mj-lt"/>
                <a:cs typeface="Arial" panose="020B0604020202020204" pitchFamily="34" charset="0"/>
              </a:rPr>
              <a:t>Michael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Banton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s-ES" b="1" dirty="0">
                <a:latin typeface="+mj-lt"/>
                <a:cs typeface="Arial" panose="020B0604020202020204" pitchFamily="34" charset="0"/>
              </a:rPr>
              <a:t>Lo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studio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delle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relazioni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etniche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e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razziali</a:t>
            </a:r>
            <a:endParaRPr lang="es-ES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b="1" dirty="0">
                <a:latin typeface="+mj-lt"/>
                <a:cs typeface="Arial" panose="020B0604020202020204" pitchFamily="34" charset="0"/>
              </a:rPr>
              <a:t>Le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sei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tipologie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di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relazioni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razziali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di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Banton</a:t>
            </a:r>
            <a:endParaRPr lang="es-ES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b="1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b="1" dirty="0">
                <a:latin typeface="+mj-lt"/>
                <a:cs typeface="Arial" panose="020B0604020202020204" pitchFamily="34" charset="0"/>
              </a:rPr>
              <a:t>John Rex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b="1" dirty="0">
                <a:latin typeface="+mj-lt"/>
                <a:cs typeface="Arial" panose="020B0604020202020204" pitchFamily="34" charset="0"/>
              </a:rPr>
              <a:t>Le cause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strutturali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di una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società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“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razzialmente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strutturata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00000"/>
              </a:lnSpc>
            </a:pPr>
            <a:endParaRPr lang="es-ES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b="1" dirty="0">
                <a:latin typeface="+mj-lt"/>
                <a:cs typeface="Arial" panose="020B0604020202020204" pitchFamily="34" charset="0"/>
              </a:rPr>
              <a:t>Robert Miles</a:t>
            </a:r>
          </a:p>
          <a:p>
            <a:pPr>
              <a:lnSpc>
                <a:spcPct val="100000"/>
              </a:lnSpc>
            </a:pPr>
            <a:r>
              <a:rPr lang="es-ES" b="1" dirty="0" err="1">
                <a:latin typeface="+mj-lt"/>
                <a:cs typeface="Arial" panose="020B0604020202020204" pitchFamily="34" charset="0"/>
              </a:rPr>
              <a:t>Il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concetto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di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razzializzazione</a:t>
            </a:r>
            <a:endParaRPr lang="es-ES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b="1" dirty="0">
                <a:latin typeface="+mj-lt"/>
                <a:cs typeface="Arial" panose="020B0604020202020204" pitchFamily="34" charset="0"/>
              </a:rPr>
              <a:t>Le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relazioni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con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gli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altri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 “</a:t>
            </a:r>
            <a:r>
              <a:rPr lang="es-ES" b="1" dirty="0" err="1">
                <a:latin typeface="+mj-lt"/>
                <a:cs typeface="Arial" panose="020B0604020202020204" pitchFamily="34" charset="0"/>
              </a:rPr>
              <a:t>ismi</a:t>
            </a:r>
            <a:r>
              <a:rPr lang="es-ES" b="1" dirty="0">
                <a:latin typeface="+mj-lt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00000"/>
              </a:lnSpc>
            </a:pPr>
            <a:endParaRPr lang="it-IT" sz="10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6D4DB6-48A7-4E44-A452-3D47B40F3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89006" y="2918419"/>
            <a:ext cx="2378826" cy="2378826"/>
          </a:xfrm>
          <a:custGeom>
            <a:avLst/>
            <a:gdLst>
              <a:gd name="connsiteX0" fmla="*/ 1394460 w 2788920"/>
              <a:gd name="connsiteY0" fmla="*/ 0 h 2788920"/>
              <a:gd name="connsiteX1" fmla="*/ 2788920 w 2788920"/>
              <a:gd name="connsiteY1" fmla="*/ 1394460 h 2788920"/>
              <a:gd name="connsiteX2" fmla="*/ 1394460 w 2788920"/>
              <a:gd name="connsiteY2" fmla="*/ 2788920 h 2788920"/>
              <a:gd name="connsiteX3" fmla="*/ 0 w 2788920"/>
              <a:gd name="connsiteY3" fmla="*/ 1394460 h 2788920"/>
              <a:gd name="connsiteX4" fmla="*/ 1394460 w 2788920"/>
              <a:gd name="connsiteY4" fmla="*/ 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920" h="2788920">
                <a:moveTo>
                  <a:pt x="1394460" y="0"/>
                </a:moveTo>
                <a:cubicBezTo>
                  <a:pt x="2164599" y="0"/>
                  <a:pt x="2788920" y="624322"/>
                  <a:pt x="2788920" y="1394460"/>
                </a:cubicBezTo>
                <a:cubicBezTo>
                  <a:pt x="2788920" y="2164599"/>
                  <a:pt x="2164599" y="2788920"/>
                  <a:pt x="1394460" y="2788920"/>
                </a:cubicBezTo>
                <a:cubicBezTo>
                  <a:pt x="624322" y="2788920"/>
                  <a:pt x="0" y="2164599"/>
                  <a:pt x="0" y="1394460"/>
                </a:cubicBezTo>
                <a:cubicBezTo>
                  <a:pt x="0" y="624322"/>
                  <a:pt x="624322" y="0"/>
                  <a:pt x="1394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6D12D99-73B1-43BC-BAF3-D3909BB94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4027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8A7849-6F56-4B8E-A3C3-8E0008FA9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5210" r="10959" b="11502"/>
          <a:stretch/>
        </p:blipFill>
        <p:spPr>
          <a:xfrm>
            <a:off x="9327926" y="485267"/>
            <a:ext cx="1748114" cy="2643636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7DD0D80-0ED4-42A0-A839-BD7AFCB1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28" y="2291867"/>
            <a:ext cx="2216875" cy="342374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DD27CFF-2224-4216-93D8-8BF692E27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32104" y="400726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20954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576766-F0A8-415C-BA37-9AB04249A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07" y="3808750"/>
            <a:ext cx="1801197" cy="25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7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A213C4-B0FC-4C89-835C-CC631B0C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4" y="1743415"/>
            <a:ext cx="2983940" cy="2983940"/>
          </a:xfrm>
          <a:prstGeom prst="rect">
            <a:avLst/>
          </a:prstGeom>
        </p:spPr>
      </p:pic>
      <p:pic>
        <p:nvPicPr>
          <p:cNvPr id="1026" name="Picture 2" descr="Middlesex University Research Repository">
            <a:extLst>
              <a:ext uri="{FF2B5EF4-FFF2-40B4-BE49-F238E27FC236}">
                <a16:creationId xmlns:a16="http://schemas.microsoft.com/office/drawing/2014/main" id="{25D23E25-A7AA-4B0A-AC08-87AAFE90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977" y="935318"/>
            <a:ext cx="2967829" cy="46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ABE15B-C618-4951-959A-F484E40E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560439"/>
            <a:ext cx="3895342" cy="56043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400" b="1" dirty="0"/>
              <a:t>Stuart Hall e </a:t>
            </a:r>
            <a:r>
              <a:rPr lang="es-ES" sz="2400" b="1" dirty="0" err="1"/>
              <a:t>il</a:t>
            </a:r>
            <a:r>
              <a:rPr lang="es-ES" sz="2400" b="1" dirty="0"/>
              <a:t> CCCS di Birmingham</a:t>
            </a:r>
          </a:p>
          <a:p>
            <a:pPr>
              <a:lnSpc>
                <a:spcPct val="100000"/>
              </a:lnSpc>
            </a:pPr>
            <a:r>
              <a:rPr lang="es-ES" sz="2400" b="1" dirty="0"/>
              <a:t>La “</a:t>
            </a:r>
            <a:r>
              <a:rPr lang="es-ES" sz="2400" b="1" dirty="0" err="1"/>
              <a:t>blackness</a:t>
            </a:r>
            <a:r>
              <a:rPr lang="es-ES" sz="2400" b="1" dirty="0"/>
              <a:t>” come categoría política e </a:t>
            </a:r>
            <a:r>
              <a:rPr lang="es-ES" sz="2400" b="1" dirty="0" err="1"/>
              <a:t>culturale</a:t>
            </a:r>
            <a:r>
              <a:rPr lang="es-ES" sz="2400" b="1" dirty="0"/>
              <a:t> e come un </a:t>
            </a:r>
            <a:r>
              <a:rPr lang="es-ES" sz="2400" b="1" dirty="0" err="1"/>
              <a:t>prodotto</a:t>
            </a:r>
            <a:r>
              <a:rPr lang="es-ES" sz="2400" b="1" dirty="0"/>
              <a:t> di </a:t>
            </a:r>
            <a:r>
              <a:rPr lang="es-ES" sz="2400" b="1" dirty="0" err="1"/>
              <a:t>processi</a:t>
            </a:r>
            <a:r>
              <a:rPr lang="es-ES" sz="2400" b="1" dirty="0"/>
              <a:t> </a:t>
            </a:r>
            <a:r>
              <a:rPr lang="es-ES" sz="2400" b="1" dirty="0" err="1"/>
              <a:t>storici</a:t>
            </a:r>
            <a:r>
              <a:rPr lang="es-ES" sz="2400" b="1" dirty="0"/>
              <a:t> e </a:t>
            </a:r>
            <a:r>
              <a:rPr lang="es-ES" sz="2400" b="1" dirty="0" err="1"/>
              <a:t>collettivi</a:t>
            </a:r>
            <a:endParaRPr lang="es-ES" sz="2400" b="1" dirty="0"/>
          </a:p>
          <a:p>
            <a:pPr>
              <a:lnSpc>
                <a:spcPct val="100000"/>
              </a:lnSpc>
            </a:pPr>
            <a:r>
              <a:rPr lang="es-ES" sz="2400" b="1" dirty="0" err="1"/>
              <a:t>Il</a:t>
            </a:r>
            <a:r>
              <a:rPr lang="es-ES" sz="2400" b="1" dirty="0"/>
              <a:t> </a:t>
            </a:r>
            <a:r>
              <a:rPr lang="es-ES" sz="2400" b="1" dirty="0" err="1"/>
              <a:t>razzismo</a:t>
            </a:r>
            <a:r>
              <a:rPr lang="es-ES" sz="2400" b="1" dirty="0"/>
              <a:t> come </a:t>
            </a:r>
            <a:r>
              <a:rPr lang="es-ES" sz="2400" b="1" dirty="0" err="1"/>
              <a:t>strumento</a:t>
            </a:r>
            <a:r>
              <a:rPr lang="es-ES" sz="2400" b="1" dirty="0"/>
              <a:t> di </a:t>
            </a:r>
            <a:r>
              <a:rPr lang="es-ES" sz="2400" b="1" dirty="0" err="1"/>
              <a:t>governo</a:t>
            </a:r>
            <a:endParaRPr lang="es-ES" sz="2400" b="1" dirty="0"/>
          </a:p>
          <a:p>
            <a:pPr>
              <a:lnSpc>
                <a:spcPct val="100000"/>
              </a:lnSpc>
            </a:pPr>
            <a:r>
              <a:rPr lang="es-ES" sz="2400" b="1" dirty="0"/>
              <a:t>La cultura come </a:t>
            </a:r>
            <a:r>
              <a:rPr lang="es-ES" sz="2400" b="1" dirty="0" err="1"/>
              <a:t>spazio</a:t>
            </a:r>
            <a:r>
              <a:rPr lang="es-ES" sz="2400" b="1" dirty="0"/>
              <a:t> di </a:t>
            </a:r>
            <a:r>
              <a:rPr lang="es-ES" sz="2400" b="1" dirty="0" err="1"/>
              <a:t>espressione</a:t>
            </a:r>
            <a:endParaRPr lang="es-ES" sz="2400" b="1" dirty="0"/>
          </a:p>
          <a:p>
            <a:pPr>
              <a:lnSpc>
                <a:spcPct val="100000"/>
              </a:lnSpc>
            </a:pPr>
            <a:endParaRPr lang="es-ES" sz="2400" b="1" dirty="0"/>
          </a:p>
          <a:p>
            <a:pPr>
              <a:lnSpc>
                <a:spcPct val="100000"/>
              </a:lnSpc>
            </a:pPr>
            <a:r>
              <a:rPr lang="es-ES" sz="2400" b="1" dirty="0"/>
              <a:t>Paul Gilroy</a:t>
            </a:r>
          </a:p>
          <a:p>
            <a:pPr>
              <a:lnSpc>
                <a:spcPct val="100000"/>
              </a:lnSpc>
            </a:pPr>
            <a:r>
              <a:rPr lang="es-ES" sz="2400" b="1" dirty="0"/>
              <a:t>“</a:t>
            </a:r>
            <a:r>
              <a:rPr lang="es-ES" sz="2400" b="1" dirty="0" err="1"/>
              <a:t>The</a:t>
            </a:r>
            <a:r>
              <a:rPr lang="es-ES" sz="2400" b="1" dirty="0"/>
              <a:t> Black Atlantic”  (1993)</a:t>
            </a:r>
          </a:p>
          <a:p>
            <a:pPr>
              <a:lnSpc>
                <a:spcPct val="100000"/>
              </a:lnSpc>
            </a:pPr>
            <a:endParaRPr lang="es-ES" sz="1400" dirty="0"/>
          </a:p>
          <a:p>
            <a:pPr>
              <a:lnSpc>
                <a:spcPct val="100000"/>
              </a:lnSpc>
            </a:pPr>
            <a:endParaRPr lang="it-IT" sz="1400" dirty="0"/>
          </a:p>
        </p:txBody>
      </p:sp>
      <p:sp>
        <p:nvSpPr>
          <p:cNvPr id="19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Segnaposto contenuto 2">
            <a:extLst>
              <a:ext uri="{FF2B5EF4-FFF2-40B4-BE49-F238E27FC236}">
                <a16:creationId xmlns:a16="http://schemas.microsoft.com/office/drawing/2014/main" id="{E896CEE5-BDC2-44D5-825E-07DB5656F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63569"/>
              </p:ext>
            </p:extLst>
          </p:nvPr>
        </p:nvGraphicFramePr>
        <p:xfrm>
          <a:off x="228838" y="199274"/>
          <a:ext cx="10736826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9FFC5262-EB4E-4FA2-A73D-38DBD00C1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86" y="2433184"/>
            <a:ext cx="1410094" cy="2314595"/>
          </a:xfrm>
          <a:prstGeom prst="rect">
            <a:avLst/>
          </a:prstGeom>
        </p:spPr>
      </p:pic>
      <p:pic>
        <p:nvPicPr>
          <p:cNvPr id="7" name="Immagine 6" descr="Immagine che contiene testo, verde, orologio&#10;&#10;Descrizione generata automaticamente">
            <a:extLst>
              <a:ext uri="{FF2B5EF4-FFF2-40B4-BE49-F238E27FC236}">
                <a16:creationId xmlns:a16="http://schemas.microsoft.com/office/drawing/2014/main" id="{2D2294D9-01BA-446B-AFC6-3D162BC1E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27" y="259084"/>
            <a:ext cx="1164084" cy="1895902"/>
          </a:xfrm>
          <a:prstGeom prst="rect">
            <a:avLst/>
          </a:prstGeom>
        </p:spPr>
      </p:pic>
      <p:pic>
        <p:nvPicPr>
          <p:cNvPr id="9" name="Immagine 8" descr="Immagine che contiene persona, donna, abbigliamento, signora&#10;&#10;Descrizione generata automaticamente">
            <a:extLst>
              <a:ext uri="{FF2B5EF4-FFF2-40B4-BE49-F238E27FC236}">
                <a16:creationId xmlns:a16="http://schemas.microsoft.com/office/drawing/2014/main" id="{1AD21946-5130-456E-91D0-B05DF99717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9" y="4107605"/>
            <a:ext cx="1720645" cy="2580968"/>
          </a:xfrm>
          <a:prstGeom prst="rect">
            <a:avLst/>
          </a:prstGeom>
        </p:spPr>
      </p:pic>
      <p:pic>
        <p:nvPicPr>
          <p:cNvPr id="11" name="Immagine 10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000F7727-8653-4CC7-97CB-B06F07CC7B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9" y="4342528"/>
            <a:ext cx="1512014" cy="2316198"/>
          </a:xfrm>
          <a:prstGeom prst="rect">
            <a:avLst/>
          </a:prstGeom>
        </p:spPr>
      </p:pic>
      <p:pic>
        <p:nvPicPr>
          <p:cNvPr id="13" name="Immagine 12" descr="Immagine che contiene edificio, persona, uomo, esterni&#10;&#10;Descrizione generata automaticamente">
            <a:extLst>
              <a:ext uri="{FF2B5EF4-FFF2-40B4-BE49-F238E27FC236}">
                <a16:creationId xmlns:a16="http://schemas.microsoft.com/office/drawing/2014/main" id="{D6AE1E10-0F7A-4E87-ABF4-A06518130E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80" y="4477302"/>
            <a:ext cx="2181424" cy="2181424"/>
          </a:xfrm>
          <a:prstGeom prst="rect">
            <a:avLst/>
          </a:prstGeom>
        </p:spPr>
      </p:pic>
      <p:pic>
        <p:nvPicPr>
          <p:cNvPr id="15" name="Immagine 14" descr="Immagine che contiene testo, uomo&#10;&#10;Descrizione generata automaticamente">
            <a:extLst>
              <a:ext uri="{FF2B5EF4-FFF2-40B4-BE49-F238E27FC236}">
                <a16:creationId xmlns:a16="http://schemas.microsoft.com/office/drawing/2014/main" id="{3D0E55CF-9B41-45D5-BD4A-55714F7DEA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79" y="5025977"/>
            <a:ext cx="2186302" cy="16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96FA98-52E5-4AA7-98B9-BE6200CF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4727" y="2630930"/>
            <a:ext cx="624839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A29DB-6727-4F3E-9993-7A4CEE02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72" y="2854519"/>
            <a:ext cx="6245352" cy="3561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700" b="1" dirty="0"/>
              <a:t>La </a:t>
            </a:r>
            <a:r>
              <a:rPr lang="es-ES" sz="1700" b="1" dirty="0" err="1"/>
              <a:t>riflessione</a:t>
            </a:r>
            <a:r>
              <a:rPr lang="es-ES" sz="1700" b="1" dirty="0"/>
              <a:t> </a:t>
            </a:r>
            <a:r>
              <a:rPr lang="es-ES" sz="1700" b="1" dirty="0" err="1"/>
              <a:t>decoloniale</a:t>
            </a:r>
            <a:endParaRPr lang="es-ES" sz="1700" b="1" dirty="0"/>
          </a:p>
          <a:p>
            <a:pPr>
              <a:lnSpc>
                <a:spcPct val="100000"/>
              </a:lnSpc>
            </a:pPr>
            <a:r>
              <a:rPr lang="es-ES" sz="1700" b="1" dirty="0" err="1"/>
              <a:t>Frantz</a:t>
            </a:r>
            <a:r>
              <a:rPr lang="es-ES" sz="1700" b="1" dirty="0"/>
              <a:t> </a:t>
            </a:r>
            <a:r>
              <a:rPr lang="es-ES" sz="1700" b="1" dirty="0" err="1"/>
              <a:t>Fanon</a:t>
            </a:r>
            <a:r>
              <a:rPr lang="es-ES" sz="1700" b="1" dirty="0"/>
              <a:t> e le </a:t>
            </a:r>
            <a:r>
              <a:rPr lang="es-ES" sz="1700" b="1" dirty="0" err="1"/>
              <a:t>rivendicazioni</a:t>
            </a:r>
            <a:r>
              <a:rPr lang="es-ES" sz="1700" b="1" dirty="0"/>
              <a:t> </a:t>
            </a:r>
            <a:r>
              <a:rPr lang="es-ES" sz="1700" b="1" dirty="0" err="1"/>
              <a:t>postcoloniali</a:t>
            </a:r>
            <a:endParaRPr lang="es-ES" sz="1700" b="1" dirty="0"/>
          </a:p>
          <a:p>
            <a:pPr>
              <a:lnSpc>
                <a:spcPct val="100000"/>
              </a:lnSpc>
            </a:pPr>
            <a:endParaRPr lang="es-ES" sz="1700" b="1" dirty="0"/>
          </a:p>
          <a:p>
            <a:pPr>
              <a:lnSpc>
                <a:spcPct val="100000"/>
              </a:lnSpc>
            </a:pPr>
            <a:endParaRPr lang="es-ES" sz="1700" b="1" dirty="0"/>
          </a:p>
          <a:p>
            <a:pPr>
              <a:lnSpc>
                <a:spcPct val="100000"/>
              </a:lnSpc>
            </a:pPr>
            <a:r>
              <a:rPr lang="es-ES" sz="1700" b="1" dirty="0" err="1"/>
              <a:t>Gli</a:t>
            </a:r>
            <a:r>
              <a:rPr lang="es-ES" sz="1700" b="1" dirty="0"/>
              <a:t> </a:t>
            </a:r>
            <a:r>
              <a:rPr lang="es-ES" sz="1700" b="1" dirty="0" err="1"/>
              <a:t>studi</a:t>
            </a:r>
            <a:r>
              <a:rPr lang="es-ES" sz="1700" b="1" dirty="0"/>
              <a:t> </a:t>
            </a:r>
            <a:r>
              <a:rPr lang="es-ES" sz="1700" b="1" dirty="0" err="1"/>
              <a:t>sulla</a:t>
            </a:r>
            <a:r>
              <a:rPr lang="es-ES" sz="1700" b="1" dirty="0"/>
              <a:t> “</a:t>
            </a:r>
            <a:r>
              <a:rPr lang="es-ES" sz="1700" b="1" dirty="0" err="1"/>
              <a:t>bianchezza</a:t>
            </a:r>
            <a:r>
              <a:rPr lang="es-ES" sz="1700" b="1" dirty="0"/>
              <a:t>”</a:t>
            </a:r>
          </a:p>
          <a:p>
            <a:pPr>
              <a:lnSpc>
                <a:spcPct val="100000"/>
              </a:lnSpc>
            </a:pPr>
            <a:r>
              <a:rPr lang="es-ES" sz="1700" b="1" dirty="0" err="1"/>
              <a:t>Gli</a:t>
            </a:r>
            <a:r>
              <a:rPr lang="es-ES" sz="1700" b="1" dirty="0"/>
              <a:t> </a:t>
            </a:r>
            <a:r>
              <a:rPr lang="es-ES" sz="1700" b="1" dirty="0" err="1"/>
              <a:t>studi</a:t>
            </a:r>
            <a:r>
              <a:rPr lang="es-ES" sz="1700" b="1" dirty="0"/>
              <a:t> di David </a:t>
            </a:r>
            <a:r>
              <a:rPr lang="es-ES" sz="1700" b="1" dirty="0" err="1"/>
              <a:t>Roediger</a:t>
            </a:r>
            <a:r>
              <a:rPr lang="es-ES" sz="1700" b="1" dirty="0"/>
              <a:t>, Eduardo Bonilla-Silva, </a:t>
            </a:r>
            <a:r>
              <a:rPr lang="es-ES" sz="1700" b="1" dirty="0" err="1"/>
              <a:t>Suvi</a:t>
            </a:r>
            <a:r>
              <a:rPr lang="es-ES" sz="1700" b="1" dirty="0"/>
              <a:t> </a:t>
            </a:r>
            <a:r>
              <a:rPr lang="es-ES" sz="1700" b="1" dirty="0" err="1"/>
              <a:t>Keskinen</a:t>
            </a:r>
            <a:r>
              <a:rPr lang="es-ES" sz="1700" b="1" dirty="0"/>
              <a:t>, </a:t>
            </a:r>
            <a:r>
              <a:rPr lang="es-ES" sz="1700" b="1" dirty="0" err="1"/>
              <a:t>Ghassan</a:t>
            </a:r>
            <a:r>
              <a:rPr lang="es-ES" sz="1700" b="1" dirty="0"/>
              <a:t> </a:t>
            </a:r>
            <a:r>
              <a:rPr lang="es-ES" sz="1700" b="1" dirty="0" err="1"/>
              <a:t>Hage</a:t>
            </a:r>
            <a:r>
              <a:rPr lang="es-ES" sz="1700" b="1" dirty="0"/>
              <a:t>, Gaia Giuliani, Gloria </a:t>
            </a:r>
            <a:r>
              <a:rPr lang="es-ES" sz="1700" b="1" dirty="0" err="1"/>
              <a:t>Wekker</a:t>
            </a:r>
            <a:endParaRPr lang="es-ES" sz="1700" b="1" dirty="0"/>
          </a:p>
          <a:p>
            <a:pPr>
              <a:lnSpc>
                <a:spcPct val="100000"/>
              </a:lnSpc>
            </a:pPr>
            <a:endParaRPr lang="es-ES" sz="1700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7359B2-10A5-4613-B63D-66D13AB8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/>
          <a:stretch/>
        </p:blipFill>
        <p:spPr>
          <a:xfrm>
            <a:off x="7616825" y="822651"/>
            <a:ext cx="3737686" cy="463497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2F241A"/>
      </a:dk2>
      <a:lt2>
        <a:srgbClr val="F0F3F2"/>
      </a:lt2>
      <a:accent1>
        <a:srgbClr val="D13E70"/>
      </a:accent1>
      <a:accent2>
        <a:srgbClr val="C02D9B"/>
      </a:accent2>
      <a:accent3>
        <a:srgbClr val="B93ED1"/>
      </a:accent3>
      <a:accent4>
        <a:srgbClr val="6C30C1"/>
      </a:accent4>
      <a:accent5>
        <a:srgbClr val="3E3FD1"/>
      </a:accent5>
      <a:accent6>
        <a:srgbClr val="2D6AC0"/>
      </a:accent6>
      <a:hlink>
        <a:srgbClr val="543FB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388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Sitka Banner</vt:lpstr>
      <vt:lpstr>HeadlinesVTI</vt:lpstr>
      <vt:lpstr>Il razzismo contemporaneo</vt:lpstr>
      <vt:lpstr>Alcuni concetti di base. La riflessione sociologica del Novecento </vt:lpstr>
      <vt:lpstr>Presentazione standard di PowerPoint</vt:lpstr>
      <vt:lpstr>Presentazione standard di PowerPoint</vt:lpstr>
      <vt:lpstr>Presentazione standard di PowerPoint</vt:lpstr>
      <vt:lpstr>La riflessione contemporanea </vt:lpstr>
      <vt:lpstr>Presentazione standard di PowerPoint</vt:lpstr>
      <vt:lpstr>Presentazione standard di PowerPoint</vt:lpstr>
      <vt:lpstr>Presentazione standard di PowerPoint</vt:lpstr>
      <vt:lpstr>Cinque ambiti  1. La scuola 2. La dimensione spaziale 3. La violenza 4. I media 5. Il lavoro</vt:lpstr>
      <vt:lpstr>Presentazione standard di PowerPoint</vt:lpstr>
      <vt:lpstr>La dimensione spaziale</vt:lpstr>
      <vt:lpstr>La violenza </vt:lpstr>
      <vt:lpstr>I media</vt:lpstr>
      <vt:lpstr>Il lavoro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razzismo contemporaneo</dc:title>
  <dc:creator>Stefano Tedeschi</dc:creator>
  <cp:lastModifiedBy>Stefano Tedeschi</cp:lastModifiedBy>
  <cp:revision>1</cp:revision>
  <dcterms:created xsi:type="dcterms:W3CDTF">2021-11-14T09:57:32Z</dcterms:created>
  <dcterms:modified xsi:type="dcterms:W3CDTF">2021-11-14T11:18:19Z</dcterms:modified>
</cp:coreProperties>
</file>