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7" r:id="rId2"/>
  </p:sldMasterIdLst>
  <p:notesMasterIdLst>
    <p:notesMasterId r:id="rId33"/>
  </p:notesMasterIdLst>
  <p:handoutMasterIdLst>
    <p:handoutMasterId r:id="rId34"/>
  </p:handoutMasterIdLst>
  <p:sldIdLst>
    <p:sldId id="256" r:id="rId3"/>
    <p:sldId id="262" r:id="rId4"/>
    <p:sldId id="271" r:id="rId5"/>
    <p:sldId id="272" r:id="rId6"/>
    <p:sldId id="259" r:id="rId7"/>
    <p:sldId id="260" r:id="rId8"/>
    <p:sldId id="261" r:id="rId9"/>
    <p:sldId id="280" r:id="rId10"/>
    <p:sldId id="263" r:id="rId11"/>
    <p:sldId id="268" r:id="rId12"/>
    <p:sldId id="265" r:id="rId13"/>
    <p:sldId id="281" r:id="rId14"/>
    <p:sldId id="282" r:id="rId15"/>
    <p:sldId id="257" r:id="rId16"/>
    <p:sldId id="283" r:id="rId17"/>
    <p:sldId id="258" r:id="rId18"/>
    <p:sldId id="284" r:id="rId19"/>
    <p:sldId id="285" r:id="rId20"/>
    <p:sldId id="286" r:id="rId21"/>
    <p:sldId id="287" r:id="rId22"/>
    <p:sldId id="288" r:id="rId23"/>
    <p:sldId id="289" r:id="rId24"/>
    <p:sldId id="273" r:id="rId25"/>
    <p:sldId id="274" r:id="rId26"/>
    <p:sldId id="275" r:id="rId27"/>
    <p:sldId id="276" r:id="rId28"/>
    <p:sldId id="277" r:id="rId29"/>
    <p:sldId id="278" r:id="rId30"/>
    <p:sldId id="279" r:id="rId31"/>
    <p:sldId id="290" r:id="rId32"/>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66" d="100"/>
          <a:sy n="66" d="100"/>
        </p:scale>
        <p:origin x="21" y="181"/>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68" d="100"/>
          <a:sy n="68" d="100"/>
        </p:scale>
        <p:origin x="-19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diagrams/_rels/data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14.xml.rels><?xml version="1.0" encoding="UTF-8" standalone="yes"?>
<Relationships xmlns="http://schemas.openxmlformats.org/package/2006/relationships"><Relationship Id="rId8" Type="http://schemas.openxmlformats.org/officeDocument/2006/relationships/image" Target="../media/image30.svg"/><Relationship Id="rId13" Type="http://schemas.openxmlformats.org/officeDocument/2006/relationships/image" Target="../media/image35.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sv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31.png"/><Relationship Id="rId14" Type="http://schemas.openxmlformats.org/officeDocument/2006/relationships/image" Target="../media/image36.svg"/></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30.svg"/><Relationship Id="rId13" Type="http://schemas.openxmlformats.org/officeDocument/2006/relationships/image" Target="../media/image35.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sv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31.png"/><Relationship Id="rId14" Type="http://schemas.openxmlformats.org/officeDocument/2006/relationships/image" Target="../media/image3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062787-BA37-4377-9EFF-D477A6762427}"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A8A6A230-69CF-47A2-9F6D-3C101046C221}">
      <dgm:prSet/>
      <dgm:spPr/>
      <dgm:t>
        <a:bodyPr/>
        <a:lstStyle/>
        <a:p>
          <a:r>
            <a:rPr lang="en-US"/>
            <a:t>Preamble: “Determined to promote economic and social progress for their peoples, taking into account the principle of sustainable development”</a:t>
          </a:r>
        </a:p>
      </dgm:t>
    </dgm:pt>
    <dgm:pt modelId="{C42AB0D0-FDF8-495C-9D82-C8B023E229CC}" type="parTrans" cxnId="{7C198428-B282-4324-9BEC-95EB75796D27}">
      <dgm:prSet/>
      <dgm:spPr/>
      <dgm:t>
        <a:bodyPr/>
        <a:lstStyle/>
        <a:p>
          <a:endParaRPr lang="en-US"/>
        </a:p>
      </dgm:t>
    </dgm:pt>
    <dgm:pt modelId="{B4620C57-979D-4586-A78A-EACA4546A2D5}" type="sibTrans" cxnId="{7C198428-B282-4324-9BEC-95EB75796D27}">
      <dgm:prSet/>
      <dgm:spPr/>
      <dgm:t>
        <a:bodyPr/>
        <a:lstStyle/>
        <a:p>
          <a:endParaRPr lang="en-US"/>
        </a:p>
      </dgm:t>
    </dgm:pt>
    <dgm:pt modelId="{5C7FF3B6-F562-42D4-8664-2461DD0AB7F8}">
      <dgm:prSet/>
      <dgm:spPr/>
      <dgm:t>
        <a:bodyPr/>
        <a:lstStyle/>
        <a:p>
          <a:r>
            <a:rPr lang="en-US"/>
            <a:t>Article 3 TEU, on the aims of the Union, para. 3: “sustainable development of Europe”; para- 5: “sustainable development of the Earth”</a:t>
          </a:r>
        </a:p>
      </dgm:t>
    </dgm:pt>
    <dgm:pt modelId="{D50DDA24-0DE9-4394-BAD8-D24CD7C101DE}" type="parTrans" cxnId="{F3DB7176-0AD2-4FEF-BDD3-BA6AD3CA6F99}">
      <dgm:prSet/>
      <dgm:spPr/>
      <dgm:t>
        <a:bodyPr/>
        <a:lstStyle/>
        <a:p>
          <a:endParaRPr lang="en-US"/>
        </a:p>
      </dgm:t>
    </dgm:pt>
    <dgm:pt modelId="{1869E998-4672-41F9-B3E2-F63C00BCB269}" type="sibTrans" cxnId="{F3DB7176-0AD2-4FEF-BDD3-BA6AD3CA6F99}">
      <dgm:prSet/>
      <dgm:spPr/>
      <dgm:t>
        <a:bodyPr/>
        <a:lstStyle/>
        <a:p>
          <a:endParaRPr lang="en-US"/>
        </a:p>
      </dgm:t>
    </dgm:pt>
    <dgm:pt modelId="{C8AF25AF-5CF3-4BBE-9106-1EFF70DEBE0C}" type="pres">
      <dgm:prSet presAssocID="{73062787-BA37-4377-9EFF-D477A6762427}" presName="hierChild1" presStyleCnt="0">
        <dgm:presLayoutVars>
          <dgm:chPref val="1"/>
          <dgm:dir/>
          <dgm:animOne val="branch"/>
          <dgm:animLvl val="lvl"/>
          <dgm:resizeHandles/>
        </dgm:presLayoutVars>
      </dgm:prSet>
      <dgm:spPr/>
    </dgm:pt>
    <dgm:pt modelId="{6083836C-E08E-4388-A83D-CB2CDA3F7228}" type="pres">
      <dgm:prSet presAssocID="{A8A6A230-69CF-47A2-9F6D-3C101046C221}" presName="hierRoot1" presStyleCnt="0"/>
      <dgm:spPr/>
    </dgm:pt>
    <dgm:pt modelId="{FB432CA0-3C7E-436F-A21D-CE43885780B1}" type="pres">
      <dgm:prSet presAssocID="{A8A6A230-69CF-47A2-9F6D-3C101046C221}" presName="composite" presStyleCnt="0"/>
      <dgm:spPr/>
    </dgm:pt>
    <dgm:pt modelId="{A8613EF7-D8FE-4D85-A10A-3AC3DA55776E}" type="pres">
      <dgm:prSet presAssocID="{A8A6A230-69CF-47A2-9F6D-3C101046C221}" presName="background" presStyleLbl="node0" presStyleIdx="0" presStyleCnt="2"/>
      <dgm:spPr/>
    </dgm:pt>
    <dgm:pt modelId="{DE9FA45E-C9E3-40EE-8984-30C934932627}" type="pres">
      <dgm:prSet presAssocID="{A8A6A230-69CF-47A2-9F6D-3C101046C221}" presName="text" presStyleLbl="fgAcc0" presStyleIdx="0" presStyleCnt="2">
        <dgm:presLayoutVars>
          <dgm:chPref val="3"/>
        </dgm:presLayoutVars>
      </dgm:prSet>
      <dgm:spPr/>
    </dgm:pt>
    <dgm:pt modelId="{A66372EC-A0F0-42ED-9166-2CB2D67335F7}" type="pres">
      <dgm:prSet presAssocID="{A8A6A230-69CF-47A2-9F6D-3C101046C221}" presName="hierChild2" presStyleCnt="0"/>
      <dgm:spPr/>
    </dgm:pt>
    <dgm:pt modelId="{12884FE9-E3CC-4C77-8FA4-9D234A8EC87C}" type="pres">
      <dgm:prSet presAssocID="{5C7FF3B6-F562-42D4-8664-2461DD0AB7F8}" presName="hierRoot1" presStyleCnt="0"/>
      <dgm:spPr/>
    </dgm:pt>
    <dgm:pt modelId="{FFC34356-ACD3-4CD1-A9AF-16E6116CC05E}" type="pres">
      <dgm:prSet presAssocID="{5C7FF3B6-F562-42D4-8664-2461DD0AB7F8}" presName="composite" presStyleCnt="0"/>
      <dgm:spPr/>
    </dgm:pt>
    <dgm:pt modelId="{E96D0BF7-7560-4351-9F7E-501DE7B950E0}" type="pres">
      <dgm:prSet presAssocID="{5C7FF3B6-F562-42D4-8664-2461DD0AB7F8}" presName="background" presStyleLbl="node0" presStyleIdx="1" presStyleCnt="2"/>
      <dgm:spPr/>
    </dgm:pt>
    <dgm:pt modelId="{73D841A8-1AB8-44C5-B180-9434A1C37E22}" type="pres">
      <dgm:prSet presAssocID="{5C7FF3B6-F562-42D4-8664-2461DD0AB7F8}" presName="text" presStyleLbl="fgAcc0" presStyleIdx="1" presStyleCnt="2">
        <dgm:presLayoutVars>
          <dgm:chPref val="3"/>
        </dgm:presLayoutVars>
      </dgm:prSet>
      <dgm:spPr/>
    </dgm:pt>
    <dgm:pt modelId="{87ED4E18-BE17-40BF-ADCE-D7EAE164A3C5}" type="pres">
      <dgm:prSet presAssocID="{5C7FF3B6-F562-42D4-8664-2461DD0AB7F8}" presName="hierChild2" presStyleCnt="0"/>
      <dgm:spPr/>
    </dgm:pt>
  </dgm:ptLst>
  <dgm:cxnLst>
    <dgm:cxn modelId="{7C198428-B282-4324-9BEC-95EB75796D27}" srcId="{73062787-BA37-4377-9EFF-D477A6762427}" destId="{A8A6A230-69CF-47A2-9F6D-3C101046C221}" srcOrd="0" destOrd="0" parTransId="{C42AB0D0-FDF8-495C-9D82-C8B023E229CC}" sibTransId="{B4620C57-979D-4586-A78A-EACA4546A2D5}"/>
    <dgm:cxn modelId="{02BDF340-3CCC-4C38-8EA2-F34BFD5E48C8}" type="presOf" srcId="{5C7FF3B6-F562-42D4-8664-2461DD0AB7F8}" destId="{73D841A8-1AB8-44C5-B180-9434A1C37E22}" srcOrd="0" destOrd="0" presId="urn:microsoft.com/office/officeart/2005/8/layout/hierarchy1"/>
    <dgm:cxn modelId="{F3DB7176-0AD2-4FEF-BDD3-BA6AD3CA6F99}" srcId="{73062787-BA37-4377-9EFF-D477A6762427}" destId="{5C7FF3B6-F562-42D4-8664-2461DD0AB7F8}" srcOrd="1" destOrd="0" parTransId="{D50DDA24-0DE9-4394-BAD8-D24CD7C101DE}" sibTransId="{1869E998-4672-41F9-B3E2-F63C00BCB269}"/>
    <dgm:cxn modelId="{97872BEF-6754-40D7-ABB8-C06CF4AB27E5}" type="presOf" srcId="{A8A6A230-69CF-47A2-9F6D-3C101046C221}" destId="{DE9FA45E-C9E3-40EE-8984-30C934932627}" srcOrd="0" destOrd="0" presId="urn:microsoft.com/office/officeart/2005/8/layout/hierarchy1"/>
    <dgm:cxn modelId="{1373CDF3-D106-41EF-9999-351E07D67873}" type="presOf" srcId="{73062787-BA37-4377-9EFF-D477A6762427}" destId="{C8AF25AF-5CF3-4BBE-9106-1EFF70DEBE0C}" srcOrd="0" destOrd="0" presId="urn:microsoft.com/office/officeart/2005/8/layout/hierarchy1"/>
    <dgm:cxn modelId="{37746086-089A-4BE9-9911-1DDC3E6D0068}" type="presParOf" srcId="{C8AF25AF-5CF3-4BBE-9106-1EFF70DEBE0C}" destId="{6083836C-E08E-4388-A83D-CB2CDA3F7228}" srcOrd="0" destOrd="0" presId="urn:microsoft.com/office/officeart/2005/8/layout/hierarchy1"/>
    <dgm:cxn modelId="{A0529E85-E444-4469-9A15-9CA4875CBD07}" type="presParOf" srcId="{6083836C-E08E-4388-A83D-CB2CDA3F7228}" destId="{FB432CA0-3C7E-436F-A21D-CE43885780B1}" srcOrd="0" destOrd="0" presId="urn:microsoft.com/office/officeart/2005/8/layout/hierarchy1"/>
    <dgm:cxn modelId="{8B9C9E12-7877-4B4C-8212-1C1920B5B2A6}" type="presParOf" srcId="{FB432CA0-3C7E-436F-A21D-CE43885780B1}" destId="{A8613EF7-D8FE-4D85-A10A-3AC3DA55776E}" srcOrd="0" destOrd="0" presId="urn:microsoft.com/office/officeart/2005/8/layout/hierarchy1"/>
    <dgm:cxn modelId="{28F2B7A5-91FF-4E34-8AEC-C15CCC219570}" type="presParOf" srcId="{FB432CA0-3C7E-436F-A21D-CE43885780B1}" destId="{DE9FA45E-C9E3-40EE-8984-30C934932627}" srcOrd="1" destOrd="0" presId="urn:microsoft.com/office/officeart/2005/8/layout/hierarchy1"/>
    <dgm:cxn modelId="{6D89427D-D237-441E-BC64-55FA625D392E}" type="presParOf" srcId="{6083836C-E08E-4388-A83D-CB2CDA3F7228}" destId="{A66372EC-A0F0-42ED-9166-2CB2D67335F7}" srcOrd="1" destOrd="0" presId="urn:microsoft.com/office/officeart/2005/8/layout/hierarchy1"/>
    <dgm:cxn modelId="{615E613E-0EED-4C0F-AB1E-DBA4151B7BF5}" type="presParOf" srcId="{C8AF25AF-5CF3-4BBE-9106-1EFF70DEBE0C}" destId="{12884FE9-E3CC-4C77-8FA4-9D234A8EC87C}" srcOrd="1" destOrd="0" presId="urn:microsoft.com/office/officeart/2005/8/layout/hierarchy1"/>
    <dgm:cxn modelId="{8E9F6E72-8F9C-4CBC-BCE6-B3E82DE96C8A}" type="presParOf" srcId="{12884FE9-E3CC-4C77-8FA4-9D234A8EC87C}" destId="{FFC34356-ACD3-4CD1-A9AF-16E6116CC05E}" srcOrd="0" destOrd="0" presId="urn:microsoft.com/office/officeart/2005/8/layout/hierarchy1"/>
    <dgm:cxn modelId="{798873D7-E3DD-4C44-A05A-3A7EEA0E3EE5}" type="presParOf" srcId="{FFC34356-ACD3-4CD1-A9AF-16E6116CC05E}" destId="{E96D0BF7-7560-4351-9F7E-501DE7B950E0}" srcOrd="0" destOrd="0" presId="urn:microsoft.com/office/officeart/2005/8/layout/hierarchy1"/>
    <dgm:cxn modelId="{33B2AB76-FF29-4522-AD08-14826B16CACA}" type="presParOf" srcId="{FFC34356-ACD3-4CD1-A9AF-16E6116CC05E}" destId="{73D841A8-1AB8-44C5-B180-9434A1C37E22}" srcOrd="1" destOrd="0" presId="urn:microsoft.com/office/officeart/2005/8/layout/hierarchy1"/>
    <dgm:cxn modelId="{D79B63E5-A0A1-4F9C-8A65-547C5CDACA80}" type="presParOf" srcId="{12884FE9-E3CC-4C77-8FA4-9D234A8EC87C}" destId="{87ED4E18-BE17-40BF-ADCE-D7EAE164A3C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C5B90DC-5978-461D-9B4A-ABCB22132354}"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2D7FFFA9-8B2D-4A86-A977-12DB82B016AE}">
      <dgm:prSet/>
      <dgm:spPr/>
      <dgm:t>
        <a:bodyPr/>
        <a:lstStyle/>
        <a:p>
          <a:r>
            <a:rPr lang="en-US"/>
            <a:t>Foster</a:t>
          </a:r>
        </a:p>
      </dgm:t>
    </dgm:pt>
    <dgm:pt modelId="{9DFA6BE7-6170-4B78-9F2D-0167BFA06A10}" type="parTrans" cxnId="{69D5C2AD-3D68-49BF-9718-7B8BC4CB11B3}">
      <dgm:prSet/>
      <dgm:spPr/>
      <dgm:t>
        <a:bodyPr/>
        <a:lstStyle/>
        <a:p>
          <a:endParaRPr lang="en-US"/>
        </a:p>
      </dgm:t>
    </dgm:pt>
    <dgm:pt modelId="{F49532BD-2E30-45F0-BEE1-5695BAE54697}" type="sibTrans" cxnId="{69D5C2AD-3D68-49BF-9718-7B8BC4CB11B3}">
      <dgm:prSet/>
      <dgm:spPr/>
      <dgm:t>
        <a:bodyPr/>
        <a:lstStyle/>
        <a:p>
          <a:endParaRPr lang="en-US"/>
        </a:p>
      </dgm:t>
    </dgm:pt>
    <dgm:pt modelId="{4372966D-740A-4D66-A938-ED698900BF07}">
      <dgm:prSet/>
      <dgm:spPr/>
      <dgm:t>
        <a:bodyPr/>
        <a:lstStyle/>
        <a:p>
          <a:r>
            <a:rPr lang="en-US"/>
            <a:t>foster the sustainable economic, social and environmental development of developing countries, with the primary aim of eradicating poverty; </a:t>
          </a:r>
        </a:p>
      </dgm:t>
    </dgm:pt>
    <dgm:pt modelId="{F791ECEB-32C5-4A0D-9C30-356CB1416DFB}" type="parTrans" cxnId="{CAA7A001-EF52-47EC-8F9E-E6350BA80169}">
      <dgm:prSet/>
      <dgm:spPr/>
      <dgm:t>
        <a:bodyPr/>
        <a:lstStyle/>
        <a:p>
          <a:endParaRPr lang="en-US"/>
        </a:p>
      </dgm:t>
    </dgm:pt>
    <dgm:pt modelId="{D4AB394A-E413-47BB-882E-87253C00BEAD}" type="sibTrans" cxnId="{CAA7A001-EF52-47EC-8F9E-E6350BA80169}">
      <dgm:prSet/>
      <dgm:spPr/>
      <dgm:t>
        <a:bodyPr/>
        <a:lstStyle/>
        <a:p>
          <a:endParaRPr lang="en-US"/>
        </a:p>
      </dgm:t>
    </dgm:pt>
    <dgm:pt modelId="{4842D3A5-047F-4A41-A46C-9F0BE84DFE5A}">
      <dgm:prSet/>
      <dgm:spPr/>
      <dgm:t>
        <a:bodyPr/>
        <a:lstStyle/>
        <a:p>
          <a:r>
            <a:rPr lang="en-US"/>
            <a:t>Encourage</a:t>
          </a:r>
        </a:p>
      </dgm:t>
    </dgm:pt>
    <dgm:pt modelId="{B8059CD5-8CB0-4F48-B1E8-5270CC737F73}" type="parTrans" cxnId="{1ABB58B3-FF0A-4FBC-8CB0-51382B186A77}">
      <dgm:prSet/>
      <dgm:spPr/>
      <dgm:t>
        <a:bodyPr/>
        <a:lstStyle/>
        <a:p>
          <a:endParaRPr lang="en-US"/>
        </a:p>
      </dgm:t>
    </dgm:pt>
    <dgm:pt modelId="{FC3CA975-540C-4502-A2F6-68992ADB583A}" type="sibTrans" cxnId="{1ABB58B3-FF0A-4FBC-8CB0-51382B186A77}">
      <dgm:prSet/>
      <dgm:spPr/>
      <dgm:t>
        <a:bodyPr/>
        <a:lstStyle/>
        <a:p>
          <a:endParaRPr lang="en-US"/>
        </a:p>
      </dgm:t>
    </dgm:pt>
    <dgm:pt modelId="{40802B10-2ED8-464E-9E5C-C47863FA8F79}">
      <dgm:prSet/>
      <dgm:spPr/>
      <dgm:t>
        <a:bodyPr/>
        <a:lstStyle/>
        <a:p>
          <a:r>
            <a:rPr lang="en-US"/>
            <a:t>encourage the integration of all countries into the world economy, including through the progressive abolition of restrictions on international trade; </a:t>
          </a:r>
        </a:p>
      </dgm:t>
    </dgm:pt>
    <dgm:pt modelId="{6C25FFB9-F63E-40AF-AEAC-A6F92D7DF0C3}" type="parTrans" cxnId="{CEB86939-7BEE-4906-A31B-90B10DE90DA2}">
      <dgm:prSet/>
      <dgm:spPr/>
      <dgm:t>
        <a:bodyPr/>
        <a:lstStyle/>
        <a:p>
          <a:endParaRPr lang="en-US"/>
        </a:p>
      </dgm:t>
    </dgm:pt>
    <dgm:pt modelId="{FA6C652B-185A-4FE3-A41E-A6D74EAD815D}" type="sibTrans" cxnId="{CEB86939-7BEE-4906-A31B-90B10DE90DA2}">
      <dgm:prSet/>
      <dgm:spPr/>
      <dgm:t>
        <a:bodyPr/>
        <a:lstStyle/>
        <a:p>
          <a:endParaRPr lang="en-US"/>
        </a:p>
      </dgm:t>
    </dgm:pt>
    <dgm:pt modelId="{EE0DE200-7872-477A-842F-081E0AE3ABF2}">
      <dgm:prSet/>
      <dgm:spPr/>
      <dgm:t>
        <a:bodyPr/>
        <a:lstStyle/>
        <a:p>
          <a:r>
            <a:rPr lang="en-US"/>
            <a:t>Help</a:t>
          </a:r>
        </a:p>
      </dgm:t>
    </dgm:pt>
    <dgm:pt modelId="{13A54FFA-AF28-4C63-8B03-81A0364F20E4}" type="parTrans" cxnId="{AB1D378A-DF1B-420D-A69D-A877686B1A55}">
      <dgm:prSet/>
      <dgm:spPr/>
      <dgm:t>
        <a:bodyPr/>
        <a:lstStyle/>
        <a:p>
          <a:endParaRPr lang="en-US"/>
        </a:p>
      </dgm:t>
    </dgm:pt>
    <dgm:pt modelId="{F4776C4A-3203-4651-B19C-963A87193103}" type="sibTrans" cxnId="{AB1D378A-DF1B-420D-A69D-A877686B1A55}">
      <dgm:prSet/>
      <dgm:spPr/>
      <dgm:t>
        <a:bodyPr/>
        <a:lstStyle/>
        <a:p>
          <a:endParaRPr lang="en-US"/>
        </a:p>
      </dgm:t>
    </dgm:pt>
    <dgm:pt modelId="{86BD6353-72C2-40AF-B36E-8FCD7261A5F6}">
      <dgm:prSet/>
      <dgm:spPr/>
      <dgm:t>
        <a:bodyPr/>
        <a:lstStyle/>
        <a:p>
          <a:r>
            <a:rPr lang="en-US"/>
            <a:t>help develop international measures to preserve and improve the quality of the environment and the sustainable management of global natural resources, in order to ensure sustainable development; </a:t>
          </a:r>
        </a:p>
      </dgm:t>
    </dgm:pt>
    <dgm:pt modelId="{1628BCDA-667E-4577-9A9C-CEF8843E3FB1}" type="parTrans" cxnId="{DFB63514-4F9B-43AD-8F1B-500E649EB23C}">
      <dgm:prSet/>
      <dgm:spPr/>
      <dgm:t>
        <a:bodyPr/>
        <a:lstStyle/>
        <a:p>
          <a:endParaRPr lang="en-US"/>
        </a:p>
      </dgm:t>
    </dgm:pt>
    <dgm:pt modelId="{AF10BED9-F224-4A0D-BECF-EDB7C2910153}" type="sibTrans" cxnId="{DFB63514-4F9B-43AD-8F1B-500E649EB23C}">
      <dgm:prSet/>
      <dgm:spPr/>
      <dgm:t>
        <a:bodyPr/>
        <a:lstStyle/>
        <a:p>
          <a:endParaRPr lang="en-US"/>
        </a:p>
      </dgm:t>
    </dgm:pt>
    <dgm:pt modelId="{3A0B989A-4F48-4242-B788-7E9054124B9B}" type="pres">
      <dgm:prSet presAssocID="{DC5B90DC-5978-461D-9B4A-ABCB22132354}" presName="Name0" presStyleCnt="0">
        <dgm:presLayoutVars>
          <dgm:dir/>
          <dgm:animLvl val="lvl"/>
          <dgm:resizeHandles val="exact"/>
        </dgm:presLayoutVars>
      </dgm:prSet>
      <dgm:spPr/>
    </dgm:pt>
    <dgm:pt modelId="{47284EDE-9AB7-4789-BD48-3DC2FBEA993B}" type="pres">
      <dgm:prSet presAssocID="{2D7FFFA9-8B2D-4A86-A977-12DB82B016AE}" presName="linNode" presStyleCnt="0"/>
      <dgm:spPr/>
    </dgm:pt>
    <dgm:pt modelId="{FDC2138B-09F5-4AB1-9CDA-E8464FCE2362}" type="pres">
      <dgm:prSet presAssocID="{2D7FFFA9-8B2D-4A86-A977-12DB82B016AE}" presName="parentText" presStyleLbl="alignNode1" presStyleIdx="0" presStyleCnt="3">
        <dgm:presLayoutVars>
          <dgm:chMax val="1"/>
          <dgm:bulletEnabled/>
        </dgm:presLayoutVars>
      </dgm:prSet>
      <dgm:spPr/>
    </dgm:pt>
    <dgm:pt modelId="{48718214-9403-4A5E-B0A0-56152F9BCDC4}" type="pres">
      <dgm:prSet presAssocID="{2D7FFFA9-8B2D-4A86-A977-12DB82B016AE}" presName="descendantText" presStyleLbl="alignAccFollowNode1" presStyleIdx="0" presStyleCnt="3">
        <dgm:presLayoutVars>
          <dgm:bulletEnabled/>
        </dgm:presLayoutVars>
      </dgm:prSet>
      <dgm:spPr/>
    </dgm:pt>
    <dgm:pt modelId="{63CFAFA8-DC52-4B8D-8F33-1CCAA2523AC9}" type="pres">
      <dgm:prSet presAssocID="{F49532BD-2E30-45F0-BEE1-5695BAE54697}" presName="sp" presStyleCnt="0"/>
      <dgm:spPr/>
    </dgm:pt>
    <dgm:pt modelId="{AD9FC033-20C0-49D0-9B16-D1EEF20AF045}" type="pres">
      <dgm:prSet presAssocID="{4842D3A5-047F-4A41-A46C-9F0BE84DFE5A}" presName="linNode" presStyleCnt="0"/>
      <dgm:spPr/>
    </dgm:pt>
    <dgm:pt modelId="{0028D239-0C1F-44F5-BAFA-1000EA2BCB6A}" type="pres">
      <dgm:prSet presAssocID="{4842D3A5-047F-4A41-A46C-9F0BE84DFE5A}" presName="parentText" presStyleLbl="alignNode1" presStyleIdx="1" presStyleCnt="3">
        <dgm:presLayoutVars>
          <dgm:chMax val="1"/>
          <dgm:bulletEnabled/>
        </dgm:presLayoutVars>
      </dgm:prSet>
      <dgm:spPr/>
    </dgm:pt>
    <dgm:pt modelId="{05EB3543-84BD-4EA7-8B19-A9AEE3EF462C}" type="pres">
      <dgm:prSet presAssocID="{4842D3A5-047F-4A41-A46C-9F0BE84DFE5A}" presName="descendantText" presStyleLbl="alignAccFollowNode1" presStyleIdx="1" presStyleCnt="3">
        <dgm:presLayoutVars>
          <dgm:bulletEnabled/>
        </dgm:presLayoutVars>
      </dgm:prSet>
      <dgm:spPr/>
    </dgm:pt>
    <dgm:pt modelId="{2497D692-37E2-4777-97CA-73381DFF8DEE}" type="pres">
      <dgm:prSet presAssocID="{FC3CA975-540C-4502-A2F6-68992ADB583A}" presName="sp" presStyleCnt="0"/>
      <dgm:spPr/>
    </dgm:pt>
    <dgm:pt modelId="{8D53800D-39C2-477F-AE63-57437CB6D795}" type="pres">
      <dgm:prSet presAssocID="{EE0DE200-7872-477A-842F-081E0AE3ABF2}" presName="linNode" presStyleCnt="0"/>
      <dgm:spPr/>
    </dgm:pt>
    <dgm:pt modelId="{E5607A8D-08B6-4836-9D84-A359A3D7E80F}" type="pres">
      <dgm:prSet presAssocID="{EE0DE200-7872-477A-842F-081E0AE3ABF2}" presName="parentText" presStyleLbl="alignNode1" presStyleIdx="2" presStyleCnt="3">
        <dgm:presLayoutVars>
          <dgm:chMax val="1"/>
          <dgm:bulletEnabled/>
        </dgm:presLayoutVars>
      </dgm:prSet>
      <dgm:spPr/>
    </dgm:pt>
    <dgm:pt modelId="{FA19AC59-A235-4C47-AF37-029C8A9E9450}" type="pres">
      <dgm:prSet presAssocID="{EE0DE200-7872-477A-842F-081E0AE3ABF2}" presName="descendantText" presStyleLbl="alignAccFollowNode1" presStyleIdx="2" presStyleCnt="3">
        <dgm:presLayoutVars>
          <dgm:bulletEnabled/>
        </dgm:presLayoutVars>
      </dgm:prSet>
      <dgm:spPr/>
    </dgm:pt>
  </dgm:ptLst>
  <dgm:cxnLst>
    <dgm:cxn modelId="{CAA7A001-EF52-47EC-8F9E-E6350BA80169}" srcId="{2D7FFFA9-8B2D-4A86-A977-12DB82B016AE}" destId="{4372966D-740A-4D66-A938-ED698900BF07}" srcOrd="0" destOrd="0" parTransId="{F791ECEB-32C5-4A0D-9C30-356CB1416DFB}" sibTransId="{D4AB394A-E413-47BB-882E-87253C00BEAD}"/>
    <dgm:cxn modelId="{DFB63514-4F9B-43AD-8F1B-500E649EB23C}" srcId="{EE0DE200-7872-477A-842F-081E0AE3ABF2}" destId="{86BD6353-72C2-40AF-B36E-8FCD7261A5F6}" srcOrd="0" destOrd="0" parTransId="{1628BCDA-667E-4577-9A9C-CEF8843E3FB1}" sibTransId="{AF10BED9-F224-4A0D-BECF-EDB7C2910153}"/>
    <dgm:cxn modelId="{CEB86939-7BEE-4906-A31B-90B10DE90DA2}" srcId="{4842D3A5-047F-4A41-A46C-9F0BE84DFE5A}" destId="{40802B10-2ED8-464E-9E5C-C47863FA8F79}" srcOrd="0" destOrd="0" parTransId="{6C25FFB9-F63E-40AF-AEAC-A6F92D7DF0C3}" sibTransId="{FA6C652B-185A-4FE3-A41E-A6D74EAD815D}"/>
    <dgm:cxn modelId="{27B7BB6C-1BDA-4D53-86BD-EBA06E33C19E}" type="presOf" srcId="{DC5B90DC-5978-461D-9B4A-ABCB22132354}" destId="{3A0B989A-4F48-4242-B788-7E9054124B9B}" srcOrd="0" destOrd="0" presId="urn:microsoft.com/office/officeart/2016/7/layout/VerticalSolidActionList"/>
    <dgm:cxn modelId="{BC374D4F-821F-4AF1-A767-A226AB6E7460}" type="presOf" srcId="{86BD6353-72C2-40AF-B36E-8FCD7261A5F6}" destId="{FA19AC59-A235-4C47-AF37-029C8A9E9450}" srcOrd="0" destOrd="0" presId="urn:microsoft.com/office/officeart/2016/7/layout/VerticalSolidActionList"/>
    <dgm:cxn modelId="{2C7B5A4F-0426-43E4-B3D7-76800DB73A69}" type="presOf" srcId="{EE0DE200-7872-477A-842F-081E0AE3ABF2}" destId="{E5607A8D-08B6-4836-9D84-A359A3D7E80F}" srcOrd="0" destOrd="0" presId="urn:microsoft.com/office/officeart/2016/7/layout/VerticalSolidActionList"/>
    <dgm:cxn modelId="{D1477F77-7990-451A-AE5F-90ED62D1B982}" type="presOf" srcId="{4842D3A5-047F-4A41-A46C-9F0BE84DFE5A}" destId="{0028D239-0C1F-44F5-BAFA-1000EA2BCB6A}" srcOrd="0" destOrd="0" presId="urn:microsoft.com/office/officeart/2016/7/layout/VerticalSolidActionList"/>
    <dgm:cxn modelId="{995AA37D-4A4B-4509-997F-ACB877E14090}" type="presOf" srcId="{40802B10-2ED8-464E-9E5C-C47863FA8F79}" destId="{05EB3543-84BD-4EA7-8B19-A9AEE3EF462C}" srcOrd="0" destOrd="0" presId="urn:microsoft.com/office/officeart/2016/7/layout/VerticalSolidActionList"/>
    <dgm:cxn modelId="{182E1983-8AC3-4617-8E29-9076F31C3DBC}" type="presOf" srcId="{2D7FFFA9-8B2D-4A86-A977-12DB82B016AE}" destId="{FDC2138B-09F5-4AB1-9CDA-E8464FCE2362}" srcOrd="0" destOrd="0" presId="urn:microsoft.com/office/officeart/2016/7/layout/VerticalSolidActionList"/>
    <dgm:cxn modelId="{AB1D378A-DF1B-420D-A69D-A877686B1A55}" srcId="{DC5B90DC-5978-461D-9B4A-ABCB22132354}" destId="{EE0DE200-7872-477A-842F-081E0AE3ABF2}" srcOrd="2" destOrd="0" parTransId="{13A54FFA-AF28-4C63-8B03-81A0364F20E4}" sibTransId="{F4776C4A-3203-4651-B19C-963A87193103}"/>
    <dgm:cxn modelId="{9F597EAA-09AF-4441-9294-DF4FDDADE422}" type="presOf" srcId="{4372966D-740A-4D66-A938-ED698900BF07}" destId="{48718214-9403-4A5E-B0A0-56152F9BCDC4}" srcOrd="0" destOrd="0" presId="urn:microsoft.com/office/officeart/2016/7/layout/VerticalSolidActionList"/>
    <dgm:cxn modelId="{69D5C2AD-3D68-49BF-9718-7B8BC4CB11B3}" srcId="{DC5B90DC-5978-461D-9B4A-ABCB22132354}" destId="{2D7FFFA9-8B2D-4A86-A977-12DB82B016AE}" srcOrd="0" destOrd="0" parTransId="{9DFA6BE7-6170-4B78-9F2D-0167BFA06A10}" sibTransId="{F49532BD-2E30-45F0-BEE1-5695BAE54697}"/>
    <dgm:cxn modelId="{1ABB58B3-FF0A-4FBC-8CB0-51382B186A77}" srcId="{DC5B90DC-5978-461D-9B4A-ABCB22132354}" destId="{4842D3A5-047F-4A41-A46C-9F0BE84DFE5A}" srcOrd="1" destOrd="0" parTransId="{B8059CD5-8CB0-4F48-B1E8-5270CC737F73}" sibTransId="{FC3CA975-540C-4502-A2F6-68992ADB583A}"/>
    <dgm:cxn modelId="{03C9F544-BCF2-454C-9451-DA4A46060B68}" type="presParOf" srcId="{3A0B989A-4F48-4242-B788-7E9054124B9B}" destId="{47284EDE-9AB7-4789-BD48-3DC2FBEA993B}" srcOrd="0" destOrd="0" presId="urn:microsoft.com/office/officeart/2016/7/layout/VerticalSolidActionList"/>
    <dgm:cxn modelId="{5E6925C1-8C39-4FE9-9292-E2F1BB4E776D}" type="presParOf" srcId="{47284EDE-9AB7-4789-BD48-3DC2FBEA993B}" destId="{FDC2138B-09F5-4AB1-9CDA-E8464FCE2362}" srcOrd="0" destOrd="0" presId="urn:microsoft.com/office/officeart/2016/7/layout/VerticalSolidActionList"/>
    <dgm:cxn modelId="{3FF8505C-1E46-4C44-A411-ECB736D858C2}" type="presParOf" srcId="{47284EDE-9AB7-4789-BD48-3DC2FBEA993B}" destId="{48718214-9403-4A5E-B0A0-56152F9BCDC4}" srcOrd="1" destOrd="0" presId="urn:microsoft.com/office/officeart/2016/7/layout/VerticalSolidActionList"/>
    <dgm:cxn modelId="{705B9C3F-08AC-4438-BB6B-8024C93A7D60}" type="presParOf" srcId="{3A0B989A-4F48-4242-B788-7E9054124B9B}" destId="{63CFAFA8-DC52-4B8D-8F33-1CCAA2523AC9}" srcOrd="1" destOrd="0" presId="urn:microsoft.com/office/officeart/2016/7/layout/VerticalSolidActionList"/>
    <dgm:cxn modelId="{9C416BCF-7CEC-4010-BC1C-DB17537ECFD4}" type="presParOf" srcId="{3A0B989A-4F48-4242-B788-7E9054124B9B}" destId="{AD9FC033-20C0-49D0-9B16-D1EEF20AF045}" srcOrd="2" destOrd="0" presId="urn:microsoft.com/office/officeart/2016/7/layout/VerticalSolidActionList"/>
    <dgm:cxn modelId="{FDFD45AC-912E-401C-8CBF-F8D3D7A463E0}" type="presParOf" srcId="{AD9FC033-20C0-49D0-9B16-D1EEF20AF045}" destId="{0028D239-0C1F-44F5-BAFA-1000EA2BCB6A}" srcOrd="0" destOrd="0" presId="urn:microsoft.com/office/officeart/2016/7/layout/VerticalSolidActionList"/>
    <dgm:cxn modelId="{788CA6D9-385A-4189-A5F9-F23A6038C669}" type="presParOf" srcId="{AD9FC033-20C0-49D0-9B16-D1EEF20AF045}" destId="{05EB3543-84BD-4EA7-8B19-A9AEE3EF462C}" srcOrd="1" destOrd="0" presId="urn:microsoft.com/office/officeart/2016/7/layout/VerticalSolidActionList"/>
    <dgm:cxn modelId="{931D8870-1379-4C05-BB34-F4A607D8D3FB}" type="presParOf" srcId="{3A0B989A-4F48-4242-B788-7E9054124B9B}" destId="{2497D692-37E2-4777-97CA-73381DFF8DEE}" srcOrd="3" destOrd="0" presId="urn:microsoft.com/office/officeart/2016/7/layout/VerticalSolidActionList"/>
    <dgm:cxn modelId="{8A59A7FC-1280-4003-84E0-3C6AD09ED59D}" type="presParOf" srcId="{3A0B989A-4F48-4242-B788-7E9054124B9B}" destId="{8D53800D-39C2-477F-AE63-57437CB6D795}" srcOrd="4" destOrd="0" presId="urn:microsoft.com/office/officeart/2016/7/layout/VerticalSolidActionList"/>
    <dgm:cxn modelId="{F7ACFEC2-2E91-45C4-8B80-9D1A26D42C15}" type="presParOf" srcId="{8D53800D-39C2-477F-AE63-57437CB6D795}" destId="{E5607A8D-08B6-4836-9D84-A359A3D7E80F}" srcOrd="0" destOrd="0" presId="urn:microsoft.com/office/officeart/2016/7/layout/VerticalSolidActionList"/>
    <dgm:cxn modelId="{674E8C11-A7D4-4EC3-AC6A-2649003C2C6E}" type="presParOf" srcId="{8D53800D-39C2-477F-AE63-57437CB6D795}" destId="{FA19AC59-A235-4C47-AF37-029C8A9E9450}"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7082891-7845-444B-8FD5-74BBF251312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FB44658-2C50-443F-AF6E-25CE125A9F18}">
      <dgm:prSet/>
      <dgm:spPr/>
      <dgm:t>
        <a:bodyPr/>
        <a:lstStyle/>
        <a:p>
          <a:r>
            <a:rPr lang="it-IT"/>
            <a:t>Trade – preferential treatment and limitations to trade – market access</a:t>
          </a:r>
          <a:endParaRPr lang="en-US"/>
        </a:p>
      </dgm:t>
    </dgm:pt>
    <dgm:pt modelId="{21FB6EF6-159B-4A8B-B2C0-60E14BC1A241}" type="parTrans" cxnId="{49E85A2D-5B72-415C-BC85-FC719E294CDE}">
      <dgm:prSet/>
      <dgm:spPr/>
      <dgm:t>
        <a:bodyPr/>
        <a:lstStyle/>
        <a:p>
          <a:endParaRPr lang="en-US"/>
        </a:p>
      </dgm:t>
    </dgm:pt>
    <dgm:pt modelId="{983D036F-47D9-4A44-A5EB-AA1BF7415064}" type="sibTrans" cxnId="{49E85A2D-5B72-415C-BC85-FC719E294CDE}">
      <dgm:prSet/>
      <dgm:spPr/>
      <dgm:t>
        <a:bodyPr/>
        <a:lstStyle/>
        <a:p>
          <a:endParaRPr lang="en-US"/>
        </a:p>
      </dgm:t>
    </dgm:pt>
    <dgm:pt modelId="{B8E6876D-5BA5-45CD-A7FE-872260C67CE9}">
      <dgm:prSet/>
      <dgm:spPr/>
      <dgm:t>
        <a:bodyPr/>
        <a:lstStyle/>
        <a:p>
          <a:r>
            <a:rPr lang="it-IT"/>
            <a:t>Aid – financial instruments for development – general and sector budget support / civil society project financing</a:t>
          </a:r>
          <a:endParaRPr lang="en-US"/>
        </a:p>
      </dgm:t>
    </dgm:pt>
    <dgm:pt modelId="{591F76BB-AE20-44B5-853B-459C4A34462D}" type="parTrans" cxnId="{CD6FECCC-FAD2-4870-8FB8-52985E69A1AE}">
      <dgm:prSet/>
      <dgm:spPr/>
      <dgm:t>
        <a:bodyPr/>
        <a:lstStyle/>
        <a:p>
          <a:endParaRPr lang="en-US"/>
        </a:p>
      </dgm:t>
    </dgm:pt>
    <dgm:pt modelId="{E3BE3BF1-DDE3-4769-89B6-32B97F63F841}" type="sibTrans" cxnId="{CD6FECCC-FAD2-4870-8FB8-52985E69A1AE}">
      <dgm:prSet/>
      <dgm:spPr/>
      <dgm:t>
        <a:bodyPr/>
        <a:lstStyle/>
        <a:p>
          <a:endParaRPr lang="en-US"/>
        </a:p>
      </dgm:t>
    </dgm:pt>
    <dgm:pt modelId="{B03BA236-3958-4DF2-BB41-EE440FFB5B15}" type="pres">
      <dgm:prSet presAssocID="{97082891-7845-444B-8FD5-74BBF2513123}" presName="linear" presStyleCnt="0">
        <dgm:presLayoutVars>
          <dgm:animLvl val="lvl"/>
          <dgm:resizeHandles val="exact"/>
        </dgm:presLayoutVars>
      </dgm:prSet>
      <dgm:spPr/>
    </dgm:pt>
    <dgm:pt modelId="{1CC35B42-DE71-4C44-BFB7-127742563389}" type="pres">
      <dgm:prSet presAssocID="{5FB44658-2C50-443F-AF6E-25CE125A9F18}" presName="parentText" presStyleLbl="node1" presStyleIdx="0" presStyleCnt="2">
        <dgm:presLayoutVars>
          <dgm:chMax val="0"/>
          <dgm:bulletEnabled val="1"/>
        </dgm:presLayoutVars>
      </dgm:prSet>
      <dgm:spPr/>
    </dgm:pt>
    <dgm:pt modelId="{33D4D046-4194-4D0C-A026-95025CB878C4}" type="pres">
      <dgm:prSet presAssocID="{983D036F-47D9-4A44-A5EB-AA1BF7415064}" presName="spacer" presStyleCnt="0"/>
      <dgm:spPr/>
    </dgm:pt>
    <dgm:pt modelId="{36F19230-D67B-4555-9628-DD18F4FEACD4}" type="pres">
      <dgm:prSet presAssocID="{B8E6876D-5BA5-45CD-A7FE-872260C67CE9}" presName="parentText" presStyleLbl="node1" presStyleIdx="1" presStyleCnt="2">
        <dgm:presLayoutVars>
          <dgm:chMax val="0"/>
          <dgm:bulletEnabled val="1"/>
        </dgm:presLayoutVars>
      </dgm:prSet>
      <dgm:spPr/>
    </dgm:pt>
  </dgm:ptLst>
  <dgm:cxnLst>
    <dgm:cxn modelId="{92A8FE01-5C6B-4D9F-9E50-8EB67B3D6C9D}" type="presOf" srcId="{5FB44658-2C50-443F-AF6E-25CE125A9F18}" destId="{1CC35B42-DE71-4C44-BFB7-127742563389}" srcOrd="0" destOrd="0" presId="urn:microsoft.com/office/officeart/2005/8/layout/vList2"/>
    <dgm:cxn modelId="{49E85A2D-5B72-415C-BC85-FC719E294CDE}" srcId="{97082891-7845-444B-8FD5-74BBF2513123}" destId="{5FB44658-2C50-443F-AF6E-25CE125A9F18}" srcOrd="0" destOrd="0" parTransId="{21FB6EF6-159B-4A8B-B2C0-60E14BC1A241}" sibTransId="{983D036F-47D9-4A44-A5EB-AA1BF7415064}"/>
    <dgm:cxn modelId="{0B794E7F-A26A-4A8A-9146-6435E27F27D0}" type="presOf" srcId="{97082891-7845-444B-8FD5-74BBF2513123}" destId="{B03BA236-3958-4DF2-BB41-EE440FFB5B15}" srcOrd="0" destOrd="0" presId="urn:microsoft.com/office/officeart/2005/8/layout/vList2"/>
    <dgm:cxn modelId="{CD6FECCC-FAD2-4870-8FB8-52985E69A1AE}" srcId="{97082891-7845-444B-8FD5-74BBF2513123}" destId="{B8E6876D-5BA5-45CD-A7FE-872260C67CE9}" srcOrd="1" destOrd="0" parTransId="{591F76BB-AE20-44B5-853B-459C4A34462D}" sibTransId="{E3BE3BF1-DDE3-4769-89B6-32B97F63F841}"/>
    <dgm:cxn modelId="{167126FE-1173-4477-BE0A-4F408D2C1908}" type="presOf" srcId="{B8E6876D-5BA5-45CD-A7FE-872260C67CE9}" destId="{36F19230-D67B-4555-9628-DD18F4FEACD4}" srcOrd="0" destOrd="0" presId="urn:microsoft.com/office/officeart/2005/8/layout/vList2"/>
    <dgm:cxn modelId="{FDF3A781-3313-4B36-AED2-53697F0D4F78}" type="presParOf" srcId="{B03BA236-3958-4DF2-BB41-EE440FFB5B15}" destId="{1CC35B42-DE71-4C44-BFB7-127742563389}" srcOrd="0" destOrd="0" presId="urn:microsoft.com/office/officeart/2005/8/layout/vList2"/>
    <dgm:cxn modelId="{1EEA8311-56FE-47EF-8F46-198E6E799C5D}" type="presParOf" srcId="{B03BA236-3958-4DF2-BB41-EE440FFB5B15}" destId="{33D4D046-4194-4D0C-A026-95025CB878C4}" srcOrd="1" destOrd="0" presId="urn:microsoft.com/office/officeart/2005/8/layout/vList2"/>
    <dgm:cxn modelId="{6BAB33D2-8401-4F8C-B1E8-483FD9FB011E}" type="presParOf" srcId="{B03BA236-3958-4DF2-BB41-EE440FFB5B15}" destId="{36F19230-D67B-4555-9628-DD18F4FEACD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6355ABA-3B8D-4D7A-9EA6-A60FE2E7EE2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1509787-6310-43EA-B149-3B67AB1BE995}">
      <dgm:prSet/>
      <dgm:spPr/>
      <dgm:t>
        <a:bodyPr/>
        <a:lstStyle/>
        <a:p>
          <a:r>
            <a:rPr lang="it-IT"/>
            <a:t>Integration of HR as part of the EU’s policy on aid alloction. The EU applies negative and positive conditionalities whereby partner governments lose or gain access to development funding depending on their commitment to, and track record on, complying with HR obligations and adhering to democratic governance.</a:t>
          </a:r>
          <a:endParaRPr lang="en-US"/>
        </a:p>
      </dgm:t>
    </dgm:pt>
    <dgm:pt modelId="{C5B74B6C-93A9-4118-AB83-EF85B63F2DCC}" type="parTrans" cxnId="{D8B164EB-B90D-434A-AEEE-CD78762844CB}">
      <dgm:prSet/>
      <dgm:spPr/>
      <dgm:t>
        <a:bodyPr/>
        <a:lstStyle/>
        <a:p>
          <a:endParaRPr lang="en-US"/>
        </a:p>
      </dgm:t>
    </dgm:pt>
    <dgm:pt modelId="{860E9DAE-0A4A-4CBB-8BF2-85A5D700052E}" type="sibTrans" cxnId="{D8B164EB-B90D-434A-AEEE-CD78762844CB}">
      <dgm:prSet/>
      <dgm:spPr/>
      <dgm:t>
        <a:bodyPr/>
        <a:lstStyle/>
        <a:p>
          <a:endParaRPr lang="en-US"/>
        </a:p>
      </dgm:t>
    </dgm:pt>
    <dgm:pt modelId="{2E2BB982-1383-4736-9CE1-C3E91CB93CFA}">
      <dgm:prSet/>
      <dgm:spPr/>
      <dgm:t>
        <a:bodyPr/>
        <a:lstStyle/>
        <a:p>
          <a:r>
            <a:rPr lang="it-IT"/>
            <a:t>Financial leverage to influence governance in partner countries.</a:t>
          </a:r>
          <a:endParaRPr lang="en-US"/>
        </a:p>
      </dgm:t>
    </dgm:pt>
    <dgm:pt modelId="{CC3B5AB8-9126-47B6-A5C4-3CD1E1E7C8FC}" type="parTrans" cxnId="{7ACEDFD4-2799-4195-B789-7959BB5D3572}">
      <dgm:prSet/>
      <dgm:spPr/>
      <dgm:t>
        <a:bodyPr/>
        <a:lstStyle/>
        <a:p>
          <a:endParaRPr lang="en-US"/>
        </a:p>
      </dgm:t>
    </dgm:pt>
    <dgm:pt modelId="{C3186E63-D16B-419E-B290-868D2E78B901}" type="sibTrans" cxnId="{7ACEDFD4-2799-4195-B789-7959BB5D3572}">
      <dgm:prSet/>
      <dgm:spPr/>
      <dgm:t>
        <a:bodyPr/>
        <a:lstStyle/>
        <a:p>
          <a:endParaRPr lang="en-US"/>
        </a:p>
      </dgm:t>
    </dgm:pt>
    <dgm:pt modelId="{39C6158A-13C0-4CB4-94F0-17B33FC756DA}">
      <dgm:prSet/>
      <dgm:spPr/>
      <dgm:t>
        <a:bodyPr/>
        <a:lstStyle/>
        <a:p>
          <a:r>
            <a:rPr lang="it-IT"/>
            <a:t>Enabling and empowering actors, mainly civil society organizations.</a:t>
          </a:r>
          <a:endParaRPr lang="en-US"/>
        </a:p>
      </dgm:t>
    </dgm:pt>
    <dgm:pt modelId="{CA274126-0483-432B-856F-D7EFAFB9EC6C}" type="parTrans" cxnId="{E0AC46DD-1394-4B7E-8FDD-D60483B90ACE}">
      <dgm:prSet/>
      <dgm:spPr/>
      <dgm:t>
        <a:bodyPr/>
        <a:lstStyle/>
        <a:p>
          <a:endParaRPr lang="en-US"/>
        </a:p>
      </dgm:t>
    </dgm:pt>
    <dgm:pt modelId="{56D85579-691B-4FEB-ABD0-1A45E24BA03C}" type="sibTrans" cxnId="{E0AC46DD-1394-4B7E-8FDD-D60483B90ACE}">
      <dgm:prSet/>
      <dgm:spPr/>
      <dgm:t>
        <a:bodyPr/>
        <a:lstStyle/>
        <a:p>
          <a:endParaRPr lang="en-US"/>
        </a:p>
      </dgm:t>
    </dgm:pt>
    <dgm:pt modelId="{9A26BBBB-9FC3-467C-A404-9823B0329E53}" type="pres">
      <dgm:prSet presAssocID="{26355ABA-3B8D-4D7A-9EA6-A60FE2E7EE25}" presName="root" presStyleCnt="0">
        <dgm:presLayoutVars>
          <dgm:dir/>
          <dgm:resizeHandles val="exact"/>
        </dgm:presLayoutVars>
      </dgm:prSet>
      <dgm:spPr/>
    </dgm:pt>
    <dgm:pt modelId="{19B16129-52C8-4A19-8936-2F516C26FFC1}" type="pres">
      <dgm:prSet presAssocID="{C1509787-6310-43EA-B149-3B67AB1BE995}" presName="compNode" presStyleCnt="0"/>
      <dgm:spPr/>
    </dgm:pt>
    <dgm:pt modelId="{5FD234CE-9C06-43B3-AD77-910240BB9FAC}" type="pres">
      <dgm:prSet presAssocID="{C1509787-6310-43EA-B149-3B67AB1BE995}" presName="bgRect" presStyleLbl="bgShp" presStyleIdx="0" presStyleCnt="3"/>
      <dgm:spPr/>
    </dgm:pt>
    <dgm:pt modelId="{95956BD0-C273-4F5E-B17A-6AB60748DE45}" type="pres">
      <dgm:prSet presAssocID="{C1509787-6310-43EA-B149-3B67AB1BE99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retta di mano"/>
        </a:ext>
      </dgm:extLst>
    </dgm:pt>
    <dgm:pt modelId="{71B73C5C-9F78-4BBE-A93E-1BC5CC4EFFE3}" type="pres">
      <dgm:prSet presAssocID="{C1509787-6310-43EA-B149-3B67AB1BE995}" presName="spaceRect" presStyleCnt="0"/>
      <dgm:spPr/>
    </dgm:pt>
    <dgm:pt modelId="{83207A77-9045-45B8-87E3-8B20B161961C}" type="pres">
      <dgm:prSet presAssocID="{C1509787-6310-43EA-B149-3B67AB1BE995}" presName="parTx" presStyleLbl="revTx" presStyleIdx="0" presStyleCnt="3">
        <dgm:presLayoutVars>
          <dgm:chMax val="0"/>
          <dgm:chPref val="0"/>
        </dgm:presLayoutVars>
      </dgm:prSet>
      <dgm:spPr/>
    </dgm:pt>
    <dgm:pt modelId="{8371C31E-DF8B-4FC2-B799-81CE98BEE19E}" type="pres">
      <dgm:prSet presAssocID="{860E9DAE-0A4A-4CBB-8BF2-85A5D700052E}" presName="sibTrans" presStyleCnt="0"/>
      <dgm:spPr/>
    </dgm:pt>
    <dgm:pt modelId="{530B363C-FACF-48EC-B023-2BC2042501C3}" type="pres">
      <dgm:prSet presAssocID="{2E2BB982-1383-4736-9CE1-C3E91CB93CFA}" presName="compNode" presStyleCnt="0"/>
      <dgm:spPr/>
    </dgm:pt>
    <dgm:pt modelId="{7A7DE1AA-2B32-41A4-A7D6-02229A60FBCE}" type="pres">
      <dgm:prSet presAssocID="{2E2BB982-1383-4736-9CE1-C3E91CB93CFA}" presName="bgRect" presStyleLbl="bgShp" presStyleIdx="1" presStyleCnt="3"/>
      <dgm:spPr/>
    </dgm:pt>
    <dgm:pt modelId="{6ED6A80A-DA7F-4FEE-B4E3-67634A5F074F}" type="pres">
      <dgm:prSet presAssocID="{2E2BB982-1383-4736-9CE1-C3E91CB93CF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iunione"/>
        </a:ext>
      </dgm:extLst>
    </dgm:pt>
    <dgm:pt modelId="{92FD6FE7-CD18-4671-BC9C-25D9D4497764}" type="pres">
      <dgm:prSet presAssocID="{2E2BB982-1383-4736-9CE1-C3E91CB93CFA}" presName="spaceRect" presStyleCnt="0"/>
      <dgm:spPr/>
    </dgm:pt>
    <dgm:pt modelId="{9A0F6992-9617-491C-ADD7-49626CD07893}" type="pres">
      <dgm:prSet presAssocID="{2E2BB982-1383-4736-9CE1-C3E91CB93CFA}" presName="parTx" presStyleLbl="revTx" presStyleIdx="1" presStyleCnt="3">
        <dgm:presLayoutVars>
          <dgm:chMax val="0"/>
          <dgm:chPref val="0"/>
        </dgm:presLayoutVars>
      </dgm:prSet>
      <dgm:spPr/>
    </dgm:pt>
    <dgm:pt modelId="{54F2EFD9-8577-40CF-ACF0-FE101177A93A}" type="pres">
      <dgm:prSet presAssocID="{C3186E63-D16B-419E-B290-868D2E78B901}" presName="sibTrans" presStyleCnt="0"/>
      <dgm:spPr/>
    </dgm:pt>
    <dgm:pt modelId="{0850B87B-E228-486F-AE1E-240109BFC8C9}" type="pres">
      <dgm:prSet presAssocID="{39C6158A-13C0-4CB4-94F0-17B33FC756DA}" presName="compNode" presStyleCnt="0"/>
      <dgm:spPr/>
    </dgm:pt>
    <dgm:pt modelId="{E738EE2A-C309-4BBF-9C6E-42DED3F24BF7}" type="pres">
      <dgm:prSet presAssocID="{39C6158A-13C0-4CB4-94F0-17B33FC756DA}" presName="bgRect" presStyleLbl="bgShp" presStyleIdx="2" presStyleCnt="3"/>
      <dgm:spPr/>
    </dgm:pt>
    <dgm:pt modelId="{B7E1EB1E-1826-43FC-9960-07C38FDC6C91}" type="pres">
      <dgm:prSet presAssocID="{39C6158A-13C0-4CB4-94F0-17B33FC756D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nca"/>
        </a:ext>
      </dgm:extLst>
    </dgm:pt>
    <dgm:pt modelId="{D6078967-9A60-4046-A9D2-E7AAA25144EC}" type="pres">
      <dgm:prSet presAssocID="{39C6158A-13C0-4CB4-94F0-17B33FC756DA}" presName="spaceRect" presStyleCnt="0"/>
      <dgm:spPr/>
    </dgm:pt>
    <dgm:pt modelId="{F1FFF24C-157C-4DB0-9FFE-7D85CFA096A2}" type="pres">
      <dgm:prSet presAssocID="{39C6158A-13C0-4CB4-94F0-17B33FC756DA}" presName="parTx" presStyleLbl="revTx" presStyleIdx="2" presStyleCnt="3">
        <dgm:presLayoutVars>
          <dgm:chMax val="0"/>
          <dgm:chPref val="0"/>
        </dgm:presLayoutVars>
      </dgm:prSet>
      <dgm:spPr/>
    </dgm:pt>
  </dgm:ptLst>
  <dgm:cxnLst>
    <dgm:cxn modelId="{F72E9F95-0C80-4AA8-8DB3-A01360CDFBAF}" type="presOf" srcId="{26355ABA-3B8D-4D7A-9EA6-A60FE2E7EE25}" destId="{9A26BBBB-9FC3-467C-A404-9823B0329E53}" srcOrd="0" destOrd="0" presId="urn:microsoft.com/office/officeart/2018/2/layout/IconVerticalSolidList"/>
    <dgm:cxn modelId="{978D7B9B-6DFE-4911-A774-3BEAB4F0D234}" type="presOf" srcId="{C1509787-6310-43EA-B149-3B67AB1BE995}" destId="{83207A77-9045-45B8-87E3-8B20B161961C}" srcOrd="0" destOrd="0" presId="urn:microsoft.com/office/officeart/2018/2/layout/IconVerticalSolidList"/>
    <dgm:cxn modelId="{6DA28ABB-8AB6-4DCA-8483-7FAE5D192BAA}" type="presOf" srcId="{39C6158A-13C0-4CB4-94F0-17B33FC756DA}" destId="{F1FFF24C-157C-4DB0-9FFE-7D85CFA096A2}" srcOrd="0" destOrd="0" presId="urn:microsoft.com/office/officeart/2018/2/layout/IconVerticalSolidList"/>
    <dgm:cxn modelId="{FF6EBAC6-EE8A-4CBE-8ECD-4B2617EB4C63}" type="presOf" srcId="{2E2BB982-1383-4736-9CE1-C3E91CB93CFA}" destId="{9A0F6992-9617-491C-ADD7-49626CD07893}" srcOrd="0" destOrd="0" presId="urn:microsoft.com/office/officeart/2018/2/layout/IconVerticalSolidList"/>
    <dgm:cxn modelId="{7ACEDFD4-2799-4195-B789-7959BB5D3572}" srcId="{26355ABA-3B8D-4D7A-9EA6-A60FE2E7EE25}" destId="{2E2BB982-1383-4736-9CE1-C3E91CB93CFA}" srcOrd="1" destOrd="0" parTransId="{CC3B5AB8-9126-47B6-A5C4-3CD1E1E7C8FC}" sibTransId="{C3186E63-D16B-419E-B290-868D2E78B901}"/>
    <dgm:cxn modelId="{E0AC46DD-1394-4B7E-8FDD-D60483B90ACE}" srcId="{26355ABA-3B8D-4D7A-9EA6-A60FE2E7EE25}" destId="{39C6158A-13C0-4CB4-94F0-17B33FC756DA}" srcOrd="2" destOrd="0" parTransId="{CA274126-0483-432B-856F-D7EFAFB9EC6C}" sibTransId="{56D85579-691B-4FEB-ABD0-1A45E24BA03C}"/>
    <dgm:cxn modelId="{D8B164EB-B90D-434A-AEEE-CD78762844CB}" srcId="{26355ABA-3B8D-4D7A-9EA6-A60FE2E7EE25}" destId="{C1509787-6310-43EA-B149-3B67AB1BE995}" srcOrd="0" destOrd="0" parTransId="{C5B74B6C-93A9-4118-AB83-EF85B63F2DCC}" sibTransId="{860E9DAE-0A4A-4CBB-8BF2-85A5D700052E}"/>
    <dgm:cxn modelId="{9DCEAC1B-6C62-4E5B-BEF4-94A41C58C4FF}" type="presParOf" srcId="{9A26BBBB-9FC3-467C-A404-9823B0329E53}" destId="{19B16129-52C8-4A19-8936-2F516C26FFC1}" srcOrd="0" destOrd="0" presId="urn:microsoft.com/office/officeart/2018/2/layout/IconVerticalSolidList"/>
    <dgm:cxn modelId="{C2DCED2D-1959-49F8-9055-337681A12FC2}" type="presParOf" srcId="{19B16129-52C8-4A19-8936-2F516C26FFC1}" destId="{5FD234CE-9C06-43B3-AD77-910240BB9FAC}" srcOrd="0" destOrd="0" presId="urn:microsoft.com/office/officeart/2018/2/layout/IconVerticalSolidList"/>
    <dgm:cxn modelId="{E83ECF42-2DA5-43B4-873D-66E618C3B0C5}" type="presParOf" srcId="{19B16129-52C8-4A19-8936-2F516C26FFC1}" destId="{95956BD0-C273-4F5E-B17A-6AB60748DE45}" srcOrd="1" destOrd="0" presId="urn:microsoft.com/office/officeart/2018/2/layout/IconVerticalSolidList"/>
    <dgm:cxn modelId="{74668F81-AEE8-4E05-8028-BB6E97C6A237}" type="presParOf" srcId="{19B16129-52C8-4A19-8936-2F516C26FFC1}" destId="{71B73C5C-9F78-4BBE-A93E-1BC5CC4EFFE3}" srcOrd="2" destOrd="0" presId="urn:microsoft.com/office/officeart/2018/2/layout/IconVerticalSolidList"/>
    <dgm:cxn modelId="{2846607A-3D14-43AD-9F27-EA8347EBE541}" type="presParOf" srcId="{19B16129-52C8-4A19-8936-2F516C26FFC1}" destId="{83207A77-9045-45B8-87E3-8B20B161961C}" srcOrd="3" destOrd="0" presId="urn:microsoft.com/office/officeart/2018/2/layout/IconVerticalSolidList"/>
    <dgm:cxn modelId="{715B9066-09AD-48C0-97F7-89EBCB5B4EAC}" type="presParOf" srcId="{9A26BBBB-9FC3-467C-A404-9823B0329E53}" destId="{8371C31E-DF8B-4FC2-B799-81CE98BEE19E}" srcOrd="1" destOrd="0" presId="urn:microsoft.com/office/officeart/2018/2/layout/IconVerticalSolidList"/>
    <dgm:cxn modelId="{F3111DFA-F9FB-4716-B548-084F50B8BFBC}" type="presParOf" srcId="{9A26BBBB-9FC3-467C-A404-9823B0329E53}" destId="{530B363C-FACF-48EC-B023-2BC2042501C3}" srcOrd="2" destOrd="0" presId="urn:microsoft.com/office/officeart/2018/2/layout/IconVerticalSolidList"/>
    <dgm:cxn modelId="{18CE7258-2635-49D0-A36A-B8ABF5326FC7}" type="presParOf" srcId="{530B363C-FACF-48EC-B023-2BC2042501C3}" destId="{7A7DE1AA-2B32-41A4-A7D6-02229A60FBCE}" srcOrd="0" destOrd="0" presId="urn:microsoft.com/office/officeart/2018/2/layout/IconVerticalSolidList"/>
    <dgm:cxn modelId="{7929BA7A-7D4E-41BE-B0F5-CC0DD946C93C}" type="presParOf" srcId="{530B363C-FACF-48EC-B023-2BC2042501C3}" destId="{6ED6A80A-DA7F-4FEE-B4E3-67634A5F074F}" srcOrd="1" destOrd="0" presId="urn:microsoft.com/office/officeart/2018/2/layout/IconVerticalSolidList"/>
    <dgm:cxn modelId="{AFD65F36-6D2A-4251-8F6A-086B64D907EB}" type="presParOf" srcId="{530B363C-FACF-48EC-B023-2BC2042501C3}" destId="{92FD6FE7-CD18-4671-BC9C-25D9D4497764}" srcOrd="2" destOrd="0" presId="urn:microsoft.com/office/officeart/2018/2/layout/IconVerticalSolidList"/>
    <dgm:cxn modelId="{176D0C6A-A46F-49A8-A1A7-3B8DBD68384A}" type="presParOf" srcId="{530B363C-FACF-48EC-B023-2BC2042501C3}" destId="{9A0F6992-9617-491C-ADD7-49626CD07893}" srcOrd="3" destOrd="0" presId="urn:microsoft.com/office/officeart/2018/2/layout/IconVerticalSolidList"/>
    <dgm:cxn modelId="{B97DC448-8B65-45D1-85A5-69E154A1DF62}" type="presParOf" srcId="{9A26BBBB-9FC3-467C-A404-9823B0329E53}" destId="{54F2EFD9-8577-40CF-ACF0-FE101177A93A}" srcOrd="3" destOrd="0" presId="urn:microsoft.com/office/officeart/2018/2/layout/IconVerticalSolidList"/>
    <dgm:cxn modelId="{26C427FA-3C3E-4105-B4FE-EDDE41122AEF}" type="presParOf" srcId="{9A26BBBB-9FC3-467C-A404-9823B0329E53}" destId="{0850B87B-E228-486F-AE1E-240109BFC8C9}" srcOrd="4" destOrd="0" presId="urn:microsoft.com/office/officeart/2018/2/layout/IconVerticalSolidList"/>
    <dgm:cxn modelId="{85F6EC7D-E3BD-4EF2-83B6-43BA717B7C52}" type="presParOf" srcId="{0850B87B-E228-486F-AE1E-240109BFC8C9}" destId="{E738EE2A-C309-4BBF-9C6E-42DED3F24BF7}" srcOrd="0" destOrd="0" presId="urn:microsoft.com/office/officeart/2018/2/layout/IconVerticalSolidList"/>
    <dgm:cxn modelId="{FDB4ED24-98F2-4A69-A6F0-2D2423001D86}" type="presParOf" srcId="{0850B87B-E228-486F-AE1E-240109BFC8C9}" destId="{B7E1EB1E-1826-43FC-9960-07C38FDC6C91}" srcOrd="1" destOrd="0" presId="urn:microsoft.com/office/officeart/2018/2/layout/IconVerticalSolidList"/>
    <dgm:cxn modelId="{B574102E-96AF-41DF-8716-EE9ECE8A6540}" type="presParOf" srcId="{0850B87B-E228-486F-AE1E-240109BFC8C9}" destId="{D6078967-9A60-4046-A9D2-E7AAA25144EC}" srcOrd="2" destOrd="0" presId="urn:microsoft.com/office/officeart/2018/2/layout/IconVerticalSolidList"/>
    <dgm:cxn modelId="{91DBE187-FB33-4EA3-BECB-8343796E1C7D}" type="presParOf" srcId="{0850B87B-E228-486F-AE1E-240109BFC8C9}" destId="{F1FFF24C-157C-4DB0-9FFE-7D85CFA096A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1327A43-DC46-4AEE-9521-A383042733F8}"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132F3595-3106-4CC3-A0F2-EC651F627DE2}">
      <dgm:prSet/>
      <dgm:spPr/>
      <dgm:t>
        <a:bodyPr/>
        <a:lstStyle/>
        <a:p>
          <a:r>
            <a:rPr lang="it-IT"/>
            <a:t>Lack of a definition of sustainable development in EU normative sources</a:t>
          </a:r>
          <a:endParaRPr lang="en-US"/>
        </a:p>
      </dgm:t>
    </dgm:pt>
    <dgm:pt modelId="{194B8D4A-918F-4C57-A9CD-78934176792F}" type="parTrans" cxnId="{426D330B-9AF0-43AB-AEB4-3B33ADFE0311}">
      <dgm:prSet/>
      <dgm:spPr/>
      <dgm:t>
        <a:bodyPr/>
        <a:lstStyle/>
        <a:p>
          <a:endParaRPr lang="en-US"/>
        </a:p>
      </dgm:t>
    </dgm:pt>
    <dgm:pt modelId="{EC61538A-4854-4AFA-B368-E2719274A99F}" type="sibTrans" cxnId="{426D330B-9AF0-43AB-AEB4-3B33ADFE0311}">
      <dgm:prSet/>
      <dgm:spPr/>
      <dgm:t>
        <a:bodyPr/>
        <a:lstStyle/>
        <a:p>
          <a:endParaRPr lang="en-US"/>
        </a:p>
      </dgm:t>
    </dgm:pt>
    <dgm:pt modelId="{C332525D-FDEF-4C56-9EBA-A6818C9ADA63}">
      <dgm:prSet/>
      <dgm:spPr/>
      <dgm:t>
        <a:bodyPr/>
        <a:lstStyle/>
        <a:p>
          <a:r>
            <a:rPr lang="it-IT"/>
            <a:t>Necessity to refer to internationa sources</a:t>
          </a:r>
          <a:endParaRPr lang="en-US"/>
        </a:p>
      </dgm:t>
    </dgm:pt>
    <dgm:pt modelId="{403D6434-2A64-497B-B43A-8A3B09D6962A}" type="parTrans" cxnId="{0FCF700B-6FB7-407B-914B-001BC649D328}">
      <dgm:prSet/>
      <dgm:spPr/>
      <dgm:t>
        <a:bodyPr/>
        <a:lstStyle/>
        <a:p>
          <a:endParaRPr lang="en-US"/>
        </a:p>
      </dgm:t>
    </dgm:pt>
    <dgm:pt modelId="{460F6068-C46C-411B-B9E9-A41C5832DAA0}" type="sibTrans" cxnId="{0FCF700B-6FB7-407B-914B-001BC649D328}">
      <dgm:prSet/>
      <dgm:spPr/>
      <dgm:t>
        <a:bodyPr/>
        <a:lstStyle/>
        <a:p>
          <a:endParaRPr lang="en-US"/>
        </a:p>
      </dgm:t>
    </dgm:pt>
    <dgm:pt modelId="{FDCF39DB-B939-43AE-9396-D91D9E70E4A1}">
      <dgm:prSet/>
      <dgm:spPr/>
      <dgm:t>
        <a:bodyPr/>
        <a:lstStyle/>
        <a:p>
          <a:r>
            <a:rPr lang="it-IT"/>
            <a:t>Brundtland Report, 1987: «Sustainable development is development that meets the needs of the present without compromising the ability of future generations to meet their own needs»                  intergenerational responsibility.</a:t>
          </a:r>
          <a:endParaRPr lang="en-US"/>
        </a:p>
      </dgm:t>
    </dgm:pt>
    <dgm:pt modelId="{04BB1515-83A4-4DCD-9A77-15A94CEF45AB}" type="parTrans" cxnId="{D65A2A8A-C4FE-4448-B728-D033A0AD7C7F}">
      <dgm:prSet/>
      <dgm:spPr/>
      <dgm:t>
        <a:bodyPr/>
        <a:lstStyle/>
        <a:p>
          <a:endParaRPr lang="en-US"/>
        </a:p>
      </dgm:t>
    </dgm:pt>
    <dgm:pt modelId="{99EB4BF2-A881-4163-8D5E-8350EEF0AAEB}" type="sibTrans" cxnId="{D65A2A8A-C4FE-4448-B728-D033A0AD7C7F}">
      <dgm:prSet/>
      <dgm:spPr/>
      <dgm:t>
        <a:bodyPr/>
        <a:lstStyle/>
        <a:p>
          <a:endParaRPr lang="en-US"/>
        </a:p>
      </dgm:t>
    </dgm:pt>
    <dgm:pt modelId="{B4E7E852-0279-49D3-8397-94F5911D9E0E}">
      <dgm:prSet/>
      <dgm:spPr/>
      <dgm:t>
        <a:bodyPr/>
        <a:lstStyle/>
        <a:p>
          <a:r>
            <a:rPr lang="it-IT"/>
            <a:t>Rio Declaration, 1992, Principle 7, common but differentiated responsibility                intragenerational responsibility or intragenerational equity</a:t>
          </a:r>
          <a:endParaRPr lang="en-US"/>
        </a:p>
      </dgm:t>
    </dgm:pt>
    <dgm:pt modelId="{646E966D-9840-47D8-8CB9-9AE5EBBA010C}" type="parTrans" cxnId="{5DFF838F-EA65-46AC-8600-8FEC5C5F0A84}">
      <dgm:prSet/>
      <dgm:spPr/>
      <dgm:t>
        <a:bodyPr/>
        <a:lstStyle/>
        <a:p>
          <a:endParaRPr lang="en-US"/>
        </a:p>
      </dgm:t>
    </dgm:pt>
    <dgm:pt modelId="{920ADA74-7F6C-4203-81AD-862DCF7B14B7}" type="sibTrans" cxnId="{5DFF838F-EA65-46AC-8600-8FEC5C5F0A84}">
      <dgm:prSet/>
      <dgm:spPr/>
      <dgm:t>
        <a:bodyPr/>
        <a:lstStyle/>
        <a:p>
          <a:endParaRPr lang="en-US"/>
        </a:p>
      </dgm:t>
    </dgm:pt>
    <dgm:pt modelId="{D07743DA-A0B4-4B87-94B9-68CE20A9F17B}">
      <dgm:prSet/>
      <dgm:spPr/>
      <dgm:t>
        <a:bodyPr/>
        <a:lstStyle/>
        <a:p>
          <a:r>
            <a:rPr lang="it-IT"/>
            <a:t>Equitable use of natural resources </a:t>
          </a:r>
          <a:endParaRPr lang="en-US"/>
        </a:p>
      </dgm:t>
    </dgm:pt>
    <dgm:pt modelId="{8B607107-E777-4FCE-8010-88647DD65929}" type="parTrans" cxnId="{7FBDCA58-45B5-4FDE-BCF6-C300E952B8CB}">
      <dgm:prSet/>
      <dgm:spPr/>
      <dgm:t>
        <a:bodyPr/>
        <a:lstStyle/>
        <a:p>
          <a:endParaRPr lang="en-US"/>
        </a:p>
      </dgm:t>
    </dgm:pt>
    <dgm:pt modelId="{AE40CC69-9F9D-4F43-B8D4-4F7DA3DCB8FF}" type="sibTrans" cxnId="{7FBDCA58-45B5-4FDE-BCF6-C300E952B8CB}">
      <dgm:prSet/>
      <dgm:spPr/>
      <dgm:t>
        <a:bodyPr/>
        <a:lstStyle/>
        <a:p>
          <a:endParaRPr lang="en-US"/>
        </a:p>
      </dgm:t>
    </dgm:pt>
    <dgm:pt modelId="{69CFD38F-9751-4AB2-A3B8-7D4512D3B175}" type="pres">
      <dgm:prSet presAssocID="{C1327A43-DC46-4AEE-9521-A383042733F8}" presName="diagram" presStyleCnt="0">
        <dgm:presLayoutVars>
          <dgm:dir/>
          <dgm:resizeHandles val="exact"/>
        </dgm:presLayoutVars>
      </dgm:prSet>
      <dgm:spPr/>
    </dgm:pt>
    <dgm:pt modelId="{A096EEC1-032E-40FC-A3DE-98831035D461}" type="pres">
      <dgm:prSet presAssocID="{132F3595-3106-4CC3-A0F2-EC651F627DE2}" presName="node" presStyleLbl="node1" presStyleIdx="0" presStyleCnt="5">
        <dgm:presLayoutVars>
          <dgm:bulletEnabled val="1"/>
        </dgm:presLayoutVars>
      </dgm:prSet>
      <dgm:spPr/>
    </dgm:pt>
    <dgm:pt modelId="{9481ECD3-BCE6-47BF-B2D6-0B32D3690081}" type="pres">
      <dgm:prSet presAssocID="{EC61538A-4854-4AFA-B368-E2719274A99F}" presName="sibTrans" presStyleCnt="0"/>
      <dgm:spPr/>
    </dgm:pt>
    <dgm:pt modelId="{BDB691E9-7E4F-43AF-BEDB-8E26C66ACCBC}" type="pres">
      <dgm:prSet presAssocID="{C332525D-FDEF-4C56-9EBA-A6818C9ADA63}" presName="node" presStyleLbl="node1" presStyleIdx="1" presStyleCnt="5">
        <dgm:presLayoutVars>
          <dgm:bulletEnabled val="1"/>
        </dgm:presLayoutVars>
      </dgm:prSet>
      <dgm:spPr/>
    </dgm:pt>
    <dgm:pt modelId="{10F3BDF9-9F3F-40F5-8A07-B05A3C7E408A}" type="pres">
      <dgm:prSet presAssocID="{460F6068-C46C-411B-B9E9-A41C5832DAA0}" presName="sibTrans" presStyleCnt="0"/>
      <dgm:spPr/>
    </dgm:pt>
    <dgm:pt modelId="{56A23769-458C-4C27-B37B-98A362CA108D}" type="pres">
      <dgm:prSet presAssocID="{FDCF39DB-B939-43AE-9396-D91D9E70E4A1}" presName="node" presStyleLbl="node1" presStyleIdx="2" presStyleCnt="5">
        <dgm:presLayoutVars>
          <dgm:bulletEnabled val="1"/>
        </dgm:presLayoutVars>
      </dgm:prSet>
      <dgm:spPr/>
    </dgm:pt>
    <dgm:pt modelId="{6B5DAA16-31D1-4B02-AD75-217F43CDC30F}" type="pres">
      <dgm:prSet presAssocID="{99EB4BF2-A881-4163-8D5E-8350EEF0AAEB}" presName="sibTrans" presStyleCnt="0"/>
      <dgm:spPr/>
    </dgm:pt>
    <dgm:pt modelId="{9B3C494E-BED8-457C-A641-347C5FADBDDF}" type="pres">
      <dgm:prSet presAssocID="{B4E7E852-0279-49D3-8397-94F5911D9E0E}" presName="node" presStyleLbl="node1" presStyleIdx="3" presStyleCnt="5">
        <dgm:presLayoutVars>
          <dgm:bulletEnabled val="1"/>
        </dgm:presLayoutVars>
      </dgm:prSet>
      <dgm:spPr/>
    </dgm:pt>
    <dgm:pt modelId="{B8036768-6C4A-41C5-AFDE-E8605E540B93}" type="pres">
      <dgm:prSet presAssocID="{920ADA74-7F6C-4203-81AD-862DCF7B14B7}" presName="sibTrans" presStyleCnt="0"/>
      <dgm:spPr/>
    </dgm:pt>
    <dgm:pt modelId="{537FBF39-A88A-4A70-86A4-8219613EA06E}" type="pres">
      <dgm:prSet presAssocID="{D07743DA-A0B4-4B87-94B9-68CE20A9F17B}" presName="node" presStyleLbl="node1" presStyleIdx="4" presStyleCnt="5">
        <dgm:presLayoutVars>
          <dgm:bulletEnabled val="1"/>
        </dgm:presLayoutVars>
      </dgm:prSet>
      <dgm:spPr/>
    </dgm:pt>
  </dgm:ptLst>
  <dgm:cxnLst>
    <dgm:cxn modelId="{426D330B-9AF0-43AB-AEB4-3B33ADFE0311}" srcId="{C1327A43-DC46-4AEE-9521-A383042733F8}" destId="{132F3595-3106-4CC3-A0F2-EC651F627DE2}" srcOrd="0" destOrd="0" parTransId="{194B8D4A-918F-4C57-A9CD-78934176792F}" sibTransId="{EC61538A-4854-4AFA-B368-E2719274A99F}"/>
    <dgm:cxn modelId="{0FCF700B-6FB7-407B-914B-001BC649D328}" srcId="{C1327A43-DC46-4AEE-9521-A383042733F8}" destId="{C332525D-FDEF-4C56-9EBA-A6818C9ADA63}" srcOrd="1" destOrd="0" parTransId="{403D6434-2A64-497B-B43A-8A3B09D6962A}" sibTransId="{460F6068-C46C-411B-B9E9-A41C5832DAA0}"/>
    <dgm:cxn modelId="{83F3E22B-ECF0-4488-992D-0CB31B0E13FC}" type="presOf" srcId="{C332525D-FDEF-4C56-9EBA-A6818C9ADA63}" destId="{BDB691E9-7E4F-43AF-BEDB-8E26C66ACCBC}" srcOrd="0" destOrd="0" presId="urn:microsoft.com/office/officeart/2005/8/layout/default"/>
    <dgm:cxn modelId="{46B9202D-50AB-4EFF-9F24-8AD2E08E8D5C}" type="presOf" srcId="{D07743DA-A0B4-4B87-94B9-68CE20A9F17B}" destId="{537FBF39-A88A-4A70-86A4-8219613EA06E}" srcOrd="0" destOrd="0" presId="urn:microsoft.com/office/officeart/2005/8/layout/default"/>
    <dgm:cxn modelId="{7FBDCA58-45B5-4FDE-BCF6-C300E952B8CB}" srcId="{C1327A43-DC46-4AEE-9521-A383042733F8}" destId="{D07743DA-A0B4-4B87-94B9-68CE20A9F17B}" srcOrd="4" destOrd="0" parTransId="{8B607107-E777-4FCE-8010-88647DD65929}" sibTransId="{AE40CC69-9F9D-4F43-B8D4-4F7DA3DCB8FF}"/>
    <dgm:cxn modelId="{D65A2A8A-C4FE-4448-B728-D033A0AD7C7F}" srcId="{C1327A43-DC46-4AEE-9521-A383042733F8}" destId="{FDCF39DB-B939-43AE-9396-D91D9E70E4A1}" srcOrd="2" destOrd="0" parTransId="{04BB1515-83A4-4DCD-9A77-15A94CEF45AB}" sibTransId="{99EB4BF2-A881-4163-8D5E-8350EEF0AAEB}"/>
    <dgm:cxn modelId="{5DFF838F-EA65-46AC-8600-8FEC5C5F0A84}" srcId="{C1327A43-DC46-4AEE-9521-A383042733F8}" destId="{B4E7E852-0279-49D3-8397-94F5911D9E0E}" srcOrd="3" destOrd="0" parTransId="{646E966D-9840-47D8-8CB9-9AE5EBBA010C}" sibTransId="{920ADA74-7F6C-4203-81AD-862DCF7B14B7}"/>
    <dgm:cxn modelId="{493533B3-A524-4F96-8E7B-59A95A243F03}" type="presOf" srcId="{C1327A43-DC46-4AEE-9521-A383042733F8}" destId="{69CFD38F-9751-4AB2-A3B8-7D4512D3B175}" srcOrd="0" destOrd="0" presId="urn:microsoft.com/office/officeart/2005/8/layout/default"/>
    <dgm:cxn modelId="{77B1B7C0-2C96-4870-B147-A65C7725E73B}" type="presOf" srcId="{B4E7E852-0279-49D3-8397-94F5911D9E0E}" destId="{9B3C494E-BED8-457C-A641-347C5FADBDDF}" srcOrd="0" destOrd="0" presId="urn:microsoft.com/office/officeart/2005/8/layout/default"/>
    <dgm:cxn modelId="{441667D8-F2A0-4455-9FD5-4B9673734C70}" type="presOf" srcId="{FDCF39DB-B939-43AE-9396-D91D9E70E4A1}" destId="{56A23769-458C-4C27-B37B-98A362CA108D}" srcOrd="0" destOrd="0" presId="urn:microsoft.com/office/officeart/2005/8/layout/default"/>
    <dgm:cxn modelId="{29D3B8D9-4CC0-4258-A8F0-86081C3FEC2B}" type="presOf" srcId="{132F3595-3106-4CC3-A0F2-EC651F627DE2}" destId="{A096EEC1-032E-40FC-A3DE-98831035D461}" srcOrd="0" destOrd="0" presId="urn:microsoft.com/office/officeart/2005/8/layout/default"/>
    <dgm:cxn modelId="{DD85F77F-8419-4C8E-81AB-65C267FE92C2}" type="presParOf" srcId="{69CFD38F-9751-4AB2-A3B8-7D4512D3B175}" destId="{A096EEC1-032E-40FC-A3DE-98831035D461}" srcOrd="0" destOrd="0" presId="urn:microsoft.com/office/officeart/2005/8/layout/default"/>
    <dgm:cxn modelId="{0869E720-C589-4498-A55D-B07EF01E0FEC}" type="presParOf" srcId="{69CFD38F-9751-4AB2-A3B8-7D4512D3B175}" destId="{9481ECD3-BCE6-47BF-B2D6-0B32D3690081}" srcOrd="1" destOrd="0" presId="urn:microsoft.com/office/officeart/2005/8/layout/default"/>
    <dgm:cxn modelId="{3F907215-CB26-4E91-8E5F-97E8D8AFB2CB}" type="presParOf" srcId="{69CFD38F-9751-4AB2-A3B8-7D4512D3B175}" destId="{BDB691E9-7E4F-43AF-BEDB-8E26C66ACCBC}" srcOrd="2" destOrd="0" presId="urn:microsoft.com/office/officeart/2005/8/layout/default"/>
    <dgm:cxn modelId="{62AA555F-AD1A-486F-95CA-FA1938A1B65B}" type="presParOf" srcId="{69CFD38F-9751-4AB2-A3B8-7D4512D3B175}" destId="{10F3BDF9-9F3F-40F5-8A07-B05A3C7E408A}" srcOrd="3" destOrd="0" presId="urn:microsoft.com/office/officeart/2005/8/layout/default"/>
    <dgm:cxn modelId="{332A6F56-A539-4556-BC0A-CABDBB6EDF1C}" type="presParOf" srcId="{69CFD38F-9751-4AB2-A3B8-7D4512D3B175}" destId="{56A23769-458C-4C27-B37B-98A362CA108D}" srcOrd="4" destOrd="0" presId="urn:microsoft.com/office/officeart/2005/8/layout/default"/>
    <dgm:cxn modelId="{41D36BB8-6493-4585-AEF2-C1FC401279D9}" type="presParOf" srcId="{69CFD38F-9751-4AB2-A3B8-7D4512D3B175}" destId="{6B5DAA16-31D1-4B02-AD75-217F43CDC30F}" srcOrd="5" destOrd="0" presId="urn:microsoft.com/office/officeart/2005/8/layout/default"/>
    <dgm:cxn modelId="{D3B428C5-7AB9-4E10-86EA-743D6E5B8B22}" type="presParOf" srcId="{69CFD38F-9751-4AB2-A3B8-7D4512D3B175}" destId="{9B3C494E-BED8-457C-A641-347C5FADBDDF}" srcOrd="6" destOrd="0" presId="urn:microsoft.com/office/officeart/2005/8/layout/default"/>
    <dgm:cxn modelId="{B25D4149-9812-49F9-8F52-0DCCCCF3F43E}" type="presParOf" srcId="{69CFD38F-9751-4AB2-A3B8-7D4512D3B175}" destId="{B8036768-6C4A-41C5-AFDE-E8605E540B93}" srcOrd="7" destOrd="0" presId="urn:microsoft.com/office/officeart/2005/8/layout/default"/>
    <dgm:cxn modelId="{3937C7DD-D3B7-4B58-A630-8FED9D08A031}" type="presParOf" srcId="{69CFD38F-9751-4AB2-A3B8-7D4512D3B175}" destId="{537FBF39-A88A-4A70-86A4-8219613EA06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7F68171-68B1-42C9-B43C-0148F52AC829}"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62DCB965-C305-479C-8244-760AFBE3091E}">
      <dgm:prSet/>
      <dgm:spPr/>
      <dgm:t>
        <a:bodyPr/>
        <a:lstStyle/>
        <a:p>
          <a:pPr>
            <a:defRPr cap="all"/>
          </a:pPr>
          <a:r>
            <a:rPr lang="it-IT"/>
            <a:t>Global concept</a:t>
          </a:r>
          <a:endParaRPr lang="en-US"/>
        </a:p>
      </dgm:t>
    </dgm:pt>
    <dgm:pt modelId="{A1FE0205-0661-4A27-B92C-242F1CA38385}" type="parTrans" cxnId="{227C1361-590D-46EB-9EE0-2F2FB366E5E1}">
      <dgm:prSet/>
      <dgm:spPr/>
      <dgm:t>
        <a:bodyPr/>
        <a:lstStyle/>
        <a:p>
          <a:endParaRPr lang="en-US"/>
        </a:p>
      </dgm:t>
    </dgm:pt>
    <dgm:pt modelId="{23936B71-A71B-47C6-8278-64A1930C361F}" type="sibTrans" cxnId="{227C1361-590D-46EB-9EE0-2F2FB366E5E1}">
      <dgm:prSet/>
      <dgm:spPr/>
      <dgm:t>
        <a:bodyPr/>
        <a:lstStyle/>
        <a:p>
          <a:endParaRPr lang="en-US"/>
        </a:p>
      </dgm:t>
    </dgm:pt>
    <dgm:pt modelId="{3A51AF2F-FE7F-495D-A2B5-03995745213F}">
      <dgm:prSet/>
      <dgm:spPr/>
      <dgm:t>
        <a:bodyPr/>
        <a:lstStyle/>
        <a:p>
          <a:pPr>
            <a:defRPr cap="all"/>
          </a:pPr>
          <a:r>
            <a:rPr lang="it-IT"/>
            <a:t>Concept in evolution and change</a:t>
          </a:r>
          <a:endParaRPr lang="en-US"/>
        </a:p>
      </dgm:t>
    </dgm:pt>
    <dgm:pt modelId="{51FD8630-BF60-44D0-AAEE-A91160916B1D}" type="parTrans" cxnId="{F4D31AFD-5065-4E38-9138-A0D8CE642F94}">
      <dgm:prSet/>
      <dgm:spPr/>
      <dgm:t>
        <a:bodyPr/>
        <a:lstStyle/>
        <a:p>
          <a:endParaRPr lang="en-US"/>
        </a:p>
      </dgm:t>
    </dgm:pt>
    <dgm:pt modelId="{63D99D6B-0B4E-4404-A88A-E2BE93C93879}" type="sibTrans" cxnId="{F4D31AFD-5065-4E38-9138-A0D8CE642F94}">
      <dgm:prSet/>
      <dgm:spPr/>
      <dgm:t>
        <a:bodyPr/>
        <a:lstStyle/>
        <a:p>
          <a:endParaRPr lang="en-US"/>
        </a:p>
      </dgm:t>
    </dgm:pt>
    <dgm:pt modelId="{18A31BAC-DD37-4A3F-BD1C-F1DF3D92C8E9}">
      <dgm:prSet/>
      <dgm:spPr/>
      <dgm:t>
        <a:bodyPr/>
        <a:lstStyle/>
        <a:p>
          <a:pPr>
            <a:defRPr cap="all"/>
          </a:pPr>
          <a:r>
            <a:rPr lang="it-IT"/>
            <a:t>Container concept</a:t>
          </a:r>
          <a:endParaRPr lang="en-US"/>
        </a:p>
      </dgm:t>
    </dgm:pt>
    <dgm:pt modelId="{5168AC4E-EE60-4AA4-8B31-D76046F0959A}" type="parTrans" cxnId="{43DB1FA8-50BD-48AF-92F8-53B227D38D1C}">
      <dgm:prSet/>
      <dgm:spPr/>
      <dgm:t>
        <a:bodyPr/>
        <a:lstStyle/>
        <a:p>
          <a:endParaRPr lang="en-US"/>
        </a:p>
      </dgm:t>
    </dgm:pt>
    <dgm:pt modelId="{77484276-809D-4713-8C08-276FA06539E3}" type="sibTrans" cxnId="{43DB1FA8-50BD-48AF-92F8-53B227D38D1C}">
      <dgm:prSet/>
      <dgm:spPr/>
      <dgm:t>
        <a:bodyPr/>
        <a:lstStyle/>
        <a:p>
          <a:endParaRPr lang="en-US"/>
        </a:p>
      </dgm:t>
    </dgm:pt>
    <dgm:pt modelId="{DF13E493-EBF7-4750-A00D-60CE11EC74A9}">
      <dgm:prSet/>
      <dgm:spPr/>
      <dgm:t>
        <a:bodyPr/>
        <a:lstStyle/>
        <a:p>
          <a:pPr>
            <a:defRPr cap="all"/>
          </a:pPr>
          <a:r>
            <a:rPr lang="it-IT"/>
            <a:t>Millennium Development Goals, 2000</a:t>
          </a:r>
          <a:endParaRPr lang="en-US"/>
        </a:p>
      </dgm:t>
    </dgm:pt>
    <dgm:pt modelId="{D99C58A7-E342-456D-9541-59A6604554E1}" type="parTrans" cxnId="{19397A37-1642-410D-85CB-032C61440A59}">
      <dgm:prSet/>
      <dgm:spPr/>
      <dgm:t>
        <a:bodyPr/>
        <a:lstStyle/>
        <a:p>
          <a:endParaRPr lang="en-US"/>
        </a:p>
      </dgm:t>
    </dgm:pt>
    <dgm:pt modelId="{0F832048-3677-4E1E-8799-8046B66FA02B}" type="sibTrans" cxnId="{19397A37-1642-410D-85CB-032C61440A59}">
      <dgm:prSet/>
      <dgm:spPr/>
      <dgm:t>
        <a:bodyPr/>
        <a:lstStyle/>
        <a:p>
          <a:endParaRPr lang="en-US"/>
        </a:p>
      </dgm:t>
    </dgm:pt>
    <dgm:pt modelId="{CB9BD530-7940-43A7-9588-A40D33CC7622}">
      <dgm:prSet/>
      <dgm:spPr/>
      <dgm:t>
        <a:bodyPr/>
        <a:lstStyle/>
        <a:p>
          <a:pPr>
            <a:defRPr cap="all"/>
          </a:pPr>
          <a:r>
            <a:rPr lang="it-IT"/>
            <a:t>Sustainable Development Goals, 2015</a:t>
          </a:r>
          <a:endParaRPr lang="en-US"/>
        </a:p>
      </dgm:t>
    </dgm:pt>
    <dgm:pt modelId="{4765A610-2318-4307-91E0-651372A69DA9}" type="parTrans" cxnId="{7E1CEB43-72D0-4644-A421-3493718F4828}">
      <dgm:prSet/>
      <dgm:spPr/>
      <dgm:t>
        <a:bodyPr/>
        <a:lstStyle/>
        <a:p>
          <a:endParaRPr lang="en-US"/>
        </a:p>
      </dgm:t>
    </dgm:pt>
    <dgm:pt modelId="{90AABA08-D02F-46E8-B986-FDE2A9D0E058}" type="sibTrans" cxnId="{7E1CEB43-72D0-4644-A421-3493718F4828}">
      <dgm:prSet/>
      <dgm:spPr/>
      <dgm:t>
        <a:bodyPr/>
        <a:lstStyle/>
        <a:p>
          <a:endParaRPr lang="en-US"/>
        </a:p>
      </dgm:t>
    </dgm:pt>
    <dgm:pt modelId="{B8452F0E-B0A6-4C9B-AE3A-CC8C2D05DBBF}">
      <dgm:prSet/>
      <dgm:spPr/>
      <dgm:t>
        <a:bodyPr/>
        <a:lstStyle/>
        <a:p>
          <a:pPr>
            <a:defRPr cap="all"/>
          </a:pPr>
          <a:r>
            <a:rPr lang="it-IT"/>
            <a:t>3 fundamental pillars of sustainable development: economic and social development and environmental protection</a:t>
          </a:r>
          <a:endParaRPr lang="en-US"/>
        </a:p>
      </dgm:t>
    </dgm:pt>
    <dgm:pt modelId="{AB91A68C-65E9-42CD-B8AD-31237339E318}" type="parTrans" cxnId="{15E9076B-8772-4DA2-A200-87CDA0B3969A}">
      <dgm:prSet/>
      <dgm:spPr/>
      <dgm:t>
        <a:bodyPr/>
        <a:lstStyle/>
        <a:p>
          <a:endParaRPr lang="en-US"/>
        </a:p>
      </dgm:t>
    </dgm:pt>
    <dgm:pt modelId="{654A2B5D-BF4B-4213-B111-7C48F6CFCE05}" type="sibTrans" cxnId="{15E9076B-8772-4DA2-A200-87CDA0B3969A}">
      <dgm:prSet/>
      <dgm:spPr/>
      <dgm:t>
        <a:bodyPr/>
        <a:lstStyle/>
        <a:p>
          <a:endParaRPr lang="en-US"/>
        </a:p>
      </dgm:t>
    </dgm:pt>
    <dgm:pt modelId="{2479ACD6-DD72-439A-BCA2-CC8379FB79B6}">
      <dgm:prSet/>
      <dgm:spPr/>
      <dgm:t>
        <a:bodyPr/>
        <a:lstStyle/>
        <a:p>
          <a:pPr>
            <a:defRPr cap="all"/>
          </a:pPr>
          <a:r>
            <a:rPr lang="it-IT"/>
            <a:t>Focus on governance and the rule of law, human rights, non-discrimination, peace and justice, interdependence and interconnection of peoples and societies</a:t>
          </a:r>
          <a:endParaRPr lang="en-US"/>
        </a:p>
      </dgm:t>
    </dgm:pt>
    <dgm:pt modelId="{5531D02B-8959-4B46-A5BE-4223D61CF74D}" type="parTrans" cxnId="{D859B785-2F12-48D5-A136-5155BB06A2F9}">
      <dgm:prSet/>
      <dgm:spPr/>
      <dgm:t>
        <a:bodyPr/>
        <a:lstStyle/>
        <a:p>
          <a:endParaRPr lang="en-US"/>
        </a:p>
      </dgm:t>
    </dgm:pt>
    <dgm:pt modelId="{30127087-3D9E-48C5-A8B8-419DF29A0B50}" type="sibTrans" cxnId="{D859B785-2F12-48D5-A136-5155BB06A2F9}">
      <dgm:prSet/>
      <dgm:spPr/>
      <dgm:t>
        <a:bodyPr/>
        <a:lstStyle/>
        <a:p>
          <a:endParaRPr lang="en-US"/>
        </a:p>
      </dgm:t>
    </dgm:pt>
    <dgm:pt modelId="{48F7E032-6CF2-46B4-88C3-70032D31067D}" type="pres">
      <dgm:prSet presAssocID="{B7F68171-68B1-42C9-B43C-0148F52AC829}" presName="root" presStyleCnt="0">
        <dgm:presLayoutVars>
          <dgm:dir/>
          <dgm:resizeHandles val="exact"/>
        </dgm:presLayoutVars>
      </dgm:prSet>
      <dgm:spPr/>
    </dgm:pt>
    <dgm:pt modelId="{E1A8E418-7A82-44B7-8886-1D25FFE3FA7E}" type="pres">
      <dgm:prSet presAssocID="{62DCB965-C305-479C-8244-760AFBE3091E}" presName="compNode" presStyleCnt="0"/>
      <dgm:spPr/>
    </dgm:pt>
    <dgm:pt modelId="{5F6524ED-1916-4D74-BEB0-34BE99395CC6}" type="pres">
      <dgm:prSet presAssocID="{62DCB965-C305-479C-8244-760AFBE3091E}" presName="iconBgRect" presStyleLbl="bgShp" presStyleIdx="0" presStyleCnt="7"/>
      <dgm:spPr/>
    </dgm:pt>
    <dgm:pt modelId="{F6A9859D-706A-486D-97CE-F5C654E58913}" type="pres">
      <dgm:prSet presAssocID="{62DCB965-C305-479C-8244-760AFBE3091E}"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arth Globe Americas"/>
        </a:ext>
      </dgm:extLst>
    </dgm:pt>
    <dgm:pt modelId="{7B10B766-C085-44C4-B271-365236ADA544}" type="pres">
      <dgm:prSet presAssocID="{62DCB965-C305-479C-8244-760AFBE3091E}" presName="spaceRect" presStyleCnt="0"/>
      <dgm:spPr/>
    </dgm:pt>
    <dgm:pt modelId="{7E99988D-4338-4FFC-AB75-46FB75BD731E}" type="pres">
      <dgm:prSet presAssocID="{62DCB965-C305-479C-8244-760AFBE3091E}" presName="textRect" presStyleLbl="revTx" presStyleIdx="0" presStyleCnt="7">
        <dgm:presLayoutVars>
          <dgm:chMax val="1"/>
          <dgm:chPref val="1"/>
        </dgm:presLayoutVars>
      </dgm:prSet>
      <dgm:spPr/>
    </dgm:pt>
    <dgm:pt modelId="{FCF726A9-B3F5-454B-AC7E-70565B1B4FE9}" type="pres">
      <dgm:prSet presAssocID="{23936B71-A71B-47C6-8278-64A1930C361F}" presName="sibTrans" presStyleCnt="0"/>
      <dgm:spPr/>
    </dgm:pt>
    <dgm:pt modelId="{286CFE34-A37A-4142-9018-C741A35F1DD1}" type="pres">
      <dgm:prSet presAssocID="{3A51AF2F-FE7F-495D-A2B5-03995745213F}" presName="compNode" presStyleCnt="0"/>
      <dgm:spPr/>
    </dgm:pt>
    <dgm:pt modelId="{7252EC2C-4623-46A7-A547-1E7860F11A97}" type="pres">
      <dgm:prSet presAssocID="{3A51AF2F-FE7F-495D-A2B5-03995745213F}" presName="iconBgRect" presStyleLbl="bgShp" presStyleIdx="1" presStyleCnt="7"/>
      <dgm:spPr/>
    </dgm:pt>
    <dgm:pt modelId="{2823FDC8-91EB-4734-8E72-F54BE0070EE8}" type="pres">
      <dgm:prSet presAssocID="{3A51AF2F-FE7F-495D-A2B5-03995745213F}"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7C7B223D-FF0D-4BC5-AC98-E623BFBE5D1A}" type="pres">
      <dgm:prSet presAssocID="{3A51AF2F-FE7F-495D-A2B5-03995745213F}" presName="spaceRect" presStyleCnt="0"/>
      <dgm:spPr/>
    </dgm:pt>
    <dgm:pt modelId="{B8D78E6A-297D-4F21-A5FE-1C6645EABB4A}" type="pres">
      <dgm:prSet presAssocID="{3A51AF2F-FE7F-495D-A2B5-03995745213F}" presName="textRect" presStyleLbl="revTx" presStyleIdx="1" presStyleCnt="7">
        <dgm:presLayoutVars>
          <dgm:chMax val="1"/>
          <dgm:chPref val="1"/>
        </dgm:presLayoutVars>
      </dgm:prSet>
      <dgm:spPr/>
    </dgm:pt>
    <dgm:pt modelId="{72F755F3-80BE-41C6-B715-F8CB39A20916}" type="pres">
      <dgm:prSet presAssocID="{63D99D6B-0B4E-4404-A88A-E2BE93C93879}" presName="sibTrans" presStyleCnt="0"/>
      <dgm:spPr/>
    </dgm:pt>
    <dgm:pt modelId="{AEFA9DB8-D40F-4DCC-8DB1-94E494CB5785}" type="pres">
      <dgm:prSet presAssocID="{18A31BAC-DD37-4A3F-BD1C-F1DF3D92C8E9}" presName="compNode" presStyleCnt="0"/>
      <dgm:spPr/>
    </dgm:pt>
    <dgm:pt modelId="{958EB0FD-2675-48FB-B072-C870C162F93B}" type="pres">
      <dgm:prSet presAssocID="{18A31BAC-DD37-4A3F-BD1C-F1DF3D92C8E9}" presName="iconBgRect" presStyleLbl="bgShp" presStyleIdx="2" presStyleCnt="7"/>
      <dgm:spPr/>
    </dgm:pt>
    <dgm:pt modelId="{225F3072-612F-45AE-8E55-D139C77C74B5}" type="pres">
      <dgm:prSet presAssocID="{18A31BAC-DD37-4A3F-BD1C-F1DF3D92C8E9}"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atola"/>
        </a:ext>
      </dgm:extLst>
    </dgm:pt>
    <dgm:pt modelId="{D9196CA6-D207-47BC-8B45-109E50D2CFE6}" type="pres">
      <dgm:prSet presAssocID="{18A31BAC-DD37-4A3F-BD1C-F1DF3D92C8E9}" presName="spaceRect" presStyleCnt="0"/>
      <dgm:spPr/>
    </dgm:pt>
    <dgm:pt modelId="{31F8758D-A946-4598-A99B-1B0F11F2889E}" type="pres">
      <dgm:prSet presAssocID="{18A31BAC-DD37-4A3F-BD1C-F1DF3D92C8E9}" presName="textRect" presStyleLbl="revTx" presStyleIdx="2" presStyleCnt="7">
        <dgm:presLayoutVars>
          <dgm:chMax val="1"/>
          <dgm:chPref val="1"/>
        </dgm:presLayoutVars>
      </dgm:prSet>
      <dgm:spPr/>
    </dgm:pt>
    <dgm:pt modelId="{B022AE76-F493-44A2-95A0-236E8EA74A52}" type="pres">
      <dgm:prSet presAssocID="{77484276-809D-4713-8C08-276FA06539E3}" presName="sibTrans" presStyleCnt="0"/>
      <dgm:spPr/>
    </dgm:pt>
    <dgm:pt modelId="{E4EB1DA1-FE84-45B8-B8C6-519BE8C21B0B}" type="pres">
      <dgm:prSet presAssocID="{DF13E493-EBF7-4750-A00D-60CE11EC74A9}" presName="compNode" presStyleCnt="0"/>
      <dgm:spPr/>
    </dgm:pt>
    <dgm:pt modelId="{8E418779-7DAA-470E-87BD-8BC84CA90EAE}" type="pres">
      <dgm:prSet presAssocID="{DF13E493-EBF7-4750-A00D-60CE11EC74A9}" presName="iconBgRect" presStyleLbl="bgShp" presStyleIdx="3" presStyleCnt="7"/>
      <dgm:spPr/>
    </dgm:pt>
    <dgm:pt modelId="{68AB74FE-179C-4B87-9244-5218E5017317}" type="pres">
      <dgm:prSet presAssocID="{DF13E493-EBF7-4750-A00D-60CE11EC74A9}"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ptical disc"/>
        </a:ext>
      </dgm:extLst>
    </dgm:pt>
    <dgm:pt modelId="{5A00E43A-6D1B-48E6-B32F-37065BAAEFDA}" type="pres">
      <dgm:prSet presAssocID="{DF13E493-EBF7-4750-A00D-60CE11EC74A9}" presName="spaceRect" presStyleCnt="0"/>
      <dgm:spPr/>
    </dgm:pt>
    <dgm:pt modelId="{54CCA327-DD63-4854-8188-6A3FC57E5EFC}" type="pres">
      <dgm:prSet presAssocID="{DF13E493-EBF7-4750-A00D-60CE11EC74A9}" presName="textRect" presStyleLbl="revTx" presStyleIdx="3" presStyleCnt="7">
        <dgm:presLayoutVars>
          <dgm:chMax val="1"/>
          <dgm:chPref val="1"/>
        </dgm:presLayoutVars>
      </dgm:prSet>
      <dgm:spPr/>
    </dgm:pt>
    <dgm:pt modelId="{6D808348-DEAB-493F-B344-3047CED02FBC}" type="pres">
      <dgm:prSet presAssocID="{0F832048-3677-4E1E-8799-8046B66FA02B}" presName="sibTrans" presStyleCnt="0"/>
      <dgm:spPr/>
    </dgm:pt>
    <dgm:pt modelId="{988B56FB-E250-484F-9B82-6EBF493CBEB4}" type="pres">
      <dgm:prSet presAssocID="{CB9BD530-7940-43A7-9588-A40D33CC7622}" presName="compNode" presStyleCnt="0"/>
      <dgm:spPr/>
    </dgm:pt>
    <dgm:pt modelId="{BAFDED4A-119F-4572-91C0-86D74A21376B}" type="pres">
      <dgm:prSet presAssocID="{CB9BD530-7940-43A7-9588-A40D33CC7622}" presName="iconBgRect" presStyleLbl="bgShp" presStyleIdx="4" presStyleCnt="7"/>
      <dgm:spPr/>
    </dgm:pt>
    <dgm:pt modelId="{CE0E1E40-75FA-49C9-B086-AFBEB3119E46}" type="pres">
      <dgm:prSet presAssocID="{CB9BD530-7940-43A7-9588-A40D33CC7622}"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ostenibilità"/>
        </a:ext>
      </dgm:extLst>
    </dgm:pt>
    <dgm:pt modelId="{12B5748D-37C6-4889-B290-F72BF0CFF006}" type="pres">
      <dgm:prSet presAssocID="{CB9BD530-7940-43A7-9588-A40D33CC7622}" presName="spaceRect" presStyleCnt="0"/>
      <dgm:spPr/>
    </dgm:pt>
    <dgm:pt modelId="{B68D5806-5E5C-4670-BB5A-8731E40857EF}" type="pres">
      <dgm:prSet presAssocID="{CB9BD530-7940-43A7-9588-A40D33CC7622}" presName="textRect" presStyleLbl="revTx" presStyleIdx="4" presStyleCnt="7">
        <dgm:presLayoutVars>
          <dgm:chMax val="1"/>
          <dgm:chPref val="1"/>
        </dgm:presLayoutVars>
      </dgm:prSet>
      <dgm:spPr/>
    </dgm:pt>
    <dgm:pt modelId="{68EB0F33-EB4D-483B-B3F1-ECAB5C434078}" type="pres">
      <dgm:prSet presAssocID="{90AABA08-D02F-46E8-B986-FDE2A9D0E058}" presName="sibTrans" presStyleCnt="0"/>
      <dgm:spPr/>
    </dgm:pt>
    <dgm:pt modelId="{E7645AC2-F5BA-4361-AB0E-A95E02F1A24D}" type="pres">
      <dgm:prSet presAssocID="{B8452F0E-B0A6-4C9B-AE3A-CC8C2D05DBBF}" presName="compNode" presStyleCnt="0"/>
      <dgm:spPr/>
    </dgm:pt>
    <dgm:pt modelId="{B4DF5A89-7D42-435A-8E36-E070C73331BC}" type="pres">
      <dgm:prSet presAssocID="{B8452F0E-B0A6-4C9B-AE3A-CC8C2D05DBBF}" presName="iconBgRect" presStyleLbl="bgShp" presStyleIdx="5" presStyleCnt="7"/>
      <dgm:spPr/>
    </dgm:pt>
    <dgm:pt modelId="{AD434B52-2526-4975-A83F-664D8F9ED63B}" type="pres">
      <dgm:prSet presAssocID="{B8452F0E-B0A6-4C9B-AE3A-CC8C2D05DBBF}"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7626B539-5081-4A33-BC58-B41294282470}" type="pres">
      <dgm:prSet presAssocID="{B8452F0E-B0A6-4C9B-AE3A-CC8C2D05DBBF}" presName="spaceRect" presStyleCnt="0"/>
      <dgm:spPr/>
    </dgm:pt>
    <dgm:pt modelId="{BD67B9F5-EF21-44AA-B279-0839ED4E5B83}" type="pres">
      <dgm:prSet presAssocID="{B8452F0E-B0A6-4C9B-AE3A-CC8C2D05DBBF}" presName="textRect" presStyleLbl="revTx" presStyleIdx="5" presStyleCnt="7">
        <dgm:presLayoutVars>
          <dgm:chMax val="1"/>
          <dgm:chPref val="1"/>
        </dgm:presLayoutVars>
      </dgm:prSet>
      <dgm:spPr/>
    </dgm:pt>
    <dgm:pt modelId="{61CF8404-F746-4C7D-8D9F-936A631BDABF}" type="pres">
      <dgm:prSet presAssocID="{654A2B5D-BF4B-4213-B111-7C48F6CFCE05}" presName="sibTrans" presStyleCnt="0"/>
      <dgm:spPr/>
    </dgm:pt>
    <dgm:pt modelId="{16D4B3B7-5BC4-4BDA-8277-4EDFD3F02963}" type="pres">
      <dgm:prSet presAssocID="{2479ACD6-DD72-439A-BCA2-CC8379FB79B6}" presName="compNode" presStyleCnt="0"/>
      <dgm:spPr/>
    </dgm:pt>
    <dgm:pt modelId="{7F5FCE5C-B94C-4C34-9C28-1F61E279D353}" type="pres">
      <dgm:prSet presAssocID="{2479ACD6-DD72-439A-BCA2-CC8379FB79B6}" presName="iconBgRect" presStyleLbl="bgShp" presStyleIdx="6" presStyleCnt="7"/>
      <dgm:spPr/>
    </dgm:pt>
    <dgm:pt modelId="{056699B5-036C-451F-9D55-8E059530CE84}" type="pres">
      <dgm:prSet presAssocID="{2479ACD6-DD72-439A-BCA2-CC8379FB79B6}"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cales of Justice"/>
        </a:ext>
      </dgm:extLst>
    </dgm:pt>
    <dgm:pt modelId="{85AF27B3-D49B-4F79-81C7-E8DD0566E7EF}" type="pres">
      <dgm:prSet presAssocID="{2479ACD6-DD72-439A-BCA2-CC8379FB79B6}" presName="spaceRect" presStyleCnt="0"/>
      <dgm:spPr/>
    </dgm:pt>
    <dgm:pt modelId="{48FF8350-1B05-49DB-85CA-F5C0E64759C8}" type="pres">
      <dgm:prSet presAssocID="{2479ACD6-DD72-439A-BCA2-CC8379FB79B6}" presName="textRect" presStyleLbl="revTx" presStyleIdx="6" presStyleCnt="7">
        <dgm:presLayoutVars>
          <dgm:chMax val="1"/>
          <dgm:chPref val="1"/>
        </dgm:presLayoutVars>
      </dgm:prSet>
      <dgm:spPr/>
    </dgm:pt>
  </dgm:ptLst>
  <dgm:cxnLst>
    <dgm:cxn modelId="{C634D90A-2EF3-4BC3-BD90-D50622BA89E1}" type="presOf" srcId="{62DCB965-C305-479C-8244-760AFBE3091E}" destId="{7E99988D-4338-4FFC-AB75-46FB75BD731E}" srcOrd="0" destOrd="0" presId="urn:microsoft.com/office/officeart/2018/5/layout/IconCircleLabelList"/>
    <dgm:cxn modelId="{81C6AD2F-B027-4BCC-B452-29B8E800BBAE}" type="presOf" srcId="{B8452F0E-B0A6-4C9B-AE3A-CC8C2D05DBBF}" destId="{BD67B9F5-EF21-44AA-B279-0839ED4E5B83}" srcOrd="0" destOrd="0" presId="urn:microsoft.com/office/officeart/2018/5/layout/IconCircleLabelList"/>
    <dgm:cxn modelId="{19397A37-1642-410D-85CB-032C61440A59}" srcId="{B7F68171-68B1-42C9-B43C-0148F52AC829}" destId="{DF13E493-EBF7-4750-A00D-60CE11EC74A9}" srcOrd="3" destOrd="0" parTransId="{D99C58A7-E342-456D-9541-59A6604554E1}" sibTransId="{0F832048-3677-4E1E-8799-8046B66FA02B}"/>
    <dgm:cxn modelId="{227C1361-590D-46EB-9EE0-2F2FB366E5E1}" srcId="{B7F68171-68B1-42C9-B43C-0148F52AC829}" destId="{62DCB965-C305-479C-8244-760AFBE3091E}" srcOrd="0" destOrd="0" parTransId="{A1FE0205-0661-4A27-B92C-242F1CA38385}" sibTransId="{23936B71-A71B-47C6-8278-64A1930C361F}"/>
    <dgm:cxn modelId="{7E1CEB43-72D0-4644-A421-3493718F4828}" srcId="{B7F68171-68B1-42C9-B43C-0148F52AC829}" destId="{CB9BD530-7940-43A7-9588-A40D33CC7622}" srcOrd="4" destOrd="0" parTransId="{4765A610-2318-4307-91E0-651372A69DA9}" sibTransId="{90AABA08-D02F-46E8-B986-FDE2A9D0E058}"/>
    <dgm:cxn modelId="{15E9076B-8772-4DA2-A200-87CDA0B3969A}" srcId="{B7F68171-68B1-42C9-B43C-0148F52AC829}" destId="{B8452F0E-B0A6-4C9B-AE3A-CC8C2D05DBBF}" srcOrd="5" destOrd="0" parTransId="{AB91A68C-65E9-42CD-B8AD-31237339E318}" sibTransId="{654A2B5D-BF4B-4213-B111-7C48F6CFCE05}"/>
    <dgm:cxn modelId="{7707504C-B770-4EF1-A327-A8E81701A596}" type="presOf" srcId="{18A31BAC-DD37-4A3F-BD1C-F1DF3D92C8E9}" destId="{31F8758D-A946-4598-A99B-1B0F11F2889E}" srcOrd="0" destOrd="0" presId="urn:microsoft.com/office/officeart/2018/5/layout/IconCircleLabelList"/>
    <dgm:cxn modelId="{307F4B70-6CF9-4FA8-9F77-E4DA4077F2AA}" type="presOf" srcId="{DF13E493-EBF7-4750-A00D-60CE11EC74A9}" destId="{54CCA327-DD63-4854-8188-6A3FC57E5EFC}" srcOrd="0" destOrd="0" presId="urn:microsoft.com/office/officeart/2018/5/layout/IconCircleLabelList"/>
    <dgm:cxn modelId="{D859B785-2F12-48D5-A136-5155BB06A2F9}" srcId="{B7F68171-68B1-42C9-B43C-0148F52AC829}" destId="{2479ACD6-DD72-439A-BCA2-CC8379FB79B6}" srcOrd="6" destOrd="0" parTransId="{5531D02B-8959-4B46-A5BE-4223D61CF74D}" sibTransId="{30127087-3D9E-48C5-A8B8-419DF29A0B50}"/>
    <dgm:cxn modelId="{43DB1FA8-50BD-48AF-92F8-53B227D38D1C}" srcId="{B7F68171-68B1-42C9-B43C-0148F52AC829}" destId="{18A31BAC-DD37-4A3F-BD1C-F1DF3D92C8E9}" srcOrd="2" destOrd="0" parTransId="{5168AC4E-EE60-4AA4-8B31-D76046F0959A}" sibTransId="{77484276-809D-4713-8C08-276FA06539E3}"/>
    <dgm:cxn modelId="{C2D0ABDC-5698-4949-AB0A-12FABCF9F3CA}" type="presOf" srcId="{2479ACD6-DD72-439A-BCA2-CC8379FB79B6}" destId="{48FF8350-1B05-49DB-85CA-F5C0E64759C8}" srcOrd="0" destOrd="0" presId="urn:microsoft.com/office/officeart/2018/5/layout/IconCircleLabelList"/>
    <dgm:cxn modelId="{C4EC6AED-EE5C-4384-88D0-9577EE11ECBD}" type="presOf" srcId="{3A51AF2F-FE7F-495D-A2B5-03995745213F}" destId="{B8D78E6A-297D-4F21-A5FE-1C6645EABB4A}" srcOrd="0" destOrd="0" presId="urn:microsoft.com/office/officeart/2018/5/layout/IconCircleLabelList"/>
    <dgm:cxn modelId="{1F6684ED-93EE-4AF9-A2CA-396E24C3077E}" type="presOf" srcId="{B7F68171-68B1-42C9-B43C-0148F52AC829}" destId="{48F7E032-6CF2-46B4-88C3-70032D31067D}" srcOrd="0" destOrd="0" presId="urn:microsoft.com/office/officeart/2018/5/layout/IconCircleLabelList"/>
    <dgm:cxn modelId="{A68AB3F3-E233-46FF-A49F-D927642BD7EB}" type="presOf" srcId="{CB9BD530-7940-43A7-9588-A40D33CC7622}" destId="{B68D5806-5E5C-4670-BB5A-8731E40857EF}" srcOrd="0" destOrd="0" presId="urn:microsoft.com/office/officeart/2018/5/layout/IconCircleLabelList"/>
    <dgm:cxn modelId="{F4D31AFD-5065-4E38-9138-A0D8CE642F94}" srcId="{B7F68171-68B1-42C9-B43C-0148F52AC829}" destId="{3A51AF2F-FE7F-495D-A2B5-03995745213F}" srcOrd="1" destOrd="0" parTransId="{51FD8630-BF60-44D0-AAEE-A91160916B1D}" sibTransId="{63D99D6B-0B4E-4404-A88A-E2BE93C93879}"/>
    <dgm:cxn modelId="{F3607D09-4B62-476E-960E-CAF3180B628C}" type="presParOf" srcId="{48F7E032-6CF2-46B4-88C3-70032D31067D}" destId="{E1A8E418-7A82-44B7-8886-1D25FFE3FA7E}" srcOrd="0" destOrd="0" presId="urn:microsoft.com/office/officeart/2018/5/layout/IconCircleLabelList"/>
    <dgm:cxn modelId="{3E9F87A5-34C7-42C9-BB9E-61AD1C2D8E4F}" type="presParOf" srcId="{E1A8E418-7A82-44B7-8886-1D25FFE3FA7E}" destId="{5F6524ED-1916-4D74-BEB0-34BE99395CC6}" srcOrd="0" destOrd="0" presId="urn:microsoft.com/office/officeart/2018/5/layout/IconCircleLabelList"/>
    <dgm:cxn modelId="{96F88F68-7B08-4255-96A8-A24FC67E86B7}" type="presParOf" srcId="{E1A8E418-7A82-44B7-8886-1D25FFE3FA7E}" destId="{F6A9859D-706A-486D-97CE-F5C654E58913}" srcOrd="1" destOrd="0" presId="urn:microsoft.com/office/officeart/2018/5/layout/IconCircleLabelList"/>
    <dgm:cxn modelId="{284AB0D8-89AC-4AFE-A4ED-EB58E1C896A1}" type="presParOf" srcId="{E1A8E418-7A82-44B7-8886-1D25FFE3FA7E}" destId="{7B10B766-C085-44C4-B271-365236ADA544}" srcOrd="2" destOrd="0" presId="urn:microsoft.com/office/officeart/2018/5/layout/IconCircleLabelList"/>
    <dgm:cxn modelId="{8D775F3D-1375-4EE4-A057-EEB90A84A487}" type="presParOf" srcId="{E1A8E418-7A82-44B7-8886-1D25FFE3FA7E}" destId="{7E99988D-4338-4FFC-AB75-46FB75BD731E}" srcOrd="3" destOrd="0" presId="urn:microsoft.com/office/officeart/2018/5/layout/IconCircleLabelList"/>
    <dgm:cxn modelId="{0773AE1E-0A6A-4BBD-BF38-9D37B62B7DD3}" type="presParOf" srcId="{48F7E032-6CF2-46B4-88C3-70032D31067D}" destId="{FCF726A9-B3F5-454B-AC7E-70565B1B4FE9}" srcOrd="1" destOrd="0" presId="urn:microsoft.com/office/officeart/2018/5/layout/IconCircleLabelList"/>
    <dgm:cxn modelId="{860F06B6-0E28-4E88-AE5B-4BB040B9DCC0}" type="presParOf" srcId="{48F7E032-6CF2-46B4-88C3-70032D31067D}" destId="{286CFE34-A37A-4142-9018-C741A35F1DD1}" srcOrd="2" destOrd="0" presId="urn:microsoft.com/office/officeart/2018/5/layout/IconCircleLabelList"/>
    <dgm:cxn modelId="{AE55F6E9-098C-49CA-BC25-ADC3349F208A}" type="presParOf" srcId="{286CFE34-A37A-4142-9018-C741A35F1DD1}" destId="{7252EC2C-4623-46A7-A547-1E7860F11A97}" srcOrd="0" destOrd="0" presId="urn:microsoft.com/office/officeart/2018/5/layout/IconCircleLabelList"/>
    <dgm:cxn modelId="{259A6301-C992-48AD-B8CA-B7E636E0E72E}" type="presParOf" srcId="{286CFE34-A37A-4142-9018-C741A35F1DD1}" destId="{2823FDC8-91EB-4734-8E72-F54BE0070EE8}" srcOrd="1" destOrd="0" presId="urn:microsoft.com/office/officeart/2018/5/layout/IconCircleLabelList"/>
    <dgm:cxn modelId="{1E3AD7E3-C3DD-44FC-BB89-264EEAA83F4A}" type="presParOf" srcId="{286CFE34-A37A-4142-9018-C741A35F1DD1}" destId="{7C7B223D-FF0D-4BC5-AC98-E623BFBE5D1A}" srcOrd="2" destOrd="0" presId="urn:microsoft.com/office/officeart/2018/5/layout/IconCircleLabelList"/>
    <dgm:cxn modelId="{291E5C2E-176B-4197-A9E6-58E2682C0C87}" type="presParOf" srcId="{286CFE34-A37A-4142-9018-C741A35F1DD1}" destId="{B8D78E6A-297D-4F21-A5FE-1C6645EABB4A}" srcOrd="3" destOrd="0" presId="urn:microsoft.com/office/officeart/2018/5/layout/IconCircleLabelList"/>
    <dgm:cxn modelId="{33F01C17-C4BA-434B-863F-C5814595999B}" type="presParOf" srcId="{48F7E032-6CF2-46B4-88C3-70032D31067D}" destId="{72F755F3-80BE-41C6-B715-F8CB39A20916}" srcOrd="3" destOrd="0" presId="urn:microsoft.com/office/officeart/2018/5/layout/IconCircleLabelList"/>
    <dgm:cxn modelId="{5F781BC6-5CD0-4F8C-A4E2-19A1773E9D11}" type="presParOf" srcId="{48F7E032-6CF2-46B4-88C3-70032D31067D}" destId="{AEFA9DB8-D40F-4DCC-8DB1-94E494CB5785}" srcOrd="4" destOrd="0" presId="urn:microsoft.com/office/officeart/2018/5/layout/IconCircleLabelList"/>
    <dgm:cxn modelId="{82283051-B396-4DF6-8D29-70E3746111D1}" type="presParOf" srcId="{AEFA9DB8-D40F-4DCC-8DB1-94E494CB5785}" destId="{958EB0FD-2675-48FB-B072-C870C162F93B}" srcOrd="0" destOrd="0" presId="urn:microsoft.com/office/officeart/2018/5/layout/IconCircleLabelList"/>
    <dgm:cxn modelId="{E5AD4237-6D18-47F3-BC52-37B1DF2004C1}" type="presParOf" srcId="{AEFA9DB8-D40F-4DCC-8DB1-94E494CB5785}" destId="{225F3072-612F-45AE-8E55-D139C77C74B5}" srcOrd="1" destOrd="0" presId="urn:microsoft.com/office/officeart/2018/5/layout/IconCircleLabelList"/>
    <dgm:cxn modelId="{5FB0FBF0-5AE1-448D-B073-5B9217A28667}" type="presParOf" srcId="{AEFA9DB8-D40F-4DCC-8DB1-94E494CB5785}" destId="{D9196CA6-D207-47BC-8B45-109E50D2CFE6}" srcOrd="2" destOrd="0" presId="urn:microsoft.com/office/officeart/2018/5/layout/IconCircleLabelList"/>
    <dgm:cxn modelId="{0487EC17-F049-441A-BBD7-D6E674FC7BE8}" type="presParOf" srcId="{AEFA9DB8-D40F-4DCC-8DB1-94E494CB5785}" destId="{31F8758D-A946-4598-A99B-1B0F11F2889E}" srcOrd="3" destOrd="0" presId="urn:microsoft.com/office/officeart/2018/5/layout/IconCircleLabelList"/>
    <dgm:cxn modelId="{DCC744B1-5D29-4369-856A-D0B4EF30CF60}" type="presParOf" srcId="{48F7E032-6CF2-46B4-88C3-70032D31067D}" destId="{B022AE76-F493-44A2-95A0-236E8EA74A52}" srcOrd="5" destOrd="0" presId="urn:microsoft.com/office/officeart/2018/5/layout/IconCircleLabelList"/>
    <dgm:cxn modelId="{8DE62EC1-2404-47FB-9A9F-18813A1F2ACE}" type="presParOf" srcId="{48F7E032-6CF2-46B4-88C3-70032D31067D}" destId="{E4EB1DA1-FE84-45B8-B8C6-519BE8C21B0B}" srcOrd="6" destOrd="0" presId="urn:microsoft.com/office/officeart/2018/5/layout/IconCircleLabelList"/>
    <dgm:cxn modelId="{4BDD8C69-68D4-474D-B3FE-DB46AD0B2D2E}" type="presParOf" srcId="{E4EB1DA1-FE84-45B8-B8C6-519BE8C21B0B}" destId="{8E418779-7DAA-470E-87BD-8BC84CA90EAE}" srcOrd="0" destOrd="0" presId="urn:microsoft.com/office/officeart/2018/5/layout/IconCircleLabelList"/>
    <dgm:cxn modelId="{31FE96EB-DEEF-46A6-B4C1-E575BA244675}" type="presParOf" srcId="{E4EB1DA1-FE84-45B8-B8C6-519BE8C21B0B}" destId="{68AB74FE-179C-4B87-9244-5218E5017317}" srcOrd="1" destOrd="0" presId="urn:microsoft.com/office/officeart/2018/5/layout/IconCircleLabelList"/>
    <dgm:cxn modelId="{D3EE0C1E-F859-4C7F-AE55-D0220186D88F}" type="presParOf" srcId="{E4EB1DA1-FE84-45B8-B8C6-519BE8C21B0B}" destId="{5A00E43A-6D1B-48E6-B32F-37065BAAEFDA}" srcOrd="2" destOrd="0" presId="urn:microsoft.com/office/officeart/2018/5/layout/IconCircleLabelList"/>
    <dgm:cxn modelId="{8E1C9493-5BEA-436E-BAE8-4CB476D945B0}" type="presParOf" srcId="{E4EB1DA1-FE84-45B8-B8C6-519BE8C21B0B}" destId="{54CCA327-DD63-4854-8188-6A3FC57E5EFC}" srcOrd="3" destOrd="0" presId="urn:microsoft.com/office/officeart/2018/5/layout/IconCircleLabelList"/>
    <dgm:cxn modelId="{132B4F7E-FD1A-43C4-B71A-599D0D74A85C}" type="presParOf" srcId="{48F7E032-6CF2-46B4-88C3-70032D31067D}" destId="{6D808348-DEAB-493F-B344-3047CED02FBC}" srcOrd="7" destOrd="0" presId="urn:microsoft.com/office/officeart/2018/5/layout/IconCircleLabelList"/>
    <dgm:cxn modelId="{2AA035EA-FBCF-415D-9064-6C5F44782602}" type="presParOf" srcId="{48F7E032-6CF2-46B4-88C3-70032D31067D}" destId="{988B56FB-E250-484F-9B82-6EBF493CBEB4}" srcOrd="8" destOrd="0" presId="urn:microsoft.com/office/officeart/2018/5/layout/IconCircleLabelList"/>
    <dgm:cxn modelId="{6BD830E4-C1E1-4CBA-A318-B5FB0B77EAF1}" type="presParOf" srcId="{988B56FB-E250-484F-9B82-6EBF493CBEB4}" destId="{BAFDED4A-119F-4572-91C0-86D74A21376B}" srcOrd="0" destOrd="0" presId="urn:microsoft.com/office/officeart/2018/5/layout/IconCircleLabelList"/>
    <dgm:cxn modelId="{67C6D761-DD6A-4FA9-9921-D17CA323D2B3}" type="presParOf" srcId="{988B56FB-E250-484F-9B82-6EBF493CBEB4}" destId="{CE0E1E40-75FA-49C9-B086-AFBEB3119E46}" srcOrd="1" destOrd="0" presId="urn:microsoft.com/office/officeart/2018/5/layout/IconCircleLabelList"/>
    <dgm:cxn modelId="{C31B0BCE-506D-4A36-9D1F-060D487F16AB}" type="presParOf" srcId="{988B56FB-E250-484F-9B82-6EBF493CBEB4}" destId="{12B5748D-37C6-4889-B290-F72BF0CFF006}" srcOrd="2" destOrd="0" presId="urn:microsoft.com/office/officeart/2018/5/layout/IconCircleLabelList"/>
    <dgm:cxn modelId="{AB295DEB-482C-4CD5-8179-36561E2B59F6}" type="presParOf" srcId="{988B56FB-E250-484F-9B82-6EBF493CBEB4}" destId="{B68D5806-5E5C-4670-BB5A-8731E40857EF}" srcOrd="3" destOrd="0" presId="urn:microsoft.com/office/officeart/2018/5/layout/IconCircleLabelList"/>
    <dgm:cxn modelId="{86214368-006C-408C-B637-EA75709DCC10}" type="presParOf" srcId="{48F7E032-6CF2-46B4-88C3-70032D31067D}" destId="{68EB0F33-EB4D-483B-B3F1-ECAB5C434078}" srcOrd="9" destOrd="0" presId="urn:microsoft.com/office/officeart/2018/5/layout/IconCircleLabelList"/>
    <dgm:cxn modelId="{6A6B1F31-37C2-49EE-B999-EDC6CD86BD6C}" type="presParOf" srcId="{48F7E032-6CF2-46B4-88C3-70032D31067D}" destId="{E7645AC2-F5BA-4361-AB0E-A95E02F1A24D}" srcOrd="10" destOrd="0" presId="urn:microsoft.com/office/officeart/2018/5/layout/IconCircleLabelList"/>
    <dgm:cxn modelId="{551366FA-42B4-45D4-B919-8DFAEDB49568}" type="presParOf" srcId="{E7645AC2-F5BA-4361-AB0E-A95E02F1A24D}" destId="{B4DF5A89-7D42-435A-8E36-E070C73331BC}" srcOrd="0" destOrd="0" presId="urn:microsoft.com/office/officeart/2018/5/layout/IconCircleLabelList"/>
    <dgm:cxn modelId="{2070D614-1C4E-49DE-AE4C-05E2CC3C95C1}" type="presParOf" srcId="{E7645AC2-F5BA-4361-AB0E-A95E02F1A24D}" destId="{AD434B52-2526-4975-A83F-664D8F9ED63B}" srcOrd="1" destOrd="0" presId="urn:microsoft.com/office/officeart/2018/5/layout/IconCircleLabelList"/>
    <dgm:cxn modelId="{AE10A6BA-02D9-4B62-BAD2-D4C977472B7C}" type="presParOf" srcId="{E7645AC2-F5BA-4361-AB0E-A95E02F1A24D}" destId="{7626B539-5081-4A33-BC58-B41294282470}" srcOrd="2" destOrd="0" presId="urn:microsoft.com/office/officeart/2018/5/layout/IconCircleLabelList"/>
    <dgm:cxn modelId="{1AF13EB9-E91C-49DA-9224-4B47597E651B}" type="presParOf" srcId="{E7645AC2-F5BA-4361-AB0E-A95E02F1A24D}" destId="{BD67B9F5-EF21-44AA-B279-0839ED4E5B83}" srcOrd="3" destOrd="0" presId="urn:microsoft.com/office/officeart/2018/5/layout/IconCircleLabelList"/>
    <dgm:cxn modelId="{AE54946C-5953-4966-8A64-FC369CBECAE6}" type="presParOf" srcId="{48F7E032-6CF2-46B4-88C3-70032D31067D}" destId="{61CF8404-F746-4C7D-8D9F-936A631BDABF}" srcOrd="11" destOrd="0" presId="urn:microsoft.com/office/officeart/2018/5/layout/IconCircleLabelList"/>
    <dgm:cxn modelId="{F4E1094C-FF83-47F5-B14A-C7EB79D2C13A}" type="presParOf" srcId="{48F7E032-6CF2-46B4-88C3-70032D31067D}" destId="{16D4B3B7-5BC4-4BDA-8277-4EDFD3F02963}" srcOrd="12" destOrd="0" presId="urn:microsoft.com/office/officeart/2018/5/layout/IconCircleLabelList"/>
    <dgm:cxn modelId="{0833F753-7365-4E88-B5B9-54E46F14CF01}" type="presParOf" srcId="{16D4B3B7-5BC4-4BDA-8277-4EDFD3F02963}" destId="{7F5FCE5C-B94C-4C34-9C28-1F61E279D353}" srcOrd="0" destOrd="0" presId="urn:microsoft.com/office/officeart/2018/5/layout/IconCircleLabelList"/>
    <dgm:cxn modelId="{2982C556-7367-467F-AB39-2E69B91AF464}" type="presParOf" srcId="{16D4B3B7-5BC4-4BDA-8277-4EDFD3F02963}" destId="{056699B5-036C-451F-9D55-8E059530CE84}" srcOrd="1" destOrd="0" presId="urn:microsoft.com/office/officeart/2018/5/layout/IconCircleLabelList"/>
    <dgm:cxn modelId="{3E1EAA5F-F7BD-476A-BFF4-37756295F6EC}" type="presParOf" srcId="{16D4B3B7-5BC4-4BDA-8277-4EDFD3F02963}" destId="{85AF27B3-D49B-4F79-81C7-E8DD0566E7EF}" srcOrd="2" destOrd="0" presId="urn:microsoft.com/office/officeart/2018/5/layout/IconCircleLabelList"/>
    <dgm:cxn modelId="{093EC04A-9AFE-4DCA-B539-B1BABE04E786}" type="presParOf" srcId="{16D4B3B7-5BC4-4BDA-8277-4EDFD3F02963}" destId="{48FF8350-1B05-49DB-85CA-F5C0E64759C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21044A7-D9C0-44EC-A9A0-CEC2E18A363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A5B559F-5623-4915-9E39-75934BC58384}">
      <dgm:prSet/>
      <dgm:spPr/>
      <dgm:t>
        <a:bodyPr/>
        <a:lstStyle/>
        <a:p>
          <a:r>
            <a:rPr lang="en-US"/>
            <a:t>Values and principles of the Union: democracy, rule of law, universality and indivisibility of human rights, human dignity, equality and solidarity, respect for the principles of the United Nations.</a:t>
          </a:r>
        </a:p>
      </dgm:t>
    </dgm:pt>
    <dgm:pt modelId="{D56FF13A-6DDA-43BB-B74F-08EB2886F481}" type="parTrans" cxnId="{C1CF7B30-9947-4455-9EAF-14E1B346503E}">
      <dgm:prSet/>
      <dgm:spPr/>
      <dgm:t>
        <a:bodyPr/>
        <a:lstStyle/>
        <a:p>
          <a:endParaRPr lang="en-US"/>
        </a:p>
      </dgm:t>
    </dgm:pt>
    <dgm:pt modelId="{906AAF8D-8D8F-4119-9EEA-C07E0C569959}" type="sibTrans" cxnId="{C1CF7B30-9947-4455-9EAF-14E1B346503E}">
      <dgm:prSet/>
      <dgm:spPr/>
      <dgm:t>
        <a:bodyPr/>
        <a:lstStyle/>
        <a:p>
          <a:endParaRPr lang="en-US"/>
        </a:p>
      </dgm:t>
    </dgm:pt>
    <dgm:pt modelId="{EDCE1D2C-2115-4B9C-ADA1-0928F208942C}">
      <dgm:prSet/>
      <dgm:spPr/>
      <dgm:t>
        <a:bodyPr/>
        <a:lstStyle/>
        <a:p>
          <a:r>
            <a:rPr lang="en-US"/>
            <a:t>The “Missionary Principle” and the conditionality policy in Article 21 TEU</a:t>
          </a:r>
        </a:p>
      </dgm:t>
    </dgm:pt>
    <dgm:pt modelId="{4DE8F0B8-2B70-4D2A-A282-C526DB086CB9}" type="parTrans" cxnId="{702975A8-914A-44BF-BB45-1CD64A9DF122}">
      <dgm:prSet/>
      <dgm:spPr/>
      <dgm:t>
        <a:bodyPr/>
        <a:lstStyle/>
        <a:p>
          <a:endParaRPr lang="en-US"/>
        </a:p>
      </dgm:t>
    </dgm:pt>
    <dgm:pt modelId="{E6DFBAFF-0961-4A78-A3F4-A82840D0AA26}" type="sibTrans" cxnId="{702975A8-914A-44BF-BB45-1CD64A9DF122}">
      <dgm:prSet/>
      <dgm:spPr/>
      <dgm:t>
        <a:bodyPr/>
        <a:lstStyle/>
        <a:p>
          <a:endParaRPr lang="en-US"/>
        </a:p>
      </dgm:t>
    </dgm:pt>
    <dgm:pt modelId="{ECA6D387-540F-487B-AE8E-DCCD9DBEB65F}">
      <dgm:prSet/>
      <dgm:spPr/>
      <dgm:t>
        <a:bodyPr/>
        <a:lstStyle/>
        <a:p>
          <a:r>
            <a:rPr lang="en-US"/>
            <a:t>Aims and objectives of the external action</a:t>
          </a:r>
        </a:p>
      </dgm:t>
    </dgm:pt>
    <dgm:pt modelId="{2F03D317-8E60-4C14-918B-694F1385AC21}" type="parTrans" cxnId="{2A2584B3-3BA5-4ED6-918C-FA0193A10B90}">
      <dgm:prSet/>
      <dgm:spPr/>
      <dgm:t>
        <a:bodyPr/>
        <a:lstStyle/>
        <a:p>
          <a:endParaRPr lang="en-US"/>
        </a:p>
      </dgm:t>
    </dgm:pt>
    <dgm:pt modelId="{FB5337A1-B98E-41C7-9250-5DAEF0267EB1}" type="sibTrans" cxnId="{2A2584B3-3BA5-4ED6-918C-FA0193A10B90}">
      <dgm:prSet/>
      <dgm:spPr/>
      <dgm:t>
        <a:bodyPr/>
        <a:lstStyle/>
        <a:p>
          <a:endParaRPr lang="en-US"/>
        </a:p>
      </dgm:t>
    </dgm:pt>
    <dgm:pt modelId="{D7372F6C-82EB-4B08-B3A6-7D75BADF55FC}">
      <dgm:prSet/>
      <dgm:spPr/>
      <dgm:t>
        <a:bodyPr/>
        <a:lstStyle/>
        <a:p>
          <a:r>
            <a:rPr lang="en-US"/>
            <a:t>Sustainable development as a binding objective of the EU’s external action, integrated in all the EU’s policies</a:t>
          </a:r>
        </a:p>
      </dgm:t>
    </dgm:pt>
    <dgm:pt modelId="{12BE2D6D-0197-4955-922A-A55284C2E853}" type="parTrans" cxnId="{1582ACA4-3612-45FA-9E81-67FA9B902359}">
      <dgm:prSet/>
      <dgm:spPr/>
      <dgm:t>
        <a:bodyPr/>
        <a:lstStyle/>
        <a:p>
          <a:endParaRPr lang="en-US"/>
        </a:p>
      </dgm:t>
    </dgm:pt>
    <dgm:pt modelId="{DEC3E696-65C1-4108-8226-0C406E774F39}" type="sibTrans" cxnId="{1582ACA4-3612-45FA-9E81-67FA9B902359}">
      <dgm:prSet/>
      <dgm:spPr/>
      <dgm:t>
        <a:bodyPr/>
        <a:lstStyle/>
        <a:p>
          <a:endParaRPr lang="en-US"/>
        </a:p>
      </dgm:t>
    </dgm:pt>
    <dgm:pt modelId="{E1A93F32-4734-43BD-B30A-218A1E6739CE}" type="pres">
      <dgm:prSet presAssocID="{721044A7-D9C0-44EC-A9A0-CEC2E18A3636}" presName="linear" presStyleCnt="0">
        <dgm:presLayoutVars>
          <dgm:animLvl val="lvl"/>
          <dgm:resizeHandles val="exact"/>
        </dgm:presLayoutVars>
      </dgm:prSet>
      <dgm:spPr/>
    </dgm:pt>
    <dgm:pt modelId="{4B03B7DE-8A0C-47B4-9261-F1D555980932}" type="pres">
      <dgm:prSet presAssocID="{4A5B559F-5623-4915-9E39-75934BC58384}" presName="parentText" presStyleLbl="node1" presStyleIdx="0" presStyleCnt="4">
        <dgm:presLayoutVars>
          <dgm:chMax val="0"/>
          <dgm:bulletEnabled val="1"/>
        </dgm:presLayoutVars>
      </dgm:prSet>
      <dgm:spPr/>
    </dgm:pt>
    <dgm:pt modelId="{C52D1418-E59B-48E1-AB77-43AB410D58ED}" type="pres">
      <dgm:prSet presAssocID="{906AAF8D-8D8F-4119-9EEA-C07E0C569959}" presName="spacer" presStyleCnt="0"/>
      <dgm:spPr/>
    </dgm:pt>
    <dgm:pt modelId="{0485035C-057B-4CFF-ACCC-8BFC6B2DC406}" type="pres">
      <dgm:prSet presAssocID="{EDCE1D2C-2115-4B9C-ADA1-0928F208942C}" presName="parentText" presStyleLbl="node1" presStyleIdx="1" presStyleCnt="4">
        <dgm:presLayoutVars>
          <dgm:chMax val="0"/>
          <dgm:bulletEnabled val="1"/>
        </dgm:presLayoutVars>
      </dgm:prSet>
      <dgm:spPr/>
    </dgm:pt>
    <dgm:pt modelId="{B662A167-977D-4A29-A06F-12EC995F9B4F}" type="pres">
      <dgm:prSet presAssocID="{E6DFBAFF-0961-4A78-A3F4-A82840D0AA26}" presName="spacer" presStyleCnt="0"/>
      <dgm:spPr/>
    </dgm:pt>
    <dgm:pt modelId="{F779051E-6F7B-4484-9F22-31A7FCB80866}" type="pres">
      <dgm:prSet presAssocID="{ECA6D387-540F-487B-AE8E-DCCD9DBEB65F}" presName="parentText" presStyleLbl="node1" presStyleIdx="2" presStyleCnt="4">
        <dgm:presLayoutVars>
          <dgm:chMax val="0"/>
          <dgm:bulletEnabled val="1"/>
        </dgm:presLayoutVars>
      </dgm:prSet>
      <dgm:spPr/>
    </dgm:pt>
    <dgm:pt modelId="{71107677-9EE1-4732-B240-8F90A442BAE0}" type="pres">
      <dgm:prSet presAssocID="{FB5337A1-B98E-41C7-9250-5DAEF0267EB1}" presName="spacer" presStyleCnt="0"/>
      <dgm:spPr/>
    </dgm:pt>
    <dgm:pt modelId="{9EC1C197-1F6C-4532-ACD2-0585B3DD799E}" type="pres">
      <dgm:prSet presAssocID="{D7372F6C-82EB-4B08-B3A6-7D75BADF55FC}" presName="parentText" presStyleLbl="node1" presStyleIdx="3" presStyleCnt="4">
        <dgm:presLayoutVars>
          <dgm:chMax val="0"/>
          <dgm:bulletEnabled val="1"/>
        </dgm:presLayoutVars>
      </dgm:prSet>
      <dgm:spPr/>
    </dgm:pt>
  </dgm:ptLst>
  <dgm:cxnLst>
    <dgm:cxn modelId="{1D572401-E50D-4D1F-9089-7847359945E5}" type="presOf" srcId="{D7372F6C-82EB-4B08-B3A6-7D75BADF55FC}" destId="{9EC1C197-1F6C-4532-ACD2-0585B3DD799E}" srcOrd="0" destOrd="0" presId="urn:microsoft.com/office/officeart/2005/8/layout/vList2"/>
    <dgm:cxn modelId="{0CB4D51E-44E0-4546-BD00-D49B00B6CE10}" type="presOf" srcId="{4A5B559F-5623-4915-9E39-75934BC58384}" destId="{4B03B7DE-8A0C-47B4-9261-F1D555980932}" srcOrd="0" destOrd="0" presId="urn:microsoft.com/office/officeart/2005/8/layout/vList2"/>
    <dgm:cxn modelId="{C1CF7B30-9947-4455-9EAF-14E1B346503E}" srcId="{721044A7-D9C0-44EC-A9A0-CEC2E18A3636}" destId="{4A5B559F-5623-4915-9E39-75934BC58384}" srcOrd="0" destOrd="0" parTransId="{D56FF13A-6DDA-43BB-B74F-08EB2886F481}" sibTransId="{906AAF8D-8D8F-4119-9EEA-C07E0C569959}"/>
    <dgm:cxn modelId="{38CC7545-2B8F-45AD-BB9C-069E57090E77}" type="presOf" srcId="{721044A7-D9C0-44EC-A9A0-CEC2E18A3636}" destId="{E1A93F32-4734-43BD-B30A-218A1E6739CE}" srcOrd="0" destOrd="0" presId="urn:microsoft.com/office/officeart/2005/8/layout/vList2"/>
    <dgm:cxn modelId="{59C1CD51-6F02-493F-89D8-030F28110744}" type="presOf" srcId="{EDCE1D2C-2115-4B9C-ADA1-0928F208942C}" destId="{0485035C-057B-4CFF-ACCC-8BFC6B2DC406}" srcOrd="0" destOrd="0" presId="urn:microsoft.com/office/officeart/2005/8/layout/vList2"/>
    <dgm:cxn modelId="{1582ACA4-3612-45FA-9E81-67FA9B902359}" srcId="{721044A7-D9C0-44EC-A9A0-CEC2E18A3636}" destId="{D7372F6C-82EB-4B08-B3A6-7D75BADF55FC}" srcOrd="3" destOrd="0" parTransId="{12BE2D6D-0197-4955-922A-A55284C2E853}" sibTransId="{DEC3E696-65C1-4108-8226-0C406E774F39}"/>
    <dgm:cxn modelId="{702975A8-914A-44BF-BB45-1CD64A9DF122}" srcId="{721044A7-D9C0-44EC-A9A0-CEC2E18A3636}" destId="{EDCE1D2C-2115-4B9C-ADA1-0928F208942C}" srcOrd="1" destOrd="0" parTransId="{4DE8F0B8-2B70-4D2A-A282-C526DB086CB9}" sibTransId="{E6DFBAFF-0961-4A78-A3F4-A82840D0AA26}"/>
    <dgm:cxn modelId="{2A2584B3-3BA5-4ED6-918C-FA0193A10B90}" srcId="{721044A7-D9C0-44EC-A9A0-CEC2E18A3636}" destId="{ECA6D387-540F-487B-AE8E-DCCD9DBEB65F}" srcOrd="2" destOrd="0" parTransId="{2F03D317-8E60-4C14-918B-694F1385AC21}" sibTransId="{FB5337A1-B98E-41C7-9250-5DAEF0267EB1}"/>
    <dgm:cxn modelId="{DBCB68E2-C4F3-471B-B5A5-2432A90411B5}" type="presOf" srcId="{ECA6D387-540F-487B-AE8E-DCCD9DBEB65F}" destId="{F779051E-6F7B-4484-9F22-31A7FCB80866}" srcOrd="0" destOrd="0" presId="urn:microsoft.com/office/officeart/2005/8/layout/vList2"/>
    <dgm:cxn modelId="{6B5B9F33-9277-4596-86BD-1416FB828B52}" type="presParOf" srcId="{E1A93F32-4734-43BD-B30A-218A1E6739CE}" destId="{4B03B7DE-8A0C-47B4-9261-F1D555980932}" srcOrd="0" destOrd="0" presId="urn:microsoft.com/office/officeart/2005/8/layout/vList2"/>
    <dgm:cxn modelId="{D2717694-366D-4920-B5B1-674A8D3995CF}" type="presParOf" srcId="{E1A93F32-4734-43BD-B30A-218A1E6739CE}" destId="{C52D1418-E59B-48E1-AB77-43AB410D58ED}" srcOrd="1" destOrd="0" presId="urn:microsoft.com/office/officeart/2005/8/layout/vList2"/>
    <dgm:cxn modelId="{9F3F80FC-7D94-4E9C-8F79-E2D1E98F2895}" type="presParOf" srcId="{E1A93F32-4734-43BD-B30A-218A1E6739CE}" destId="{0485035C-057B-4CFF-ACCC-8BFC6B2DC406}" srcOrd="2" destOrd="0" presId="urn:microsoft.com/office/officeart/2005/8/layout/vList2"/>
    <dgm:cxn modelId="{67A0E550-7C43-45CF-BD97-CE8779657AF6}" type="presParOf" srcId="{E1A93F32-4734-43BD-B30A-218A1E6739CE}" destId="{B662A167-977D-4A29-A06F-12EC995F9B4F}" srcOrd="3" destOrd="0" presId="urn:microsoft.com/office/officeart/2005/8/layout/vList2"/>
    <dgm:cxn modelId="{15CF1388-2E22-4137-AAC8-8A400632A505}" type="presParOf" srcId="{E1A93F32-4734-43BD-B30A-218A1E6739CE}" destId="{F779051E-6F7B-4484-9F22-31A7FCB80866}" srcOrd="4" destOrd="0" presId="urn:microsoft.com/office/officeart/2005/8/layout/vList2"/>
    <dgm:cxn modelId="{166C4EBB-9F37-45E9-9717-215AF75DD7E5}" type="presParOf" srcId="{E1A93F32-4734-43BD-B30A-218A1E6739CE}" destId="{71107677-9EE1-4732-B240-8F90A442BAE0}" srcOrd="5" destOrd="0" presId="urn:microsoft.com/office/officeart/2005/8/layout/vList2"/>
    <dgm:cxn modelId="{C44A2CED-9105-4448-A352-1C8CA828ABC9}" type="presParOf" srcId="{E1A93F32-4734-43BD-B30A-218A1E6739CE}" destId="{9EC1C197-1F6C-4532-ACD2-0585B3DD79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C5BED1A-FF78-4994-B979-BC8B0AE9FBC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8AE8C97-B350-4F54-8EE8-1B256C157C7F}">
      <dgm:prSet/>
      <dgm:spPr/>
      <dgm:t>
        <a:bodyPr/>
        <a:lstStyle/>
        <a:p>
          <a:r>
            <a:rPr lang="it-IT"/>
            <a:t>Resilience as a remedy to governmental, economic, societal and climate/energy fragility</a:t>
          </a:r>
          <a:endParaRPr lang="en-US"/>
        </a:p>
      </dgm:t>
    </dgm:pt>
    <dgm:pt modelId="{37D29B06-BEFF-4DBC-B7D8-C30ECDCAF271}" type="parTrans" cxnId="{C410C9F4-2952-4B2E-9E2B-6FAA877A48E5}">
      <dgm:prSet/>
      <dgm:spPr/>
      <dgm:t>
        <a:bodyPr/>
        <a:lstStyle/>
        <a:p>
          <a:endParaRPr lang="en-US"/>
        </a:p>
      </dgm:t>
    </dgm:pt>
    <dgm:pt modelId="{40AD0400-8A8E-46DA-B887-26B9AF647EBD}" type="sibTrans" cxnId="{C410C9F4-2952-4B2E-9E2B-6FAA877A48E5}">
      <dgm:prSet/>
      <dgm:spPr/>
      <dgm:t>
        <a:bodyPr/>
        <a:lstStyle/>
        <a:p>
          <a:endParaRPr lang="en-US"/>
        </a:p>
      </dgm:t>
    </dgm:pt>
    <dgm:pt modelId="{74787276-6000-463C-9B79-405AB710A39D}">
      <dgm:prSet/>
      <dgm:spPr/>
      <dgm:t>
        <a:bodyPr/>
        <a:lstStyle/>
        <a:p>
          <a:r>
            <a:rPr lang="it-IT"/>
            <a:t>Resilience in the reaction to disasters</a:t>
          </a:r>
          <a:endParaRPr lang="en-US"/>
        </a:p>
      </dgm:t>
    </dgm:pt>
    <dgm:pt modelId="{83D141EF-7A29-4F50-931D-A8704837F23D}" type="parTrans" cxnId="{DCB7312B-0493-40FB-B74A-93DA90291BA5}">
      <dgm:prSet/>
      <dgm:spPr/>
      <dgm:t>
        <a:bodyPr/>
        <a:lstStyle/>
        <a:p>
          <a:endParaRPr lang="en-US"/>
        </a:p>
      </dgm:t>
    </dgm:pt>
    <dgm:pt modelId="{42C1A0EF-A754-4DB4-BDFE-CE32EC87B608}" type="sibTrans" cxnId="{DCB7312B-0493-40FB-B74A-93DA90291BA5}">
      <dgm:prSet/>
      <dgm:spPr/>
      <dgm:t>
        <a:bodyPr/>
        <a:lstStyle/>
        <a:p>
          <a:endParaRPr lang="en-US"/>
        </a:p>
      </dgm:t>
    </dgm:pt>
    <dgm:pt modelId="{D10C9169-2ECD-4052-AFEE-464D5296CFE8}">
      <dgm:prSet/>
      <dgm:spPr/>
      <dgm:t>
        <a:bodyPr/>
        <a:lstStyle/>
        <a:p>
          <a:r>
            <a:rPr lang="it-IT"/>
            <a:t>European Commission: «Resilience is the ability of an individual, a household, a community, a country or a region to withstand, to adapt and to quickly recover from stresses and shock».</a:t>
          </a:r>
          <a:endParaRPr lang="en-US"/>
        </a:p>
      </dgm:t>
    </dgm:pt>
    <dgm:pt modelId="{2B7F1D1A-76E1-41C8-9376-78462119269F}" type="parTrans" cxnId="{F5437C94-5CE1-4939-A4D6-142B7A358A6F}">
      <dgm:prSet/>
      <dgm:spPr/>
      <dgm:t>
        <a:bodyPr/>
        <a:lstStyle/>
        <a:p>
          <a:endParaRPr lang="en-US"/>
        </a:p>
      </dgm:t>
    </dgm:pt>
    <dgm:pt modelId="{8BC33F24-1615-4EC6-AC1F-CCDD04AC0E2C}" type="sibTrans" cxnId="{F5437C94-5CE1-4939-A4D6-142B7A358A6F}">
      <dgm:prSet/>
      <dgm:spPr/>
      <dgm:t>
        <a:bodyPr/>
        <a:lstStyle/>
        <a:p>
          <a:endParaRPr lang="en-US"/>
        </a:p>
      </dgm:t>
    </dgm:pt>
    <dgm:pt modelId="{6B74A12E-E682-4830-AC79-7C79993B0CEC}">
      <dgm:prSet/>
      <dgm:spPr/>
      <dgm:t>
        <a:bodyPr/>
        <a:lstStyle/>
        <a:p>
          <a:r>
            <a:rPr lang="it-IT"/>
            <a:t>Resilience as a consequence and an effect of sustainable development more than an autonomous objective</a:t>
          </a:r>
          <a:endParaRPr lang="en-US"/>
        </a:p>
      </dgm:t>
    </dgm:pt>
    <dgm:pt modelId="{975144FA-A6DF-4BBE-A898-5328879ACE8A}" type="parTrans" cxnId="{988F74E2-6883-4484-9214-FD821475836E}">
      <dgm:prSet/>
      <dgm:spPr/>
      <dgm:t>
        <a:bodyPr/>
        <a:lstStyle/>
        <a:p>
          <a:endParaRPr lang="en-US"/>
        </a:p>
      </dgm:t>
    </dgm:pt>
    <dgm:pt modelId="{9A0D1305-1AB9-453C-BF9C-3F56DE408CE2}" type="sibTrans" cxnId="{988F74E2-6883-4484-9214-FD821475836E}">
      <dgm:prSet/>
      <dgm:spPr/>
      <dgm:t>
        <a:bodyPr/>
        <a:lstStyle/>
        <a:p>
          <a:endParaRPr lang="en-US"/>
        </a:p>
      </dgm:t>
    </dgm:pt>
    <dgm:pt modelId="{7D361C3E-1E9D-4B5D-A6AA-586A9C33FF20}" type="pres">
      <dgm:prSet presAssocID="{7C5BED1A-FF78-4994-B979-BC8B0AE9FBCE}" presName="linear" presStyleCnt="0">
        <dgm:presLayoutVars>
          <dgm:animLvl val="lvl"/>
          <dgm:resizeHandles val="exact"/>
        </dgm:presLayoutVars>
      </dgm:prSet>
      <dgm:spPr/>
    </dgm:pt>
    <dgm:pt modelId="{E89873F7-FCC5-4B23-B7FC-C2281D6F27BC}" type="pres">
      <dgm:prSet presAssocID="{08AE8C97-B350-4F54-8EE8-1B256C157C7F}" presName="parentText" presStyleLbl="node1" presStyleIdx="0" presStyleCnt="4">
        <dgm:presLayoutVars>
          <dgm:chMax val="0"/>
          <dgm:bulletEnabled val="1"/>
        </dgm:presLayoutVars>
      </dgm:prSet>
      <dgm:spPr/>
    </dgm:pt>
    <dgm:pt modelId="{58550795-D9D3-4EBF-8A03-5FCD4BA1D130}" type="pres">
      <dgm:prSet presAssocID="{40AD0400-8A8E-46DA-B887-26B9AF647EBD}" presName="spacer" presStyleCnt="0"/>
      <dgm:spPr/>
    </dgm:pt>
    <dgm:pt modelId="{4C503CF0-770C-4E17-99E0-52A64B13C8A4}" type="pres">
      <dgm:prSet presAssocID="{74787276-6000-463C-9B79-405AB710A39D}" presName="parentText" presStyleLbl="node1" presStyleIdx="1" presStyleCnt="4">
        <dgm:presLayoutVars>
          <dgm:chMax val="0"/>
          <dgm:bulletEnabled val="1"/>
        </dgm:presLayoutVars>
      </dgm:prSet>
      <dgm:spPr/>
    </dgm:pt>
    <dgm:pt modelId="{463B7255-21B4-4163-9488-1DBC175469AF}" type="pres">
      <dgm:prSet presAssocID="{42C1A0EF-A754-4DB4-BDFE-CE32EC87B608}" presName="spacer" presStyleCnt="0"/>
      <dgm:spPr/>
    </dgm:pt>
    <dgm:pt modelId="{8108885C-DDEC-4F2D-B644-F783CBC7844F}" type="pres">
      <dgm:prSet presAssocID="{D10C9169-2ECD-4052-AFEE-464D5296CFE8}" presName="parentText" presStyleLbl="node1" presStyleIdx="2" presStyleCnt="4">
        <dgm:presLayoutVars>
          <dgm:chMax val="0"/>
          <dgm:bulletEnabled val="1"/>
        </dgm:presLayoutVars>
      </dgm:prSet>
      <dgm:spPr/>
    </dgm:pt>
    <dgm:pt modelId="{9D3E8637-2184-4D64-83F7-06CF5C47A1D1}" type="pres">
      <dgm:prSet presAssocID="{8BC33F24-1615-4EC6-AC1F-CCDD04AC0E2C}" presName="spacer" presStyleCnt="0"/>
      <dgm:spPr/>
    </dgm:pt>
    <dgm:pt modelId="{E9AAC3F6-713E-4FD0-BD40-C5E300011379}" type="pres">
      <dgm:prSet presAssocID="{6B74A12E-E682-4830-AC79-7C79993B0CEC}" presName="parentText" presStyleLbl="node1" presStyleIdx="3" presStyleCnt="4">
        <dgm:presLayoutVars>
          <dgm:chMax val="0"/>
          <dgm:bulletEnabled val="1"/>
        </dgm:presLayoutVars>
      </dgm:prSet>
      <dgm:spPr/>
    </dgm:pt>
  </dgm:ptLst>
  <dgm:cxnLst>
    <dgm:cxn modelId="{DCB7312B-0493-40FB-B74A-93DA90291BA5}" srcId="{7C5BED1A-FF78-4994-B979-BC8B0AE9FBCE}" destId="{74787276-6000-463C-9B79-405AB710A39D}" srcOrd="1" destOrd="0" parTransId="{83D141EF-7A29-4F50-931D-A8704837F23D}" sibTransId="{42C1A0EF-A754-4DB4-BDFE-CE32EC87B608}"/>
    <dgm:cxn modelId="{D49FAE39-CC9F-4C4F-B1C1-AE2E421995C6}" type="presOf" srcId="{D10C9169-2ECD-4052-AFEE-464D5296CFE8}" destId="{8108885C-DDEC-4F2D-B644-F783CBC7844F}" srcOrd="0" destOrd="0" presId="urn:microsoft.com/office/officeart/2005/8/layout/vList2"/>
    <dgm:cxn modelId="{A73F6246-FC38-45D8-985F-A9A7A94DB9C6}" type="presOf" srcId="{08AE8C97-B350-4F54-8EE8-1B256C157C7F}" destId="{E89873F7-FCC5-4B23-B7FC-C2281D6F27BC}" srcOrd="0" destOrd="0" presId="urn:microsoft.com/office/officeart/2005/8/layout/vList2"/>
    <dgm:cxn modelId="{06EF3E82-3C22-4411-B927-21F105F82726}" type="presOf" srcId="{74787276-6000-463C-9B79-405AB710A39D}" destId="{4C503CF0-770C-4E17-99E0-52A64B13C8A4}" srcOrd="0" destOrd="0" presId="urn:microsoft.com/office/officeart/2005/8/layout/vList2"/>
    <dgm:cxn modelId="{4A756C90-2123-4613-9775-3F6DA966BC40}" type="presOf" srcId="{7C5BED1A-FF78-4994-B979-BC8B0AE9FBCE}" destId="{7D361C3E-1E9D-4B5D-A6AA-586A9C33FF20}" srcOrd="0" destOrd="0" presId="urn:microsoft.com/office/officeart/2005/8/layout/vList2"/>
    <dgm:cxn modelId="{F5437C94-5CE1-4939-A4D6-142B7A358A6F}" srcId="{7C5BED1A-FF78-4994-B979-BC8B0AE9FBCE}" destId="{D10C9169-2ECD-4052-AFEE-464D5296CFE8}" srcOrd="2" destOrd="0" parTransId="{2B7F1D1A-76E1-41C8-9376-78462119269F}" sibTransId="{8BC33F24-1615-4EC6-AC1F-CCDD04AC0E2C}"/>
    <dgm:cxn modelId="{BA3418AA-4FDF-48B6-AED2-504D66572773}" type="presOf" srcId="{6B74A12E-E682-4830-AC79-7C79993B0CEC}" destId="{E9AAC3F6-713E-4FD0-BD40-C5E300011379}" srcOrd="0" destOrd="0" presId="urn:microsoft.com/office/officeart/2005/8/layout/vList2"/>
    <dgm:cxn modelId="{988F74E2-6883-4484-9214-FD821475836E}" srcId="{7C5BED1A-FF78-4994-B979-BC8B0AE9FBCE}" destId="{6B74A12E-E682-4830-AC79-7C79993B0CEC}" srcOrd="3" destOrd="0" parTransId="{975144FA-A6DF-4BBE-A898-5328879ACE8A}" sibTransId="{9A0D1305-1AB9-453C-BF9C-3F56DE408CE2}"/>
    <dgm:cxn modelId="{C410C9F4-2952-4B2E-9E2B-6FAA877A48E5}" srcId="{7C5BED1A-FF78-4994-B979-BC8B0AE9FBCE}" destId="{08AE8C97-B350-4F54-8EE8-1B256C157C7F}" srcOrd="0" destOrd="0" parTransId="{37D29B06-BEFF-4DBC-B7D8-C30ECDCAF271}" sibTransId="{40AD0400-8A8E-46DA-B887-26B9AF647EBD}"/>
    <dgm:cxn modelId="{0225D82D-9565-4F6A-9E89-173964FA6EDD}" type="presParOf" srcId="{7D361C3E-1E9D-4B5D-A6AA-586A9C33FF20}" destId="{E89873F7-FCC5-4B23-B7FC-C2281D6F27BC}" srcOrd="0" destOrd="0" presId="urn:microsoft.com/office/officeart/2005/8/layout/vList2"/>
    <dgm:cxn modelId="{9F9CA9E4-07FC-4792-A8EC-0C3436C92B07}" type="presParOf" srcId="{7D361C3E-1E9D-4B5D-A6AA-586A9C33FF20}" destId="{58550795-D9D3-4EBF-8A03-5FCD4BA1D130}" srcOrd="1" destOrd="0" presId="urn:microsoft.com/office/officeart/2005/8/layout/vList2"/>
    <dgm:cxn modelId="{A51FF91F-4627-4554-AAD5-8FECE6AB9ED7}" type="presParOf" srcId="{7D361C3E-1E9D-4B5D-A6AA-586A9C33FF20}" destId="{4C503CF0-770C-4E17-99E0-52A64B13C8A4}" srcOrd="2" destOrd="0" presId="urn:microsoft.com/office/officeart/2005/8/layout/vList2"/>
    <dgm:cxn modelId="{470F5184-7A85-4745-A3A8-589C99A62D02}" type="presParOf" srcId="{7D361C3E-1E9D-4B5D-A6AA-586A9C33FF20}" destId="{463B7255-21B4-4163-9488-1DBC175469AF}" srcOrd="3" destOrd="0" presId="urn:microsoft.com/office/officeart/2005/8/layout/vList2"/>
    <dgm:cxn modelId="{76A682E0-4C15-4CB4-A8B5-F46ACD8519B1}" type="presParOf" srcId="{7D361C3E-1E9D-4B5D-A6AA-586A9C33FF20}" destId="{8108885C-DDEC-4F2D-B644-F783CBC7844F}" srcOrd="4" destOrd="0" presId="urn:microsoft.com/office/officeart/2005/8/layout/vList2"/>
    <dgm:cxn modelId="{9C0D82AD-FFC4-44A1-970C-EDA55E82C881}" type="presParOf" srcId="{7D361C3E-1E9D-4B5D-A6AA-586A9C33FF20}" destId="{9D3E8637-2184-4D64-83F7-06CF5C47A1D1}" srcOrd="5" destOrd="0" presId="urn:microsoft.com/office/officeart/2005/8/layout/vList2"/>
    <dgm:cxn modelId="{6AD58162-2B60-4DFF-8455-C9924213FE42}" type="presParOf" srcId="{7D361C3E-1E9D-4B5D-A6AA-586A9C33FF20}" destId="{E9AAC3F6-713E-4FD0-BD40-C5E30001137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3E5B9DA-0DB1-41BE-9566-E47833D1630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6D845B2-EC24-45BC-A9AD-27061D034283}">
      <dgm:prSet/>
      <dgm:spPr/>
      <dgm:t>
        <a:bodyPr/>
        <a:lstStyle/>
        <a:p>
          <a:r>
            <a:rPr lang="it-IT"/>
            <a:t>Comprehensive approach to development and integration of sustainable development in all the EU’s external policies</a:t>
          </a:r>
          <a:endParaRPr lang="en-US"/>
        </a:p>
      </dgm:t>
    </dgm:pt>
    <dgm:pt modelId="{899464ED-DB86-4CA7-960A-30FFFBA1C73A}" type="parTrans" cxnId="{059818D2-CF45-4EFD-807D-D3F9CCF529A9}">
      <dgm:prSet/>
      <dgm:spPr/>
      <dgm:t>
        <a:bodyPr/>
        <a:lstStyle/>
        <a:p>
          <a:endParaRPr lang="en-US"/>
        </a:p>
      </dgm:t>
    </dgm:pt>
    <dgm:pt modelId="{21DA5EDF-5840-4173-93F5-2CF3B75F5705}" type="sibTrans" cxnId="{059818D2-CF45-4EFD-807D-D3F9CCF529A9}">
      <dgm:prSet/>
      <dgm:spPr/>
      <dgm:t>
        <a:bodyPr/>
        <a:lstStyle/>
        <a:p>
          <a:endParaRPr lang="en-US"/>
        </a:p>
      </dgm:t>
    </dgm:pt>
    <dgm:pt modelId="{935BE946-D5BF-4BB5-AAD0-5B65DA9EBE1A}">
      <dgm:prSet/>
      <dgm:spPr/>
      <dgm:t>
        <a:bodyPr/>
        <a:lstStyle/>
        <a:p>
          <a:r>
            <a:rPr lang="it-IT"/>
            <a:t>Sustainable Development Goals</a:t>
          </a:r>
          <a:endParaRPr lang="en-US"/>
        </a:p>
      </dgm:t>
    </dgm:pt>
    <dgm:pt modelId="{BB6CFA58-97CB-4222-86C6-F0FFE3C49F9C}" type="parTrans" cxnId="{2C1FFB69-CDFC-4DBE-AA7E-18F6AD0C2C67}">
      <dgm:prSet/>
      <dgm:spPr/>
      <dgm:t>
        <a:bodyPr/>
        <a:lstStyle/>
        <a:p>
          <a:endParaRPr lang="en-US"/>
        </a:p>
      </dgm:t>
    </dgm:pt>
    <dgm:pt modelId="{5DF22DFE-945B-418D-AA06-57D886EDEC99}" type="sibTrans" cxnId="{2C1FFB69-CDFC-4DBE-AA7E-18F6AD0C2C67}">
      <dgm:prSet/>
      <dgm:spPr/>
      <dgm:t>
        <a:bodyPr/>
        <a:lstStyle/>
        <a:p>
          <a:endParaRPr lang="en-US"/>
        </a:p>
      </dgm:t>
    </dgm:pt>
    <dgm:pt modelId="{D0EAA757-206D-436A-9D28-BE29BA3C782B}">
      <dgm:prSet/>
      <dgm:spPr/>
      <dgm:t>
        <a:bodyPr/>
        <a:lstStyle/>
        <a:p>
          <a:r>
            <a:rPr lang="it-IT"/>
            <a:t>5 Ps: People, Planet, Prosperity, Peace, Partnership.</a:t>
          </a:r>
          <a:endParaRPr lang="en-US"/>
        </a:p>
      </dgm:t>
    </dgm:pt>
    <dgm:pt modelId="{C0380C66-17EE-44DD-B181-636412CBD117}" type="parTrans" cxnId="{593947BE-7603-4486-A8A7-307D311B819D}">
      <dgm:prSet/>
      <dgm:spPr/>
      <dgm:t>
        <a:bodyPr/>
        <a:lstStyle/>
        <a:p>
          <a:endParaRPr lang="en-US"/>
        </a:p>
      </dgm:t>
    </dgm:pt>
    <dgm:pt modelId="{7481C7F5-E69A-4DE7-B0FB-12BD2C09C769}" type="sibTrans" cxnId="{593947BE-7603-4486-A8A7-307D311B819D}">
      <dgm:prSet/>
      <dgm:spPr/>
      <dgm:t>
        <a:bodyPr/>
        <a:lstStyle/>
        <a:p>
          <a:endParaRPr lang="en-US"/>
        </a:p>
      </dgm:t>
    </dgm:pt>
    <dgm:pt modelId="{534C6434-FD68-493F-B1B7-D23A6E9C3652}">
      <dgm:prSet/>
      <dgm:spPr/>
      <dgm:t>
        <a:bodyPr/>
        <a:lstStyle/>
        <a:p>
          <a:r>
            <a:rPr lang="it-IT"/>
            <a:t>Stategic areas: trade, finance, environment and climate change, food security, migration and security</a:t>
          </a:r>
          <a:endParaRPr lang="en-US"/>
        </a:p>
      </dgm:t>
    </dgm:pt>
    <dgm:pt modelId="{9E13EAE3-BD17-4393-920A-0C4DF6AEC3E4}" type="parTrans" cxnId="{0096B490-49CE-4BB7-A3FC-1557C12E203D}">
      <dgm:prSet/>
      <dgm:spPr/>
      <dgm:t>
        <a:bodyPr/>
        <a:lstStyle/>
        <a:p>
          <a:endParaRPr lang="en-US"/>
        </a:p>
      </dgm:t>
    </dgm:pt>
    <dgm:pt modelId="{236B2101-35F8-4E5D-B90A-2DF0CE78F9FD}" type="sibTrans" cxnId="{0096B490-49CE-4BB7-A3FC-1557C12E203D}">
      <dgm:prSet/>
      <dgm:spPr/>
      <dgm:t>
        <a:bodyPr/>
        <a:lstStyle/>
        <a:p>
          <a:endParaRPr lang="en-US"/>
        </a:p>
      </dgm:t>
    </dgm:pt>
    <dgm:pt modelId="{203B54BF-69DB-4501-BB4F-1EF2A6947B85}" type="pres">
      <dgm:prSet presAssocID="{A3E5B9DA-0DB1-41BE-9566-E47833D16305}" presName="linear" presStyleCnt="0">
        <dgm:presLayoutVars>
          <dgm:animLvl val="lvl"/>
          <dgm:resizeHandles val="exact"/>
        </dgm:presLayoutVars>
      </dgm:prSet>
      <dgm:spPr/>
    </dgm:pt>
    <dgm:pt modelId="{3BD50F6D-6706-49FD-849F-A0E81A0F52E4}" type="pres">
      <dgm:prSet presAssocID="{C6D845B2-EC24-45BC-A9AD-27061D034283}" presName="parentText" presStyleLbl="node1" presStyleIdx="0" presStyleCnt="4">
        <dgm:presLayoutVars>
          <dgm:chMax val="0"/>
          <dgm:bulletEnabled val="1"/>
        </dgm:presLayoutVars>
      </dgm:prSet>
      <dgm:spPr/>
    </dgm:pt>
    <dgm:pt modelId="{97085ECE-59CB-4F48-B071-F3B1D92D6932}" type="pres">
      <dgm:prSet presAssocID="{21DA5EDF-5840-4173-93F5-2CF3B75F5705}" presName="spacer" presStyleCnt="0"/>
      <dgm:spPr/>
    </dgm:pt>
    <dgm:pt modelId="{DD95AF1C-170D-43E5-A747-69AE2B710078}" type="pres">
      <dgm:prSet presAssocID="{935BE946-D5BF-4BB5-AAD0-5B65DA9EBE1A}" presName="parentText" presStyleLbl="node1" presStyleIdx="1" presStyleCnt="4">
        <dgm:presLayoutVars>
          <dgm:chMax val="0"/>
          <dgm:bulletEnabled val="1"/>
        </dgm:presLayoutVars>
      </dgm:prSet>
      <dgm:spPr/>
    </dgm:pt>
    <dgm:pt modelId="{4A48ACD3-2341-4252-97CB-AB99DD0D0BA0}" type="pres">
      <dgm:prSet presAssocID="{5DF22DFE-945B-418D-AA06-57D886EDEC99}" presName="spacer" presStyleCnt="0"/>
      <dgm:spPr/>
    </dgm:pt>
    <dgm:pt modelId="{02ED0C26-3545-450B-A9A5-014DC321843C}" type="pres">
      <dgm:prSet presAssocID="{D0EAA757-206D-436A-9D28-BE29BA3C782B}" presName="parentText" presStyleLbl="node1" presStyleIdx="2" presStyleCnt="4">
        <dgm:presLayoutVars>
          <dgm:chMax val="0"/>
          <dgm:bulletEnabled val="1"/>
        </dgm:presLayoutVars>
      </dgm:prSet>
      <dgm:spPr/>
    </dgm:pt>
    <dgm:pt modelId="{F36141A9-9C8B-468E-A9DD-B60EFFA8B5D4}" type="pres">
      <dgm:prSet presAssocID="{7481C7F5-E69A-4DE7-B0FB-12BD2C09C769}" presName="spacer" presStyleCnt="0"/>
      <dgm:spPr/>
    </dgm:pt>
    <dgm:pt modelId="{6B01C9AD-F30C-4A9D-AE7D-EF60C93D016B}" type="pres">
      <dgm:prSet presAssocID="{534C6434-FD68-493F-B1B7-D23A6E9C3652}" presName="parentText" presStyleLbl="node1" presStyleIdx="3" presStyleCnt="4">
        <dgm:presLayoutVars>
          <dgm:chMax val="0"/>
          <dgm:bulletEnabled val="1"/>
        </dgm:presLayoutVars>
      </dgm:prSet>
      <dgm:spPr/>
    </dgm:pt>
  </dgm:ptLst>
  <dgm:cxnLst>
    <dgm:cxn modelId="{40358909-74F2-475C-98AB-3B86F8AD5ACB}" type="presOf" srcId="{935BE946-D5BF-4BB5-AAD0-5B65DA9EBE1A}" destId="{DD95AF1C-170D-43E5-A747-69AE2B710078}" srcOrd="0" destOrd="0" presId="urn:microsoft.com/office/officeart/2005/8/layout/vList2"/>
    <dgm:cxn modelId="{39732D0C-23F3-4F21-A674-8DD564942BCA}" type="presOf" srcId="{534C6434-FD68-493F-B1B7-D23A6E9C3652}" destId="{6B01C9AD-F30C-4A9D-AE7D-EF60C93D016B}" srcOrd="0" destOrd="0" presId="urn:microsoft.com/office/officeart/2005/8/layout/vList2"/>
    <dgm:cxn modelId="{2C1FFB69-CDFC-4DBE-AA7E-18F6AD0C2C67}" srcId="{A3E5B9DA-0DB1-41BE-9566-E47833D16305}" destId="{935BE946-D5BF-4BB5-AAD0-5B65DA9EBE1A}" srcOrd="1" destOrd="0" parTransId="{BB6CFA58-97CB-4222-86C6-F0FFE3C49F9C}" sibTransId="{5DF22DFE-945B-418D-AA06-57D886EDEC99}"/>
    <dgm:cxn modelId="{E02BCE83-20FF-499E-A717-4E0E52FDAF90}" type="presOf" srcId="{A3E5B9DA-0DB1-41BE-9566-E47833D16305}" destId="{203B54BF-69DB-4501-BB4F-1EF2A6947B85}" srcOrd="0" destOrd="0" presId="urn:microsoft.com/office/officeart/2005/8/layout/vList2"/>
    <dgm:cxn modelId="{0096B490-49CE-4BB7-A3FC-1557C12E203D}" srcId="{A3E5B9DA-0DB1-41BE-9566-E47833D16305}" destId="{534C6434-FD68-493F-B1B7-D23A6E9C3652}" srcOrd="3" destOrd="0" parTransId="{9E13EAE3-BD17-4393-920A-0C4DF6AEC3E4}" sibTransId="{236B2101-35F8-4E5D-B90A-2DF0CE78F9FD}"/>
    <dgm:cxn modelId="{EBEA299E-676C-40A8-AF21-0FF3963427E1}" type="presOf" srcId="{C6D845B2-EC24-45BC-A9AD-27061D034283}" destId="{3BD50F6D-6706-49FD-849F-A0E81A0F52E4}" srcOrd="0" destOrd="0" presId="urn:microsoft.com/office/officeart/2005/8/layout/vList2"/>
    <dgm:cxn modelId="{593947BE-7603-4486-A8A7-307D311B819D}" srcId="{A3E5B9DA-0DB1-41BE-9566-E47833D16305}" destId="{D0EAA757-206D-436A-9D28-BE29BA3C782B}" srcOrd="2" destOrd="0" parTransId="{C0380C66-17EE-44DD-B181-636412CBD117}" sibTransId="{7481C7F5-E69A-4DE7-B0FB-12BD2C09C769}"/>
    <dgm:cxn modelId="{059818D2-CF45-4EFD-807D-D3F9CCF529A9}" srcId="{A3E5B9DA-0DB1-41BE-9566-E47833D16305}" destId="{C6D845B2-EC24-45BC-A9AD-27061D034283}" srcOrd="0" destOrd="0" parTransId="{899464ED-DB86-4CA7-960A-30FFFBA1C73A}" sibTransId="{21DA5EDF-5840-4173-93F5-2CF3B75F5705}"/>
    <dgm:cxn modelId="{341054D5-9A17-47B1-8045-37FC15CE5938}" type="presOf" srcId="{D0EAA757-206D-436A-9D28-BE29BA3C782B}" destId="{02ED0C26-3545-450B-A9A5-014DC321843C}" srcOrd="0" destOrd="0" presId="urn:microsoft.com/office/officeart/2005/8/layout/vList2"/>
    <dgm:cxn modelId="{26F60FD4-560D-4B4D-A146-D05D97F4067F}" type="presParOf" srcId="{203B54BF-69DB-4501-BB4F-1EF2A6947B85}" destId="{3BD50F6D-6706-49FD-849F-A0E81A0F52E4}" srcOrd="0" destOrd="0" presId="urn:microsoft.com/office/officeart/2005/8/layout/vList2"/>
    <dgm:cxn modelId="{EA311241-E09D-4941-A3BB-CBE376CF4A99}" type="presParOf" srcId="{203B54BF-69DB-4501-BB4F-1EF2A6947B85}" destId="{97085ECE-59CB-4F48-B071-F3B1D92D6932}" srcOrd="1" destOrd="0" presId="urn:microsoft.com/office/officeart/2005/8/layout/vList2"/>
    <dgm:cxn modelId="{E3D6DDD0-94C5-4DBD-AD34-99909B5A44B3}" type="presParOf" srcId="{203B54BF-69DB-4501-BB4F-1EF2A6947B85}" destId="{DD95AF1C-170D-43E5-A747-69AE2B710078}" srcOrd="2" destOrd="0" presId="urn:microsoft.com/office/officeart/2005/8/layout/vList2"/>
    <dgm:cxn modelId="{F5AE7419-B29C-446F-A3C5-3CC4D98F9BDB}" type="presParOf" srcId="{203B54BF-69DB-4501-BB4F-1EF2A6947B85}" destId="{4A48ACD3-2341-4252-97CB-AB99DD0D0BA0}" srcOrd="3" destOrd="0" presId="urn:microsoft.com/office/officeart/2005/8/layout/vList2"/>
    <dgm:cxn modelId="{66D62BB5-CD0E-4DB2-814C-C2D3FDAECCCD}" type="presParOf" srcId="{203B54BF-69DB-4501-BB4F-1EF2A6947B85}" destId="{02ED0C26-3545-450B-A9A5-014DC321843C}" srcOrd="4" destOrd="0" presId="urn:microsoft.com/office/officeart/2005/8/layout/vList2"/>
    <dgm:cxn modelId="{B63A450D-556B-46CF-BC4B-461348B0C8F8}" type="presParOf" srcId="{203B54BF-69DB-4501-BB4F-1EF2A6947B85}" destId="{F36141A9-9C8B-468E-A9DD-B60EFFA8B5D4}" srcOrd="5" destOrd="0" presId="urn:microsoft.com/office/officeart/2005/8/layout/vList2"/>
    <dgm:cxn modelId="{0927C5EA-E40B-4B94-BAD8-95931A6EC172}" type="presParOf" srcId="{203B54BF-69DB-4501-BB4F-1EF2A6947B85}" destId="{6B01C9AD-F30C-4A9D-AE7D-EF60C93D01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83DD9E7-7C42-4DA6-8F73-D9EA5D700BC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B456D75-258F-40A0-A887-1DB6DBCE7BEC}">
      <dgm:prSet/>
      <dgm:spPr/>
      <dgm:t>
        <a:bodyPr/>
        <a:lstStyle/>
        <a:p>
          <a:r>
            <a:rPr lang="it-IT"/>
            <a:t>Judgment in case C/377/12 of 11 June 2014, on the Framework Agreement on Partnership and Cooperation between the EU and the Republic of the Philippines.</a:t>
          </a:r>
          <a:endParaRPr lang="en-US"/>
        </a:p>
      </dgm:t>
    </dgm:pt>
    <dgm:pt modelId="{8E156ABB-C117-4CEC-A224-5510EE99D51F}" type="parTrans" cxnId="{F526C8AF-F1D7-4517-9246-2CA12048BE70}">
      <dgm:prSet/>
      <dgm:spPr/>
      <dgm:t>
        <a:bodyPr/>
        <a:lstStyle/>
        <a:p>
          <a:endParaRPr lang="en-US"/>
        </a:p>
      </dgm:t>
    </dgm:pt>
    <dgm:pt modelId="{2445DE5C-C843-4F4A-ACAC-667E0251044A}" type="sibTrans" cxnId="{F526C8AF-F1D7-4517-9246-2CA12048BE70}">
      <dgm:prSet/>
      <dgm:spPr/>
      <dgm:t>
        <a:bodyPr/>
        <a:lstStyle/>
        <a:p>
          <a:endParaRPr lang="en-US"/>
        </a:p>
      </dgm:t>
    </dgm:pt>
    <dgm:pt modelId="{F23E8468-D413-4D88-B6EC-885736C81C43}">
      <dgm:prSet/>
      <dgm:spPr/>
      <dgm:t>
        <a:bodyPr/>
        <a:lstStyle/>
        <a:p>
          <a:r>
            <a:rPr lang="it-IT"/>
            <a:t>Broader notion of development cooperation, which must consider sustainable development as a comprehensive notion (migration and fight against illegal migration- readmission clause, transport and environment)</a:t>
          </a:r>
          <a:endParaRPr lang="en-US"/>
        </a:p>
      </dgm:t>
    </dgm:pt>
    <dgm:pt modelId="{BB25A816-0DEE-47D9-A2B8-963BFE8D7E10}" type="parTrans" cxnId="{898A3B6F-70C9-4DB6-B778-483758C95B22}">
      <dgm:prSet/>
      <dgm:spPr/>
      <dgm:t>
        <a:bodyPr/>
        <a:lstStyle/>
        <a:p>
          <a:endParaRPr lang="en-US"/>
        </a:p>
      </dgm:t>
    </dgm:pt>
    <dgm:pt modelId="{3A35EF0F-07E4-4479-B1DA-F9A78BC2CADF}" type="sibTrans" cxnId="{898A3B6F-70C9-4DB6-B778-483758C95B22}">
      <dgm:prSet/>
      <dgm:spPr/>
      <dgm:t>
        <a:bodyPr/>
        <a:lstStyle/>
        <a:p>
          <a:endParaRPr lang="en-US"/>
        </a:p>
      </dgm:t>
    </dgm:pt>
    <dgm:pt modelId="{C34A0252-5FF2-47D9-AF6C-03898AC10C8D}" type="pres">
      <dgm:prSet presAssocID="{283DD9E7-7C42-4DA6-8F73-D9EA5D700BCD}" presName="linear" presStyleCnt="0">
        <dgm:presLayoutVars>
          <dgm:animLvl val="lvl"/>
          <dgm:resizeHandles val="exact"/>
        </dgm:presLayoutVars>
      </dgm:prSet>
      <dgm:spPr/>
    </dgm:pt>
    <dgm:pt modelId="{4F63BF05-D9B6-4637-B9C6-919AD507153E}" type="pres">
      <dgm:prSet presAssocID="{9B456D75-258F-40A0-A887-1DB6DBCE7BEC}" presName="parentText" presStyleLbl="node1" presStyleIdx="0" presStyleCnt="2">
        <dgm:presLayoutVars>
          <dgm:chMax val="0"/>
          <dgm:bulletEnabled val="1"/>
        </dgm:presLayoutVars>
      </dgm:prSet>
      <dgm:spPr/>
    </dgm:pt>
    <dgm:pt modelId="{BA157BDC-E03D-4848-9349-3C3FA6ADC349}" type="pres">
      <dgm:prSet presAssocID="{2445DE5C-C843-4F4A-ACAC-667E0251044A}" presName="spacer" presStyleCnt="0"/>
      <dgm:spPr/>
    </dgm:pt>
    <dgm:pt modelId="{BB682EAE-50B3-4AF8-B0C6-DE14702D9A92}" type="pres">
      <dgm:prSet presAssocID="{F23E8468-D413-4D88-B6EC-885736C81C43}" presName="parentText" presStyleLbl="node1" presStyleIdx="1" presStyleCnt="2">
        <dgm:presLayoutVars>
          <dgm:chMax val="0"/>
          <dgm:bulletEnabled val="1"/>
        </dgm:presLayoutVars>
      </dgm:prSet>
      <dgm:spPr/>
    </dgm:pt>
  </dgm:ptLst>
  <dgm:cxnLst>
    <dgm:cxn modelId="{898A3B6F-70C9-4DB6-B778-483758C95B22}" srcId="{283DD9E7-7C42-4DA6-8F73-D9EA5D700BCD}" destId="{F23E8468-D413-4D88-B6EC-885736C81C43}" srcOrd="1" destOrd="0" parTransId="{BB25A816-0DEE-47D9-A2B8-963BFE8D7E10}" sibTransId="{3A35EF0F-07E4-4479-B1DA-F9A78BC2CADF}"/>
    <dgm:cxn modelId="{9CAC6559-091F-4A8E-BB7C-A160283920DE}" type="presOf" srcId="{283DD9E7-7C42-4DA6-8F73-D9EA5D700BCD}" destId="{C34A0252-5FF2-47D9-AF6C-03898AC10C8D}" srcOrd="0" destOrd="0" presId="urn:microsoft.com/office/officeart/2005/8/layout/vList2"/>
    <dgm:cxn modelId="{F526C8AF-F1D7-4517-9246-2CA12048BE70}" srcId="{283DD9E7-7C42-4DA6-8F73-D9EA5D700BCD}" destId="{9B456D75-258F-40A0-A887-1DB6DBCE7BEC}" srcOrd="0" destOrd="0" parTransId="{8E156ABB-C117-4CEC-A224-5510EE99D51F}" sibTransId="{2445DE5C-C843-4F4A-ACAC-667E0251044A}"/>
    <dgm:cxn modelId="{E7405EBC-2F22-42EB-9329-73250CAE98BC}" type="presOf" srcId="{F23E8468-D413-4D88-B6EC-885736C81C43}" destId="{BB682EAE-50B3-4AF8-B0C6-DE14702D9A92}" srcOrd="0" destOrd="0" presId="urn:microsoft.com/office/officeart/2005/8/layout/vList2"/>
    <dgm:cxn modelId="{03AC6FD3-7ED3-4991-AFDA-875C383DF1EF}" type="presOf" srcId="{9B456D75-258F-40A0-A887-1DB6DBCE7BEC}" destId="{4F63BF05-D9B6-4637-B9C6-919AD507153E}" srcOrd="0" destOrd="0" presId="urn:microsoft.com/office/officeart/2005/8/layout/vList2"/>
    <dgm:cxn modelId="{D242C3BD-08C2-4BBA-A29A-F8CA98B7AA33}" type="presParOf" srcId="{C34A0252-5FF2-47D9-AF6C-03898AC10C8D}" destId="{4F63BF05-D9B6-4637-B9C6-919AD507153E}" srcOrd="0" destOrd="0" presId="urn:microsoft.com/office/officeart/2005/8/layout/vList2"/>
    <dgm:cxn modelId="{45880ECF-C854-42AC-AD5E-11CA537F4AD4}" type="presParOf" srcId="{C34A0252-5FF2-47D9-AF6C-03898AC10C8D}" destId="{BA157BDC-E03D-4848-9349-3C3FA6ADC349}" srcOrd="1" destOrd="0" presId="urn:microsoft.com/office/officeart/2005/8/layout/vList2"/>
    <dgm:cxn modelId="{5909984D-1024-41B3-AE19-BF1D4E5A21B9}" type="presParOf" srcId="{C34A0252-5FF2-47D9-AF6C-03898AC10C8D}" destId="{BB682EAE-50B3-4AF8-B0C6-DE14702D9A9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E2B5A07-B38C-47FB-9D4E-52FA9823AD2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687DA7C-BF9A-456C-A7EF-ED45493D45F7}">
      <dgm:prSet/>
      <dgm:spPr/>
      <dgm:t>
        <a:bodyPr/>
        <a:lstStyle/>
        <a:p>
          <a:r>
            <a:rPr lang="it-IT"/>
            <a:t>Opinion 2/15 of 16 May 2017, on the Free Trade Agreement between the Eu and Singapore. </a:t>
          </a:r>
          <a:endParaRPr lang="en-US"/>
        </a:p>
      </dgm:t>
    </dgm:pt>
    <dgm:pt modelId="{E1082D96-0689-42EB-9A3F-43711D1C33CE}" type="parTrans" cxnId="{C444D8FE-07BF-4665-82EC-60830E08266B}">
      <dgm:prSet/>
      <dgm:spPr/>
      <dgm:t>
        <a:bodyPr/>
        <a:lstStyle/>
        <a:p>
          <a:endParaRPr lang="en-US"/>
        </a:p>
      </dgm:t>
    </dgm:pt>
    <dgm:pt modelId="{82E6FFB5-9125-4299-B210-3A8601E2C87E}" type="sibTrans" cxnId="{C444D8FE-07BF-4665-82EC-60830E08266B}">
      <dgm:prSet/>
      <dgm:spPr/>
      <dgm:t>
        <a:bodyPr/>
        <a:lstStyle/>
        <a:p>
          <a:endParaRPr lang="en-US"/>
        </a:p>
      </dgm:t>
    </dgm:pt>
    <dgm:pt modelId="{36ADBBDF-1382-480A-9F65-51CF567FCA28}">
      <dgm:prSet/>
      <dgm:spPr/>
      <dgm:t>
        <a:bodyPr/>
        <a:lstStyle/>
        <a:p>
          <a:r>
            <a:rPr lang="it-IT"/>
            <a:t>Sustainable development is an objective of the common commercial policy, on the basis of Article 21 TEU.</a:t>
          </a:r>
          <a:endParaRPr lang="en-US"/>
        </a:p>
      </dgm:t>
    </dgm:pt>
    <dgm:pt modelId="{067AA371-311C-48E2-8952-A397E6EFD659}" type="parTrans" cxnId="{F5DB27DB-A982-455B-9D59-1C1401DE4DA8}">
      <dgm:prSet/>
      <dgm:spPr/>
      <dgm:t>
        <a:bodyPr/>
        <a:lstStyle/>
        <a:p>
          <a:endParaRPr lang="en-US"/>
        </a:p>
      </dgm:t>
    </dgm:pt>
    <dgm:pt modelId="{6272CADD-2BC3-4AF9-9345-5AC909E36617}" type="sibTrans" cxnId="{F5DB27DB-A982-455B-9D59-1C1401DE4DA8}">
      <dgm:prSet/>
      <dgm:spPr/>
      <dgm:t>
        <a:bodyPr/>
        <a:lstStyle/>
        <a:p>
          <a:endParaRPr lang="en-US"/>
        </a:p>
      </dgm:t>
    </dgm:pt>
    <dgm:pt modelId="{3693D265-B211-4528-90E3-D287ECE47932}">
      <dgm:prSet/>
      <dgm:spPr/>
      <dgm:t>
        <a:bodyPr/>
        <a:lstStyle/>
        <a:p>
          <a:r>
            <a:rPr lang="it-IT"/>
            <a:t>Social protection of workers</a:t>
          </a:r>
          <a:endParaRPr lang="en-US"/>
        </a:p>
      </dgm:t>
    </dgm:pt>
    <dgm:pt modelId="{32DF8306-6A30-402C-B7E2-A0AB58AB2293}" type="parTrans" cxnId="{08E3C4EE-9C05-49EB-9CF5-09FA98B0E577}">
      <dgm:prSet/>
      <dgm:spPr/>
      <dgm:t>
        <a:bodyPr/>
        <a:lstStyle/>
        <a:p>
          <a:endParaRPr lang="en-US"/>
        </a:p>
      </dgm:t>
    </dgm:pt>
    <dgm:pt modelId="{74737AF7-E7E1-4B63-878E-2B3DBB63E490}" type="sibTrans" cxnId="{08E3C4EE-9C05-49EB-9CF5-09FA98B0E577}">
      <dgm:prSet/>
      <dgm:spPr/>
      <dgm:t>
        <a:bodyPr/>
        <a:lstStyle/>
        <a:p>
          <a:endParaRPr lang="en-US"/>
        </a:p>
      </dgm:t>
    </dgm:pt>
    <dgm:pt modelId="{60A033CA-BA3C-4D28-9CF7-6C97D4B862B1}">
      <dgm:prSet/>
      <dgm:spPr/>
      <dgm:t>
        <a:bodyPr/>
        <a:lstStyle/>
        <a:p>
          <a:r>
            <a:rPr lang="it-IT"/>
            <a:t>Elimination of forced labour, child labour and discrimination</a:t>
          </a:r>
          <a:endParaRPr lang="en-US"/>
        </a:p>
      </dgm:t>
    </dgm:pt>
    <dgm:pt modelId="{979107DA-BBAB-4762-85AD-583C794B8004}" type="parTrans" cxnId="{20FC95C9-B373-4C63-8E18-8883A6AA19A2}">
      <dgm:prSet/>
      <dgm:spPr/>
      <dgm:t>
        <a:bodyPr/>
        <a:lstStyle/>
        <a:p>
          <a:endParaRPr lang="en-US"/>
        </a:p>
      </dgm:t>
    </dgm:pt>
    <dgm:pt modelId="{E5CFC4EB-ECDC-48B6-BB5B-D698DDBE7817}" type="sibTrans" cxnId="{20FC95C9-B373-4C63-8E18-8883A6AA19A2}">
      <dgm:prSet/>
      <dgm:spPr/>
      <dgm:t>
        <a:bodyPr/>
        <a:lstStyle/>
        <a:p>
          <a:endParaRPr lang="en-US"/>
        </a:p>
      </dgm:t>
    </dgm:pt>
    <dgm:pt modelId="{C5D3F7D9-7420-4C93-81C8-5515971D5B33}">
      <dgm:prSet/>
      <dgm:spPr/>
      <dgm:t>
        <a:bodyPr/>
        <a:lstStyle/>
        <a:p>
          <a:r>
            <a:rPr lang="it-IT"/>
            <a:t>Environmental protection and sustainable management of natural resources</a:t>
          </a:r>
          <a:endParaRPr lang="en-US"/>
        </a:p>
      </dgm:t>
    </dgm:pt>
    <dgm:pt modelId="{CA3BD4E0-C716-4E6B-BB8E-C4CAADA73A53}" type="parTrans" cxnId="{E6E2F756-BF05-4921-BB97-F504E85C1927}">
      <dgm:prSet/>
      <dgm:spPr/>
      <dgm:t>
        <a:bodyPr/>
        <a:lstStyle/>
        <a:p>
          <a:endParaRPr lang="en-US"/>
        </a:p>
      </dgm:t>
    </dgm:pt>
    <dgm:pt modelId="{4D515591-E079-45E6-9F59-C76A69888E5D}" type="sibTrans" cxnId="{E6E2F756-BF05-4921-BB97-F504E85C1927}">
      <dgm:prSet/>
      <dgm:spPr/>
      <dgm:t>
        <a:bodyPr/>
        <a:lstStyle/>
        <a:p>
          <a:endParaRPr lang="en-US"/>
        </a:p>
      </dgm:t>
    </dgm:pt>
    <dgm:pt modelId="{F6801C7B-DFBF-4CBF-B7B6-A0D36906F1CD}" type="pres">
      <dgm:prSet presAssocID="{FE2B5A07-B38C-47FB-9D4E-52FA9823AD25}" presName="linear" presStyleCnt="0">
        <dgm:presLayoutVars>
          <dgm:animLvl val="lvl"/>
          <dgm:resizeHandles val="exact"/>
        </dgm:presLayoutVars>
      </dgm:prSet>
      <dgm:spPr/>
    </dgm:pt>
    <dgm:pt modelId="{4F3F7C47-6611-4256-B3B0-304D04F93A92}" type="pres">
      <dgm:prSet presAssocID="{5687DA7C-BF9A-456C-A7EF-ED45493D45F7}" presName="parentText" presStyleLbl="node1" presStyleIdx="0" presStyleCnt="5">
        <dgm:presLayoutVars>
          <dgm:chMax val="0"/>
          <dgm:bulletEnabled val="1"/>
        </dgm:presLayoutVars>
      </dgm:prSet>
      <dgm:spPr/>
    </dgm:pt>
    <dgm:pt modelId="{4A14B365-CD3B-46AD-BF74-4215198510E6}" type="pres">
      <dgm:prSet presAssocID="{82E6FFB5-9125-4299-B210-3A8601E2C87E}" presName="spacer" presStyleCnt="0"/>
      <dgm:spPr/>
    </dgm:pt>
    <dgm:pt modelId="{5122347C-7BBD-4C10-9A04-AAD86711A761}" type="pres">
      <dgm:prSet presAssocID="{36ADBBDF-1382-480A-9F65-51CF567FCA28}" presName="parentText" presStyleLbl="node1" presStyleIdx="1" presStyleCnt="5">
        <dgm:presLayoutVars>
          <dgm:chMax val="0"/>
          <dgm:bulletEnabled val="1"/>
        </dgm:presLayoutVars>
      </dgm:prSet>
      <dgm:spPr/>
    </dgm:pt>
    <dgm:pt modelId="{AA4EF122-9AEE-44B0-BF17-C1530C0788F8}" type="pres">
      <dgm:prSet presAssocID="{6272CADD-2BC3-4AF9-9345-5AC909E36617}" presName="spacer" presStyleCnt="0"/>
      <dgm:spPr/>
    </dgm:pt>
    <dgm:pt modelId="{5CB09D07-7936-4D84-861C-27CED4E2AC2B}" type="pres">
      <dgm:prSet presAssocID="{3693D265-B211-4528-90E3-D287ECE47932}" presName="parentText" presStyleLbl="node1" presStyleIdx="2" presStyleCnt="5">
        <dgm:presLayoutVars>
          <dgm:chMax val="0"/>
          <dgm:bulletEnabled val="1"/>
        </dgm:presLayoutVars>
      </dgm:prSet>
      <dgm:spPr/>
    </dgm:pt>
    <dgm:pt modelId="{91C3C7F0-7A49-449D-8D56-E3F6ABE0B876}" type="pres">
      <dgm:prSet presAssocID="{74737AF7-E7E1-4B63-878E-2B3DBB63E490}" presName="spacer" presStyleCnt="0"/>
      <dgm:spPr/>
    </dgm:pt>
    <dgm:pt modelId="{138618CE-2F56-4973-9EBB-CA37F006919D}" type="pres">
      <dgm:prSet presAssocID="{60A033CA-BA3C-4D28-9CF7-6C97D4B862B1}" presName="parentText" presStyleLbl="node1" presStyleIdx="3" presStyleCnt="5">
        <dgm:presLayoutVars>
          <dgm:chMax val="0"/>
          <dgm:bulletEnabled val="1"/>
        </dgm:presLayoutVars>
      </dgm:prSet>
      <dgm:spPr/>
    </dgm:pt>
    <dgm:pt modelId="{67C7A73F-1437-4FB1-A56F-086B584D7E4C}" type="pres">
      <dgm:prSet presAssocID="{E5CFC4EB-ECDC-48B6-BB5B-D698DDBE7817}" presName="spacer" presStyleCnt="0"/>
      <dgm:spPr/>
    </dgm:pt>
    <dgm:pt modelId="{594DE2DB-0C2D-4AEC-8C4B-03DB65357D64}" type="pres">
      <dgm:prSet presAssocID="{C5D3F7D9-7420-4C93-81C8-5515971D5B33}" presName="parentText" presStyleLbl="node1" presStyleIdx="4" presStyleCnt="5">
        <dgm:presLayoutVars>
          <dgm:chMax val="0"/>
          <dgm:bulletEnabled val="1"/>
        </dgm:presLayoutVars>
      </dgm:prSet>
      <dgm:spPr/>
    </dgm:pt>
  </dgm:ptLst>
  <dgm:cxnLst>
    <dgm:cxn modelId="{5742201F-DCF2-4FF0-9029-C0A0A66DE931}" type="presOf" srcId="{3693D265-B211-4528-90E3-D287ECE47932}" destId="{5CB09D07-7936-4D84-861C-27CED4E2AC2B}" srcOrd="0" destOrd="0" presId="urn:microsoft.com/office/officeart/2005/8/layout/vList2"/>
    <dgm:cxn modelId="{6D6C1D49-65CB-49A2-947F-E116CA70ADB8}" type="presOf" srcId="{36ADBBDF-1382-480A-9F65-51CF567FCA28}" destId="{5122347C-7BBD-4C10-9A04-AAD86711A761}" srcOrd="0" destOrd="0" presId="urn:microsoft.com/office/officeart/2005/8/layout/vList2"/>
    <dgm:cxn modelId="{E6E2F756-BF05-4921-BB97-F504E85C1927}" srcId="{FE2B5A07-B38C-47FB-9D4E-52FA9823AD25}" destId="{C5D3F7D9-7420-4C93-81C8-5515971D5B33}" srcOrd="4" destOrd="0" parTransId="{CA3BD4E0-C716-4E6B-BB8E-C4CAADA73A53}" sibTransId="{4D515591-E079-45E6-9F59-C76A69888E5D}"/>
    <dgm:cxn modelId="{29DDD9A0-A76C-46AB-9BB4-A5B1C91CD470}" type="presOf" srcId="{60A033CA-BA3C-4D28-9CF7-6C97D4B862B1}" destId="{138618CE-2F56-4973-9EBB-CA37F006919D}" srcOrd="0" destOrd="0" presId="urn:microsoft.com/office/officeart/2005/8/layout/vList2"/>
    <dgm:cxn modelId="{00BD4AA3-8E5E-4884-B2B5-67C66FB45302}" type="presOf" srcId="{5687DA7C-BF9A-456C-A7EF-ED45493D45F7}" destId="{4F3F7C47-6611-4256-B3B0-304D04F93A92}" srcOrd="0" destOrd="0" presId="urn:microsoft.com/office/officeart/2005/8/layout/vList2"/>
    <dgm:cxn modelId="{20FC95C9-B373-4C63-8E18-8883A6AA19A2}" srcId="{FE2B5A07-B38C-47FB-9D4E-52FA9823AD25}" destId="{60A033CA-BA3C-4D28-9CF7-6C97D4B862B1}" srcOrd="3" destOrd="0" parTransId="{979107DA-BBAB-4762-85AD-583C794B8004}" sibTransId="{E5CFC4EB-ECDC-48B6-BB5B-D698DDBE7817}"/>
    <dgm:cxn modelId="{ECE6C7D4-29E5-4A82-A2C2-4C94014D7780}" type="presOf" srcId="{C5D3F7D9-7420-4C93-81C8-5515971D5B33}" destId="{594DE2DB-0C2D-4AEC-8C4B-03DB65357D64}" srcOrd="0" destOrd="0" presId="urn:microsoft.com/office/officeart/2005/8/layout/vList2"/>
    <dgm:cxn modelId="{F5DB27DB-A982-455B-9D59-1C1401DE4DA8}" srcId="{FE2B5A07-B38C-47FB-9D4E-52FA9823AD25}" destId="{36ADBBDF-1382-480A-9F65-51CF567FCA28}" srcOrd="1" destOrd="0" parTransId="{067AA371-311C-48E2-8952-A397E6EFD659}" sibTransId="{6272CADD-2BC3-4AF9-9345-5AC909E36617}"/>
    <dgm:cxn modelId="{D7F7A0E4-7857-433C-9E31-38C848FD9886}" type="presOf" srcId="{FE2B5A07-B38C-47FB-9D4E-52FA9823AD25}" destId="{F6801C7B-DFBF-4CBF-B7B6-A0D36906F1CD}" srcOrd="0" destOrd="0" presId="urn:microsoft.com/office/officeart/2005/8/layout/vList2"/>
    <dgm:cxn modelId="{08E3C4EE-9C05-49EB-9CF5-09FA98B0E577}" srcId="{FE2B5A07-B38C-47FB-9D4E-52FA9823AD25}" destId="{3693D265-B211-4528-90E3-D287ECE47932}" srcOrd="2" destOrd="0" parTransId="{32DF8306-6A30-402C-B7E2-A0AB58AB2293}" sibTransId="{74737AF7-E7E1-4B63-878E-2B3DBB63E490}"/>
    <dgm:cxn modelId="{C444D8FE-07BF-4665-82EC-60830E08266B}" srcId="{FE2B5A07-B38C-47FB-9D4E-52FA9823AD25}" destId="{5687DA7C-BF9A-456C-A7EF-ED45493D45F7}" srcOrd="0" destOrd="0" parTransId="{E1082D96-0689-42EB-9A3F-43711D1C33CE}" sibTransId="{82E6FFB5-9125-4299-B210-3A8601E2C87E}"/>
    <dgm:cxn modelId="{0277D9F1-B6FB-4089-AF87-7F8E644C73DA}" type="presParOf" srcId="{F6801C7B-DFBF-4CBF-B7B6-A0D36906F1CD}" destId="{4F3F7C47-6611-4256-B3B0-304D04F93A92}" srcOrd="0" destOrd="0" presId="urn:microsoft.com/office/officeart/2005/8/layout/vList2"/>
    <dgm:cxn modelId="{5FB10F65-99A7-4878-AAE2-71C1917D18AA}" type="presParOf" srcId="{F6801C7B-DFBF-4CBF-B7B6-A0D36906F1CD}" destId="{4A14B365-CD3B-46AD-BF74-4215198510E6}" srcOrd="1" destOrd="0" presId="urn:microsoft.com/office/officeart/2005/8/layout/vList2"/>
    <dgm:cxn modelId="{7EE279BF-631D-4968-8328-D25658084884}" type="presParOf" srcId="{F6801C7B-DFBF-4CBF-B7B6-A0D36906F1CD}" destId="{5122347C-7BBD-4C10-9A04-AAD86711A761}" srcOrd="2" destOrd="0" presId="urn:microsoft.com/office/officeart/2005/8/layout/vList2"/>
    <dgm:cxn modelId="{49BD8A21-2254-46B6-BCC3-A1A44FB54B25}" type="presParOf" srcId="{F6801C7B-DFBF-4CBF-B7B6-A0D36906F1CD}" destId="{AA4EF122-9AEE-44B0-BF17-C1530C0788F8}" srcOrd="3" destOrd="0" presId="urn:microsoft.com/office/officeart/2005/8/layout/vList2"/>
    <dgm:cxn modelId="{209AA297-9BED-4467-A406-65E673648204}" type="presParOf" srcId="{F6801C7B-DFBF-4CBF-B7B6-A0D36906F1CD}" destId="{5CB09D07-7936-4D84-861C-27CED4E2AC2B}" srcOrd="4" destOrd="0" presId="urn:microsoft.com/office/officeart/2005/8/layout/vList2"/>
    <dgm:cxn modelId="{2B46FD71-670A-4241-8BE1-90228A58BD48}" type="presParOf" srcId="{F6801C7B-DFBF-4CBF-B7B6-A0D36906F1CD}" destId="{91C3C7F0-7A49-449D-8D56-E3F6ABE0B876}" srcOrd="5" destOrd="0" presId="urn:microsoft.com/office/officeart/2005/8/layout/vList2"/>
    <dgm:cxn modelId="{EE0D581B-325A-42BD-8E3A-AC583EDDE4F6}" type="presParOf" srcId="{F6801C7B-DFBF-4CBF-B7B6-A0D36906F1CD}" destId="{138618CE-2F56-4973-9EBB-CA37F006919D}" srcOrd="6" destOrd="0" presId="urn:microsoft.com/office/officeart/2005/8/layout/vList2"/>
    <dgm:cxn modelId="{AF27CE32-60DE-4102-8E6F-3C90CC7BF391}" type="presParOf" srcId="{F6801C7B-DFBF-4CBF-B7B6-A0D36906F1CD}" destId="{67C7A73F-1437-4FB1-A56F-086B584D7E4C}" srcOrd="7" destOrd="0" presId="urn:microsoft.com/office/officeart/2005/8/layout/vList2"/>
    <dgm:cxn modelId="{2A78A242-4ADC-44D1-84E9-487CC13A319F}" type="presParOf" srcId="{F6801C7B-DFBF-4CBF-B7B6-A0D36906F1CD}" destId="{594DE2DB-0C2D-4AEC-8C4B-03DB65357D6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DD52C8-E53C-44F1-819B-6A9F094B5CF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30D62CF-D1DD-41DB-9458-91AC48DB0D79}">
      <dgm:prSet/>
      <dgm:spPr/>
      <dgm:t>
        <a:bodyPr/>
        <a:lstStyle/>
        <a:p>
          <a:r>
            <a:rPr lang="en-US"/>
            <a:t>Article 11 TFEU: “Environmental protection requirements must be integrated into the definition and implementation of the Union’s policies and activities, in particular with a view to promoting sustainable development”</a:t>
          </a:r>
        </a:p>
      </dgm:t>
    </dgm:pt>
    <dgm:pt modelId="{3536E94F-07FE-4F5F-A9EB-A10325D04131}" type="parTrans" cxnId="{B016507D-BA30-41B4-87C6-A56FC9551970}">
      <dgm:prSet/>
      <dgm:spPr/>
      <dgm:t>
        <a:bodyPr/>
        <a:lstStyle/>
        <a:p>
          <a:endParaRPr lang="en-US"/>
        </a:p>
      </dgm:t>
    </dgm:pt>
    <dgm:pt modelId="{70B20773-48BD-45B2-9109-3961566688A2}" type="sibTrans" cxnId="{B016507D-BA30-41B4-87C6-A56FC9551970}">
      <dgm:prSet phldrT="01"/>
      <dgm:spPr/>
      <dgm:t>
        <a:bodyPr/>
        <a:lstStyle/>
        <a:p>
          <a:endParaRPr lang="en-US"/>
        </a:p>
      </dgm:t>
    </dgm:pt>
    <dgm:pt modelId="{15882D7F-04A0-4312-A985-0BA1EC8E1D0E}">
      <dgm:prSet/>
      <dgm:spPr/>
      <dgm:t>
        <a:bodyPr/>
        <a:lstStyle/>
        <a:p>
          <a:r>
            <a:rPr lang="en-US"/>
            <a:t>Charter of fundamental rights, Preamble: The Union “seeks to promote balanced and sustainable development”</a:t>
          </a:r>
        </a:p>
      </dgm:t>
    </dgm:pt>
    <dgm:pt modelId="{B3CF364D-C751-45D5-A08E-BBE9C59CD009}" type="parTrans" cxnId="{ED0F684B-07C5-4898-88A5-93244F085516}">
      <dgm:prSet/>
      <dgm:spPr/>
      <dgm:t>
        <a:bodyPr/>
        <a:lstStyle/>
        <a:p>
          <a:endParaRPr lang="en-US"/>
        </a:p>
      </dgm:t>
    </dgm:pt>
    <dgm:pt modelId="{B2C876F4-98FB-4CF4-8A99-C894CCE8C320}" type="sibTrans" cxnId="{ED0F684B-07C5-4898-88A5-93244F085516}">
      <dgm:prSet phldrT="02"/>
      <dgm:spPr/>
      <dgm:t>
        <a:bodyPr/>
        <a:lstStyle/>
        <a:p>
          <a:endParaRPr lang="en-US"/>
        </a:p>
      </dgm:t>
    </dgm:pt>
    <dgm:pt modelId="{16851E9F-072B-43F5-8509-EC2353F12CC4}">
      <dgm:prSet/>
      <dgm:spPr/>
      <dgm:t>
        <a:bodyPr/>
        <a:lstStyle/>
        <a:p>
          <a:r>
            <a:rPr lang="en-US"/>
            <a:t>Article 37: “A high level of environmental protection and the improvement of the quality of the environment must be integrated into the policies of the Union and ensured in accordance with the principle of sustainable development”</a:t>
          </a:r>
        </a:p>
      </dgm:t>
    </dgm:pt>
    <dgm:pt modelId="{68A6FE6C-FADE-464A-BEE1-CD21CA998302}" type="parTrans" cxnId="{C9048CB8-0D18-42FB-B645-EECA22A1B0F9}">
      <dgm:prSet/>
      <dgm:spPr/>
      <dgm:t>
        <a:bodyPr/>
        <a:lstStyle/>
        <a:p>
          <a:endParaRPr lang="en-US"/>
        </a:p>
      </dgm:t>
    </dgm:pt>
    <dgm:pt modelId="{E05FEB70-57E8-4B12-A716-8ED6CABAB87D}" type="sibTrans" cxnId="{C9048CB8-0D18-42FB-B645-EECA22A1B0F9}">
      <dgm:prSet phldrT="03"/>
      <dgm:spPr/>
      <dgm:t>
        <a:bodyPr/>
        <a:lstStyle/>
        <a:p>
          <a:endParaRPr lang="en-US"/>
        </a:p>
      </dgm:t>
    </dgm:pt>
    <dgm:pt modelId="{29F57B24-083C-4EF5-AFD1-AA34B5D02745}" type="pres">
      <dgm:prSet presAssocID="{CBDD52C8-E53C-44F1-819B-6A9F094B5CF2}" presName="linear" presStyleCnt="0">
        <dgm:presLayoutVars>
          <dgm:animLvl val="lvl"/>
          <dgm:resizeHandles val="exact"/>
        </dgm:presLayoutVars>
      </dgm:prSet>
      <dgm:spPr/>
    </dgm:pt>
    <dgm:pt modelId="{A205BD32-1AB4-418D-BE3D-F57F5169DE0D}" type="pres">
      <dgm:prSet presAssocID="{730D62CF-D1DD-41DB-9458-91AC48DB0D79}" presName="parentText" presStyleLbl="node1" presStyleIdx="0" presStyleCnt="3">
        <dgm:presLayoutVars>
          <dgm:chMax val="0"/>
          <dgm:bulletEnabled val="1"/>
        </dgm:presLayoutVars>
      </dgm:prSet>
      <dgm:spPr/>
    </dgm:pt>
    <dgm:pt modelId="{5EB4CC19-0C45-409E-B5F2-1AC0214DD842}" type="pres">
      <dgm:prSet presAssocID="{70B20773-48BD-45B2-9109-3961566688A2}" presName="spacer" presStyleCnt="0"/>
      <dgm:spPr/>
    </dgm:pt>
    <dgm:pt modelId="{D957176B-5065-4584-BEB1-AB8453677CAE}" type="pres">
      <dgm:prSet presAssocID="{15882D7F-04A0-4312-A985-0BA1EC8E1D0E}" presName="parentText" presStyleLbl="node1" presStyleIdx="1" presStyleCnt="3">
        <dgm:presLayoutVars>
          <dgm:chMax val="0"/>
          <dgm:bulletEnabled val="1"/>
        </dgm:presLayoutVars>
      </dgm:prSet>
      <dgm:spPr/>
    </dgm:pt>
    <dgm:pt modelId="{9B7F6AD6-02C0-42C4-8D3E-8DCB71B8A258}" type="pres">
      <dgm:prSet presAssocID="{B2C876F4-98FB-4CF4-8A99-C894CCE8C320}" presName="spacer" presStyleCnt="0"/>
      <dgm:spPr/>
    </dgm:pt>
    <dgm:pt modelId="{2AAC0361-EF35-41ED-B44C-10757899D9B6}" type="pres">
      <dgm:prSet presAssocID="{16851E9F-072B-43F5-8509-EC2353F12CC4}" presName="parentText" presStyleLbl="node1" presStyleIdx="2" presStyleCnt="3">
        <dgm:presLayoutVars>
          <dgm:chMax val="0"/>
          <dgm:bulletEnabled val="1"/>
        </dgm:presLayoutVars>
      </dgm:prSet>
      <dgm:spPr/>
    </dgm:pt>
  </dgm:ptLst>
  <dgm:cxnLst>
    <dgm:cxn modelId="{3DC8BE3C-3A9F-4FB5-BBC7-A468AF51F898}" type="presOf" srcId="{CBDD52C8-E53C-44F1-819B-6A9F094B5CF2}" destId="{29F57B24-083C-4EF5-AFD1-AA34B5D02745}" srcOrd="0" destOrd="0" presId="urn:microsoft.com/office/officeart/2005/8/layout/vList2"/>
    <dgm:cxn modelId="{56635666-5E50-470D-8C19-AFDBA4B56B82}" type="presOf" srcId="{15882D7F-04A0-4312-A985-0BA1EC8E1D0E}" destId="{D957176B-5065-4584-BEB1-AB8453677CAE}" srcOrd="0" destOrd="0" presId="urn:microsoft.com/office/officeart/2005/8/layout/vList2"/>
    <dgm:cxn modelId="{ED0F684B-07C5-4898-88A5-93244F085516}" srcId="{CBDD52C8-E53C-44F1-819B-6A9F094B5CF2}" destId="{15882D7F-04A0-4312-A985-0BA1EC8E1D0E}" srcOrd="1" destOrd="0" parTransId="{B3CF364D-C751-45D5-A08E-BBE9C59CD009}" sibTransId="{B2C876F4-98FB-4CF4-8A99-C894CCE8C320}"/>
    <dgm:cxn modelId="{0D722B51-AFD8-4C42-810E-D2AE8B2866E7}" type="presOf" srcId="{730D62CF-D1DD-41DB-9458-91AC48DB0D79}" destId="{A205BD32-1AB4-418D-BE3D-F57F5169DE0D}" srcOrd="0" destOrd="0" presId="urn:microsoft.com/office/officeart/2005/8/layout/vList2"/>
    <dgm:cxn modelId="{B016507D-BA30-41B4-87C6-A56FC9551970}" srcId="{CBDD52C8-E53C-44F1-819B-6A9F094B5CF2}" destId="{730D62CF-D1DD-41DB-9458-91AC48DB0D79}" srcOrd="0" destOrd="0" parTransId="{3536E94F-07FE-4F5F-A9EB-A10325D04131}" sibTransId="{70B20773-48BD-45B2-9109-3961566688A2}"/>
    <dgm:cxn modelId="{C9048CB8-0D18-42FB-B645-EECA22A1B0F9}" srcId="{CBDD52C8-E53C-44F1-819B-6A9F094B5CF2}" destId="{16851E9F-072B-43F5-8509-EC2353F12CC4}" srcOrd="2" destOrd="0" parTransId="{68A6FE6C-FADE-464A-BEE1-CD21CA998302}" sibTransId="{E05FEB70-57E8-4B12-A716-8ED6CABAB87D}"/>
    <dgm:cxn modelId="{5477ADF4-A55E-4EFD-93E8-4F66963C9D95}" type="presOf" srcId="{16851E9F-072B-43F5-8509-EC2353F12CC4}" destId="{2AAC0361-EF35-41ED-B44C-10757899D9B6}" srcOrd="0" destOrd="0" presId="urn:microsoft.com/office/officeart/2005/8/layout/vList2"/>
    <dgm:cxn modelId="{AA69209E-7048-48F0-B7FA-81A075D576F0}" type="presParOf" srcId="{29F57B24-083C-4EF5-AFD1-AA34B5D02745}" destId="{A205BD32-1AB4-418D-BE3D-F57F5169DE0D}" srcOrd="0" destOrd="0" presId="urn:microsoft.com/office/officeart/2005/8/layout/vList2"/>
    <dgm:cxn modelId="{63953034-5490-444A-B4E5-B5F7CF069FE9}" type="presParOf" srcId="{29F57B24-083C-4EF5-AFD1-AA34B5D02745}" destId="{5EB4CC19-0C45-409E-B5F2-1AC0214DD842}" srcOrd="1" destOrd="0" presId="urn:microsoft.com/office/officeart/2005/8/layout/vList2"/>
    <dgm:cxn modelId="{7B1E7A93-F627-4AB9-BF98-A2D4CE7B75E3}" type="presParOf" srcId="{29F57B24-083C-4EF5-AFD1-AA34B5D02745}" destId="{D957176B-5065-4584-BEB1-AB8453677CAE}" srcOrd="2" destOrd="0" presId="urn:microsoft.com/office/officeart/2005/8/layout/vList2"/>
    <dgm:cxn modelId="{25A154EF-037E-4B01-AA60-876C933BE5B9}" type="presParOf" srcId="{29F57B24-083C-4EF5-AFD1-AA34B5D02745}" destId="{9B7F6AD6-02C0-42C4-8D3E-8DCB71B8A258}" srcOrd="3" destOrd="0" presId="urn:microsoft.com/office/officeart/2005/8/layout/vList2"/>
    <dgm:cxn modelId="{96476959-9F38-47CF-88BA-890ABD1BF1C1}" type="presParOf" srcId="{29F57B24-083C-4EF5-AFD1-AA34B5D02745}" destId="{2AAC0361-EF35-41ED-B44C-10757899D9B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599CB9D-D852-4A87-8B7A-A72746414D7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CF5A48F-7BE4-4339-AC18-DE12861DC44D}">
      <dgm:prSet/>
      <dgm:spPr/>
      <dgm:t>
        <a:bodyPr/>
        <a:lstStyle/>
        <a:p>
          <a:r>
            <a:rPr lang="it-IT"/>
            <a:t>Acts with commercial objective, which also include incentives for sustainable development. Example, GSP</a:t>
          </a:r>
          <a:endParaRPr lang="en-US"/>
        </a:p>
      </dgm:t>
    </dgm:pt>
    <dgm:pt modelId="{F7B85FA3-52FD-4773-A278-E212EC098772}" type="parTrans" cxnId="{D3D6728D-A0A6-426F-86BD-5E256D7F5073}">
      <dgm:prSet/>
      <dgm:spPr/>
      <dgm:t>
        <a:bodyPr/>
        <a:lstStyle/>
        <a:p>
          <a:endParaRPr lang="en-US"/>
        </a:p>
      </dgm:t>
    </dgm:pt>
    <dgm:pt modelId="{A77925AC-D822-43EE-8A98-487B1573CF6A}" type="sibTrans" cxnId="{D3D6728D-A0A6-426F-86BD-5E256D7F5073}">
      <dgm:prSet/>
      <dgm:spPr/>
      <dgm:t>
        <a:bodyPr/>
        <a:lstStyle/>
        <a:p>
          <a:endParaRPr lang="en-US"/>
        </a:p>
      </dgm:t>
    </dgm:pt>
    <dgm:pt modelId="{68D82D01-854B-4C18-8AA3-418706856162}">
      <dgm:prSet/>
      <dgm:spPr/>
      <dgm:t>
        <a:bodyPr/>
        <a:lstStyle/>
        <a:p>
          <a:r>
            <a:rPr lang="it-IT" dirty="0"/>
            <a:t>Acts </a:t>
          </a:r>
          <a:r>
            <a:rPr lang="it-IT" dirty="0" err="1"/>
            <a:t>that</a:t>
          </a:r>
          <a:r>
            <a:rPr lang="it-IT" dirty="0"/>
            <a:t> </a:t>
          </a:r>
          <a:r>
            <a:rPr lang="it-IT" dirty="0" err="1"/>
            <a:t>address</a:t>
          </a:r>
          <a:r>
            <a:rPr lang="it-IT" dirty="0"/>
            <a:t> trade </a:t>
          </a:r>
          <a:r>
            <a:rPr lang="it-IT" dirty="0" err="1"/>
            <a:t>is</a:t>
          </a:r>
          <a:r>
            <a:rPr lang="it-IT" dirty="0"/>
            <a:t> </a:t>
          </a:r>
          <a:r>
            <a:rPr lang="it-IT" dirty="0" err="1"/>
            <a:t>particularly</a:t>
          </a:r>
          <a:r>
            <a:rPr lang="it-IT" dirty="0"/>
            <a:t> sensitive </a:t>
          </a:r>
          <a:r>
            <a:rPr lang="it-IT" dirty="0" err="1"/>
            <a:t>goods</a:t>
          </a:r>
          <a:r>
            <a:rPr lang="it-IT" dirty="0"/>
            <a:t>, </a:t>
          </a:r>
          <a:r>
            <a:rPr lang="it-IT" dirty="0" err="1"/>
            <a:t>either</a:t>
          </a:r>
          <a:r>
            <a:rPr lang="it-IT" dirty="0"/>
            <a:t> for the </a:t>
          </a:r>
          <a:r>
            <a:rPr lang="it-IT" dirty="0" err="1"/>
            <a:t>protection</a:t>
          </a:r>
          <a:r>
            <a:rPr lang="it-IT" dirty="0"/>
            <a:t> of human </a:t>
          </a:r>
          <a:r>
            <a:rPr lang="it-IT" dirty="0" err="1"/>
            <a:t>rights</a:t>
          </a:r>
          <a:r>
            <a:rPr lang="it-IT" dirty="0"/>
            <a:t> (Death penalty and torture, </a:t>
          </a:r>
          <a:r>
            <a:rPr lang="it-IT" dirty="0" err="1"/>
            <a:t>conflict</a:t>
          </a:r>
          <a:r>
            <a:rPr lang="it-IT" dirty="0"/>
            <a:t> </a:t>
          </a:r>
          <a:r>
            <a:rPr lang="it-IT" dirty="0" err="1"/>
            <a:t>diamonds</a:t>
          </a:r>
          <a:r>
            <a:rPr lang="it-IT" dirty="0"/>
            <a:t> and </a:t>
          </a:r>
          <a:r>
            <a:rPr lang="it-IT" dirty="0" err="1"/>
            <a:t>minerals</a:t>
          </a:r>
          <a:r>
            <a:rPr lang="it-IT" dirty="0"/>
            <a:t>) or of the </a:t>
          </a:r>
          <a:r>
            <a:rPr lang="it-IT" dirty="0" err="1"/>
            <a:t>environment</a:t>
          </a:r>
          <a:r>
            <a:rPr lang="it-IT" dirty="0"/>
            <a:t> (</a:t>
          </a:r>
          <a:r>
            <a:rPr lang="it-IT" dirty="0" err="1"/>
            <a:t>seals</a:t>
          </a:r>
          <a:r>
            <a:rPr lang="it-IT" dirty="0"/>
            <a:t>, </a:t>
          </a:r>
          <a:r>
            <a:rPr lang="it-IT" dirty="0" err="1"/>
            <a:t>timber</a:t>
          </a:r>
          <a:r>
            <a:rPr lang="it-IT" dirty="0"/>
            <a:t>, </a:t>
          </a:r>
          <a:r>
            <a:rPr lang="it-IT" dirty="0" err="1"/>
            <a:t>fishery</a:t>
          </a:r>
          <a:r>
            <a:rPr lang="it-IT" dirty="0"/>
            <a:t> products, biofuels)</a:t>
          </a:r>
          <a:endParaRPr lang="en-US" dirty="0"/>
        </a:p>
      </dgm:t>
    </dgm:pt>
    <dgm:pt modelId="{ACBB3185-BD06-49F0-9928-65F2A2077274}" type="parTrans" cxnId="{10A1C20C-3537-4060-8608-B952B8942080}">
      <dgm:prSet/>
      <dgm:spPr/>
      <dgm:t>
        <a:bodyPr/>
        <a:lstStyle/>
        <a:p>
          <a:endParaRPr lang="en-US"/>
        </a:p>
      </dgm:t>
    </dgm:pt>
    <dgm:pt modelId="{D15BA57E-8464-41F3-99F1-85165110FF71}" type="sibTrans" cxnId="{10A1C20C-3537-4060-8608-B952B8942080}">
      <dgm:prSet/>
      <dgm:spPr/>
      <dgm:t>
        <a:bodyPr/>
        <a:lstStyle/>
        <a:p>
          <a:endParaRPr lang="en-US"/>
        </a:p>
      </dgm:t>
    </dgm:pt>
    <dgm:pt modelId="{8B351B5C-D229-40F6-BDCC-A7CCC04B946B}" type="pres">
      <dgm:prSet presAssocID="{5599CB9D-D852-4A87-8B7A-A72746414D70}" presName="linear" presStyleCnt="0">
        <dgm:presLayoutVars>
          <dgm:animLvl val="lvl"/>
          <dgm:resizeHandles val="exact"/>
        </dgm:presLayoutVars>
      </dgm:prSet>
      <dgm:spPr/>
    </dgm:pt>
    <dgm:pt modelId="{C51D514D-EC79-45F0-9609-B21967C9DF5B}" type="pres">
      <dgm:prSet presAssocID="{CCF5A48F-7BE4-4339-AC18-DE12861DC44D}" presName="parentText" presStyleLbl="node1" presStyleIdx="0" presStyleCnt="2">
        <dgm:presLayoutVars>
          <dgm:chMax val="0"/>
          <dgm:bulletEnabled val="1"/>
        </dgm:presLayoutVars>
      </dgm:prSet>
      <dgm:spPr/>
    </dgm:pt>
    <dgm:pt modelId="{39F5BE5D-BDE1-4094-86C2-A6B55F754087}" type="pres">
      <dgm:prSet presAssocID="{A77925AC-D822-43EE-8A98-487B1573CF6A}" presName="spacer" presStyleCnt="0"/>
      <dgm:spPr/>
    </dgm:pt>
    <dgm:pt modelId="{47504A38-AE53-49FE-A781-CEF55AFAF390}" type="pres">
      <dgm:prSet presAssocID="{68D82D01-854B-4C18-8AA3-418706856162}" presName="parentText" presStyleLbl="node1" presStyleIdx="1" presStyleCnt="2">
        <dgm:presLayoutVars>
          <dgm:chMax val="0"/>
          <dgm:bulletEnabled val="1"/>
        </dgm:presLayoutVars>
      </dgm:prSet>
      <dgm:spPr/>
    </dgm:pt>
  </dgm:ptLst>
  <dgm:cxnLst>
    <dgm:cxn modelId="{10A1C20C-3537-4060-8608-B952B8942080}" srcId="{5599CB9D-D852-4A87-8B7A-A72746414D70}" destId="{68D82D01-854B-4C18-8AA3-418706856162}" srcOrd="1" destOrd="0" parTransId="{ACBB3185-BD06-49F0-9928-65F2A2077274}" sibTransId="{D15BA57E-8464-41F3-99F1-85165110FF71}"/>
    <dgm:cxn modelId="{21CBED15-DCB2-40ED-8CED-0AB09B67DD33}" type="presOf" srcId="{68D82D01-854B-4C18-8AA3-418706856162}" destId="{47504A38-AE53-49FE-A781-CEF55AFAF390}" srcOrd="0" destOrd="0" presId="urn:microsoft.com/office/officeart/2005/8/layout/vList2"/>
    <dgm:cxn modelId="{E29D8153-AE22-4131-91C3-DA1B7D0E45E2}" type="presOf" srcId="{CCF5A48F-7BE4-4339-AC18-DE12861DC44D}" destId="{C51D514D-EC79-45F0-9609-B21967C9DF5B}" srcOrd="0" destOrd="0" presId="urn:microsoft.com/office/officeart/2005/8/layout/vList2"/>
    <dgm:cxn modelId="{D3D6728D-A0A6-426F-86BD-5E256D7F5073}" srcId="{5599CB9D-D852-4A87-8B7A-A72746414D70}" destId="{CCF5A48F-7BE4-4339-AC18-DE12861DC44D}" srcOrd="0" destOrd="0" parTransId="{F7B85FA3-52FD-4773-A278-E212EC098772}" sibTransId="{A77925AC-D822-43EE-8A98-487B1573CF6A}"/>
    <dgm:cxn modelId="{573041FC-8AFC-4E32-A4D8-137E698BCA59}" type="presOf" srcId="{5599CB9D-D852-4A87-8B7A-A72746414D70}" destId="{8B351B5C-D229-40F6-BDCC-A7CCC04B946B}" srcOrd="0" destOrd="0" presId="urn:microsoft.com/office/officeart/2005/8/layout/vList2"/>
    <dgm:cxn modelId="{BF7A4DCB-519A-4560-B160-A63122AD1648}" type="presParOf" srcId="{8B351B5C-D229-40F6-BDCC-A7CCC04B946B}" destId="{C51D514D-EC79-45F0-9609-B21967C9DF5B}" srcOrd="0" destOrd="0" presId="urn:microsoft.com/office/officeart/2005/8/layout/vList2"/>
    <dgm:cxn modelId="{D92085BD-1F08-4B32-A63E-99759CE69966}" type="presParOf" srcId="{8B351B5C-D229-40F6-BDCC-A7CCC04B946B}" destId="{39F5BE5D-BDE1-4094-86C2-A6B55F754087}" srcOrd="1" destOrd="0" presId="urn:microsoft.com/office/officeart/2005/8/layout/vList2"/>
    <dgm:cxn modelId="{1082D521-B54C-4623-9E5C-F681C2E99531}" type="presParOf" srcId="{8B351B5C-D229-40F6-BDCC-A7CCC04B946B}" destId="{47504A38-AE53-49FE-A781-CEF55AFAF39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4613F9-A4C1-4E04-B016-6011C034B922}"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61F2CA45-1A5F-40D0-AC2C-0185BB489BAE}">
      <dgm:prSet/>
      <dgm:spPr/>
      <dgm:t>
        <a:bodyPr/>
        <a:lstStyle/>
        <a:p>
          <a:r>
            <a:rPr lang="it-IT"/>
            <a:t>Article 191, 1 TFEU. The fight against climate change is one of the objectives of the EU environmental policy</a:t>
          </a:r>
          <a:endParaRPr lang="en-US"/>
        </a:p>
      </dgm:t>
    </dgm:pt>
    <dgm:pt modelId="{57AB09B5-A80D-43ED-AA54-81DC112C972F}" type="parTrans" cxnId="{E0E96570-ADB2-4013-BA37-762961245884}">
      <dgm:prSet/>
      <dgm:spPr/>
      <dgm:t>
        <a:bodyPr/>
        <a:lstStyle/>
        <a:p>
          <a:endParaRPr lang="en-US"/>
        </a:p>
      </dgm:t>
    </dgm:pt>
    <dgm:pt modelId="{E31A9376-7741-4851-A51F-D1681DE0ED88}" type="sibTrans" cxnId="{E0E96570-ADB2-4013-BA37-762961245884}">
      <dgm:prSet/>
      <dgm:spPr/>
      <dgm:t>
        <a:bodyPr/>
        <a:lstStyle/>
        <a:p>
          <a:endParaRPr lang="en-US"/>
        </a:p>
      </dgm:t>
    </dgm:pt>
    <dgm:pt modelId="{B434D6E6-BFAC-455E-BD1C-5EAA00478C32}">
      <dgm:prSet/>
      <dgm:spPr/>
      <dgm:t>
        <a:bodyPr/>
        <a:lstStyle/>
        <a:p>
          <a:r>
            <a:rPr lang="it-IT"/>
            <a:t>Article 194 TFEU: the EU energy policy aims to promote energy efficiency and energy saving and the development of new and renewable forms of energy.</a:t>
          </a:r>
          <a:endParaRPr lang="en-US"/>
        </a:p>
      </dgm:t>
    </dgm:pt>
    <dgm:pt modelId="{939788F9-8DAC-482E-9239-E94516381DCB}" type="parTrans" cxnId="{958530B1-339D-481E-8D2E-A41FC9D56097}">
      <dgm:prSet/>
      <dgm:spPr/>
      <dgm:t>
        <a:bodyPr/>
        <a:lstStyle/>
        <a:p>
          <a:endParaRPr lang="en-US"/>
        </a:p>
      </dgm:t>
    </dgm:pt>
    <dgm:pt modelId="{5C010FF3-8C1E-42C4-B0C2-F518494471DA}" type="sibTrans" cxnId="{958530B1-339D-481E-8D2E-A41FC9D56097}">
      <dgm:prSet/>
      <dgm:spPr/>
      <dgm:t>
        <a:bodyPr/>
        <a:lstStyle/>
        <a:p>
          <a:endParaRPr lang="en-US"/>
        </a:p>
      </dgm:t>
    </dgm:pt>
    <dgm:pt modelId="{6736E5E9-942D-4655-A39A-1098E758AE13}">
      <dgm:prSet/>
      <dgm:spPr/>
      <dgm:t>
        <a:bodyPr/>
        <a:lstStyle/>
        <a:p>
          <a:r>
            <a:rPr lang="it-IT"/>
            <a:t>2009: climate change package (a number of directives aimed at promoting renewable energy sources and reducing the greenhouse gas emissions).</a:t>
          </a:r>
          <a:endParaRPr lang="en-US"/>
        </a:p>
      </dgm:t>
    </dgm:pt>
    <dgm:pt modelId="{477B7EE9-A9DB-4948-9454-3A628D02E3FD}" type="parTrans" cxnId="{B4750068-F9BE-4E16-B399-21CC499EC792}">
      <dgm:prSet/>
      <dgm:spPr/>
      <dgm:t>
        <a:bodyPr/>
        <a:lstStyle/>
        <a:p>
          <a:endParaRPr lang="en-US"/>
        </a:p>
      </dgm:t>
    </dgm:pt>
    <dgm:pt modelId="{EFC760B7-C4AB-497A-B503-F38849EBC8A7}" type="sibTrans" cxnId="{B4750068-F9BE-4E16-B399-21CC499EC792}">
      <dgm:prSet/>
      <dgm:spPr/>
      <dgm:t>
        <a:bodyPr/>
        <a:lstStyle/>
        <a:p>
          <a:endParaRPr lang="en-US"/>
        </a:p>
      </dgm:t>
    </dgm:pt>
    <dgm:pt modelId="{AFA96208-C968-4198-8816-A3CC362E330C}" type="pres">
      <dgm:prSet presAssocID="{264613F9-A4C1-4E04-B016-6011C034B922}" presName="hierChild1" presStyleCnt="0">
        <dgm:presLayoutVars>
          <dgm:chPref val="1"/>
          <dgm:dir/>
          <dgm:animOne val="branch"/>
          <dgm:animLvl val="lvl"/>
          <dgm:resizeHandles/>
        </dgm:presLayoutVars>
      </dgm:prSet>
      <dgm:spPr/>
    </dgm:pt>
    <dgm:pt modelId="{11995AAC-8574-49B0-8270-E92CB0A91B81}" type="pres">
      <dgm:prSet presAssocID="{61F2CA45-1A5F-40D0-AC2C-0185BB489BAE}" presName="hierRoot1" presStyleCnt="0"/>
      <dgm:spPr/>
    </dgm:pt>
    <dgm:pt modelId="{9F62095C-046E-45CA-90C7-D02D0D48181F}" type="pres">
      <dgm:prSet presAssocID="{61F2CA45-1A5F-40D0-AC2C-0185BB489BAE}" presName="composite" presStyleCnt="0"/>
      <dgm:spPr/>
    </dgm:pt>
    <dgm:pt modelId="{0011B60F-D516-40F6-B489-7ED4711BDAD5}" type="pres">
      <dgm:prSet presAssocID="{61F2CA45-1A5F-40D0-AC2C-0185BB489BAE}" presName="background" presStyleLbl="node0" presStyleIdx="0" presStyleCnt="3"/>
      <dgm:spPr/>
    </dgm:pt>
    <dgm:pt modelId="{3B9309A2-5017-4FFE-9060-4888299BA03F}" type="pres">
      <dgm:prSet presAssocID="{61F2CA45-1A5F-40D0-AC2C-0185BB489BAE}" presName="text" presStyleLbl="fgAcc0" presStyleIdx="0" presStyleCnt="3">
        <dgm:presLayoutVars>
          <dgm:chPref val="3"/>
        </dgm:presLayoutVars>
      </dgm:prSet>
      <dgm:spPr/>
    </dgm:pt>
    <dgm:pt modelId="{75F91D88-B505-4382-AD5D-1DA310F90BC6}" type="pres">
      <dgm:prSet presAssocID="{61F2CA45-1A5F-40D0-AC2C-0185BB489BAE}" presName="hierChild2" presStyleCnt="0"/>
      <dgm:spPr/>
    </dgm:pt>
    <dgm:pt modelId="{F12E902C-FABA-4B4B-982A-5A5B2E834ACD}" type="pres">
      <dgm:prSet presAssocID="{B434D6E6-BFAC-455E-BD1C-5EAA00478C32}" presName="hierRoot1" presStyleCnt="0"/>
      <dgm:spPr/>
    </dgm:pt>
    <dgm:pt modelId="{9D207819-A212-48F1-97BE-112D285039B5}" type="pres">
      <dgm:prSet presAssocID="{B434D6E6-BFAC-455E-BD1C-5EAA00478C32}" presName="composite" presStyleCnt="0"/>
      <dgm:spPr/>
    </dgm:pt>
    <dgm:pt modelId="{C8831E37-B8B6-4C44-97A2-CC53088714C7}" type="pres">
      <dgm:prSet presAssocID="{B434D6E6-BFAC-455E-BD1C-5EAA00478C32}" presName="background" presStyleLbl="node0" presStyleIdx="1" presStyleCnt="3"/>
      <dgm:spPr/>
    </dgm:pt>
    <dgm:pt modelId="{C60614D5-1F58-411E-BB47-6AD5B8FD7F15}" type="pres">
      <dgm:prSet presAssocID="{B434D6E6-BFAC-455E-BD1C-5EAA00478C32}" presName="text" presStyleLbl="fgAcc0" presStyleIdx="1" presStyleCnt="3">
        <dgm:presLayoutVars>
          <dgm:chPref val="3"/>
        </dgm:presLayoutVars>
      </dgm:prSet>
      <dgm:spPr/>
    </dgm:pt>
    <dgm:pt modelId="{627D1DF0-0430-4004-8C1A-E84C6CC1EAE6}" type="pres">
      <dgm:prSet presAssocID="{B434D6E6-BFAC-455E-BD1C-5EAA00478C32}" presName="hierChild2" presStyleCnt="0"/>
      <dgm:spPr/>
    </dgm:pt>
    <dgm:pt modelId="{C167C467-4EAB-4881-84FC-72217EC1767C}" type="pres">
      <dgm:prSet presAssocID="{6736E5E9-942D-4655-A39A-1098E758AE13}" presName="hierRoot1" presStyleCnt="0"/>
      <dgm:spPr/>
    </dgm:pt>
    <dgm:pt modelId="{7FB4BF15-6F18-40B2-9810-9F04E6158D22}" type="pres">
      <dgm:prSet presAssocID="{6736E5E9-942D-4655-A39A-1098E758AE13}" presName="composite" presStyleCnt="0"/>
      <dgm:spPr/>
    </dgm:pt>
    <dgm:pt modelId="{5B920780-AF53-41B1-A070-153917C15E9B}" type="pres">
      <dgm:prSet presAssocID="{6736E5E9-942D-4655-A39A-1098E758AE13}" presName="background" presStyleLbl="node0" presStyleIdx="2" presStyleCnt="3"/>
      <dgm:spPr/>
    </dgm:pt>
    <dgm:pt modelId="{2BAA91B8-A031-4AA5-AECB-0A5A517FDA81}" type="pres">
      <dgm:prSet presAssocID="{6736E5E9-942D-4655-A39A-1098E758AE13}" presName="text" presStyleLbl="fgAcc0" presStyleIdx="2" presStyleCnt="3">
        <dgm:presLayoutVars>
          <dgm:chPref val="3"/>
        </dgm:presLayoutVars>
      </dgm:prSet>
      <dgm:spPr/>
    </dgm:pt>
    <dgm:pt modelId="{DD058098-880D-45DB-A630-5236E3762B45}" type="pres">
      <dgm:prSet presAssocID="{6736E5E9-942D-4655-A39A-1098E758AE13}" presName="hierChild2" presStyleCnt="0"/>
      <dgm:spPr/>
    </dgm:pt>
  </dgm:ptLst>
  <dgm:cxnLst>
    <dgm:cxn modelId="{B4750068-F9BE-4E16-B399-21CC499EC792}" srcId="{264613F9-A4C1-4E04-B016-6011C034B922}" destId="{6736E5E9-942D-4655-A39A-1098E758AE13}" srcOrd="2" destOrd="0" parTransId="{477B7EE9-A9DB-4948-9454-3A628D02E3FD}" sibTransId="{EFC760B7-C4AB-497A-B503-F38849EBC8A7}"/>
    <dgm:cxn modelId="{167B4C6E-C81A-4A32-9681-B9C76FC9EB7B}" type="presOf" srcId="{264613F9-A4C1-4E04-B016-6011C034B922}" destId="{AFA96208-C968-4198-8816-A3CC362E330C}" srcOrd="0" destOrd="0" presId="urn:microsoft.com/office/officeart/2005/8/layout/hierarchy1"/>
    <dgm:cxn modelId="{E0E96570-ADB2-4013-BA37-762961245884}" srcId="{264613F9-A4C1-4E04-B016-6011C034B922}" destId="{61F2CA45-1A5F-40D0-AC2C-0185BB489BAE}" srcOrd="0" destOrd="0" parTransId="{57AB09B5-A80D-43ED-AA54-81DC112C972F}" sibTransId="{E31A9376-7741-4851-A51F-D1681DE0ED88}"/>
    <dgm:cxn modelId="{958530B1-339D-481E-8D2E-A41FC9D56097}" srcId="{264613F9-A4C1-4E04-B016-6011C034B922}" destId="{B434D6E6-BFAC-455E-BD1C-5EAA00478C32}" srcOrd="1" destOrd="0" parTransId="{939788F9-8DAC-482E-9239-E94516381DCB}" sibTransId="{5C010FF3-8C1E-42C4-B0C2-F518494471DA}"/>
    <dgm:cxn modelId="{F4A35ED4-D74B-4A1E-9A4E-BF822B5E842E}" type="presOf" srcId="{B434D6E6-BFAC-455E-BD1C-5EAA00478C32}" destId="{C60614D5-1F58-411E-BB47-6AD5B8FD7F15}" srcOrd="0" destOrd="0" presId="urn:microsoft.com/office/officeart/2005/8/layout/hierarchy1"/>
    <dgm:cxn modelId="{796CCDDC-1189-4726-A15F-A9AC2587709B}" type="presOf" srcId="{61F2CA45-1A5F-40D0-AC2C-0185BB489BAE}" destId="{3B9309A2-5017-4FFE-9060-4888299BA03F}" srcOrd="0" destOrd="0" presId="urn:microsoft.com/office/officeart/2005/8/layout/hierarchy1"/>
    <dgm:cxn modelId="{FECAE8E1-D05E-475B-919C-DB5CEFAD2C8F}" type="presOf" srcId="{6736E5E9-942D-4655-A39A-1098E758AE13}" destId="{2BAA91B8-A031-4AA5-AECB-0A5A517FDA81}" srcOrd="0" destOrd="0" presId="urn:microsoft.com/office/officeart/2005/8/layout/hierarchy1"/>
    <dgm:cxn modelId="{0C3952AA-B338-4675-BC97-A6238588210F}" type="presParOf" srcId="{AFA96208-C968-4198-8816-A3CC362E330C}" destId="{11995AAC-8574-49B0-8270-E92CB0A91B81}" srcOrd="0" destOrd="0" presId="urn:microsoft.com/office/officeart/2005/8/layout/hierarchy1"/>
    <dgm:cxn modelId="{856F8B7B-8545-4AF4-A770-E16AA02A11E9}" type="presParOf" srcId="{11995AAC-8574-49B0-8270-E92CB0A91B81}" destId="{9F62095C-046E-45CA-90C7-D02D0D48181F}" srcOrd="0" destOrd="0" presId="urn:microsoft.com/office/officeart/2005/8/layout/hierarchy1"/>
    <dgm:cxn modelId="{4D57A4CF-C0E8-4E52-A0C5-F98EC7D33B28}" type="presParOf" srcId="{9F62095C-046E-45CA-90C7-D02D0D48181F}" destId="{0011B60F-D516-40F6-B489-7ED4711BDAD5}" srcOrd="0" destOrd="0" presId="urn:microsoft.com/office/officeart/2005/8/layout/hierarchy1"/>
    <dgm:cxn modelId="{4C10DC22-888C-4E51-9AA7-04112998FA84}" type="presParOf" srcId="{9F62095C-046E-45CA-90C7-D02D0D48181F}" destId="{3B9309A2-5017-4FFE-9060-4888299BA03F}" srcOrd="1" destOrd="0" presId="urn:microsoft.com/office/officeart/2005/8/layout/hierarchy1"/>
    <dgm:cxn modelId="{2E15FB6E-A101-4E8B-88A2-897E7139B9AA}" type="presParOf" srcId="{11995AAC-8574-49B0-8270-E92CB0A91B81}" destId="{75F91D88-B505-4382-AD5D-1DA310F90BC6}" srcOrd="1" destOrd="0" presId="urn:microsoft.com/office/officeart/2005/8/layout/hierarchy1"/>
    <dgm:cxn modelId="{7A274168-18F5-4B4C-A62F-62025CA7D7B8}" type="presParOf" srcId="{AFA96208-C968-4198-8816-A3CC362E330C}" destId="{F12E902C-FABA-4B4B-982A-5A5B2E834ACD}" srcOrd="1" destOrd="0" presId="urn:microsoft.com/office/officeart/2005/8/layout/hierarchy1"/>
    <dgm:cxn modelId="{9B27044A-ABE9-4B97-BBD7-8294BF0DFDBB}" type="presParOf" srcId="{F12E902C-FABA-4B4B-982A-5A5B2E834ACD}" destId="{9D207819-A212-48F1-97BE-112D285039B5}" srcOrd="0" destOrd="0" presId="urn:microsoft.com/office/officeart/2005/8/layout/hierarchy1"/>
    <dgm:cxn modelId="{761D1F07-64C0-4741-B63C-FBE75D6CC821}" type="presParOf" srcId="{9D207819-A212-48F1-97BE-112D285039B5}" destId="{C8831E37-B8B6-4C44-97A2-CC53088714C7}" srcOrd="0" destOrd="0" presId="urn:microsoft.com/office/officeart/2005/8/layout/hierarchy1"/>
    <dgm:cxn modelId="{C0F9F924-3635-48C0-88F7-5D8B76A78DB9}" type="presParOf" srcId="{9D207819-A212-48F1-97BE-112D285039B5}" destId="{C60614D5-1F58-411E-BB47-6AD5B8FD7F15}" srcOrd="1" destOrd="0" presId="urn:microsoft.com/office/officeart/2005/8/layout/hierarchy1"/>
    <dgm:cxn modelId="{17929623-4E7E-47C2-BB1C-0E60FC1DF056}" type="presParOf" srcId="{F12E902C-FABA-4B4B-982A-5A5B2E834ACD}" destId="{627D1DF0-0430-4004-8C1A-E84C6CC1EAE6}" srcOrd="1" destOrd="0" presId="urn:microsoft.com/office/officeart/2005/8/layout/hierarchy1"/>
    <dgm:cxn modelId="{C51CFCB8-4509-4B58-B46E-A0516C88DC3B}" type="presParOf" srcId="{AFA96208-C968-4198-8816-A3CC362E330C}" destId="{C167C467-4EAB-4881-84FC-72217EC1767C}" srcOrd="2" destOrd="0" presId="urn:microsoft.com/office/officeart/2005/8/layout/hierarchy1"/>
    <dgm:cxn modelId="{F35B8380-8B57-4CD3-9519-93FA478A61D8}" type="presParOf" srcId="{C167C467-4EAB-4881-84FC-72217EC1767C}" destId="{7FB4BF15-6F18-40B2-9810-9F04E6158D22}" srcOrd="0" destOrd="0" presId="urn:microsoft.com/office/officeart/2005/8/layout/hierarchy1"/>
    <dgm:cxn modelId="{E6AEA255-BD02-4837-91EA-15EEEBA0846E}" type="presParOf" srcId="{7FB4BF15-6F18-40B2-9810-9F04E6158D22}" destId="{5B920780-AF53-41B1-A070-153917C15E9B}" srcOrd="0" destOrd="0" presId="urn:microsoft.com/office/officeart/2005/8/layout/hierarchy1"/>
    <dgm:cxn modelId="{D12C7E00-8237-497A-9828-44BB74527BBD}" type="presParOf" srcId="{7FB4BF15-6F18-40B2-9810-9F04E6158D22}" destId="{2BAA91B8-A031-4AA5-AECB-0A5A517FDA81}" srcOrd="1" destOrd="0" presId="urn:microsoft.com/office/officeart/2005/8/layout/hierarchy1"/>
    <dgm:cxn modelId="{76162F49-C311-4801-ABE6-E53E3EBC9171}" type="presParOf" srcId="{C167C467-4EAB-4881-84FC-72217EC1767C}" destId="{DD058098-880D-45DB-A630-5236E3762B4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3AAD18-DE4A-402F-BDE6-444370390B5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705EC48C-6CA2-43B8-9322-560DC6E14D40}">
      <dgm:prSet/>
      <dgm:spPr/>
      <dgm:t>
        <a:bodyPr/>
        <a:lstStyle/>
        <a:p>
          <a:pPr>
            <a:defRPr cap="all"/>
          </a:pPr>
          <a:r>
            <a:rPr lang="it-IT"/>
            <a:t>The EU emissions trading system</a:t>
          </a:r>
          <a:endParaRPr lang="en-US"/>
        </a:p>
      </dgm:t>
    </dgm:pt>
    <dgm:pt modelId="{4A806D51-F5CB-4AAA-ACCF-1387BEFD3C9D}" type="parTrans" cxnId="{E0FF7BAB-C077-489A-832B-98B2CC68FA2B}">
      <dgm:prSet/>
      <dgm:spPr/>
      <dgm:t>
        <a:bodyPr/>
        <a:lstStyle/>
        <a:p>
          <a:endParaRPr lang="en-US"/>
        </a:p>
      </dgm:t>
    </dgm:pt>
    <dgm:pt modelId="{E7724A49-A80C-4D4A-A1C5-4328B81A1419}" type="sibTrans" cxnId="{E0FF7BAB-C077-489A-832B-98B2CC68FA2B}">
      <dgm:prSet/>
      <dgm:spPr/>
      <dgm:t>
        <a:bodyPr/>
        <a:lstStyle/>
        <a:p>
          <a:endParaRPr lang="en-US"/>
        </a:p>
      </dgm:t>
    </dgm:pt>
    <dgm:pt modelId="{995F3566-E55F-465A-8812-F2F377A96506}">
      <dgm:prSet/>
      <dgm:spPr/>
      <dgm:t>
        <a:bodyPr/>
        <a:lstStyle/>
        <a:p>
          <a:pPr>
            <a:defRPr cap="all"/>
          </a:pPr>
          <a:r>
            <a:rPr lang="it-IT"/>
            <a:t>Paris agreement of December 2015. Objective: keep global warming below 2° above pre-industrial level by reducing emissions of greenhouse gases. </a:t>
          </a:r>
          <a:endParaRPr lang="en-US"/>
        </a:p>
      </dgm:t>
    </dgm:pt>
    <dgm:pt modelId="{AAABEE5B-0370-4F5E-8697-C9CD510A89ED}" type="parTrans" cxnId="{E14F0E39-292D-4EE0-B063-F6A6C2098B1C}">
      <dgm:prSet/>
      <dgm:spPr/>
      <dgm:t>
        <a:bodyPr/>
        <a:lstStyle/>
        <a:p>
          <a:endParaRPr lang="en-US"/>
        </a:p>
      </dgm:t>
    </dgm:pt>
    <dgm:pt modelId="{911C6002-4F86-4549-9866-4745DB5FF187}" type="sibTrans" cxnId="{E14F0E39-292D-4EE0-B063-F6A6C2098B1C}">
      <dgm:prSet/>
      <dgm:spPr/>
      <dgm:t>
        <a:bodyPr/>
        <a:lstStyle/>
        <a:p>
          <a:endParaRPr lang="en-US"/>
        </a:p>
      </dgm:t>
    </dgm:pt>
    <dgm:pt modelId="{9D7829E0-7AE4-43C2-9291-67880B972726}" type="pres">
      <dgm:prSet presAssocID="{F63AAD18-DE4A-402F-BDE6-444370390B54}" presName="root" presStyleCnt="0">
        <dgm:presLayoutVars>
          <dgm:dir/>
          <dgm:resizeHandles val="exact"/>
        </dgm:presLayoutVars>
      </dgm:prSet>
      <dgm:spPr/>
    </dgm:pt>
    <dgm:pt modelId="{3BE03431-8770-4F13-BB52-B96035843659}" type="pres">
      <dgm:prSet presAssocID="{705EC48C-6CA2-43B8-9322-560DC6E14D40}" presName="compNode" presStyleCnt="0"/>
      <dgm:spPr/>
    </dgm:pt>
    <dgm:pt modelId="{E1FB21EA-5CF4-4580-9299-D4C57F74198A}" type="pres">
      <dgm:prSet presAssocID="{705EC48C-6CA2-43B8-9322-560DC6E14D40}" presName="iconBgRect" presStyleLbl="bgShp" presStyleIdx="0" presStyleCnt="2"/>
      <dgm:spPr/>
    </dgm:pt>
    <dgm:pt modelId="{A302CF2D-3897-4823-9D92-91E43C349DF9}" type="pres">
      <dgm:prSet presAssocID="{705EC48C-6CA2-43B8-9322-560DC6E14D4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abbrica"/>
        </a:ext>
      </dgm:extLst>
    </dgm:pt>
    <dgm:pt modelId="{1F883FB9-D77B-4CF3-B1CF-6DC24C3958EE}" type="pres">
      <dgm:prSet presAssocID="{705EC48C-6CA2-43B8-9322-560DC6E14D40}" presName="spaceRect" presStyleCnt="0"/>
      <dgm:spPr/>
    </dgm:pt>
    <dgm:pt modelId="{46D3494A-BA88-4B01-B0A7-390210427C08}" type="pres">
      <dgm:prSet presAssocID="{705EC48C-6CA2-43B8-9322-560DC6E14D40}" presName="textRect" presStyleLbl="revTx" presStyleIdx="0" presStyleCnt="2">
        <dgm:presLayoutVars>
          <dgm:chMax val="1"/>
          <dgm:chPref val="1"/>
        </dgm:presLayoutVars>
      </dgm:prSet>
      <dgm:spPr/>
    </dgm:pt>
    <dgm:pt modelId="{C4F80BFF-8C50-44B6-B335-F15D0A9637FC}" type="pres">
      <dgm:prSet presAssocID="{E7724A49-A80C-4D4A-A1C5-4328B81A1419}" presName="sibTrans" presStyleCnt="0"/>
      <dgm:spPr/>
    </dgm:pt>
    <dgm:pt modelId="{CC64FE74-F984-4D0E-90D3-F9717E7493A7}" type="pres">
      <dgm:prSet presAssocID="{995F3566-E55F-465A-8812-F2F377A96506}" presName="compNode" presStyleCnt="0"/>
      <dgm:spPr/>
    </dgm:pt>
    <dgm:pt modelId="{6D4194CA-44CB-459D-8CE5-17EFFF3ACF58}" type="pres">
      <dgm:prSet presAssocID="{995F3566-E55F-465A-8812-F2F377A96506}" presName="iconBgRect" presStyleLbl="bgShp" presStyleIdx="1" presStyleCnt="2"/>
      <dgm:spPr/>
    </dgm:pt>
    <dgm:pt modelId="{9588680F-CD0F-4486-9294-AAFC83B91F8C}" type="pres">
      <dgm:prSet presAssocID="{995F3566-E55F-465A-8812-F2F377A9650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ulino a vento"/>
        </a:ext>
      </dgm:extLst>
    </dgm:pt>
    <dgm:pt modelId="{651EE244-50B9-48C1-93BA-E1A5988FB8F0}" type="pres">
      <dgm:prSet presAssocID="{995F3566-E55F-465A-8812-F2F377A96506}" presName="spaceRect" presStyleCnt="0"/>
      <dgm:spPr/>
    </dgm:pt>
    <dgm:pt modelId="{AA472A5A-FAF0-4057-ACCF-58D3EC6038D9}" type="pres">
      <dgm:prSet presAssocID="{995F3566-E55F-465A-8812-F2F377A96506}" presName="textRect" presStyleLbl="revTx" presStyleIdx="1" presStyleCnt="2">
        <dgm:presLayoutVars>
          <dgm:chMax val="1"/>
          <dgm:chPref val="1"/>
        </dgm:presLayoutVars>
      </dgm:prSet>
      <dgm:spPr/>
    </dgm:pt>
  </dgm:ptLst>
  <dgm:cxnLst>
    <dgm:cxn modelId="{E14F0E39-292D-4EE0-B063-F6A6C2098B1C}" srcId="{F63AAD18-DE4A-402F-BDE6-444370390B54}" destId="{995F3566-E55F-465A-8812-F2F377A96506}" srcOrd="1" destOrd="0" parTransId="{AAABEE5B-0370-4F5E-8697-C9CD510A89ED}" sibTransId="{911C6002-4F86-4549-9866-4745DB5FF187}"/>
    <dgm:cxn modelId="{A77ACB94-6098-465D-9102-05759B79CE0C}" type="presOf" srcId="{705EC48C-6CA2-43B8-9322-560DC6E14D40}" destId="{46D3494A-BA88-4B01-B0A7-390210427C08}" srcOrd="0" destOrd="0" presId="urn:microsoft.com/office/officeart/2018/5/layout/IconCircleLabelList"/>
    <dgm:cxn modelId="{E0FF7BAB-C077-489A-832B-98B2CC68FA2B}" srcId="{F63AAD18-DE4A-402F-BDE6-444370390B54}" destId="{705EC48C-6CA2-43B8-9322-560DC6E14D40}" srcOrd="0" destOrd="0" parTransId="{4A806D51-F5CB-4AAA-ACCF-1387BEFD3C9D}" sibTransId="{E7724A49-A80C-4D4A-A1C5-4328B81A1419}"/>
    <dgm:cxn modelId="{53ECA0B6-5506-48EC-8CC8-7E19474EE04D}" type="presOf" srcId="{F63AAD18-DE4A-402F-BDE6-444370390B54}" destId="{9D7829E0-7AE4-43C2-9291-67880B972726}" srcOrd="0" destOrd="0" presId="urn:microsoft.com/office/officeart/2018/5/layout/IconCircleLabelList"/>
    <dgm:cxn modelId="{B6AED1E3-E696-483A-962C-3A8AF120CD41}" type="presOf" srcId="{995F3566-E55F-465A-8812-F2F377A96506}" destId="{AA472A5A-FAF0-4057-ACCF-58D3EC6038D9}" srcOrd="0" destOrd="0" presId="urn:microsoft.com/office/officeart/2018/5/layout/IconCircleLabelList"/>
    <dgm:cxn modelId="{FE232343-CC7D-4546-8822-7422ED59248F}" type="presParOf" srcId="{9D7829E0-7AE4-43C2-9291-67880B972726}" destId="{3BE03431-8770-4F13-BB52-B96035843659}" srcOrd="0" destOrd="0" presId="urn:microsoft.com/office/officeart/2018/5/layout/IconCircleLabelList"/>
    <dgm:cxn modelId="{3BF78C34-81A5-4AC8-B5FF-1E7B29465D56}" type="presParOf" srcId="{3BE03431-8770-4F13-BB52-B96035843659}" destId="{E1FB21EA-5CF4-4580-9299-D4C57F74198A}" srcOrd="0" destOrd="0" presId="urn:microsoft.com/office/officeart/2018/5/layout/IconCircleLabelList"/>
    <dgm:cxn modelId="{8F2B14B9-3A4C-4CFE-BF2B-A1B5EC5FA92D}" type="presParOf" srcId="{3BE03431-8770-4F13-BB52-B96035843659}" destId="{A302CF2D-3897-4823-9D92-91E43C349DF9}" srcOrd="1" destOrd="0" presId="urn:microsoft.com/office/officeart/2018/5/layout/IconCircleLabelList"/>
    <dgm:cxn modelId="{74D15096-AC35-476D-A75B-F6F387E43152}" type="presParOf" srcId="{3BE03431-8770-4F13-BB52-B96035843659}" destId="{1F883FB9-D77B-4CF3-B1CF-6DC24C3958EE}" srcOrd="2" destOrd="0" presId="urn:microsoft.com/office/officeart/2018/5/layout/IconCircleLabelList"/>
    <dgm:cxn modelId="{E5722DA4-39CD-4AA3-8207-5189CE373BB1}" type="presParOf" srcId="{3BE03431-8770-4F13-BB52-B96035843659}" destId="{46D3494A-BA88-4B01-B0A7-390210427C08}" srcOrd="3" destOrd="0" presId="urn:microsoft.com/office/officeart/2018/5/layout/IconCircleLabelList"/>
    <dgm:cxn modelId="{CBA7A5A5-3106-4C7B-B3A8-8C2CC2F55740}" type="presParOf" srcId="{9D7829E0-7AE4-43C2-9291-67880B972726}" destId="{C4F80BFF-8C50-44B6-B335-F15D0A9637FC}" srcOrd="1" destOrd="0" presId="urn:microsoft.com/office/officeart/2018/5/layout/IconCircleLabelList"/>
    <dgm:cxn modelId="{83B9BB8F-698C-4C99-8839-827D3BA0525D}" type="presParOf" srcId="{9D7829E0-7AE4-43C2-9291-67880B972726}" destId="{CC64FE74-F984-4D0E-90D3-F9717E7493A7}" srcOrd="2" destOrd="0" presId="urn:microsoft.com/office/officeart/2018/5/layout/IconCircleLabelList"/>
    <dgm:cxn modelId="{A5AB7E8F-C6E8-47CE-B191-D6F6A1B89985}" type="presParOf" srcId="{CC64FE74-F984-4D0E-90D3-F9717E7493A7}" destId="{6D4194CA-44CB-459D-8CE5-17EFFF3ACF58}" srcOrd="0" destOrd="0" presId="urn:microsoft.com/office/officeart/2018/5/layout/IconCircleLabelList"/>
    <dgm:cxn modelId="{6C91404F-9851-4ECA-8CB4-650C11EFF08A}" type="presParOf" srcId="{CC64FE74-F984-4D0E-90D3-F9717E7493A7}" destId="{9588680F-CD0F-4486-9294-AAFC83B91F8C}" srcOrd="1" destOrd="0" presId="urn:microsoft.com/office/officeart/2018/5/layout/IconCircleLabelList"/>
    <dgm:cxn modelId="{9D1D65EB-212D-4AFF-91D3-97C05DD3BC43}" type="presParOf" srcId="{CC64FE74-F984-4D0E-90D3-F9717E7493A7}" destId="{651EE244-50B9-48C1-93BA-E1A5988FB8F0}" srcOrd="2" destOrd="0" presId="urn:microsoft.com/office/officeart/2018/5/layout/IconCircleLabelList"/>
    <dgm:cxn modelId="{2A8DE318-CFFE-41B1-8443-889627E27D58}" type="presParOf" srcId="{CC64FE74-F984-4D0E-90D3-F9717E7493A7}" destId="{AA472A5A-FAF0-4057-ACCF-58D3EC6038D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D12467-D860-45DD-8678-280065BD95B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8414466-5888-4464-9C3B-2276DF991622}">
      <dgm:prSet/>
      <dgm:spPr/>
      <dgm:t>
        <a:bodyPr/>
        <a:lstStyle/>
        <a:p>
          <a:r>
            <a:rPr lang="it-IT"/>
            <a:t>Succession to MS in the GATT</a:t>
          </a:r>
          <a:endParaRPr lang="en-US"/>
        </a:p>
      </dgm:t>
    </dgm:pt>
    <dgm:pt modelId="{CC3BA830-8E83-41B6-A33C-4E911CEDF319}" type="parTrans" cxnId="{F3C6EB8E-39E9-40D8-A74B-339CE01A0B20}">
      <dgm:prSet/>
      <dgm:spPr/>
      <dgm:t>
        <a:bodyPr/>
        <a:lstStyle/>
        <a:p>
          <a:endParaRPr lang="en-US"/>
        </a:p>
      </dgm:t>
    </dgm:pt>
    <dgm:pt modelId="{1A2FF530-05B0-45E2-B058-FF3A12D6B6BF}" type="sibTrans" cxnId="{F3C6EB8E-39E9-40D8-A74B-339CE01A0B20}">
      <dgm:prSet/>
      <dgm:spPr/>
      <dgm:t>
        <a:bodyPr/>
        <a:lstStyle/>
        <a:p>
          <a:endParaRPr lang="en-US"/>
        </a:p>
      </dgm:t>
    </dgm:pt>
    <dgm:pt modelId="{76FE56EB-113F-4EE7-B415-965044BCC23A}">
      <dgm:prSet/>
      <dgm:spPr/>
      <dgm:t>
        <a:bodyPr/>
        <a:lstStyle/>
        <a:p>
          <a:r>
            <a:rPr lang="it-IT"/>
            <a:t>Member since Marrakesh. WTO agreements = mixed agreements</a:t>
          </a:r>
          <a:endParaRPr lang="en-US"/>
        </a:p>
      </dgm:t>
    </dgm:pt>
    <dgm:pt modelId="{FB4DDCBD-7690-481C-BB52-7C9658F96E5D}" type="parTrans" cxnId="{77C3857A-2E70-4D53-B1E0-6C0D77AD6485}">
      <dgm:prSet/>
      <dgm:spPr/>
      <dgm:t>
        <a:bodyPr/>
        <a:lstStyle/>
        <a:p>
          <a:endParaRPr lang="en-US"/>
        </a:p>
      </dgm:t>
    </dgm:pt>
    <dgm:pt modelId="{F1E482BA-148C-4C63-B724-4F92ADDABF5F}" type="sibTrans" cxnId="{77C3857A-2E70-4D53-B1E0-6C0D77AD6485}">
      <dgm:prSet/>
      <dgm:spPr/>
      <dgm:t>
        <a:bodyPr/>
        <a:lstStyle/>
        <a:p>
          <a:endParaRPr lang="en-US"/>
        </a:p>
      </dgm:t>
    </dgm:pt>
    <dgm:pt modelId="{2DB73FC6-AF91-4ABD-B6F3-E4AD60B7CA20}">
      <dgm:prSet/>
      <dgm:spPr/>
      <dgm:t>
        <a:bodyPr/>
        <a:lstStyle/>
        <a:p>
          <a:r>
            <a:rPr lang="it-IT"/>
            <a:t>Distribution of competences</a:t>
          </a:r>
          <a:endParaRPr lang="en-US"/>
        </a:p>
      </dgm:t>
    </dgm:pt>
    <dgm:pt modelId="{524AE972-42B4-4050-9E90-E78B0AEC4AA8}" type="parTrans" cxnId="{72E22D7E-42D0-466E-A97E-6F21F0F6C23A}">
      <dgm:prSet/>
      <dgm:spPr/>
      <dgm:t>
        <a:bodyPr/>
        <a:lstStyle/>
        <a:p>
          <a:endParaRPr lang="en-US"/>
        </a:p>
      </dgm:t>
    </dgm:pt>
    <dgm:pt modelId="{8F283760-C43D-4B63-A76D-D36A5765412C}" type="sibTrans" cxnId="{72E22D7E-42D0-466E-A97E-6F21F0F6C23A}">
      <dgm:prSet/>
      <dgm:spPr/>
      <dgm:t>
        <a:bodyPr/>
        <a:lstStyle/>
        <a:p>
          <a:endParaRPr lang="en-US"/>
        </a:p>
      </dgm:t>
    </dgm:pt>
    <dgm:pt modelId="{4E7EF01C-31AA-40DF-9B47-F045EDE60C6E}">
      <dgm:prSet/>
      <dgm:spPr/>
      <dgm:t>
        <a:bodyPr/>
        <a:lstStyle/>
        <a:p>
          <a:r>
            <a:rPr lang="it-IT"/>
            <a:t>Non direct-effects of GATT and the other WTO agreements (reciprocity and flexibility; political discretionality of the institutions)</a:t>
          </a:r>
          <a:endParaRPr lang="en-US"/>
        </a:p>
      </dgm:t>
    </dgm:pt>
    <dgm:pt modelId="{D95AB7B7-9C3A-47C2-BE8B-CADD41496ABA}" type="parTrans" cxnId="{C89295AE-84B2-4C30-9A53-0BF372803FE5}">
      <dgm:prSet/>
      <dgm:spPr/>
      <dgm:t>
        <a:bodyPr/>
        <a:lstStyle/>
        <a:p>
          <a:endParaRPr lang="en-US"/>
        </a:p>
      </dgm:t>
    </dgm:pt>
    <dgm:pt modelId="{EAFF52AB-CD0D-49FD-9603-A6CA8E2B443C}" type="sibTrans" cxnId="{C89295AE-84B2-4C30-9A53-0BF372803FE5}">
      <dgm:prSet/>
      <dgm:spPr/>
      <dgm:t>
        <a:bodyPr/>
        <a:lstStyle/>
        <a:p>
          <a:endParaRPr lang="en-US"/>
        </a:p>
      </dgm:t>
    </dgm:pt>
    <dgm:pt modelId="{28380AC4-0A4D-4FAD-9D92-5D25BE643ED6}">
      <dgm:prSet/>
      <dgm:spPr/>
      <dgm:t>
        <a:bodyPr/>
        <a:lstStyle/>
        <a:p>
          <a:r>
            <a:rPr lang="it-IT"/>
            <a:t>Party in many dispute settlement cases</a:t>
          </a:r>
          <a:endParaRPr lang="en-US"/>
        </a:p>
      </dgm:t>
    </dgm:pt>
    <dgm:pt modelId="{A137EAEF-DE34-472B-956F-FB78FC42FCDA}" type="parTrans" cxnId="{275FC412-D5CC-4A22-A5A3-94D4342DD989}">
      <dgm:prSet/>
      <dgm:spPr/>
      <dgm:t>
        <a:bodyPr/>
        <a:lstStyle/>
        <a:p>
          <a:endParaRPr lang="en-US"/>
        </a:p>
      </dgm:t>
    </dgm:pt>
    <dgm:pt modelId="{0AC337DD-D00F-42B8-9CF6-815B3CFAD5F2}" type="sibTrans" cxnId="{275FC412-D5CC-4A22-A5A3-94D4342DD989}">
      <dgm:prSet/>
      <dgm:spPr/>
      <dgm:t>
        <a:bodyPr/>
        <a:lstStyle/>
        <a:p>
          <a:endParaRPr lang="en-US"/>
        </a:p>
      </dgm:t>
    </dgm:pt>
    <dgm:pt modelId="{50B592E8-0CC7-4C3B-8F6C-3498BDC9D793}" type="pres">
      <dgm:prSet presAssocID="{B1D12467-D860-45DD-8678-280065BD95B8}" presName="root" presStyleCnt="0">
        <dgm:presLayoutVars>
          <dgm:dir/>
          <dgm:resizeHandles val="exact"/>
        </dgm:presLayoutVars>
      </dgm:prSet>
      <dgm:spPr/>
    </dgm:pt>
    <dgm:pt modelId="{07007EFB-2A47-47CA-950E-74A9CB34A590}" type="pres">
      <dgm:prSet presAssocID="{F8414466-5888-4464-9C3B-2276DF991622}" presName="compNode" presStyleCnt="0"/>
      <dgm:spPr/>
    </dgm:pt>
    <dgm:pt modelId="{A06A00F7-0247-42EA-9963-B7C25F59EF73}" type="pres">
      <dgm:prSet presAssocID="{F8414466-5888-4464-9C3B-2276DF991622}" presName="bgRect" presStyleLbl="bgShp" presStyleIdx="0" presStyleCnt="5"/>
      <dgm:spPr/>
    </dgm:pt>
    <dgm:pt modelId="{C1B2BB4D-E2BE-4537-973D-68163F04DAF8}" type="pres">
      <dgm:prSet presAssocID="{F8414466-5888-4464-9C3B-2276DF99162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nching Diagram"/>
        </a:ext>
      </dgm:extLst>
    </dgm:pt>
    <dgm:pt modelId="{BE5D1D5C-D987-4734-9A6B-92676DFAB378}" type="pres">
      <dgm:prSet presAssocID="{F8414466-5888-4464-9C3B-2276DF991622}" presName="spaceRect" presStyleCnt="0"/>
      <dgm:spPr/>
    </dgm:pt>
    <dgm:pt modelId="{4B5ADED7-CA46-40D2-94F0-C50E79327D66}" type="pres">
      <dgm:prSet presAssocID="{F8414466-5888-4464-9C3B-2276DF991622}" presName="parTx" presStyleLbl="revTx" presStyleIdx="0" presStyleCnt="5">
        <dgm:presLayoutVars>
          <dgm:chMax val="0"/>
          <dgm:chPref val="0"/>
        </dgm:presLayoutVars>
      </dgm:prSet>
      <dgm:spPr/>
    </dgm:pt>
    <dgm:pt modelId="{91A8655E-2C16-49CB-97DD-5A93FE7FE447}" type="pres">
      <dgm:prSet presAssocID="{1A2FF530-05B0-45E2-B058-FF3A12D6B6BF}" presName="sibTrans" presStyleCnt="0"/>
      <dgm:spPr/>
    </dgm:pt>
    <dgm:pt modelId="{0C3F3DD0-5844-459D-AA59-1DD92EEE7FD8}" type="pres">
      <dgm:prSet presAssocID="{76FE56EB-113F-4EE7-B415-965044BCC23A}" presName="compNode" presStyleCnt="0"/>
      <dgm:spPr/>
    </dgm:pt>
    <dgm:pt modelId="{8C4399FD-62BC-4404-9384-A926B2469E7E}" type="pres">
      <dgm:prSet presAssocID="{76FE56EB-113F-4EE7-B415-965044BCC23A}" presName="bgRect" presStyleLbl="bgShp" presStyleIdx="1" presStyleCnt="5"/>
      <dgm:spPr/>
    </dgm:pt>
    <dgm:pt modelId="{93C48D31-22E1-4291-91B8-D49B6692E407}" type="pres">
      <dgm:prSet presAssocID="{76FE56EB-113F-4EE7-B415-965044BCC23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retta di mano"/>
        </a:ext>
      </dgm:extLst>
    </dgm:pt>
    <dgm:pt modelId="{5EFA0743-C4DB-4A7F-A159-762B29F0D3A9}" type="pres">
      <dgm:prSet presAssocID="{76FE56EB-113F-4EE7-B415-965044BCC23A}" presName="spaceRect" presStyleCnt="0"/>
      <dgm:spPr/>
    </dgm:pt>
    <dgm:pt modelId="{BBBFC070-1146-4EEB-8C84-FF73A3F8F928}" type="pres">
      <dgm:prSet presAssocID="{76FE56EB-113F-4EE7-B415-965044BCC23A}" presName="parTx" presStyleLbl="revTx" presStyleIdx="1" presStyleCnt="5">
        <dgm:presLayoutVars>
          <dgm:chMax val="0"/>
          <dgm:chPref val="0"/>
        </dgm:presLayoutVars>
      </dgm:prSet>
      <dgm:spPr/>
    </dgm:pt>
    <dgm:pt modelId="{1A3B4492-3F2F-46D0-8D6D-206418C0F96E}" type="pres">
      <dgm:prSet presAssocID="{F1E482BA-148C-4C63-B724-4F92ADDABF5F}" presName="sibTrans" presStyleCnt="0"/>
      <dgm:spPr/>
    </dgm:pt>
    <dgm:pt modelId="{77B92EA6-9CDC-496B-B38A-ABE5F294B601}" type="pres">
      <dgm:prSet presAssocID="{2DB73FC6-AF91-4ABD-B6F3-E4AD60B7CA20}" presName="compNode" presStyleCnt="0"/>
      <dgm:spPr/>
    </dgm:pt>
    <dgm:pt modelId="{40AFD354-2B65-422B-AC78-56046C763C50}" type="pres">
      <dgm:prSet presAssocID="{2DB73FC6-AF91-4ABD-B6F3-E4AD60B7CA20}" presName="bgRect" presStyleLbl="bgShp" presStyleIdx="2" presStyleCnt="5"/>
      <dgm:spPr/>
    </dgm:pt>
    <dgm:pt modelId="{5AC68F2A-3251-4801-8BDE-54638645C148}" type="pres">
      <dgm:prSet presAssocID="{2DB73FC6-AF91-4ABD-B6F3-E4AD60B7CA2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amion"/>
        </a:ext>
      </dgm:extLst>
    </dgm:pt>
    <dgm:pt modelId="{B006A14E-F7F5-4E22-A971-448B10C11F11}" type="pres">
      <dgm:prSet presAssocID="{2DB73FC6-AF91-4ABD-B6F3-E4AD60B7CA20}" presName="spaceRect" presStyleCnt="0"/>
      <dgm:spPr/>
    </dgm:pt>
    <dgm:pt modelId="{9DBED658-FA92-4517-9B3E-9EECD9EA320C}" type="pres">
      <dgm:prSet presAssocID="{2DB73FC6-AF91-4ABD-B6F3-E4AD60B7CA20}" presName="parTx" presStyleLbl="revTx" presStyleIdx="2" presStyleCnt="5">
        <dgm:presLayoutVars>
          <dgm:chMax val="0"/>
          <dgm:chPref val="0"/>
        </dgm:presLayoutVars>
      </dgm:prSet>
      <dgm:spPr/>
    </dgm:pt>
    <dgm:pt modelId="{B9DD509E-6265-494A-8EF3-DF7F8CBAD311}" type="pres">
      <dgm:prSet presAssocID="{8F283760-C43D-4B63-A76D-D36A5765412C}" presName="sibTrans" presStyleCnt="0"/>
      <dgm:spPr/>
    </dgm:pt>
    <dgm:pt modelId="{79374529-E230-42B9-A1EF-9BDFF0598D15}" type="pres">
      <dgm:prSet presAssocID="{4E7EF01C-31AA-40DF-9B47-F045EDE60C6E}" presName="compNode" presStyleCnt="0"/>
      <dgm:spPr/>
    </dgm:pt>
    <dgm:pt modelId="{101D8775-3C53-4934-9FA8-964EDC0F9A00}" type="pres">
      <dgm:prSet presAssocID="{4E7EF01C-31AA-40DF-9B47-F045EDE60C6E}" presName="bgRect" presStyleLbl="bgShp" presStyleIdx="3" presStyleCnt="5"/>
      <dgm:spPr/>
    </dgm:pt>
    <dgm:pt modelId="{6D1BE18A-43F6-4564-919F-7F6C7C1EAF71}" type="pres">
      <dgm:prSet presAssocID="{4E7EF01C-31AA-40DF-9B47-F045EDE60C6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tract"/>
        </a:ext>
      </dgm:extLst>
    </dgm:pt>
    <dgm:pt modelId="{B943E968-FF00-4851-A669-2C83AECE52D8}" type="pres">
      <dgm:prSet presAssocID="{4E7EF01C-31AA-40DF-9B47-F045EDE60C6E}" presName="spaceRect" presStyleCnt="0"/>
      <dgm:spPr/>
    </dgm:pt>
    <dgm:pt modelId="{C980316B-0585-4062-B1F2-B87EA9A26AFE}" type="pres">
      <dgm:prSet presAssocID="{4E7EF01C-31AA-40DF-9B47-F045EDE60C6E}" presName="parTx" presStyleLbl="revTx" presStyleIdx="3" presStyleCnt="5">
        <dgm:presLayoutVars>
          <dgm:chMax val="0"/>
          <dgm:chPref val="0"/>
        </dgm:presLayoutVars>
      </dgm:prSet>
      <dgm:spPr/>
    </dgm:pt>
    <dgm:pt modelId="{1A5C05ED-EE6E-4278-A441-8BD9BD9FBB9C}" type="pres">
      <dgm:prSet presAssocID="{EAFF52AB-CD0D-49FD-9603-A6CA8E2B443C}" presName="sibTrans" presStyleCnt="0"/>
      <dgm:spPr/>
    </dgm:pt>
    <dgm:pt modelId="{83FEC699-49AA-4856-B782-49ECDAF5B282}" type="pres">
      <dgm:prSet presAssocID="{28380AC4-0A4D-4FAD-9D92-5D25BE643ED6}" presName="compNode" presStyleCnt="0"/>
      <dgm:spPr/>
    </dgm:pt>
    <dgm:pt modelId="{B9A1F919-11D5-4DDA-9EC5-79689BD6BDA2}" type="pres">
      <dgm:prSet presAssocID="{28380AC4-0A4D-4FAD-9D92-5D25BE643ED6}" presName="bgRect" presStyleLbl="bgShp" presStyleIdx="4" presStyleCnt="5"/>
      <dgm:spPr/>
    </dgm:pt>
    <dgm:pt modelId="{16264B3C-0647-440B-A63F-024F1B2BCFEF}" type="pres">
      <dgm:prSet presAssocID="{28380AC4-0A4D-4FAD-9D92-5D25BE643ED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rtelletto"/>
        </a:ext>
      </dgm:extLst>
    </dgm:pt>
    <dgm:pt modelId="{35BD3758-EF79-4C28-9FA4-9DBD69BFFCF7}" type="pres">
      <dgm:prSet presAssocID="{28380AC4-0A4D-4FAD-9D92-5D25BE643ED6}" presName="spaceRect" presStyleCnt="0"/>
      <dgm:spPr/>
    </dgm:pt>
    <dgm:pt modelId="{F7C3C595-B49D-4E3E-9027-FAABD34B22E3}" type="pres">
      <dgm:prSet presAssocID="{28380AC4-0A4D-4FAD-9D92-5D25BE643ED6}" presName="parTx" presStyleLbl="revTx" presStyleIdx="4" presStyleCnt="5">
        <dgm:presLayoutVars>
          <dgm:chMax val="0"/>
          <dgm:chPref val="0"/>
        </dgm:presLayoutVars>
      </dgm:prSet>
      <dgm:spPr/>
    </dgm:pt>
  </dgm:ptLst>
  <dgm:cxnLst>
    <dgm:cxn modelId="{275FC412-D5CC-4A22-A5A3-94D4342DD989}" srcId="{B1D12467-D860-45DD-8678-280065BD95B8}" destId="{28380AC4-0A4D-4FAD-9D92-5D25BE643ED6}" srcOrd="4" destOrd="0" parTransId="{A137EAEF-DE34-472B-956F-FB78FC42FCDA}" sibTransId="{0AC337DD-D00F-42B8-9CF6-815B3CFAD5F2}"/>
    <dgm:cxn modelId="{49B0BF4B-E94F-49F8-80FB-1AC55FA067FF}" type="presOf" srcId="{28380AC4-0A4D-4FAD-9D92-5D25BE643ED6}" destId="{F7C3C595-B49D-4E3E-9027-FAABD34B22E3}" srcOrd="0" destOrd="0" presId="urn:microsoft.com/office/officeart/2018/2/layout/IconVerticalSolidList"/>
    <dgm:cxn modelId="{B7E0BE6C-D929-494F-B437-B8E93B268F58}" type="presOf" srcId="{76FE56EB-113F-4EE7-B415-965044BCC23A}" destId="{BBBFC070-1146-4EEB-8C84-FF73A3F8F928}" srcOrd="0" destOrd="0" presId="urn:microsoft.com/office/officeart/2018/2/layout/IconVerticalSolidList"/>
    <dgm:cxn modelId="{A759DD57-B7B7-4AFF-96A3-366D961A3DCD}" type="presOf" srcId="{B1D12467-D860-45DD-8678-280065BD95B8}" destId="{50B592E8-0CC7-4C3B-8F6C-3498BDC9D793}" srcOrd="0" destOrd="0" presId="urn:microsoft.com/office/officeart/2018/2/layout/IconVerticalSolidList"/>
    <dgm:cxn modelId="{77C3857A-2E70-4D53-B1E0-6C0D77AD6485}" srcId="{B1D12467-D860-45DD-8678-280065BD95B8}" destId="{76FE56EB-113F-4EE7-B415-965044BCC23A}" srcOrd="1" destOrd="0" parTransId="{FB4DDCBD-7690-481C-BB52-7C9658F96E5D}" sibTransId="{F1E482BA-148C-4C63-B724-4F92ADDABF5F}"/>
    <dgm:cxn modelId="{72E22D7E-42D0-466E-A97E-6F21F0F6C23A}" srcId="{B1D12467-D860-45DD-8678-280065BD95B8}" destId="{2DB73FC6-AF91-4ABD-B6F3-E4AD60B7CA20}" srcOrd="2" destOrd="0" parTransId="{524AE972-42B4-4050-9E90-E78B0AEC4AA8}" sibTransId="{8F283760-C43D-4B63-A76D-D36A5765412C}"/>
    <dgm:cxn modelId="{91119582-6DF3-4C63-A040-D75599553A21}" type="presOf" srcId="{2DB73FC6-AF91-4ABD-B6F3-E4AD60B7CA20}" destId="{9DBED658-FA92-4517-9B3E-9EECD9EA320C}" srcOrd="0" destOrd="0" presId="urn:microsoft.com/office/officeart/2018/2/layout/IconVerticalSolidList"/>
    <dgm:cxn modelId="{F3C6EB8E-39E9-40D8-A74B-339CE01A0B20}" srcId="{B1D12467-D860-45DD-8678-280065BD95B8}" destId="{F8414466-5888-4464-9C3B-2276DF991622}" srcOrd="0" destOrd="0" parTransId="{CC3BA830-8E83-41B6-A33C-4E911CEDF319}" sibTransId="{1A2FF530-05B0-45E2-B058-FF3A12D6B6BF}"/>
    <dgm:cxn modelId="{C89295AE-84B2-4C30-9A53-0BF372803FE5}" srcId="{B1D12467-D860-45DD-8678-280065BD95B8}" destId="{4E7EF01C-31AA-40DF-9B47-F045EDE60C6E}" srcOrd="3" destOrd="0" parTransId="{D95AB7B7-9C3A-47C2-BE8B-CADD41496ABA}" sibTransId="{EAFF52AB-CD0D-49FD-9603-A6CA8E2B443C}"/>
    <dgm:cxn modelId="{CB3157DE-B15C-4FD4-91A0-B6433790E091}" type="presOf" srcId="{F8414466-5888-4464-9C3B-2276DF991622}" destId="{4B5ADED7-CA46-40D2-94F0-C50E79327D66}" srcOrd="0" destOrd="0" presId="urn:microsoft.com/office/officeart/2018/2/layout/IconVerticalSolidList"/>
    <dgm:cxn modelId="{C5C423E6-8288-4FF9-BE45-E91AFB9FFA1A}" type="presOf" srcId="{4E7EF01C-31AA-40DF-9B47-F045EDE60C6E}" destId="{C980316B-0585-4062-B1F2-B87EA9A26AFE}" srcOrd="0" destOrd="0" presId="urn:microsoft.com/office/officeart/2018/2/layout/IconVerticalSolidList"/>
    <dgm:cxn modelId="{FFCD67CF-33A5-476C-9C11-E8F491CCF59E}" type="presParOf" srcId="{50B592E8-0CC7-4C3B-8F6C-3498BDC9D793}" destId="{07007EFB-2A47-47CA-950E-74A9CB34A590}" srcOrd="0" destOrd="0" presId="urn:microsoft.com/office/officeart/2018/2/layout/IconVerticalSolidList"/>
    <dgm:cxn modelId="{16B94333-185C-4101-B73F-D4795909E017}" type="presParOf" srcId="{07007EFB-2A47-47CA-950E-74A9CB34A590}" destId="{A06A00F7-0247-42EA-9963-B7C25F59EF73}" srcOrd="0" destOrd="0" presId="urn:microsoft.com/office/officeart/2018/2/layout/IconVerticalSolidList"/>
    <dgm:cxn modelId="{27CE9EBE-6D51-4D23-A34D-6161692F86DE}" type="presParOf" srcId="{07007EFB-2A47-47CA-950E-74A9CB34A590}" destId="{C1B2BB4D-E2BE-4537-973D-68163F04DAF8}" srcOrd="1" destOrd="0" presId="urn:microsoft.com/office/officeart/2018/2/layout/IconVerticalSolidList"/>
    <dgm:cxn modelId="{3C6D1816-5119-47F7-BBD4-51613E9F0A6F}" type="presParOf" srcId="{07007EFB-2A47-47CA-950E-74A9CB34A590}" destId="{BE5D1D5C-D987-4734-9A6B-92676DFAB378}" srcOrd="2" destOrd="0" presId="urn:microsoft.com/office/officeart/2018/2/layout/IconVerticalSolidList"/>
    <dgm:cxn modelId="{3ED1913A-6597-4359-AE66-696F057BB3AF}" type="presParOf" srcId="{07007EFB-2A47-47CA-950E-74A9CB34A590}" destId="{4B5ADED7-CA46-40D2-94F0-C50E79327D66}" srcOrd="3" destOrd="0" presId="urn:microsoft.com/office/officeart/2018/2/layout/IconVerticalSolidList"/>
    <dgm:cxn modelId="{23AE2E90-6FD5-475F-B66D-012462592167}" type="presParOf" srcId="{50B592E8-0CC7-4C3B-8F6C-3498BDC9D793}" destId="{91A8655E-2C16-49CB-97DD-5A93FE7FE447}" srcOrd="1" destOrd="0" presId="urn:microsoft.com/office/officeart/2018/2/layout/IconVerticalSolidList"/>
    <dgm:cxn modelId="{E7CA2B63-4A32-436D-AD48-C2D6DFBF96C9}" type="presParOf" srcId="{50B592E8-0CC7-4C3B-8F6C-3498BDC9D793}" destId="{0C3F3DD0-5844-459D-AA59-1DD92EEE7FD8}" srcOrd="2" destOrd="0" presId="urn:microsoft.com/office/officeart/2018/2/layout/IconVerticalSolidList"/>
    <dgm:cxn modelId="{AF91C2F9-E6D1-4660-85CC-C86079E42A4A}" type="presParOf" srcId="{0C3F3DD0-5844-459D-AA59-1DD92EEE7FD8}" destId="{8C4399FD-62BC-4404-9384-A926B2469E7E}" srcOrd="0" destOrd="0" presId="urn:microsoft.com/office/officeart/2018/2/layout/IconVerticalSolidList"/>
    <dgm:cxn modelId="{C526D6EA-D607-4DD3-B589-161396D3D11F}" type="presParOf" srcId="{0C3F3DD0-5844-459D-AA59-1DD92EEE7FD8}" destId="{93C48D31-22E1-4291-91B8-D49B6692E407}" srcOrd="1" destOrd="0" presId="urn:microsoft.com/office/officeart/2018/2/layout/IconVerticalSolidList"/>
    <dgm:cxn modelId="{66ED90D5-3DAB-4A0F-A807-72253D992198}" type="presParOf" srcId="{0C3F3DD0-5844-459D-AA59-1DD92EEE7FD8}" destId="{5EFA0743-C4DB-4A7F-A159-762B29F0D3A9}" srcOrd="2" destOrd="0" presId="urn:microsoft.com/office/officeart/2018/2/layout/IconVerticalSolidList"/>
    <dgm:cxn modelId="{9A9F2D8E-1F9E-4213-B3A2-39400A27AAA7}" type="presParOf" srcId="{0C3F3DD0-5844-459D-AA59-1DD92EEE7FD8}" destId="{BBBFC070-1146-4EEB-8C84-FF73A3F8F928}" srcOrd="3" destOrd="0" presId="urn:microsoft.com/office/officeart/2018/2/layout/IconVerticalSolidList"/>
    <dgm:cxn modelId="{8A185FC6-6688-4FBF-9A23-065565287189}" type="presParOf" srcId="{50B592E8-0CC7-4C3B-8F6C-3498BDC9D793}" destId="{1A3B4492-3F2F-46D0-8D6D-206418C0F96E}" srcOrd="3" destOrd="0" presId="urn:microsoft.com/office/officeart/2018/2/layout/IconVerticalSolidList"/>
    <dgm:cxn modelId="{D148FCBD-09E3-41B9-9462-B47A21AFC7AD}" type="presParOf" srcId="{50B592E8-0CC7-4C3B-8F6C-3498BDC9D793}" destId="{77B92EA6-9CDC-496B-B38A-ABE5F294B601}" srcOrd="4" destOrd="0" presId="urn:microsoft.com/office/officeart/2018/2/layout/IconVerticalSolidList"/>
    <dgm:cxn modelId="{A6D472E1-A85D-4762-9855-1A54D0BFE260}" type="presParOf" srcId="{77B92EA6-9CDC-496B-B38A-ABE5F294B601}" destId="{40AFD354-2B65-422B-AC78-56046C763C50}" srcOrd="0" destOrd="0" presId="urn:microsoft.com/office/officeart/2018/2/layout/IconVerticalSolidList"/>
    <dgm:cxn modelId="{902A1C12-33D0-484E-A670-E91D5372097D}" type="presParOf" srcId="{77B92EA6-9CDC-496B-B38A-ABE5F294B601}" destId="{5AC68F2A-3251-4801-8BDE-54638645C148}" srcOrd="1" destOrd="0" presId="urn:microsoft.com/office/officeart/2018/2/layout/IconVerticalSolidList"/>
    <dgm:cxn modelId="{7E525076-BFBB-44BE-97DB-CECB6809CE9C}" type="presParOf" srcId="{77B92EA6-9CDC-496B-B38A-ABE5F294B601}" destId="{B006A14E-F7F5-4E22-A971-448B10C11F11}" srcOrd="2" destOrd="0" presId="urn:microsoft.com/office/officeart/2018/2/layout/IconVerticalSolidList"/>
    <dgm:cxn modelId="{001B3D97-9512-4448-B623-46D664E3EF4C}" type="presParOf" srcId="{77B92EA6-9CDC-496B-B38A-ABE5F294B601}" destId="{9DBED658-FA92-4517-9B3E-9EECD9EA320C}" srcOrd="3" destOrd="0" presId="urn:microsoft.com/office/officeart/2018/2/layout/IconVerticalSolidList"/>
    <dgm:cxn modelId="{31444B77-A72F-4098-B06C-1E282639C17D}" type="presParOf" srcId="{50B592E8-0CC7-4C3B-8F6C-3498BDC9D793}" destId="{B9DD509E-6265-494A-8EF3-DF7F8CBAD311}" srcOrd="5" destOrd="0" presId="urn:microsoft.com/office/officeart/2018/2/layout/IconVerticalSolidList"/>
    <dgm:cxn modelId="{51969F00-1811-47F5-B05F-85EEEC1F8190}" type="presParOf" srcId="{50B592E8-0CC7-4C3B-8F6C-3498BDC9D793}" destId="{79374529-E230-42B9-A1EF-9BDFF0598D15}" srcOrd="6" destOrd="0" presId="urn:microsoft.com/office/officeart/2018/2/layout/IconVerticalSolidList"/>
    <dgm:cxn modelId="{129A0514-1444-4CCE-9918-3E51F3AB9515}" type="presParOf" srcId="{79374529-E230-42B9-A1EF-9BDFF0598D15}" destId="{101D8775-3C53-4934-9FA8-964EDC0F9A00}" srcOrd="0" destOrd="0" presId="urn:microsoft.com/office/officeart/2018/2/layout/IconVerticalSolidList"/>
    <dgm:cxn modelId="{8C02022D-E366-40D8-9185-5D0335603435}" type="presParOf" srcId="{79374529-E230-42B9-A1EF-9BDFF0598D15}" destId="{6D1BE18A-43F6-4564-919F-7F6C7C1EAF71}" srcOrd="1" destOrd="0" presId="urn:microsoft.com/office/officeart/2018/2/layout/IconVerticalSolidList"/>
    <dgm:cxn modelId="{96530556-5F37-4ABE-9677-D5509ABBEA14}" type="presParOf" srcId="{79374529-E230-42B9-A1EF-9BDFF0598D15}" destId="{B943E968-FF00-4851-A669-2C83AECE52D8}" srcOrd="2" destOrd="0" presId="urn:microsoft.com/office/officeart/2018/2/layout/IconVerticalSolidList"/>
    <dgm:cxn modelId="{6A67EE97-D39F-4C75-B401-D5F0612BE952}" type="presParOf" srcId="{79374529-E230-42B9-A1EF-9BDFF0598D15}" destId="{C980316B-0585-4062-B1F2-B87EA9A26AFE}" srcOrd="3" destOrd="0" presId="urn:microsoft.com/office/officeart/2018/2/layout/IconVerticalSolidList"/>
    <dgm:cxn modelId="{45EAFCE2-DCCC-4EAE-8F37-81243FC1EFF7}" type="presParOf" srcId="{50B592E8-0CC7-4C3B-8F6C-3498BDC9D793}" destId="{1A5C05ED-EE6E-4278-A441-8BD9BD9FBB9C}" srcOrd="7" destOrd="0" presId="urn:microsoft.com/office/officeart/2018/2/layout/IconVerticalSolidList"/>
    <dgm:cxn modelId="{7136D542-0F62-4705-ABA8-B1FCCBD32316}" type="presParOf" srcId="{50B592E8-0CC7-4C3B-8F6C-3498BDC9D793}" destId="{83FEC699-49AA-4856-B782-49ECDAF5B282}" srcOrd="8" destOrd="0" presId="urn:microsoft.com/office/officeart/2018/2/layout/IconVerticalSolidList"/>
    <dgm:cxn modelId="{A7DE2CC5-1B5F-46ED-97EF-8B67B624839C}" type="presParOf" srcId="{83FEC699-49AA-4856-B782-49ECDAF5B282}" destId="{B9A1F919-11D5-4DDA-9EC5-79689BD6BDA2}" srcOrd="0" destOrd="0" presId="urn:microsoft.com/office/officeart/2018/2/layout/IconVerticalSolidList"/>
    <dgm:cxn modelId="{E5BB1ABC-523D-46B0-8B49-A890E0288DB0}" type="presParOf" srcId="{83FEC699-49AA-4856-B782-49ECDAF5B282}" destId="{16264B3C-0647-440B-A63F-024F1B2BCFEF}" srcOrd="1" destOrd="0" presId="urn:microsoft.com/office/officeart/2018/2/layout/IconVerticalSolidList"/>
    <dgm:cxn modelId="{ED088488-ABDA-4A5B-9CB1-631F3C2141B2}" type="presParOf" srcId="{83FEC699-49AA-4856-B782-49ECDAF5B282}" destId="{35BD3758-EF79-4C28-9FA4-9DBD69BFFCF7}" srcOrd="2" destOrd="0" presId="urn:microsoft.com/office/officeart/2018/2/layout/IconVerticalSolidList"/>
    <dgm:cxn modelId="{E50ECFA9-E15E-44E4-83BE-65E108CF34C1}" type="presParOf" srcId="{83FEC699-49AA-4856-B782-49ECDAF5B282}" destId="{F7C3C595-B49D-4E3E-9027-FAABD34B22E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FC4B8A-3DDF-4A3F-B919-368D539F1CA9}"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0B1D1ED3-3B51-4E11-A457-8CC4B3661E4F}">
      <dgm:prSet/>
      <dgm:spPr/>
      <dgm:t>
        <a:bodyPr/>
        <a:lstStyle/>
        <a:p>
          <a:r>
            <a:rPr lang="it-IT"/>
            <a:t>Exclusive competence of the EU</a:t>
          </a:r>
          <a:endParaRPr lang="en-US"/>
        </a:p>
      </dgm:t>
    </dgm:pt>
    <dgm:pt modelId="{398768E1-ACBB-48B5-8374-497FB2007AFC}" type="parTrans" cxnId="{D9D27261-1591-4270-A5CD-385AA4D487F3}">
      <dgm:prSet/>
      <dgm:spPr/>
      <dgm:t>
        <a:bodyPr/>
        <a:lstStyle/>
        <a:p>
          <a:endParaRPr lang="en-US"/>
        </a:p>
      </dgm:t>
    </dgm:pt>
    <dgm:pt modelId="{64BEC81F-AF12-4793-B879-183C830AAA17}" type="sibTrans" cxnId="{D9D27261-1591-4270-A5CD-385AA4D487F3}">
      <dgm:prSet/>
      <dgm:spPr/>
      <dgm:t>
        <a:bodyPr/>
        <a:lstStyle/>
        <a:p>
          <a:endParaRPr lang="en-US"/>
        </a:p>
      </dgm:t>
    </dgm:pt>
    <dgm:pt modelId="{190DFFEC-96CF-44F7-A741-4945924D2AEC}">
      <dgm:prSet/>
      <dgm:spPr/>
      <dgm:t>
        <a:bodyPr/>
        <a:lstStyle/>
        <a:p>
          <a:r>
            <a:rPr lang="it-IT"/>
            <a:t>Extension of competence (Opinion 1/94)</a:t>
          </a:r>
          <a:endParaRPr lang="en-US"/>
        </a:p>
      </dgm:t>
    </dgm:pt>
    <dgm:pt modelId="{D22A2677-E9A8-4189-98FC-847EA534E68F}" type="parTrans" cxnId="{BB57A647-5FB6-482A-9C04-DDD8DF8CE2F0}">
      <dgm:prSet/>
      <dgm:spPr/>
      <dgm:t>
        <a:bodyPr/>
        <a:lstStyle/>
        <a:p>
          <a:endParaRPr lang="en-US"/>
        </a:p>
      </dgm:t>
    </dgm:pt>
    <dgm:pt modelId="{37CA6726-9CFD-4C8A-9DEA-077B55C96814}" type="sibTrans" cxnId="{BB57A647-5FB6-482A-9C04-DDD8DF8CE2F0}">
      <dgm:prSet/>
      <dgm:spPr/>
      <dgm:t>
        <a:bodyPr/>
        <a:lstStyle/>
        <a:p>
          <a:endParaRPr lang="en-US"/>
        </a:p>
      </dgm:t>
    </dgm:pt>
    <dgm:pt modelId="{9B6F862E-E026-448A-977E-4501A036770C}">
      <dgm:prSet/>
      <dgm:spPr/>
      <dgm:t>
        <a:bodyPr/>
        <a:lstStyle/>
        <a:p>
          <a:r>
            <a:rPr lang="it-IT"/>
            <a:t>The Lisbon Treaty and the new PCC</a:t>
          </a:r>
          <a:endParaRPr lang="en-US"/>
        </a:p>
      </dgm:t>
    </dgm:pt>
    <dgm:pt modelId="{59169EC7-9491-416F-B9A4-61317F23B78C}" type="parTrans" cxnId="{031465A0-39D2-4D69-9D4A-E3B7198A6338}">
      <dgm:prSet/>
      <dgm:spPr/>
      <dgm:t>
        <a:bodyPr/>
        <a:lstStyle/>
        <a:p>
          <a:endParaRPr lang="en-US"/>
        </a:p>
      </dgm:t>
    </dgm:pt>
    <dgm:pt modelId="{C4105820-16E3-40B0-9DBB-E6030A058B59}" type="sibTrans" cxnId="{031465A0-39D2-4D69-9D4A-E3B7198A6338}">
      <dgm:prSet/>
      <dgm:spPr/>
      <dgm:t>
        <a:bodyPr/>
        <a:lstStyle/>
        <a:p>
          <a:endParaRPr lang="en-US"/>
        </a:p>
      </dgm:t>
    </dgm:pt>
    <dgm:pt modelId="{74F9877B-746D-43D0-9639-C6559A46B544}">
      <dgm:prSet/>
      <dgm:spPr/>
      <dgm:t>
        <a:bodyPr/>
        <a:lstStyle/>
        <a:p>
          <a:r>
            <a:rPr lang="it-IT"/>
            <a:t>Trade agreements</a:t>
          </a:r>
          <a:endParaRPr lang="en-US"/>
        </a:p>
      </dgm:t>
    </dgm:pt>
    <dgm:pt modelId="{58A42790-52EA-4F05-8012-38C6F33FE801}" type="parTrans" cxnId="{CB471AD8-557E-455F-AD2B-527B195CCB95}">
      <dgm:prSet/>
      <dgm:spPr/>
      <dgm:t>
        <a:bodyPr/>
        <a:lstStyle/>
        <a:p>
          <a:endParaRPr lang="en-US"/>
        </a:p>
      </dgm:t>
    </dgm:pt>
    <dgm:pt modelId="{B4A092DE-F972-42EC-A7AD-2B30AEAE2E3E}" type="sibTrans" cxnId="{CB471AD8-557E-455F-AD2B-527B195CCB95}">
      <dgm:prSet/>
      <dgm:spPr/>
      <dgm:t>
        <a:bodyPr/>
        <a:lstStyle/>
        <a:p>
          <a:endParaRPr lang="en-US"/>
        </a:p>
      </dgm:t>
    </dgm:pt>
    <dgm:pt modelId="{24CECC99-8622-49F1-AE71-710760B492EA}" type="pres">
      <dgm:prSet presAssocID="{1DFC4B8A-3DDF-4A3F-B919-368D539F1CA9}" presName="hierChild1" presStyleCnt="0">
        <dgm:presLayoutVars>
          <dgm:chPref val="1"/>
          <dgm:dir/>
          <dgm:animOne val="branch"/>
          <dgm:animLvl val="lvl"/>
          <dgm:resizeHandles/>
        </dgm:presLayoutVars>
      </dgm:prSet>
      <dgm:spPr/>
    </dgm:pt>
    <dgm:pt modelId="{BEE24B35-0A99-406F-8DF2-642F1BDFDEF1}" type="pres">
      <dgm:prSet presAssocID="{0B1D1ED3-3B51-4E11-A457-8CC4B3661E4F}" presName="hierRoot1" presStyleCnt="0"/>
      <dgm:spPr/>
    </dgm:pt>
    <dgm:pt modelId="{A0510B66-FEAD-4409-B99D-B1DE6A0AAFCE}" type="pres">
      <dgm:prSet presAssocID="{0B1D1ED3-3B51-4E11-A457-8CC4B3661E4F}" presName="composite" presStyleCnt="0"/>
      <dgm:spPr/>
    </dgm:pt>
    <dgm:pt modelId="{82AEFFA8-C607-4BFB-A6F5-9F8D7052F546}" type="pres">
      <dgm:prSet presAssocID="{0B1D1ED3-3B51-4E11-A457-8CC4B3661E4F}" presName="background" presStyleLbl="node0" presStyleIdx="0" presStyleCnt="4"/>
      <dgm:spPr/>
    </dgm:pt>
    <dgm:pt modelId="{E8F490F9-99E3-40BE-A30B-23F48456C301}" type="pres">
      <dgm:prSet presAssocID="{0B1D1ED3-3B51-4E11-A457-8CC4B3661E4F}" presName="text" presStyleLbl="fgAcc0" presStyleIdx="0" presStyleCnt="4">
        <dgm:presLayoutVars>
          <dgm:chPref val="3"/>
        </dgm:presLayoutVars>
      </dgm:prSet>
      <dgm:spPr/>
    </dgm:pt>
    <dgm:pt modelId="{A309621A-CD07-404E-9283-74B2CBB63CE0}" type="pres">
      <dgm:prSet presAssocID="{0B1D1ED3-3B51-4E11-A457-8CC4B3661E4F}" presName="hierChild2" presStyleCnt="0"/>
      <dgm:spPr/>
    </dgm:pt>
    <dgm:pt modelId="{31BCCBD3-ACD8-4AD5-975D-E53B3E63DE66}" type="pres">
      <dgm:prSet presAssocID="{190DFFEC-96CF-44F7-A741-4945924D2AEC}" presName="hierRoot1" presStyleCnt="0"/>
      <dgm:spPr/>
    </dgm:pt>
    <dgm:pt modelId="{1633275D-9598-463D-9FC4-2B1308E89C51}" type="pres">
      <dgm:prSet presAssocID="{190DFFEC-96CF-44F7-A741-4945924D2AEC}" presName="composite" presStyleCnt="0"/>
      <dgm:spPr/>
    </dgm:pt>
    <dgm:pt modelId="{28B2CBDC-43BA-466D-9238-D590E2DCF872}" type="pres">
      <dgm:prSet presAssocID="{190DFFEC-96CF-44F7-A741-4945924D2AEC}" presName="background" presStyleLbl="node0" presStyleIdx="1" presStyleCnt="4"/>
      <dgm:spPr/>
    </dgm:pt>
    <dgm:pt modelId="{1F7F50D0-03E9-4464-A0D6-9BDDD7CAF1EF}" type="pres">
      <dgm:prSet presAssocID="{190DFFEC-96CF-44F7-A741-4945924D2AEC}" presName="text" presStyleLbl="fgAcc0" presStyleIdx="1" presStyleCnt="4">
        <dgm:presLayoutVars>
          <dgm:chPref val="3"/>
        </dgm:presLayoutVars>
      </dgm:prSet>
      <dgm:spPr/>
    </dgm:pt>
    <dgm:pt modelId="{8B92293A-3AAC-4B43-ACF9-3D35C069C1F5}" type="pres">
      <dgm:prSet presAssocID="{190DFFEC-96CF-44F7-A741-4945924D2AEC}" presName="hierChild2" presStyleCnt="0"/>
      <dgm:spPr/>
    </dgm:pt>
    <dgm:pt modelId="{0D05908A-36D0-4F91-B0E3-EAFD74340665}" type="pres">
      <dgm:prSet presAssocID="{9B6F862E-E026-448A-977E-4501A036770C}" presName="hierRoot1" presStyleCnt="0"/>
      <dgm:spPr/>
    </dgm:pt>
    <dgm:pt modelId="{71439F58-5C47-4040-9BBD-53FCD06B9D7E}" type="pres">
      <dgm:prSet presAssocID="{9B6F862E-E026-448A-977E-4501A036770C}" presName="composite" presStyleCnt="0"/>
      <dgm:spPr/>
    </dgm:pt>
    <dgm:pt modelId="{AF13F420-4CEA-41BC-ABF8-99DD147E550D}" type="pres">
      <dgm:prSet presAssocID="{9B6F862E-E026-448A-977E-4501A036770C}" presName="background" presStyleLbl="node0" presStyleIdx="2" presStyleCnt="4"/>
      <dgm:spPr/>
    </dgm:pt>
    <dgm:pt modelId="{F56F1BDE-8913-46E4-97C6-29A0A30873EE}" type="pres">
      <dgm:prSet presAssocID="{9B6F862E-E026-448A-977E-4501A036770C}" presName="text" presStyleLbl="fgAcc0" presStyleIdx="2" presStyleCnt="4">
        <dgm:presLayoutVars>
          <dgm:chPref val="3"/>
        </dgm:presLayoutVars>
      </dgm:prSet>
      <dgm:spPr/>
    </dgm:pt>
    <dgm:pt modelId="{37103527-0666-4BEC-A516-F625548F8B52}" type="pres">
      <dgm:prSet presAssocID="{9B6F862E-E026-448A-977E-4501A036770C}" presName="hierChild2" presStyleCnt="0"/>
      <dgm:spPr/>
    </dgm:pt>
    <dgm:pt modelId="{6CC87753-BF54-4F69-AC58-93228A8DA5A5}" type="pres">
      <dgm:prSet presAssocID="{74F9877B-746D-43D0-9639-C6559A46B544}" presName="hierRoot1" presStyleCnt="0"/>
      <dgm:spPr/>
    </dgm:pt>
    <dgm:pt modelId="{0889657E-531A-4E4B-96B7-F6F171001338}" type="pres">
      <dgm:prSet presAssocID="{74F9877B-746D-43D0-9639-C6559A46B544}" presName="composite" presStyleCnt="0"/>
      <dgm:spPr/>
    </dgm:pt>
    <dgm:pt modelId="{189F2E0D-EBF2-416C-B62D-9C97F7564E28}" type="pres">
      <dgm:prSet presAssocID="{74F9877B-746D-43D0-9639-C6559A46B544}" presName="background" presStyleLbl="node0" presStyleIdx="3" presStyleCnt="4"/>
      <dgm:spPr/>
    </dgm:pt>
    <dgm:pt modelId="{D72B064F-AF26-4F53-9FA8-0BDB0EE481DE}" type="pres">
      <dgm:prSet presAssocID="{74F9877B-746D-43D0-9639-C6559A46B544}" presName="text" presStyleLbl="fgAcc0" presStyleIdx="3" presStyleCnt="4">
        <dgm:presLayoutVars>
          <dgm:chPref val="3"/>
        </dgm:presLayoutVars>
      </dgm:prSet>
      <dgm:spPr/>
    </dgm:pt>
    <dgm:pt modelId="{F68816D0-5189-4BDA-A036-050F62AC7121}" type="pres">
      <dgm:prSet presAssocID="{74F9877B-746D-43D0-9639-C6559A46B544}" presName="hierChild2" presStyleCnt="0"/>
      <dgm:spPr/>
    </dgm:pt>
  </dgm:ptLst>
  <dgm:cxnLst>
    <dgm:cxn modelId="{D9D27261-1591-4270-A5CD-385AA4D487F3}" srcId="{1DFC4B8A-3DDF-4A3F-B919-368D539F1CA9}" destId="{0B1D1ED3-3B51-4E11-A457-8CC4B3661E4F}" srcOrd="0" destOrd="0" parTransId="{398768E1-ACBB-48B5-8374-497FB2007AFC}" sibTransId="{64BEC81F-AF12-4793-B879-183C830AAA17}"/>
    <dgm:cxn modelId="{BB57A647-5FB6-482A-9C04-DDD8DF8CE2F0}" srcId="{1DFC4B8A-3DDF-4A3F-B919-368D539F1CA9}" destId="{190DFFEC-96CF-44F7-A741-4945924D2AEC}" srcOrd="1" destOrd="0" parTransId="{D22A2677-E9A8-4189-98FC-847EA534E68F}" sibTransId="{37CA6726-9CFD-4C8A-9DEA-077B55C96814}"/>
    <dgm:cxn modelId="{031465A0-39D2-4D69-9D4A-E3B7198A6338}" srcId="{1DFC4B8A-3DDF-4A3F-B919-368D539F1CA9}" destId="{9B6F862E-E026-448A-977E-4501A036770C}" srcOrd="2" destOrd="0" parTransId="{59169EC7-9491-416F-B9A4-61317F23B78C}" sibTransId="{C4105820-16E3-40B0-9DBB-E6030A058B59}"/>
    <dgm:cxn modelId="{40BF3EA5-3329-4EDC-BB2C-E143CD41A21F}" type="presOf" srcId="{1DFC4B8A-3DDF-4A3F-B919-368D539F1CA9}" destId="{24CECC99-8622-49F1-AE71-710760B492EA}" srcOrd="0" destOrd="0" presId="urn:microsoft.com/office/officeart/2005/8/layout/hierarchy1"/>
    <dgm:cxn modelId="{85BD63BD-40C9-4920-9165-F3F521604D03}" type="presOf" srcId="{74F9877B-746D-43D0-9639-C6559A46B544}" destId="{D72B064F-AF26-4F53-9FA8-0BDB0EE481DE}" srcOrd="0" destOrd="0" presId="urn:microsoft.com/office/officeart/2005/8/layout/hierarchy1"/>
    <dgm:cxn modelId="{6ED90DCB-883C-4D26-AAB5-00DB05C68991}" type="presOf" srcId="{0B1D1ED3-3B51-4E11-A457-8CC4B3661E4F}" destId="{E8F490F9-99E3-40BE-A30B-23F48456C301}" srcOrd="0" destOrd="0" presId="urn:microsoft.com/office/officeart/2005/8/layout/hierarchy1"/>
    <dgm:cxn modelId="{CB471AD8-557E-455F-AD2B-527B195CCB95}" srcId="{1DFC4B8A-3DDF-4A3F-B919-368D539F1CA9}" destId="{74F9877B-746D-43D0-9639-C6559A46B544}" srcOrd="3" destOrd="0" parTransId="{58A42790-52EA-4F05-8012-38C6F33FE801}" sibTransId="{B4A092DE-F972-42EC-A7AD-2B30AEAE2E3E}"/>
    <dgm:cxn modelId="{52CDF9DA-9C31-4B51-BC43-C684F520F286}" type="presOf" srcId="{190DFFEC-96CF-44F7-A741-4945924D2AEC}" destId="{1F7F50D0-03E9-4464-A0D6-9BDDD7CAF1EF}" srcOrd="0" destOrd="0" presId="urn:microsoft.com/office/officeart/2005/8/layout/hierarchy1"/>
    <dgm:cxn modelId="{72A5A0F4-1B0C-4031-AAC1-9517397F6ACA}" type="presOf" srcId="{9B6F862E-E026-448A-977E-4501A036770C}" destId="{F56F1BDE-8913-46E4-97C6-29A0A30873EE}" srcOrd="0" destOrd="0" presId="urn:microsoft.com/office/officeart/2005/8/layout/hierarchy1"/>
    <dgm:cxn modelId="{96F4F3D2-F509-4F44-9BFC-5D79D50089F4}" type="presParOf" srcId="{24CECC99-8622-49F1-AE71-710760B492EA}" destId="{BEE24B35-0A99-406F-8DF2-642F1BDFDEF1}" srcOrd="0" destOrd="0" presId="urn:microsoft.com/office/officeart/2005/8/layout/hierarchy1"/>
    <dgm:cxn modelId="{F32DB102-96A6-4D98-93CD-58A5FB2915E9}" type="presParOf" srcId="{BEE24B35-0A99-406F-8DF2-642F1BDFDEF1}" destId="{A0510B66-FEAD-4409-B99D-B1DE6A0AAFCE}" srcOrd="0" destOrd="0" presId="urn:microsoft.com/office/officeart/2005/8/layout/hierarchy1"/>
    <dgm:cxn modelId="{9FC385BD-8F7F-44F0-9099-90F9A5E60912}" type="presParOf" srcId="{A0510B66-FEAD-4409-B99D-B1DE6A0AAFCE}" destId="{82AEFFA8-C607-4BFB-A6F5-9F8D7052F546}" srcOrd="0" destOrd="0" presId="urn:microsoft.com/office/officeart/2005/8/layout/hierarchy1"/>
    <dgm:cxn modelId="{7CDD4B3C-0B7F-48DB-AF2C-AB3A10A6A4BF}" type="presParOf" srcId="{A0510B66-FEAD-4409-B99D-B1DE6A0AAFCE}" destId="{E8F490F9-99E3-40BE-A30B-23F48456C301}" srcOrd="1" destOrd="0" presId="urn:microsoft.com/office/officeart/2005/8/layout/hierarchy1"/>
    <dgm:cxn modelId="{2A668120-2B13-4E1A-AC59-D47398E69F28}" type="presParOf" srcId="{BEE24B35-0A99-406F-8DF2-642F1BDFDEF1}" destId="{A309621A-CD07-404E-9283-74B2CBB63CE0}" srcOrd="1" destOrd="0" presId="urn:microsoft.com/office/officeart/2005/8/layout/hierarchy1"/>
    <dgm:cxn modelId="{78A068CD-B55E-41FC-B3F7-58342FB8CFEB}" type="presParOf" srcId="{24CECC99-8622-49F1-AE71-710760B492EA}" destId="{31BCCBD3-ACD8-4AD5-975D-E53B3E63DE66}" srcOrd="1" destOrd="0" presId="urn:microsoft.com/office/officeart/2005/8/layout/hierarchy1"/>
    <dgm:cxn modelId="{B557974C-4CD6-492A-AF15-D15154BE8985}" type="presParOf" srcId="{31BCCBD3-ACD8-4AD5-975D-E53B3E63DE66}" destId="{1633275D-9598-463D-9FC4-2B1308E89C51}" srcOrd="0" destOrd="0" presId="urn:microsoft.com/office/officeart/2005/8/layout/hierarchy1"/>
    <dgm:cxn modelId="{A63BDE21-FDCF-45F8-80B3-23575C3973AB}" type="presParOf" srcId="{1633275D-9598-463D-9FC4-2B1308E89C51}" destId="{28B2CBDC-43BA-466D-9238-D590E2DCF872}" srcOrd="0" destOrd="0" presId="urn:microsoft.com/office/officeart/2005/8/layout/hierarchy1"/>
    <dgm:cxn modelId="{7BAED354-0D07-4F30-B91F-7A5D10E9EC28}" type="presParOf" srcId="{1633275D-9598-463D-9FC4-2B1308E89C51}" destId="{1F7F50D0-03E9-4464-A0D6-9BDDD7CAF1EF}" srcOrd="1" destOrd="0" presId="urn:microsoft.com/office/officeart/2005/8/layout/hierarchy1"/>
    <dgm:cxn modelId="{328D00CA-9FE7-4CB6-93DE-0B00E256EE7A}" type="presParOf" srcId="{31BCCBD3-ACD8-4AD5-975D-E53B3E63DE66}" destId="{8B92293A-3AAC-4B43-ACF9-3D35C069C1F5}" srcOrd="1" destOrd="0" presId="urn:microsoft.com/office/officeart/2005/8/layout/hierarchy1"/>
    <dgm:cxn modelId="{9C58522D-7200-44AB-9765-BA418B472DB4}" type="presParOf" srcId="{24CECC99-8622-49F1-AE71-710760B492EA}" destId="{0D05908A-36D0-4F91-B0E3-EAFD74340665}" srcOrd="2" destOrd="0" presId="urn:microsoft.com/office/officeart/2005/8/layout/hierarchy1"/>
    <dgm:cxn modelId="{BCD70A0C-8DB9-42EC-92E0-7038C5DA2F0D}" type="presParOf" srcId="{0D05908A-36D0-4F91-B0E3-EAFD74340665}" destId="{71439F58-5C47-4040-9BBD-53FCD06B9D7E}" srcOrd="0" destOrd="0" presId="urn:microsoft.com/office/officeart/2005/8/layout/hierarchy1"/>
    <dgm:cxn modelId="{0F09EB12-427F-4242-90D3-E888550B1D2B}" type="presParOf" srcId="{71439F58-5C47-4040-9BBD-53FCD06B9D7E}" destId="{AF13F420-4CEA-41BC-ABF8-99DD147E550D}" srcOrd="0" destOrd="0" presId="urn:microsoft.com/office/officeart/2005/8/layout/hierarchy1"/>
    <dgm:cxn modelId="{F5F8118B-5DCE-4D0F-9D6B-C7AD6E142A88}" type="presParOf" srcId="{71439F58-5C47-4040-9BBD-53FCD06B9D7E}" destId="{F56F1BDE-8913-46E4-97C6-29A0A30873EE}" srcOrd="1" destOrd="0" presId="urn:microsoft.com/office/officeart/2005/8/layout/hierarchy1"/>
    <dgm:cxn modelId="{8C624C77-FBBA-4131-AE5A-6C0D42AE303C}" type="presParOf" srcId="{0D05908A-36D0-4F91-B0E3-EAFD74340665}" destId="{37103527-0666-4BEC-A516-F625548F8B52}" srcOrd="1" destOrd="0" presId="urn:microsoft.com/office/officeart/2005/8/layout/hierarchy1"/>
    <dgm:cxn modelId="{BF053363-1506-441C-8F6B-918FD66BF327}" type="presParOf" srcId="{24CECC99-8622-49F1-AE71-710760B492EA}" destId="{6CC87753-BF54-4F69-AC58-93228A8DA5A5}" srcOrd="3" destOrd="0" presId="urn:microsoft.com/office/officeart/2005/8/layout/hierarchy1"/>
    <dgm:cxn modelId="{38FAFACA-C759-4477-9E30-DA74F691FCB6}" type="presParOf" srcId="{6CC87753-BF54-4F69-AC58-93228A8DA5A5}" destId="{0889657E-531A-4E4B-96B7-F6F171001338}" srcOrd="0" destOrd="0" presId="urn:microsoft.com/office/officeart/2005/8/layout/hierarchy1"/>
    <dgm:cxn modelId="{F8906E91-1B4B-45AF-9A3E-0038A170A5BF}" type="presParOf" srcId="{0889657E-531A-4E4B-96B7-F6F171001338}" destId="{189F2E0D-EBF2-416C-B62D-9C97F7564E28}" srcOrd="0" destOrd="0" presId="urn:microsoft.com/office/officeart/2005/8/layout/hierarchy1"/>
    <dgm:cxn modelId="{57E29039-F93B-4F5B-BD7D-E198FAD7C90E}" type="presParOf" srcId="{0889657E-531A-4E4B-96B7-F6F171001338}" destId="{D72B064F-AF26-4F53-9FA8-0BDB0EE481DE}" srcOrd="1" destOrd="0" presId="urn:microsoft.com/office/officeart/2005/8/layout/hierarchy1"/>
    <dgm:cxn modelId="{C1B7B290-06A2-48E9-8904-A3FCFF2187D4}" type="presParOf" srcId="{6CC87753-BF54-4F69-AC58-93228A8DA5A5}" destId="{F68816D0-5189-4BDA-A036-050F62AC712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77C352-98C0-4C9E-9A59-64794648F968}" type="doc">
      <dgm:prSet loTypeId="urn:microsoft.com/office/officeart/2005/8/layout/process4" loCatId="process" qsTypeId="urn:microsoft.com/office/officeart/2005/8/quickstyle/simple1" qsCatId="simple" csTypeId="urn:microsoft.com/office/officeart/2005/8/colors/colorful5" csCatId="colorful"/>
      <dgm:spPr/>
      <dgm:t>
        <a:bodyPr/>
        <a:lstStyle/>
        <a:p>
          <a:endParaRPr lang="en-US"/>
        </a:p>
      </dgm:t>
    </dgm:pt>
    <dgm:pt modelId="{3873816C-D258-480D-89BA-29C118519268}">
      <dgm:prSet/>
      <dgm:spPr/>
      <dgm:t>
        <a:bodyPr/>
        <a:lstStyle/>
        <a:p>
          <a:r>
            <a:rPr lang="it-IT"/>
            <a:t>Eliminate restrictions among members for the essential of their reciprocal exchanges (art. XXIV GATT). Maintain customs duties towards non-members</a:t>
          </a:r>
          <a:endParaRPr lang="en-US"/>
        </a:p>
      </dgm:t>
    </dgm:pt>
    <dgm:pt modelId="{FA646509-6B25-4C6E-AE0B-ED2519790316}" type="parTrans" cxnId="{08C2FFB9-69D4-438C-8339-D29DB1B3F76D}">
      <dgm:prSet/>
      <dgm:spPr/>
      <dgm:t>
        <a:bodyPr/>
        <a:lstStyle/>
        <a:p>
          <a:endParaRPr lang="en-US"/>
        </a:p>
      </dgm:t>
    </dgm:pt>
    <dgm:pt modelId="{94CCE268-5E87-45CD-9225-6BE6E87EAC0B}" type="sibTrans" cxnId="{08C2FFB9-69D4-438C-8339-D29DB1B3F76D}">
      <dgm:prSet/>
      <dgm:spPr/>
      <dgm:t>
        <a:bodyPr/>
        <a:lstStyle/>
        <a:p>
          <a:endParaRPr lang="en-US"/>
        </a:p>
      </dgm:t>
    </dgm:pt>
    <dgm:pt modelId="{44BCE03E-6DA1-4D83-96E5-EED472BAE872}">
      <dgm:prSet/>
      <dgm:spPr/>
      <dgm:t>
        <a:bodyPr/>
        <a:lstStyle/>
        <a:p>
          <a:r>
            <a:rPr lang="it-IT"/>
            <a:t>Problem of transhipment and role of the rules of origin. Producers and exporting companies need documentation on the origin of the product and of all their inputs. </a:t>
          </a:r>
          <a:endParaRPr lang="en-US"/>
        </a:p>
      </dgm:t>
    </dgm:pt>
    <dgm:pt modelId="{4B759B5F-BAE9-4060-9703-49EC7342FA68}" type="parTrans" cxnId="{10303503-F005-4B93-839C-C39E8ABD6FF8}">
      <dgm:prSet/>
      <dgm:spPr/>
      <dgm:t>
        <a:bodyPr/>
        <a:lstStyle/>
        <a:p>
          <a:endParaRPr lang="en-US"/>
        </a:p>
      </dgm:t>
    </dgm:pt>
    <dgm:pt modelId="{8BAC67D6-1D5F-4C82-BFEC-7E03BCD7555B}" type="sibTrans" cxnId="{10303503-F005-4B93-839C-C39E8ABD6FF8}">
      <dgm:prSet/>
      <dgm:spPr/>
      <dgm:t>
        <a:bodyPr/>
        <a:lstStyle/>
        <a:p>
          <a:endParaRPr lang="en-US"/>
        </a:p>
      </dgm:t>
    </dgm:pt>
    <dgm:pt modelId="{27A0F66A-6EEC-4188-9389-AA15755FC45B}">
      <dgm:prSet/>
      <dgm:spPr/>
      <dgm:t>
        <a:bodyPr/>
        <a:lstStyle/>
        <a:p>
          <a:r>
            <a:rPr lang="it-IT"/>
            <a:t>In modern economies, the rules of origin can be a heavy burden on companies. </a:t>
          </a:r>
          <a:endParaRPr lang="en-US"/>
        </a:p>
      </dgm:t>
    </dgm:pt>
    <dgm:pt modelId="{392FF6BC-C2BD-4AF4-8E53-75B4A3847D03}" type="parTrans" cxnId="{37C39D5B-36F3-436B-B2E4-B5D47678D972}">
      <dgm:prSet/>
      <dgm:spPr/>
      <dgm:t>
        <a:bodyPr/>
        <a:lstStyle/>
        <a:p>
          <a:endParaRPr lang="en-US"/>
        </a:p>
      </dgm:t>
    </dgm:pt>
    <dgm:pt modelId="{896E5606-8C9F-4529-B4B4-A42FA04142DC}" type="sibTrans" cxnId="{37C39D5B-36F3-436B-B2E4-B5D47678D972}">
      <dgm:prSet/>
      <dgm:spPr/>
      <dgm:t>
        <a:bodyPr/>
        <a:lstStyle/>
        <a:p>
          <a:endParaRPr lang="en-US"/>
        </a:p>
      </dgm:t>
    </dgm:pt>
    <dgm:pt modelId="{EA78C8B7-4278-4EE4-8C0A-AE016F68FFA8}" type="pres">
      <dgm:prSet presAssocID="{7877C352-98C0-4C9E-9A59-64794648F968}" presName="Name0" presStyleCnt="0">
        <dgm:presLayoutVars>
          <dgm:dir/>
          <dgm:animLvl val="lvl"/>
          <dgm:resizeHandles val="exact"/>
        </dgm:presLayoutVars>
      </dgm:prSet>
      <dgm:spPr/>
    </dgm:pt>
    <dgm:pt modelId="{047503AA-9E2B-469C-ACFC-3202C48EEA6F}" type="pres">
      <dgm:prSet presAssocID="{27A0F66A-6EEC-4188-9389-AA15755FC45B}" presName="boxAndChildren" presStyleCnt="0"/>
      <dgm:spPr/>
    </dgm:pt>
    <dgm:pt modelId="{8A80597C-25EA-4F2D-A25D-B44B9AFFB3A7}" type="pres">
      <dgm:prSet presAssocID="{27A0F66A-6EEC-4188-9389-AA15755FC45B}" presName="parentTextBox" presStyleLbl="node1" presStyleIdx="0" presStyleCnt="3"/>
      <dgm:spPr/>
    </dgm:pt>
    <dgm:pt modelId="{6717447F-41A1-4086-9AE2-F5F3FFE8F6EF}" type="pres">
      <dgm:prSet presAssocID="{8BAC67D6-1D5F-4C82-BFEC-7E03BCD7555B}" presName="sp" presStyleCnt="0"/>
      <dgm:spPr/>
    </dgm:pt>
    <dgm:pt modelId="{0C03FF58-A754-4B8A-B576-EDBB1D9C377F}" type="pres">
      <dgm:prSet presAssocID="{44BCE03E-6DA1-4D83-96E5-EED472BAE872}" presName="arrowAndChildren" presStyleCnt="0"/>
      <dgm:spPr/>
    </dgm:pt>
    <dgm:pt modelId="{73CD4D89-73E3-4E21-B2F2-240F5E34D649}" type="pres">
      <dgm:prSet presAssocID="{44BCE03E-6DA1-4D83-96E5-EED472BAE872}" presName="parentTextArrow" presStyleLbl="node1" presStyleIdx="1" presStyleCnt="3"/>
      <dgm:spPr/>
    </dgm:pt>
    <dgm:pt modelId="{0C005BB0-60D0-435D-85E2-656E60BFFF9E}" type="pres">
      <dgm:prSet presAssocID="{94CCE268-5E87-45CD-9225-6BE6E87EAC0B}" presName="sp" presStyleCnt="0"/>
      <dgm:spPr/>
    </dgm:pt>
    <dgm:pt modelId="{F2E74A22-9126-49B8-AC89-949B0EF0C153}" type="pres">
      <dgm:prSet presAssocID="{3873816C-D258-480D-89BA-29C118519268}" presName="arrowAndChildren" presStyleCnt="0"/>
      <dgm:spPr/>
    </dgm:pt>
    <dgm:pt modelId="{A546842C-7D64-4D5D-9B4D-A29702E0C200}" type="pres">
      <dgm:prSet presAssocID="{3873816C-D258-480D-89BA-29C118519268}" presName="parentTextArrow" presStyleLbl="node1" presStyleIdx="2" presStyleCnt="3"/>
      <dgm:spPr/>
    </dgm:pt>
  </dgm:ptLst>
  <dgm:cxnLst>
    <dgm:cxn modelId="{F16A3003-7211-4380-A0DC-8C6E57061B53}" type="presOf" srcId="{44BCE03E-6DA1-4D83-96E5-EED472BAE872}" destId="{73CD4D89-73E3-4E21-B2F2-240F5E34D649}" srcOrd="0" destOrd="0" presId="urn:microsoft.com/office/officeart/2005/8/layout/process4"/>
    <dgm:cxn modelId="{10303503-F005-4B93-839C-C39E8ABD6FF8}" srcId="{7877C352-98C0-4C9E-9A59-64794648F968}" destId="{44BCE03E-6DA1-4D83-96E5-EED472BAE872}" srcOrd="1" destOrd="0" parTransId="{4B759B5F-BAE9-4060-9703-49EC7342FA68}" sibTransId="{8BAC67D6-1D5F-4C82-BFEC-7E03BCD7555B}"/>
    <dgm:cxn modelId="{DA73F517-F0E1-49B0-9DBD-2DCBB52EA4A4}" type="presOf" srcId="{7877C352-98C0-4C9E-9A59-64794648F968}" destId="{EA78C8B7-4278-4EE4-8C0A-AE016F68FFA8}" srcOrd="0" destOrd="0" presId="urn:microsoft.com/office/officeart/2005/8/layout/process4"/>
    <dgm:cxn modelId="{D3AEDA34-FE2F-422C-AD85-675CBFFCF7D7}" type="presOf" srcId="{3873816C-D258-480D-89BA-29C118519268}" destId="{A546842C-7D64-4D5D-9B4D-A29702E0C200}" srcOrd="0" destOrd="0" presId="urn:microsoft.com/office/officeart/2005/8/layout/process4"/>
    <dgm:cxn modelId="{37C39D5B-36F3-436B-B2E4-B5D47678D972}" srcId="{7877C352-98C0-4C9E-9A59-64794648F968}" destId="{27A0F66A-6EEC-4188-9389-AA15755FC45B}" srcOrd="2" destOrd="0" parTransId="{392FF6BC-C2BD-4AF4-8E53-75B4A3847D03}" sibTransId="{896E5606-8C9F-4529-B4B4-A42FA04142DC}"/>
    <dgm:cxn modelId="{08C2FFB9-69D4-438C-8339-D29DB1B3F76D}" srcId="{7877C352-98C0-4C9E-9A59-64794648F968}" destId="{3873816C-D258-480D-89BA-29C118519268}" srcOrd="0" destOrd="0" parTransId="{FA646509-6B25-4C6E-AE0B-ED2519790316}" sibTransId="{94CCE268-5E87-45CD-9225-6BE6E87EAC0B}"/>
    <dgm:cxn modelId="{D0BAFBFB-4A0B-478D-A457-DAE2408C59D1}" type="presOf" srcId="{27A0F66A-6EEC-4188-9389-AA15755FC45B}" destId="{8A80597C-25EA-4F2D-A25D-B44B9AFFB3A7}" srcOrd="0" destOrd="0" presId="urn:microsoft.com/office/officeart/2005/8/layout/process4"/>
    <dgm:cxn modelId="{E4690C79-0747-40D5-9E99-49CF7F576686}" type="presParOf" srcId="{EA78C8B7-4278-4EE4-8C0A-AE016F68FFA8}" destId="{047503AA-9E2B-469C-ACFC-3202C48EEA6F}" srcOrd="0" destOrd="0" presId="urn:microsoft.com/office/officeart/2005/8/layout/process4"/>
    <dgm:cxn modelId="{6092C7D1-7263-4EA0-8480-40A89C5602B0}" type="presParOf" srcId="{047503AA-9E2B-469C-ACFC-3202C48EEA6F}" destId="{8A80597C-25EA-4F2D-A25D-B44B9AFFB3A7}" srcOrd="0" destOrd="0" presId="urn:microsoft.com/office/officeart/2005/8/layout/process4"/>
    <dgm:cxn modelId="{601A7BF5-9ED6-40A4-A4B8-C2283A4BA795}" type="presParOf" srcId="{EA78C8B7-4278-4EE4-8C0A-AE016F68FFA8}" destId="{6717447F-41A1-4086-9AE2-F5F3FFE8F6EF}" srcOrd="1" destOrd="0" presId="urn:microsoft.com/office/officeart/2005/8/layout/process4"/>
    <dgm:cxn modelId="{C24545CC-E115-40C8-A9E3-5E034F77A52B}" type="presParOf" srcId="{EA78C8B7-4278-4EE4-8C0A-AE016F68FFA8}" destId="{0C03FF58-A754-4B8A-B576-EDBB1D9C377F}" srcOrd="2" destOrd="0" presId="urn:microsoft.com/office/officeart/2005/8/layout/process4"/>
    <dgm:cxn modelId="{1CEEF699-DCFA-4297-AF86-9A12F11F0E71}" type="presParOf" srcId="{0C03FF58-A754-4B8A-B576-EDBB1D9C377F}" destId="{73CD4D89-73E3-4E21-B2F2-240F5E34D649}" srcOrd="0" destOrd="0" presId="urn:microsoft.com/office/officeart/2005/8/layout/process4"/>
    <dgm:cxn modelId="{2309B58D-F8D2-422C-8B30-4DE3FC634BE9}" type="presParOf" srcId="{EA78C8B7-4278-4EE4-8C0A-AE016F68FFA8}" destId="{0C005BB0-60D0-435D-85E2-656E60BFFF9E}" srcOrd="3" destOrd="0" presId="urn:microsoft.com/office/officeart/2005/8/layout/process4"/>
    <dgm:cxn modelId="{3F2A9FAB-EE43-4DAB-8A3F-07128643F63D}" type="presParOf" srcId="{EA78C8B7-4278-4EE4-8C0A-AE016F68FFA8}" destId="{F2E74A22-9126-49B8-AC89-949B0EF0C153}" srcOrd="4" destOrd="0" presId="urn:microsoft.com/office/officeart/2005/8/layout/process4"/>
    <dgm:cxn modelId="{A74F8239-BD53-4281-962D-6EB7001BBDFC}" type="presParOf" srcId="{F2E74A22-9126-49B8-AC89-949B0EF0C153}" destId="{A546842C-7D64-4D5D-9B4D-A29702E0C2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15B514-E599-46F7-89CE-A732C7D28F3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3F2A861C-5EF8-4CF5-A4C7-90C5ED0CBC85}">
      <dgm:prSet/>
      <dgm:spPr/>
      <dgm:t>
        <a:bodyPr/>
        <a:lstStyle/>
        <a:p>
          <a:pPr>
            <a:defRPr cap="all"/>
          </a:pPr>
          <a:r>
            <a:rPr lang="it-IT"/>
            <a:t>Trade and market access. Goods</a:t>
          </a:r>
          <a:endParaRPr lang="en-US"/>
        </a:p>
      </dgm:t>
    </dgm:pt>
    <dgm:pt modelId="{6D18C42D-921B-451D-9617-7D9954D16F01}" type="parTrans" cxnId="{09DF0B93-F4D8-4F9B-99FB-3F852D5C68B3}">
      <dgm:prSet/>
      <dgm:spPr/>
      <dgm:t>
        <a:bodyPr/>
        <a:lstStyle/>
        <a:p>
          <a:endParaRPr lang="en-US"/>
        </a:p>
      </dgm:t>
    </dgm:pt>
    <dgm:pt modelId="{98C62982-F49C-4448-9D84-2A1C477BFA94}" type="sibTrans" cxnId="{09DF0B93-F4D8-4F9B-99FB-3F852D5C68B3}">
      <dgm:prSet/>
      <dgm:spPr/>
      <dgm:t>
        <a:bodyPr/>
        <a:lstStyle/>
        <a:p>
          <a:endParaRPr lang="en-US"/>
        </a:p>
      </dgm:t>
    </dgm:pt>
    <dgm:pt modelId="{EE3E0B69-6180-47F4-B7A7-980B6D850B4B}">
      <dgm:prSet/>
      <dgm:spPr/>
      <dgm:t>
        <a:bodyPr/>
        <a:lstStyle/>
        <a:p>
          <a:pPr>
            <a:defRPr cap="all"/>
          </a:pPr>
          <a:r>
            <a:rPr lang="it-IT"/>
            <a:t>Right to establishment</a:t>
          </a:r>
          <a:endParaRPr lang="en-US"/>
        </a:p>
      </dgm:t>
    </dgm:pt>
    <dgm:pt modelId="{BCE39B38-4041-4CB8-9438-26E7DE25A4DF}" type="parTrans" cxnId="{032F489D-AFA9-4742-92EE-93FD2E846721}">
      <dgm:prSet/>
      <dgm:spPr/>
      <dgm:t>
        <a:bodyPr/>
        <a:lstStyle/>
        <a:p>
          <a:endParaRPr lang="en-US"/>
        </a:p>
      </dgm:t>
    </dgm:pt>
    <dgm:pt modelId="{D9458088-88CF-404B-A2D8-49A47C5F2634}" type="sibTrans" cxnId="{032F489D-AFA9-4742-92EE-93FD2E846721}">
      <dgm:prSet/>
      <dgm:spPr/>
      <dgm:t>
        <a:bodyPr/>
        <a:lstStyle/>
        <a:p>
          <a:endParaRPr lang="en-US"/>
        </a:p>
      </dgm:t>
    </dgm:pt>
    <dgm:pt modelId="{7FDAF5A6-5FC7-4D80-8778-D3F4B5184030}">
      <dgm:prSet/>
      <dgm:spPr/>
      <dgm:t>
        <a:bodyPr/>
        <a:lstStyle/>
        <a:p>
          <a:pPr>
            <a:defRPr cap="all"/>
          </a:pPr>
          <a:r>
            <a:rPr lang="it-IT"/>
            <a:t>Transboundary services</a:t>
          </a:r>
          <a:endParaRPr lang="en-US"/>
        </a:p>
      </dgm:t>
    </dgm:pt>
    <dgm:pt modelId="{11633281-C696-4583-9C03-B41E4B032566}" type="parTrans" cxnId="{17226D4D-F36E-45A2-AF07-FFC0ACA58026}">
      <dgm:prSet/>
      <dgm:spPr/>
      <dgm:t>
        <a:bodyPr/>
        <a:lstStyle/>
        <a:p>
          <a:endParaRPr lang="en-US"/>
        </a:p>
      </dgm:t>
    </dgm:pt>
    <dgm:pt modelId="{60D80108-01E3-4066-A48C-EB774E3345DA}" type="sibTrans" cxnId="{17226D4D-F36E-45A2-AF07-FFC0ACA58026}">
      <dgm:prSet/>
      <dgm:spPr/>
      <dgm:t>
        <a:bodyPr/>
        <a:lstStyle/>
        <a:p>
          <a:endParaRPr lang="en-US"/>
        </a:p>
      </dgm:t>
    </dgm:pt>
    <dgm:pt modelId="{A094783C-7F80-479C-B9BA-6D9369D223F4}">
      <dgm:prSet/>
      <dgm:spPr/>
      <dgm:t>
        <a:bodyPr/>
        <a:lstStyle/>
        <a:p>
          <a:pPr>
            <a:defRPr cap="all"/>
          </a:pPr>
          <a:r>
            <a:rPr lang="it-IT"/>
            <a:t>E-commerce</a:t>
          </a:r>
          <a:endParaRPr lang="en-US"/>
        </a:p>
      </dgm:t>
    </dgm:pt>
    <dgm:pt modelId="{4206767E-0AFD-4B5A-B8CD-6700512F9B70}" type="parTrans" cxnId="{B104A94A-4FF8-42B9-9EB5-004A048BDA68}">
      <dgm:prSet/>
      <dgm:spPr/>
      <dgm:t>
        <a:bodyPr/>
        <a:lstStyle/>
        <a:p>
          <a:endParaRPr lang="en-US"/>
        </a:p>
      </dgm:t>
    </dgm:pt>
    <dgm:pt modelId="{7CA82984-96BE-4211-9F79-FE5A71CFDBFA}" type="sibTrans" cxnId="{B104A94A-4FF8-42B9-9EB5-004A048BDA68}">
      <dgm:prSet/>
      <dgm:spPr/>
      <dgm:t>
        <a:bodyPr/>
        <a:lstStyle/>
        <a:p>
          <a:endParaRPr lang="en-US"/>
        </a:p>
      </dgm:t>
    </dgm:pt>
    <dgm:pt modelId="{A7CF4E91-D9B6-4FD0-B277-DC0F3726CA9B}">
      <dgm:prSet/>
      <dgm:spPr/>
      <dgm:t>
        <a:bodyPr/>
        <a:lstStyle/>
        <a:p>
          <a:pPr>
            <a:defRPr cap="all"/>
          </a:pPr>
          <a:r>
            <a:rPr lang="it-IT"/>
            <a:t>Public procurements</a:t>
          </a:r>
          <a:endParaRPr lang="en-US"/>
        </a:p>
      </dgm:t>
    </dgm:pt>
    <dgm:pt modelId="{7ACCAF62-BA0A-4193-8A8F-5DCB499447A1}" type="parTrans" cxnId="{7F42A7C5-3B00-495C-B99B-E79F62DD2959}">
      <dgm:prSet/>
      <dgm:spPr/>
      <dgm:t>
        <a:bodyPr/>
        <a:lstStyle/>
        <a:p>
          <a:endParaRPr lang="en-US"/>
        </a:p>
      </dgm:t>
    </dgm:pt>
    <dgm:pt modelId="{AA632EB1-B45E-4EEA-B614-D549B68E7555}" type="sibTrans" cxnId="{7F42A7C5-3B00-495C-B99B-E79F62DD2959}">
      <dgm:prSet/>
      <dgm:spPr/>
      <dgm:t>
        <a:bodyPr/>
        <a:lstStyle/>
        <a:p>
          <a:endParaRPr lang="en-US"/>
        </a:p>
      </dgm:t>
    </dgm:pt>
    <dgm:pt modelId="{1338A092-77E2-4E7A-9261-1E7021078360}">
      <dgm:prSet/>
      <dgm:spPr/>
      <dgm:t>
        <a:bodyPr/>
        <a:lstStyle/>
        <a:p>
          <a:pPr>
            <a:defRPr cap="all"/>
          </a:pPr>
          <a:r>
            <a:rPr lang="it-IT"/>
            <a:t>Intellectual property rights and geographical indications</a:t>
          </a:r>
          <a:endParaRPr lang="en-US"/>
        </a:p>
      </dgm:t>
    </dgm:pt>
    <dgm:pt modelId="{002AE039-7210-467A-8B06-60C4D966C7C8}" type="parTrans" cxnId="{F7F8F826-B269-4DC2-9DBC-D8CE00F6B08F}">
      <dgm:prSet/>
      <dgm:spPr/>
      <dgm:t>
        <a:bodyPr/>
        <a:lstStyle/>
        <a:p>
          <a:endParaRPr lang="en-US"/>
        </a:p>
      </dgm:t>
    </dgm:pt>
    <dgm:pt modelId="{F3678D7B-24C2-47FE-B829-D818A61AD6B3}" type="sibTrans" cxnId="{F7F8F826-B269-4DC2-9DBC-D8CE00F6B08F}">
      <dgm:prSet/>
      <dgm:spPr/>
      <dgm:t>
        <a:bodyPr/>
        <a:lstStyle/>
        <a:p>
          <a:endParaRPr lang="en-US"/>
        </a:p>
      </dgm:t>
    </dgm:pt>
    <dgm:pt modelId="{1D108954-665D-4AD9-BC41-4696AC66763C}" type="pres">
      <dgm:prSet presAssocID="{4215B514-E599-46F7-89CE-A732C7D28F33}" presName="diagram" presStyleCnt="0">
        <dgm:presLayoutVars>
          <dgm:dir/>
          <dgm:resizeHandles val="exact"/>
        </dgm:presLayoutVars>
      </dgm:prSet>
      <dgm:spPr/>
    </dgm:pt>
    <dgm:pt modelId="{DD75838A-FB4A-47BF-AB49-329AD38B6363}" type="pres">
      <dgm:prSet presAssocID="{3F2A861C-5EF8-4CF5-A4C7-90C5ED0CBC85}" presName="node" presStyleLbl="node1" presStyleIdx="0" presStyleCnt="6">
        <dgm:presLayoutVars>
          <dgm:bulletEnabled val="1"/>
        </dgm:presLayoutVars>
      </dgm:prSet>
      <dgm:spPr/>
    </dgm:pt>
    <dgm:pt modelId="{A74E8D19-518F-4827-AC13-87F4E2B7A98C}" type="pres">
      <dgm:prSet presAssocID="{98C62982-F49C-4448-9D84-2A1C477BFA94}" presName="sibTrans" presStyleCnt="0"/>
      <dgm:spPr/>
    </dgm:pt>
    <dgm:pt modelId="{38A4640A-AD02-4DA0-900A-22EEA4D49ACE}" type="pres">
      <dgm:prSet presAssocID="{EE3E0B69-6180-47F4-B7A7-980B6D850B4B}" presName="node" presStyleLbl="node1" presStyleIdx="1" presStyleCnt="6">
        <dgm:presLayoutVars>
          <dgm:bulletEnabled val="1"/>
        </dgm:presLayoutVars>
      </dgm:prSet>
      <dgm:spPr/>
    </dgm:pt>
    <dgm:pt modelId="{DAAD4AC6-88EC-454F-BB21-996307F7EF1E}" type="pres">
      <dgm:prSet presAssocID="{D9458088-88CF-404B-A2D8-49A47C5F2634}" presName="sibTrans" presStyleCnt="0"/>
      <dgm:spPr/>
    </dgm:pt>
    <dgm:pt modelId="{1E1F0BF5-B930-426C-9627-A3F54453350E}" type="pres">
      <dgm:prSet presAssocID="{7FDAF5A6-5FC7-4D80-8778-D3F4B5184030}" presName="node" presStyleLbl="node1" presStyleIdx="2" presStyleCnt="6">
        <dgm:presLayoutVars>
          <dgm:bulletEnabled val="1"/>
        </dgm:presLayoutVars>
      </dgm:prSet>
      <dgm:spPr/>
    </dgm:pt>
    <dgm:pt modelId="{0DADD371-66E0-49A6-9F0E-E528F23A4F16}" type="pres">
      <dgm:prSet presAssocID="{60D80108-01E3-4066-A48C-EB774E3345DA}" presName="sibTrans" presStyleCnt="0"/>
      <dgm:spPr/>
    </dgm:pt>
    <dgm:pt modelId="{B194A04A-9E36-4BA4-868C-C2116321FA49}" type="pres">
      <dgm:prSet presAssocID="{A094783C-7F80-479C-B9BA-6D9369D223F4}" presName="node" presStyleLbl="node1" presStyleIdx="3" presStyleCnt="6">
        <dgm:presLayoutVars>
          <dgm:bulletEnabled val="1"/>
        </dgm:presLayoutVars>
      </dgm:prSet>
      <dgm:spPr/>
    </dgm:pt>
    <dgm:pt modelId="{DCE6F38F-9BC1-4FFC-A9A3-968052F61CBF}" type="pres">
      <dgm:prSet presAssocID="{7CA82984-96BE-4211-9F79-FE5A71CFDBFA}" presName="sibTrans" presStyleCnt="0"/>
      <dgm:spPr/>
    </dgm:pt>
    <dgm:pt modelId="{F06D0289-755A-4B1E-977B-9BEE700A2E7E}" type="pres">
      <dgm:prSet presAssocID="{A7CF4E91-D9B6-4FD0-B277-DC0F3726CA9B}" presName="node" presStyleLbl="node1" presStyleIdx="4" presStyleCnt="6">
        <dgm:presLayoutVars>
          <dgm:bulletEnabled val="1"/>
        </dgm:presLayoutVars>
      </dgm:prSet>
      <dgm:spPr/>
    </dgm:pt>
    <dgm:pt modelId="{E40995CD-63D2-473C-86B0-478C3E8188DD}" type="pres">
      <dgm:prSet presAssocID="{AA632EB1-B45E-4EEA-B614-D549B68E7555}" presName="sibTrans" presStyleCnt="0"/>
      <dgm:spPr/>
    </dgm:pt>
    <dgm:pt modelId="{2C964477-9995-4116-8822-061CBD8346EE}" type="pres">
      <dgm:prSet presAssocID="{1338A092-77E2-4E7A-9261-1E7021078360}" presName="node" presStyleLbl="node1" presStyleIdx="5" presStyleCnt="6">
        <dgm:presLayoutVars>
          <dgm:bulletEnabled val="1"/>
        </dgm:presLayoutVars>
      </dgm:prSet>
      <dgm:spPr/>
    </dgm:pt>
  </dgm:ptLst>
  <dgm:cxnLst>
    <dgm:cxn modelId="{15247B0E-25A7-4BDC-9CEB-86F06017ADEF}" type="presOf" srcId="{1338A092-77E2-4E7A-9261-1E7021078360}" destId="{2C964477-9995-4116-8822-061CBD8346EE}" srcOrd="0" destOrd="0" presId="urn:microsoft.com/office/officeart/2005/8/layout/default"/>
    <dgm:cxn modelId="{F7F8F826-B269-4DC2-9DBC-D8CE00F6B08F}" srcId="{4215B514-E599-46F7-89CE-A732C7D28F33}" destId="{1338A092-77E2-4E7A-9261-1E7021078360}" srcOrd="5" destOrd="0" parTransId="{002AE039-7210-467A-8B06-60C4D966C7C8}" sibTransId="{F3678D7B-24C2-47FE-B829-D818A61AD6B3}"/>
    <dgm:cxn modelId="{83CCEC3C-1419-43E8-8025-4344EFDF6E99}" type="presOf" srcId="{7FDAF5A6-5FC7-4D80-8778-D3F4B5184030}" destId="{1E1F0BF5-B930-426C-9627-A3F54453350E}" srcOrd="0" destOrd="0" presId="urn:microsoft.com/office/officeart/2005/8/layout/default"/>
    <dgm:cxn modelId="{B104A94A-4FF8-42B9-9EB5-004A048BDA68}" srcId="{4215B514-E599-46F7-89CE-A732C7D28F33}" destId="{A094783C-7F80-479C-B9BA-6D9369D223F4}" srcOrd="3" destOrd="0" parTransId="{4206767E-0AFD-4B5A-B8CD-6700512F9B70}" sibTransId="{7CA82984-96BE-4211-9F79-FE5A71CFDBFA}"/>
    <dgm:cxn modelId="{17226D4D-F36E-45A2-AF07-FFC0ACA58026}" srcId="{4215B514-E599-46F7-89CE-A732C7D28F33}" destId="{7FDAF5A6-5FC7-4D80-8778-D3F4B5184030}" srcOrd="2" destOrd="0" parTransId="{11633281-C696-4583-9C03-B41E4B032566}" sibTransId="{60D80108-01E3-4066-A48C-EB774E3345DA}"/>
    <dgm:cxn modelId="{09DF0B93-F4D8-4F9B-99FB-3F852D5C68B3}" srcId="{4215B514-E599-46F7-89CE-A732C7D28F33}" destId="{3F2A861C-5EF8-4CF5-A4C7-90C5ED0CBC85}" srcOrd="0" destOrd="0" parTransId="{6D18C42D-921B-451D-9617-7D9954D16F01}" sibTransId="{98C62982-F49C-4448-9D84-2A1C477BFA94}"/>
    <dgm:cxn modelId="{6324FB9C-E765-4E8E-9CD3-533A9316E6E1}" type="presOf" srcId="{A7CF4E91-D9B6-4FD0-B277-DC0F3726CA9B}" destId="{F06D0289-755A-4B1E-977B-9BEE700A2E7E}" srcOrd="0" destOrd="0" presId="urn:microsoft.com/office/officeart/2005/8/layout/default"/>
    <dgm:cxn modelId="{032F489D-AFA9-4742-92EE-93FD2E846721}" srcId="{4215B514-E599-46F7-89CE-A732C7D28F33}" destId="{EE3E0B69-6180-47F4-B7A7-980B6D850B4B}" srcOrd="1" destOrd="0" parTransId="{BCE39B38-4041-4CB8-9438-26E7DE25A4DF}" sibTransId="{D9458088-88CF-404B-A2D8-49A47C5F2634}"/>
    <dgm:cxn modelId="{D8DC6ABB-DF7F-47C7-ADB1-CC4F3E6D5FDA}" type="presOf" srcId="{A094783C-7F80-479C-B9BA-6D9369D223F4}" destId="{B194A04A-9E36-4BA4-868C-C2116321FA49}" srcOrd="0" destOrd="0" presId="urn:microsoft.com/office/officeart/2005/8/layout/default"/>
    <dgm:cxn modelId="{6D625BC4-6433-4B51-BFD9-5DF0C778FD28}" type="presOf" srcId="{4215B514-E599-46F7-89CE-A732C7D28F33}" destId="{1D108954-665D-4AD9-BC41-4696AC66763C}" srcOrd="0" destOrd="0" presId="urn:microsoft.com/office/officeart/2005/8/layout/default"/>
    <dgm:cxn modelId="{7F42A7C5-3B00-495C-B99B-E79F62DD2959}" srcId="{4215B514-E599-46F7-89CE-A732C7D28F33}" destId="{A7CF4E91-D9B6-4FD0-B277-DC0F3726CA9B}" srcOrd="4" destOrd="0" parTransId="{7ACCAF62-BA0A-4193-8A8F-5DCB499447A1}" sibTransId="{AA632EB1-B45E-4EEA-B614-D549B68E7555}"/>
    <dgm:cxn modelId="{7A2B48FB-986C-4957-B546-F8D195CAC003}" type="presOf" srcId="{EE3E0B69-6180-47F4-B7A7-980B6D850B4B}" destId="{38A4640A-AD02-4DA0-900A-22EEA4D49ACE}" srcOrd="0" destOrd="0" presId="urn:microsoft.com/office/officeart/2005/8/layout/default"/>
    <dgm:cxn modelId="{7F5A31FD-53E6-46AF-91AE-FCF80FD81E77}" type="presOf" srcId="{3F2A861C-5EF8-4CF5-A4C7-90C5ED0CBC85}" destId="{DD75838A-FB4A-47BF-AB49-329AD38B6363}" srcOrd="0" destOrd="0" presId="urn:microsoft.com/office/officeart/2005/8/layout/default"/>
    <dgm:cxn modelId="{672C752E-5ED9-455F-B634-AE7676FE8C3D}" type="presParOf" srcId="{1D108954-665D-4AD9-BC41-4696AC66763C}" destId="{DD75838A-FB4A-47BF-AB49-329AD38B6363}" srcOrd="0" destOrd="0" presId="urn:microsoft.com/office/officeart/2005/8/layout/default"/>
    <dgm:cxn modelId="{35E72372-7733-4F00-8156-E01DFD0B956E}" type="presParOf" srcId="{1D108954-665D-4AD9-BC41-4696AC66763C}" destId="{A74E8D19-518F-4827-AC13-87F4E2B7A98C}" srcOrd="1" destOrd="0" presId="urn:microsoft.com/office/officeart/2005/8/layout/default"/>
    <dgm:cxn modelId="{C485CDF8-8A3E-4C94-B8FB-FF913FE9C8C9}" type="presParOf" srcId="{1D108954-665D-4AD9-BC41-4696AC66763C}" destId="{38A4640A-AD02-4DA0-900A-22EEA4D49ACE}" srcOrd="2" destOrd="0" presId="urn:microsoft.com/office/officeart/2005/8/layout/default"/>
    <dgm:cxn modelId="{44F07031-7ACD-4457-857B-6033126D54F5}" type="presParOf" srcId="{1D108954-665D-4AD9-BC41-4696AC66763C}" destId="{DAAD4AC6-88EC-454F-BB21-996307F7EF1E}" srcOrd="3" destOrd="0" presId="urn:microsoft.com/office/officeart/2005/8/layout/default"/>
    <dgm:cxn modelId="{6AD0F05E-CF77-4E4D-BDF0-53E6491BF93F}" type="presParOf" srcId="{1D108954-665D-4AD9-BC41-4696AC66763C}" destId="{1E1F0BF5-B930-426C-9627-A3F54453350E}" srcOrd="4" destOrd="0" presId="urn:microsoft.com/office/officeart/2005/8/layout/default"/>
    <dgm:cxn modelId="{13E29F68-F4DA-40F7-87D2-6B71DBCEA7A6}" type="presParOf" srcId="{1D108954-665D-4AD9-BC41-4696AC66763C}" destId="{0DADD371-66E0-49A6-9F0E-E528F23A4F16}" srcOrd="5" destOrd="0" presId="urn:microsoft.com/office/officeart/2005/8/layout/default"/>
    <dgm:cxn modelId="{DCF62E88-9935-48BF-9F6F-D43C7A36518A}" type="presParOf" srcId="{1D108954-665D-4AD9-BC41-4696AC66763C}" destId="{B194A04A-9E36-4BA4-868C-C2116321FA49}" srcOrd="6" destOrd="0" presId="urn:microsoft.com/office/officeart/2005/8/layout/default"/>
    <dgm:cxn modelId="{2F8F6B38-B3D7-4CCF-B1DD-EC5AE2767B9C}" type="presParOf" srcId="{1D108954-665D-4AD9-BC41-4696AC66763C}" destId="{DCE6F38F-9BC1-4FFC-A9A3-968052F61CBF}" srcOrd="7" destOrd="0" presId="urn:microsoft.com/office/officeart/2005/8/layout/default"/>
    <dgm:cxn modelId="{CB463793-3F76-4F10-A627-F9D7708DF47C}" type="presParOf" srcId="{1D108954-665D-4AD9-BC41-4696AC66763C}" destId="{F06D0289-755A-4B1E-977B-9BEE700A2E7E}" srcOrd="8" destOrd="0" presId="urn:microsoft.com/office/officeart/2005/8/layout/default"/>
    <dgm:cxn modelId="{1E8C2D59-E484-4177-A25B-1336C1443466}" type="presParOf" srcId="{1D108954-665D-4AD9-BC41-4696AC66763C}" destId="{E40995CD-63D2-473C-86B0-478C3E8188DD}" srcOrd="9" destOrd="0" presId="urn:microsoft.com/office/officeart/2005/8/layout/default"/>
    <dgm:cxn modelId="{A6D9F3B6-E664-47BC-AD39-9873A811FFAE}" type="presParOf" srcId="{1D108954-665D-4AD9-BC41-4696AC66763C}" destId="{2C964477-9995-4116-8822-061CBD8346E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B3E3FAC-80E5-4751-A728-8875BFE52DC5}"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DFDD4AC-0798-44FC-AABD-4A494FC0AD4C}">
      <dgm:prSet/>
      <dgm:spPr/>
      <dgm:t>
        <a:bodyPr/>
        <a:lstStyle/>
        <a:p>
          <a:r>
            <a:rPr lang="it-IT"/>
            <a:t>Competition </a:t>
          </a:r>
          <a:endParaRPr lang="en-US"/>
        </a:p>
      </dgm:t>
    </dgm:pt>
    <dgm:pt modelId="{079DF901-E53C-4874-BEC8-9199443792A1}" type="parTrans" cxnId="{30BFB65F-146D-421D-8CC4-9CA6C495CC22}">
      <dgm:prSet/>
      <dgm:spPr/>
      <dgm:t>
        <a:bodyPr/>
        <a:lstStyle/>
        <a:p>
          <a:endParaRPr lang="en-US"/>
        </a:p>
      </dgm:t>
    </dgm:pt>
    <dgm:pt modelId="{FE27CEAC-980E-4230-886B-E5EBD2CA0AD2}" type="sibTrans" cxnId="{30BFB65F-146D-421D-8CC4-9CA6C495CC22}">
      <dgm:prSet/>
      <dgm:spPr/>
      <dgm:t>
        <a:bodyPr/>
        <a:lstStyle/>
        <a:p>
          <a:endParaRPr lang="en-US"/>
        </a:p>
      </dgm:t>
    </dgm:pt>
    <dgm:pt modelId="{3E291B68-1DB3-4EEF-9EC7-900544B72915}">
      <dgm:prSet/>
      <dgm:spPr/>
      <dgm:t>
        <a:bodyPr/>
        <a:lstStyle/>
        <a:p>
          <a:r>
            <a:rPr lang="it-IT"/>
            <a:t>Technical regulations</a:t>
          </a:r>
          <a:endParaRPr lang="en-US"/>
        </a:p>
      </dgm:t>
    </dgm:pt>
    <dgm:pt modelId="{0F250054-9983-4140-BF6B-A24EB1D8BAC1}" type="parTrans" cxnId="{5751185E-7ADF-4A83-8990-E4E6E8423BBC}">
      <dgm:prSet/>
      <dgm:spPr/>
      <dgm:t>
        <a:bodyPr/>
        <a:lstStyle/>
        <a:p>
          <a:endParaRPr lang="en-US"/>
        </a:p>
      </dgm:t>
    </dgm:pt>
    <dgm:pt modelId="{E2CDECD2-0C2D-46BC-8D84-30A0CDA57E11}" type="sibTrans" cxnId="{5751185E-7ADF-4A83-8990-E4E6E8423BBC}">
      <dgm:prSet/>
      <dgm:spPr/>
      <dgm:t>
        <a:bodyPr/>
        <a:lstStyle/>
        <a:p>
          <a:endParaRPr lang="en-US"/>
        </a:p>
      </dgm:t>
    </dgm:pt>
    <dgm:pt modelId="{7CAD5D2A-34CD-4D2B-88B2-FAD62A829562}">
      <dgm:prSet/>
      <dgm:spPr/>
      <dgm:t>
        <a:bodyPr/>
        <a:lstStyle/>
        <a:p>
          <a:r>
            <a:rPr lang="it-IT"/>
            <a:t>Sanitary and phitosanitary regulations</a:t>
          </a:r>
          <a:endParaRPr lang="en-US"/>
        </a:p>
      </dgm:t>
    </dgm:pt>
    <dgm:pt modelId="{C75EDCF4-95AD-4D9C-843C-B0E7DA8AFB89}" type="parTrans" cxnId="{E9351E5F-72AC-4696-9A37-54EE400B2F5A}">
      <dgm:prSet/>
      <dgm:spPr/>
      <dgm:t>
        <a:bodyPr/>
        <a:lstStyle/>
        <a:p>
          <a:endParaRPr lang="en-US"/>
        </a:p>
      </dgm:t>
    </dgm:pt>
    <dgm:pt modelId="{39A67F5C-2E79-4A21-854B-E78AA9AAED72}" type="sibTrans" cxnId="{E9351E5F-72AC-4696-9A37-54EE400B2F5A}">
      <dgm:prSet/>
      <dgm:spPr/>
      <dgm:t>
        <a:bodyPr/>
        <a:lstStyle/>
        <a:p>
          <a:endParaRPr lang="en-US"/>
        </a:p>
      </dgm:t>
    </dgm:pt>
    <dgm:pt modelId="{B767545D-8FDF-4D6A-B298-96EEDADE3072}">
      <dgm:prSet/>
      <dgm:spPr/>
      <dgm:t>
        <a:bodyPr/>
        <a:lstStyle/>
        <a:p>
          <a:r>
            <a:rPr lang="it-IT"/>
            <a:t>Foreign direct investments</a:t>
          </a:r>
          <a:endParaRPr lang="en-US"/>
        </a:p>
      </dgm:t>
    </dgm:pt>
    <dgm:pt modelId="{11E3730E-DEFC-4109-B93A-5D63EFCE5914}" type="parTrans" cxnId="{A095092A-F37C-4CF7-9C1C-287232EA0C63}">
      <dgm:prSet/>
      <dgm:spPr/>
      <dgm:t>
        <a:bodyPr/>
        <a:lstStyle/>
        <a:p>
          <a:endParaRPr lang="en-US"/>
        </a:p>
      </dgm:t>
    </dgm:pt>
    <dgm:pt modelId="{55D80067-4B5C-432E-B74E-98F41CA3439F}" type="sibTrans" cxnId="{A095092A-F37C-4CF7-9C1C-287232EA0C63}">
      <dgm:prSet/>
      <dgm:spPr/>
      <dgm:t>
        <a:bodyPr/>
        <a:lstStyle/>
        <a:p>
          <a:endParaRPr lang="en-US"/>
        </a:p>
      </dgm:t>
    </dgm:pt>
    <dgm:pt modelId="{F6B67B7F-3EFC-4657-8B28-39048F688803}">
      <dgm:prSet/>
      <dgm:spPr/>
      <dgm:t>
        <a:bodyPr/>
        <a:lstStyle/>
        <a:p>
          <a:r>
            <a:rPr lang="it-IT"/>
            <a:t>Investor-State dispute settlement</a:t>
          </a:r>
          <a:endParaRPr lang="en-US"/>
        </a:p>
      </dgm:t>
    </dgm:pt>
    <dgm:pt modelId="{80D9F92E-717A-4F15-ACCE-43AB6A81F59C}" type="parTrans" cxnId="{860FA25B-F906-467D-A3B0-020CD948590B}">
      <dgm:prSet/>
      <dgm:spPr/>
      <dgm:t>
        <a:bodyPr/>
        <a:lstStyle/>
        <a:p>
          <a:endParaRPr lang="en-US"/>
        </a:p>
      </dgm:t>
    </dgm:pt>
    <dgm:pt modelId="{0D352D1F-F73B-42CC-93F4-AA405469ACC9}" type="sibTrans" cxnId="{860FA25B-F906-467D-A3B0-020CD948590B}">
      <dgm:prSet/>
      <dgm:spPr/>
      <dgm:t>
        <a:bodyPr/>
        <a:lstStyle/>
        <a:p>
          <a:endParaRPr lang="en-US"/>
        </a:p>
      </dgm:t>
    </dgm:pt>
    <dgm:pt modelId="{353E093D-2B60-48CF-A682-8198E119C83A}">
      <dgm:prSet/>
      <dgm:spPr/>
      <dgm:t>
        <a:bodyPr/>
        <a:lstStyle/>
        <a:p>
          <a:r>
            <a:rPr lang="it-IT"/>
            <a:t>Clauses on human rights and sustainable development</a:t>
          </a:r>
          <a:endParaRPr lang="en-US"/>
        </a:p>
      </dgm:t>
    </dgm:pt>
    <dgm:pt modelId="{FCCF6EA2-EF7A-47E0-8C73-2209FDA43823}" type="parTrans" cxnId="{965EF681-BDF2-4F5B-8E34-13A3E9C088F1}">
      <dgm:prSet/>
      <dgm:spPr/>
      <dgm:t>
        <a:bodyPr/>
        <a:lstStyle/>
        <a:p>
          <a:endParaRPr lang="en-US"/>
        </a:p>
      </dgm:t>
    </dgm:pt>
    <dgm:pt modelId="{51138DCB-C649-453B-B65E-64EE3841E813}" type="sibTrans" cxnId="{965EF681-BDF2-4F5B-8E34-13A3E9C088F1}">
      <dgm:prSet/>
      <dgm:spPr/>
      <dgm:t>
        <a:bodyPr/>
        <a:lstStyle/>
        <a:p>
          <a:endParaRPr lang="en-US"/>
        </a:p>
      </dgm:t>
    </dgm:pt>
    <dgm:pt modelId="{F3F36581-D3ED-4339-A184-43901B401F7F}" type="pres">
      <dgm:prSet presAssocID="{1B3E3FAC-80E5-4751-A728-8875BFE52DC5}" presName="diagram" presStyleCnt="0">
        <dgm:presLayoutVars>
          <dgm:dir/>
          <dgm:resizeHandles val="exact"/>
        </dgm:presLayoutVars>
      </dgm:prSet>
      <dgm:spPr/>
    </dgm:pt>
    <dgm:pt modelId="{DE965765-BC9D-4EF8-BB8A-1C56FFE4B86C}" type="pres">
      <dgm:prSet presAssocID="{FDFDD4AC-0798-44FC-AABD-4A494FC0AD4C}" presName="node" presStyleLbl="node1" presStyleIdx="0" presStyleCnt="6">
        <dgm:presLayoutVars>
          <dgm:bulletEnabled val="1"/>
        </dgm:presLayoutVars>
      </dgm:prSet>
      <dgm:spPr/>
    </dgm:pt>
    <dgm:pt modelId="{AE96D62B-092B-4051-AAF5-672B91BB818E}" type="pres">
      <dgm:prSet presAssocID="{FE27CEAC-980E-4230-886B-E5EBD2CA0AD2}" presName="sibTrans" presStyleCnt="0"/>
      <dgm:spPr/>
    </dgm:pt>
    <dgm:pt modelId="{3F42B340-8603-4FBB-861C-4FBF320E8741}" type="pres">
      <dgm:prSet presAssocID="{3E291B68-1DB3-4EEF-9EC7-900544B72915}" presName="node" presStyleLbl="node1" presStyleIdx="1" presStyleCnt="6">
        <dgm:presLayoutVars>
          <dgm:bulletEnabled val="1"/>
        </dgm:presLayoutVars>
      </dgm:prSet>
      <dgm:spPr/>
    </dgm:pt>
    <dgm:pt modelId="{AA212422-EE26-42FB-95C2-EC31E34DE61D}" type="pres">
      <dgm:prSet presAssocID="{E2CDECD2-0C2D-46BC-8D84-30A0CDA57E11}" presName="sibTrans" presStyleCnt="0"/>
      <dgm:spPr/>
    </dgm:pt>
    <dgm:pt modelId="{AE78EFAF-CBD0-4B0F-A5D1-7A0D056989AB}" type="pres">
      <dgm:prSet presAssocID="{7CAD5D2A-34CD-4D2B-88B2-FAD62A829562}" presName="node" presStyleLbl="node1" presStyleIdx="2" presStyleCnt="6">
        <dgm:presLayoutVars>
          <dgm:bulletEnabled val="1"/>
        </dgm:presLayoutVars>
      </dgm:prSet>
      <dgm:spPr/>
    </dgm:pt>
    <dgm:pt modelId="{77681626-4E74-44D2-B161-24A49ACC1DA4}" type="pres">
      <dgm:prSet presAssocID="{39A67F5C-2E79-4A21-854B-E78AA9AAED72}" presName="sibTrans" presStyleCnt="0"/>
      <dgm:spPr/>
    </dgm:pt>
    <dgm:pt modelId="{50D87F6D-9D50-4818-8452-7701BD552F5C}" type="pres">
      <dgm:prSet presAssocID="{B767545D-8FDF-4D6A-B298-96EEDADE3072}" presName="node" presStyleLbl="node1" presStyleIdx="3" presStyleCnt="6">
        <dgm:presLayoutVars>
          <dgm:bulletEnabled val="1"/>
        </dgm:presLayoutVars>
      </dgm:prSet>
      <dgm:spPr/>
    </dgm:pt>
    <dgm:pt modelId="{3F356ED4-5800-4B0F-BB73-D64138E2C6A3}" type="pres">
      <dgm:prSet presAssocID="{55D80067-4B5C-432E-B74E-98F41CA3439F}" presName="sibTrans" presStyleCnt="0"/>
      <dgm:spPr/>
    </dgm:pt>
    <dgm:pt modelId="{47D42FBE-D4C2-4F5D-B29F-82458B9D72A0}" type="pres">
      <dgm:prSet presAssocID="{F6B67B7F-3EFC-4657-8B28-39048F688803}" presName="node" presStyleLbl="node1" presStyleIdx="4" presStyleCnt="6">
        <dgm:presLayoutVars>
          <dgm:bulletEnabled val="1"/>
        </dgm:presLayoutVars>
      </dgm:prSet>
      <dgm:spPr/>
    </dgm:pt>
    <dgm:pt modelId="{2BD8F8EA-0596-4E30-81AC-E4B784E84FE6}" type="pres">
      <dgm:prSet presAssocID="{0D352D1F-F73B-42CC-93F4-AA405469ACC9}" presName="sibTrans" presStyleCnt="0"/>
      <dgm:spPr/>
    </dgm:pt>
    <dgm:pt modelId="{80D4E472-B155-4491-9BF7-529C486392C1}" type="pres">
      <dgm:prSet presAssocID="{353E093D-2B60-48CF-A682-8198E119C83A}" presName="node" presStyleLbl="node1" presStyleIdx="5" presStyleCnt="6">
        <dgm:presLayoutVars>
          <dgm:bulletEnabled val="1"/>
        </dgm:presLayoutVars>
      </dgm:prSet>
      <dgm:spPr/>
    </dgm:pt>
  </dgm:ptLst>
  <dgm:cxnLst>
    <dgm:cxn modelId="{FBEC2B01-C30D-44B1-82AB-CE31C73C9F3F}" type="presOf" srcId="{B767545D-8FDF-4D6A-B298-96EEDADE3072}" destId="{50D87F6D-9D50-4818-8452-7701BD552F5C}" srcOrd="0" destOrd="0" presId="urn:microsoft.com/office/officeart/2005/8/layout/default"/>
    <dgm:cxn modelId="{56F0E80D-1C51-4731-90AF-2E49E6293667}" type="presOf" srcId="{353E093D-2B60-48CF-A682-8198E119C83A}" destId="{80D4E472-B155-4491-9BF7-529C486392C1}" srcOrd="0" destOrd="0" presId="urn:microsoft.com/office/officeart/2005/8/layout/default"/>
    <dgm:cxn modelId="{A095092A-F37C-4CF7-9C1C-287232EA0C63}" srcId="{1B3E3FAC-80E5-4751-A728-8875BFE52DC5}" destId="{B767545D-8FDF-4D6A-B298-96EEDADE3072}" srcOrd="3" destOrd="0" parTransId="{11E3730E-DEFC-4109-B93A-5D63EFCE5914}" sibTransId="{55D80067-4B5C-432E-B74E-98F41CA3439F}"/>
    <dgm:cxn modelId="{860FA25B-F906-467D-A3B0-020CD948590B}" srcId="{1B3E3FAC-80E5-4751-A728-8875BFE52DC5}" destId="{F6B67B7F-3EFC-4657-8B28-39048F688803}" srcOrd="4" destOrd="0" parTransId="{80D9F92E-717A-4F15-ACCE-43AB6A81F59C}" sibTransId="{0D352D1F-F73B-42CC-93F4-AA405469ACC9}"/>
    <dgm:cxn modelId="{5751185E-7ADF-4A83-8990-E4E6E8423BBC}" srcId="{1B3E3FAC-80E5-4751-A728-8875BFE52DC5}" destId="{3E291B68-1DB3-4EEF-9EC7-900544B72915}" srcOrd="1" destOrd="0" parTransId="{0F250054-9983-4140-BF6B-A24EB1D8BAC1}" sibTransId="{E2CDECD2-0C2D-46BC-8D84-30A0CDA57E11}"/>
    <dgm:cxn modelId="{E9351E5F-72AC-4696-9A37-54EE400B2F5A}" srcId="{1B3E3FAC-80E5-4751-A728-8875BFE52DC5}" destId="{7CAD5D2A-34CD-4D2B-88B2-FAD62A829562}" srcOrd="2" destOrd="0" parTransId="{C75EDCF4-95AD-4D9C-843C-B0E7DA8AFB89}" sibTransId="{39A67F5C-2E79-4A21-854B-E78AA9AAED72}"/>
    <dgm:cxn modelId="{30BFB65F-146D-421D-8CC4-9CA6C495CC22}" srcId="{1B3E3FAC-80E5-4751-A728-8875BFE52DC5}" destId="{FDFDD4AC-0798-44FC-AABD-4A494FC0AD4C}" srcOrd="0" destOrd="0" parTransId="{079DF901-E53C-4874-BEC8-9199443792A1}" sibTransId="{FE27CEAC-980E-4230-886B-E5EBD2CA0AD2}"/>
    <dgm:cxn modelId="{0602F246-A8EA-4E02-B590-5071A359CBCB}" type="presOf" srcId="{1B3E3FAC-80E5-4751-A728-8875BFE52DC5}" destId="{F3F36581-D3ED-4339-A184-43901B401F7F}" srcOrd="0" destOrd="0" presId="urn:microsoft.com/office/officeart/2005/8/layout/default"/>
    <dgm:cxn modelId="{466E717F-F6F5-41FA-819E-AB16D22175AE}" type="presOf" srcId="{7CAD5D2A-34CD-4D2B-88B2-FAD62A829562}" destId="{AE78EFAF-CBD0-4B0F-A5D1-7A0D056989AB}" srcOrd="0" destOrd="0" presId="urn:microsoft.com/office/officeart/2005/8/layout/default"/>
    <dgm:cxn modelId="{965EF681-BDF2-4F5B-8E34-13A3E9C088F1}" srcId="{1B3E3FAC-80E5-4751-A728-8875BFE52DC5}" destId="{353E093D-2B60-48CF-A682-8198E119C83A}" srcOrd="5" destOrd="0" parTransId="{FCCF6EA2-EF7A-47E0-8C73-2209FDA43823}" sibTransId="{51138DCB-C649-453B-B65E-64EE3841E813}"/>
    <dgm:cxn modelId="{85BDB689-D8D5-4335-BDE7-DBBBCBA359D0}" type="presOf" srcId="{F6B67B7F-3EFC-4657-8B28-39048F688803}" destId="{47D42FBE-D4C2-4F5D-B29F-82458B9D72A0}" srcOrd="0" destOrd="0" presId="urn:microsoft.com/office/officeart/2005/8/layout/default"/>
    <dgm:cxn modelId="{B63851E0-F303-4BCE-A48D-64EC93C5DD6B}" type="presOf" srcId="{3E291B68-1DB3-4EEF-9EC7-900544B72915}" destId="{3F42B340-8603-4FBB-861C-4FBF320E8741}" srcOrd="0" destOrd="0" presId="urn:microsoft.com/office/officeart/2005/8/layout/default"/>
    <dgm:cxn modelId="{9ECCDBF6-7A56-4A55-9960-EC0C6B4A23B7}" type="presOf" srcId="{FDFDD4AC-0798-44FC-AABD-4A494FC0AD4C}" destId="{DE965765-BC9D-4EF8-BB8A-1C56FFE4B86C}" srcOrd="0" destOrd="0" presId="urn:microsoft.com/office/officeart/2005/8/layout/default"/>
    <dgm:cxn modelId="{8E18BDB8-C875-424F-A2A0-3A9154A77C5D}" type="presParOf" srcId="{F3F36581-D3ED-4339-A184-43901B401F7F}" destId="{DE965765-BC9D-4EF8-BB8A-1C56FFE4B86C}" srcOrd="0" destOrd="0" presId="urn:microsoft.com/office/officeart/2005/8/layout/default"/>
    <dgm:cxn modelId="{47DC8959-EF49-467D-8C7E-4F607724DEBE}" type="presParOf" srcId="{F3F36581-D3ED-4339-A184-43901B401F7F}" destId="{AE96D62B-092B-4051-AAF5-672B91BB818E}" srcOrd="1" destOrd="0" presId="urn:microsoft.com/office/officeart/2005/8/layout/default"/>
    <dgm:cxn modelId="{FA75000F-894B-44AF-848F-27D1AC58EB8B}" type="presParOf" srcId="{F3F36581-D3ED-4339-A184-43901B401F7F}" destId="{3F42B340-8603-4FBB-861C-4FBF320E8741}" srcOrd="2" destOrd="0" presId="urn:microsoft.com/office/officeart/2005/8/layout/default"/>
    <dgm:cxn modelId="{4365ACD9-1A6A-41FE-A2D8-02FC1C6FBBE5}" type="presParOf" srcId="{F3F36581-D3ED-4339-A184-43901B401F7F}" destId="{AA212422-EE26-42FB-95C2-EC31E34DE61D}" srcOrd="3" destOrd="0" presId="urn:microsoft.com/office/officeart/2005/8/layout/default"/>
    <dgm:cxn modelId="{AFE6F034-338B-4458-A6B4-9A4533D49D0A}" type="presParOf" srcId="{F3F36581-D3ED-4339-A184-43901B401F7F}" destId="{AE78EFAF-CBD0-4B0F-A5D1-7A0D056989AB}" srcOrd="4" destOrd="0" presId="urn:microsoft.com/office/officeart/2005/8/layout/default"/>
    <dgm:cxn modelId="{0D171D11-AE4C-4853-A2B0-A350F3CF9168}" type="presParOf" srcId="{F3F36581-D3ED-4339-A184-43901B401F7F}" destId="{77681626-4E74-44D2-B161-24A49ACC1DA4}" srcOrd="5" destOrd="0" presId="urn:microsoft.com/office/officeart/2005/8/layout/default"/>
    <dgm:cxn modelId="{906D2103-CC36-4B80-98B4-E10AF8EDB322}" type="presParOf" srcId="{F3F36581-D3ED-4339-A184-43901B401F7F}" destId="{50D87F6D-9D50-4818-8452-7701BD552F5C}" srcOrd="6" destOrd="0" presId="urn:microsoft.com/office/officeart/2005/8/layout/default"/>
    <dgm:cxn modelId="{25649FAD-98CF-4E97-9327-6E584951390D}" type="presParOf" srcId="{F3F36581-D3ED-4339-A184-43901B401F7F}" destId="{3F356ED4-5800-4B0F-BB73-D64138E2C6A3}" srcOrd="7" destOrd="0" presId="urn:microsoft.com/office/officeart/2005/8/layout/default"/>
    <dgm:cxn modelId="{E779122E-C85C-4E25-A98D-474C48C72DF9}" type="presParOf" srcId="{F3F36581-D3ED-4339-A184-43901B401F7F}" destId="{47D42FBE-D4C2-4F5D-B29F-82458B9D72A0}" srcOrd="8" destOrd="0" presId="urn:microsoft.com/office/officeart/2005/8/layout/default"/>
    <dgm:cxn modelId="{C5A08FB9-8E66-4D9B-A764-B704BA746D71}" type="presParOf" srcId="{F3F36581-D3ED-4339-A184-43901B401F7F}" destId="{2BD8F8EA-0596-4E30-81AC-E4B784E84FE6}" srcOrd="9" destOrd="0" presId="urn:microsoft.com/office/officeart/2005/8/layout/default"/>
    <dgm:cxn modelId="{3248080B-6D48-4D97-AF2C-2A96A2DA69D5}" type="presParOf" srcId="{F3F36581-D3ED-4339-A184-43901B401F7F}" destId="{80D4E472-B155-4491-9BF7-529C486392C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613EF7-D8FE-4D85-A10A-3AC3DA55776E}">
      <dsp:nvSpPr>
        <dsp:cNvPr id="0" name=""/>
        <dsp:cNvSpPr/>
      </dsp:nvSpPr>
      <dsp:spPr>
        <a:xfrm>
          <a:off x="1204" y="332827"/>
          <a:ext cx="4229006" cy="268541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9FA45E-C9E3-40EE-8984-30C934932627}">
      <dsp:nvSpPr>
        <dsp:cNvPr id="0" name=""/>
        <dsp:cNvSpPr/>
      </dsp:nvSpPr>
      <dsp:spPr>
        <a:xfrm>
          <a:off x="471094" y="779222"/>
          <a:ext cx="4229006" cy="2685419"/>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Preamble: “Determined to promote economic and social progress for their peoples, taking into account the principle of sustainable development”</a:t>
          </a:r>
        </a:p>
      </dsp:txBody>
      <dsp:txXfrm>
        <a:off x="549747" y="857875"/>
        <a:ext cx="4071700" cy="2528113"/>
      </dsp:txXfrm>
    </dsp:sp>
    <dsp:sp modelId="{E96D0BF7-7560-4351-9F7E-501DE7B950E0}">
      <dsp:nvSpPr>
        <dsp:cNvPr id="0" name=""/>
        <dsp:cNvSpPr/>
      </dsp:nvSpPr>
      <dsp:spPr>
        <a:xfrm>
          <a:off x="5169990" y="332827"/>
          <a:ext cx="4229006" cy="2685419"/>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D841A8-1AB8-44C5-B180-9434A1C37E22}">
      <dsp:nvSpPr>
        <dsp:cNvPr id="0" name=""/>
        <dsp:cNvSpPr/>
      </dsp:nvSpPr>
      <dsp:spPr>
        <a:xfrm>
          <a:off x="5639880" y="779222"/>
          <a:ext cx="4229006" cy="2685419"/>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Article 3 TEU, on the aims of the Union, para. 3: “sustainable development of Europe”; para- 5: “sustainable development of the Earth”</a:t>
          </a:r>
        </a:p>
      </dsp:txBody>
      <dsp:txXfrm>
        <a:off x="5718533" y="857875"/>
        <a:ext cx="4071700" cy="25281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718214-9403-4A5E-B0A0-56152F9BCDC4}">
      <dsp:nvSpPr>
        <dsp:cNvPr id="0" name=""/>
        <dsp:cNvSpPr/>
      </dsp:nvSpPr>
      <dsp:spPr>
        <a:xfrm>
          <a:off x="1290052" y="1396"/>
          <a:ext cx="5160210" cy="1431120"/>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122" tIns="363504" rIns="100122" bIns="363504" numCol="1" spcCol="1270" anchor="ctr" anchorCtr="0">
          <a:noAutofit/>
        </a:bodyPr>
        <a:lstStyle/>
        <a:p>
          <a:pPr marL="0" lvl="0" indent="0" algn="l" defTabSz="577850">
            <a:lnSpc>
              <a:spcPct val="90000"/>
            </a:lnSpc>
            <a:spcBef>
              <a:spcPct val="0"/>
            </a:spcBef>
            <a:spcAft>
              <a:spcPct val="35000"/>
            </a:spcAft>
            <a:buNone/>
          </a:pPr>
          <a:r>
            <a:rPr lang="en-US" sz="1300" kern="1200"/>
            <a:t>foster the sustainable economic, social and environmental development of developing countries, with the primary aim of eradicating poverty; </a:t>
          </a:r>
        </a:p>
      </dsp:txBody>
      <dsp:txXfrm>
        <a:off x="1290052" y="1396"/>
        <a:ext cx="5160210" cy="1431120"/>
      </dsp:txXfrm>
    </dsp:sp>
    <dsp:sp modelId="{FDC2138B-09F5-4AB1-9CDA-E8464FCE2362}">
      <dsp:nvSpPr>
        <dsp:cNvPr id="0" name=""/>
        <dsp:cNvSpPr/>
      </dsp:nvSpPr>
      <dsp:spPr>
        <a:xfrm>
          <a:off x="0" y="1396"/>
          <a:ext cx="1290052" cy="1431120"/>
        </a:xfrm>
        <a:prstGeom prst="rect">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65" tIns="141363" rIns="68265" bIns="141363" numCol="1" spcCol="1270" anchor="ctr" anchorCtr="0">
          <a:noAutofit/>
        </a:bodyPr>
        <a:lstStyle/>
        <a:p>
          <a:pPr marL="0" lvl="0" indent="0" algn="ctr" defTabSz="711200">
            <a:lnSpc>
              <a:spcPct val="90000"/>
            </a:lnSpc>
            <a:spcBef>
              <a:spcPct val="0"/>
            </a:spcBef>
            <a:spcAft>
              <a:spcPct val="35000"/>
            </a:spcAft>
            <a:buNone/>
          </a:pPr>
          <a:r>
            <a:rPr lang="en-US" sz="1600" kern="1200"/>
            <a:t>Foster</a:t>
          </a:r>
        </a:p>
      </dsp:txBody>
      <dsp:txXfrm>
        <a:off x="0" y="1396"/>
        <a:ext cx="1290052" cy="1431120"/>
      </dsp:txXfrm>
    </dsp:sp>
    <dsp:sp modelId="{05EB3543-84BD-4EA7-8B19-A9AEE3EF462C}">
      <dsp:nvSpPr>
        <dsp:cNvPr id="0" name=""/>
        <dsp:cNvSpPr/>
      </dsp:nvSpPr>
      <dsp:spPr>
        <a:xfrm>
          <a:off x="1290052" y="1518383"/>
          <a:ext cx="5160210" cy="1431120"/>
        </a:xfrm>
        <a:prstGeom prst="rect">
          <a:avLst/>
        </a:prstGeom>
        <a:solidFill>
          <a:schemeClr val="accent5">
            <a:tint val="40000"/>
            <a:alpha val="90000"/>
            <a:hueOff val="5456479"/>
            <a:satOff val="-25919"/>
            <a:lumOff val="-1423"/>
            <a:alphaOff val="0"/>
          </a:schemeClr>
        </a:solidFill>
        <a:ln w="19050" cap="flat" cmpd="sng" algn="ctr">
          <a:solidFill>
            <a:schemeClr val="accent5">
              <a:tint val="40000"/>
              <a:alpha val="90000"/>
              <a:hueOff val="5456479"/>
              <a:satOff val="-25919"/>
              <a:lumOff val="-14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122" tIns="363504" rIns="100122" bIns="363504" numCol="1" spcCol="1270" anchor="ctr" anchorCtr="0">
          <a:noAutofit/>
        </a:bodyPr>
        <a:lstStyle/>
        <a:p>
          <a:pPr marL="0" lvl="0" indent="0" algn="l" defTabSz="577850">
            <a:lnSpc>
              <a:spcPct val="90000"/>
            </a:lnSpc>
            <a:spcBef>
              <a:spcPct val="0"/>
            </a:spcBef>
            <a:spcAft>
              <a:spcPct val="35000"/>
            </a:spcAft>
            <a:buNone/>
          </a:pPr>
          <a:r>
            <a:rPr lang="en-US" sz="1300" kern="1200"/>
            <a:t>encourage the integration of all countries into the world economy, including through the progressive abolition of restrictions on international trade; </a:t>
          </a:r>
        </a:p>
      </dsp:txBody>
      <dsp:txXfrm>
        <a:off x="1290052" y="1518383"/>
        <a:ext cx="5160210" cy="1431120"/>
      </dsp:txXfrm>
    </dsp:sp>
    <dsp:sp modelId="{0028D239-0C1F-44F5-BAFA-1000EA2BCB6A}">
      <dsp:nvSpPr>
        <dsp:cNvPr id="0" name=""/>
        <dsp:cNvSpPr/>
      </dsp:nvSpPr>
      <dsp:spPr>
        <a:xfrm>
          <a:off x="0" y="1518383"/>
          <a:ext cx="1290052" cy="1431120"/>
        </a:xfrm>
        <a:prstGeom prst="rect">
          <a:avLst/>
        </a:prstGeom>
        <a:solidFill>
          <a:schemeClr val="accent5">
            <a:hueOff val="5437504"/>
            <a:satOff val="-31742"/>
            <a:lumOff val="-2549"/>
            <a:alphaOff val="0"/>
          </a:schemeClr>
        </a:solidFill>
        <a:ln w="19050" cap="flat" cmpd="sng" algn="ctr">
          <a:solidFill>
            <a:schemeClr val="accent5">
              <a:hueOff val="5437504"/>
              <a:satOff val="-31742"/>
              <a:lumOff val="-254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65" tIns="141363" rIns="68265" bIns="141363" numCol="1" spcCol="1270" anchor="ctr" anchorCtr="0">
          <a:noAutofit/>
        </a:bodyPr>
        <a:lstStyle/>
        <a:p>
          <a:pPr marL="0" lvl="0" indent="0" algn="ctr" defTabSz="711200">
            <a:lnSpc>
              <a:spcPct val="90000"/>
            </a:lnSpc>
            <a:spcBef>
              <a:spcPct val="0"/>
            </a:spcBef>
            <a:spcAft>
              <a:spcPct val="35000"/>
            </a:spcAft>
            <a:buNone/>
          </a:pPr>
          <a:r>
            <a:rPr lang="en-US" sz="1600" kern="1200"/>
            <a:t>Encourage</a:t>
          </a:r>
        </a:p>
      </dsp:txBody>
      <dsp:txXfrm>
        <a:off x="0" y="1518383"/>
        <a:ext cx="1290052" cy="1431120"/>
      </dsp:txXfrm>
    </dsp:sp>
    <dsp:sp modelId="{FA19AC59-A235-4C47-AF37-029C8A9E9450}">
      <dsp:nvSpPr>
        <dsp:cNvPr id="0" name=""/>
        <dsp:cNvSpPr/>
      </dsp:nvSpPr>
      <dsp:spPr>
        <a:xfrm>
          <a:off x="1290052" y="3035370"/>
          <a:ext cx="5160210" cy="1431120"/>
        </a:xfrm>
        <a:prstGeom prst="rect">
          <a:avLst/>
        </a:prstGeom>
        <a:solidFill>
          <a:schemeClr val="accent5">
            <a:tint val="40000"/>
            <a:alpha val="90000"/>
            <a:hueOff val="10912959"/>
            <a:satOff val="-51839"/>
            <a:lumOff val="-2845"/>
            <a:alphaOff val="0"/>
          </a:schemeClr>
        </a:solidFill>
        <a:ln w="19050" cap="flat" cmpd="sng" algn="ctr">
          <a:solidFill>
            <a:schemeClr val="accent5">
              <a:tint val="40000"/>
              <a:alpha val="90000"/>
              <a:hueOff val="10912959"/>
              <a:satOff val="-51839"/>
              <a:lumOff val="-28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0122" tIns="363504" rIns="100122" bIns="363504" numCol="1" spcCol="1270" anchor="ctr" anchorCtr="0">
          <a:noAutofit/>
        </a:bodyPr>
        <a:lstStyle/>
        <a:p>
          <a:pPr marL="0" lvl="0" indent="0" algn="l" defTabSz="577850">
            <a:lnSpc>
              <a:spcPct val="90000"/>
            </a:lnSpc>
            <a:spcBef>
              <a:spcPct val="0"/>
            </a:spcBef>
            <a:spcAft>
              <a:spcPct val="35000"/>
            </a:spcAft>
            <a:buNone/>
          </a:pPr>
          <a:r>
            <a:rPr lang="en-US" sz="1300" kern="1200"/>
            <a:t>help develop international measures to preserve and improve the quality of the environment and the sustainable management of global natural resources, in order to ensure sustainable development; </a:t>
          </a:r>
        </a:p>
      </dsp:txBody>
      <dsp:txXfrm>
        <a:off x="1290052" y="3035370"/>
        <a:ext cx="5160210" cy="1431120"/>
      </dsp:txXfrm>
    </dsp:sp>
    <dsp:sp modelId="{E5607A8D-08B6-4836-9D84-A359A3D7E80F}">
      <dsp:nvSpPr>
        <dsp:cNvPr id="0" name=""/>
        <dsp:cNvSpPr/>
      </dsp:nvSpPr>
      <dsp:spPr>
        <a:xfrm>
          <a:off x="0" y="3035370"/>
          <a:ext cx="1290052" cy="1431120"/>
        </a:xfrm>
        <a:prstGeom prst="rect">
          <a:avLst/>
        </a:prstGeom>
        <a:solidFill>
          <a:schemeClr val="accent5">
            <a:hueOff val="10875008"/>
            <a:satOff val="-63485"/>
            <a:lumOff val="-5097"/>
            <a:alphaOff val="0"/>
          </a:schemeClr>
        </a:solidFill>
        <a:ln w="19050" cap="flat" cmpd="sng" algn="ctr">
          <a:solidFill>
            <a:schemeClr val="accent5">
              <a:hueOff val="10875008"/>
              <a:satOff val="-63485"/>
              <a:lumOff val="-509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265" tIns="141363" rIns="68265" bIns="141363" numCol="1" spcCol="1270" anchor="ctr" anchorCtr="0">
          <a:noAutofit/>
        </a:bodyPr>
        <a:lstStyle/>
        <a:p>
          <a:pPr marL="0" lvl="0" indent="0" algn="ctr" defTabSz="711200">
            <a:lnSpc>
              <a:spcPct val="90000"/>
            </a:lnSpc>
            <a:spcBef>
              <a:spcPct val="0"/>
            </a:spcBef>
            <a:spcAft>
              <a:spcPct val="35000"/>
            </a:spcAft>
            <a:buNone/>
          </a:pPr>
          <a:r>
            <a:rPr lang="en-US" sz="1600" kern="1200"/>
            <a:t>Help</a:t>
          </a:r>
        </a:p>
      </dsp:txBody>
      <dsp:txXfrm>
        <a:off x="0" y="3035370"/>
        <a:ext cx="1290052" cy="143112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35B42-DE71-4C44-BFB7-127742563389}">
      <dsp:nvSpPr>
        <dsp:cNvPr id="0" name=""/>
        <dsp:cNvSpPr/>
      </dsp:nvSpPr>
      <dsp:spPr>
        <a:xfrm>
          <a:off x="0" y="64999"/>
          <a:ext cx="6450263" cy="2125743"/>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t-IT" sz="3000" kern="1200"/>
            <a:t>Trade – preferential treatment and limitations to trade – market access</a:t>
          </a:r>
          <a:endParaRPr lang="en-US" sz="3000" kern="1200"/>
        </a:p>
      </dsp:txBody>
      <dsp:txXfrm>
        <a:off x="103770" y="168769"/>
        <a:ext cx="6242723" cy="1918203"/>
      </dsp:txXfrm>
    </dsp:sp>
    <dsp:sp modelId="{36F19230-D67B-4555-9628-DD18F4FEACD4}">
      <dsp:nvSpPr>
        <dsp:cNvPr id="0" name=""/>
        <dsp:cNvSpPr/>
      </dsp:nvSpPr>
      <dsp:spPr>
        <a:xfrm>
          <a:off x="0" y="2277143"/>
          <a:ext cx="6450263" cy="2125743"/>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it-IT" sz="3000" kern="1200"/>
            <a:t>Aid – financial instruments for development – general and sector budget support / civil society project financing</a:t>
          </a:r>
          <a:endParaRPr lang="en-US" sz="3000" kern="1200"/>
        </a:p>
      </dsp:txBody>
      <dsp:txXfrm>
        <a:off x="103770" y="2380913"/>
        <a:ext cx="6242723" cy="19182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D234CE-9C06-43B3-AD77-910240BB9FAC}">
      <dsp:nvSpPr>
        <dsp:cNvPr id="0" name=""/>
        <dsp:cNvSpPr/>
      </dsp:nvSpPr>
      <dsp:spPr>
        <a:xfrm>
          <a:off x="0" y="463"/>
          <a:ext cx="9870092" cy="108472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956BD0-C273-4F5E-B17A-6AB60748DE45}">
      <dsp:nvSpPr>
        <dsp:cNvPr id="0" name=""/>
        <dsp:cNvSpPr/>
      </dsp:nvSpPr>
      <dsp:spPr>
        <a:xfrm>
          <a:off x="328129" y="244527"/>
          <a:ext cx="596599" cy="5965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3207A77-9045-45B8-87E3-8B20B161961C}">
      <dsp:nvSpPr>
        <dsp:cNvPr id="0" name=""/>
        <dsp:cNvSpPr/>
      </dsp:nvSpPr>
      <dsp:spPr>
        <a:xfrm>
          <a:off x="1252859" y="463"/>
          <a:ext cx="8617232"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666750">
            <a:lnSpc>
              <a:spcPct val="90000"/>
            </a:lnSpc>
            <a:spcBef>
              <a:spcPct val="0"/>
            </a:spcBef>
            <a:spcAft>
              <a:spcPct val="35000"/>
            </a:spcAft>
            <a:buNone/>
          </a:pPr>
          <a:r>
            <a:rPr lang="it-IT" sz="1500" kern="1200"/>
            <a:t>Integration of HR as part of the EU’s policy on aid alloction. The EU applies negative and positive conditionalities whereby partner governments lose or gain access to development funding depending on their commitment to, and track record on, complying with HR obligations and adhering to democratic governance.</a:t>
          </a:r>
          <a:endParaRPr lang="en-US" sz="1500" kern="1200"/>
        </a:p>
      </dsp:txBody>
      <dsp:txXfrm>
        <a:off x="1252859" y="463"/>
        <a:ext cx="8617232" cy="1084726"/>
      </dsp:txXfrm>
    </dsp:sp>
    <dsp:sp modelId="{7A7DE1AA-2B32-41A4-A7D6-02229A60FBCE}">
      <dsp:nvSpPr>
        <dsp:cNvPr id="0" name=""/>
        <dsp:cNvSpPr/>
      </dsp:nvSpPr>
      <dsp:spPr>
        <a:xfrm>
          <a:off x="0" y="1356371"/>
          <a:ext cx="9870092" cy="108472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D6A80A-DA7F-4FEE-B4E3-67634A5F074F}">
      <dsp:nvSpPr>
        <dsp:cNvPr id="0" name=""/>
        <dsp:cNvSpPr/>
      </dsp:nvSpPr>
      <dsp:spPr>
        <a:xfrm>
          <a:off x="328129" y="1600435"/>
          <a:ext cx="596599" cy="5965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0F6992-9617-491C-ADD7-49626CD07893}">
      <dsp:nvSpPr>
        <dsp:cNvPr id="0" name=""/>
        <dsp:cNvSpPr/>
      </dsp:nvSpPr>
      <dsp:spPr>
        <a:xfrm>
          <a:off x="1252859" y="1356371"/>
          <a:ext cx="8617232"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666750">
            <a:lnSpc>
              <a:spcPct val="90000"/>
            </a:lnSpc>
            <a:spcBef>
              <a:spcPct val="0"/>
            </a:spcBef>
            <a:spcAft>
              <a:spcPct val="35000"/>
            </a:spcAft>
            <a:buNone/>
          </a:pPr>
          <a:r>
            <a:rPr lang="it-IT" sz="1500" kern="1200"/>
            <a:t>Financial leverage to influence governance in partner countries.</a:t>
          </a:r>
          <a:endParaRPr lang="en-US" sz="1500" kern="1200"/>
        </a:p>
      </dsp:txBody>
      <dsp:txXfrm>
        <a:off x="1252859" y="1356371"/>
        <a:ext cx="8617232" cy="1084726"/>
      </dsp:txXfrm>
    </dsp:sp>
    <dsp:sp modelId="{E738EE2A-C309-4BBF-9C6E-42DED3F24BF7}">
      <dsp:nvSpPr>
        <dsp:cNvPr id="0" name=""/>
        <dsp:cNvSpPr/>
      </dsp:nvSpPr>
      <dsp:spPr>
        <a:xfrm>
          <a:off x="0" y="2712279"/>
          <a:ext cx="9870092" cy="108472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E1EB1E-1826-43FC-9960-07C38FDC6C91}">
      <dsp:nvSpPr>
        <dsp:cNvPr id="0" name=""/>
        <dsp:cNvSpPr/>
      </dsp:nvSpPr>
      <dsp:spPr>
        <a:xfrm>
          <a:off x="328129" y="2956343"/>
          <a:ext cx="596599" cy="5965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1FFF24C-157C-4DB0-9FFE-7D85CFA096A2}">
      <dsp:nvSpPr>
        <dsp:cNvPr id="0" name=""/>
        <dsp:cNvSpPr/>
      </dsp:nvSpPr>
      <dsp:spPr>
        <a:xfrm>
          <a:off x="1252859" y="2712279"/>
          <a:ext cx="8617232"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666750">
            <a:lnSpc>
              <a:spcPct val="90000"/>
            </a:lnSpc>
            <a:spcBef>
              <a:spcPct val="0"/>
            </a:spcBef>
            <a:spcAft>
              <a:spcPct val="35000"/>
            </a:spcAft>
            <a:buNone/>
          </a:pPr>
          <a:r>
            <a:rPr lang="it-IT" sz="1500" kern="1200"/>
            <a:t>Enabling and empowering actors, mainly civil society organizations.</a:t>
          </a:r>
          <a:endParaRPr lang="en-US" sz="1500" kern="1200"/>
        </a:p>
      </dsp:txBody>
      <dsp:txXfrm>
        <a:off x="1252859" y="2712279"/>
        <a:ext cx="8617232" cy="108472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6EEC1-032E-40FC-A3DE-98831035D461}">
      <dsp:nvSpPr>
        <dsp:cNvPr id="0" name=""/>
        <dsp:cNvSpPr/>
      </dsp:nvSpPr>
      <dsp:spPr>
        <a:xfrm>
          <a:off x="262174" y="380"/>
          <a:ext cx="2920544" cy="175232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Lack of a definition of sustainable development in EU normative sources</a:t>
          </a:r>
          <a:endParaRPr lang="en-US" sz="1400" kern="1200"/>
        </a:p>
      </dsp:txBody>
      <dsp:txXfrm>
        <a:off x="262174" y="380"/>
        <a:ext cx="2920544" cy="1752326"/>
      </dsp:txXfrm>
    </dsp:sp>
    <dsp:sp modelId="{BDB691E9-7E4F-43AF-BEDB-8E26C66ACCBC}">
      <dsp:nvSpPr>
        <dsp:cNvPr id="0" name=""/>
        <dsp:cNvSpPr/>
      </dsp:nvSpPr>
      <dsp:spPr>
        <a:xfrm>
          <a:off x="3474773" y="380"/>
          <a:ext cx="2920544" cy="1752326"/>
        </a:xfrm>
        <a:prstGeom prst="rect">
          <a:avLst/>
        </a:prstGeom>
        <a:solidFill>
          <a:schemeClr val="accent2">
            <a:hueOff val="344629"/>
            <a:satOff val="6452"/>
            <a:lumOff val="-39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Necessity to refer to internationa sources</a:t>
          </a:r>
          <a:endParaRPr lang="en-US" sz="1400" kern="1200"/>
        </a:p>
      </dsp:txBody>
      <dsp:txXfrm>
        <a:off x="3474773" y="380"/>
        <a:ext cx="2920544" cy="1752326"/>
      </dsp:txXfrm>
    </dsp:sp>
    <dsp:sp modelId="{56A23769-458C-4C27-B37B-98A362CA108D}">
      <dsp:nvSpPr>
        <dsp:cNvPr id="0" name=""/>
        <dsp:cNvSpPr/>
      </dsp:nvSpPr>
      <dsp:spPr>
        <a:xfrm>
          <a:off x="6687372" y="380"/>
          <a:ext cx="2920544" cy="1752326"/>
        </a:xfrm>
        <a:prstGeom prst="rect">
          <a:avLst/>
        </a:prstGeom>
        <a:solidFill>
          <a:schemeClr val="accent2">
            <a:hueOff val="689259"/>
            <a:satOff val="12903"/>
            <a:lumOff val="-7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Brundtland Report, 1987: «Sustainable development is development that meets the needs of the present without compromising the ability of future generations to meet their own needs»                  intergenerational responsibility.</a:t>
          </a:r>
          <a:endParaRPr lang="en-US" sz="1400" kern="1200"/>
        </a:p>
      </dsp:txBody>
      <dsp:txXfrm>
        <a:off x="6687372" y="380"/>
        <a:ext cx="2920544" cy="1752326"/>
      </dsp:txXfrm>
    </dsp:sp>
    <dsp:sp modelId="{9B3C494E-BED8-457C-A641-347C5FADBDDF}">
      <dsp:nvSpPr>
        <dsp:cNvPr id="0" name=""/>
        <dsp:cNvSpPr/>
      </dsp:nvSpPr>
      <dsp:spPr>
        <a:xfrm>
          <a:off x="1868473" y="2044762"/>
          <a:ext cx="2920544" cy="1752326"/>
        </a:xfrm>
        <a:prstGeom prst="rect">
          <a:avLst/>
        </a:prstGeom>
        <a:solidFill>
          <a:schemeClr val="accent2">
            <a:hueOff val="1033888"/>
            <a:satOff val="19355"/>
            <a:lumOff val="-117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Rio Declaration, 1992, Principle 7, common but differentiated responsibility                intragenerational responsibility or intragenerational equity</a:t>
          </a:r>
          <a:endParaRPr lang="en-US" sz="1400" kern="1200"/>
        </a:p>
      </dsp:txBody>
      <dsp:txXfrm>
        <a:off x="1868473" y="2044762"/>
        <a:ext cx="2920544" cy="1752326"/>
      </dsp:txXfrm>
    </dsp:sp>
    <dsp:sp modelId="{537FBF39-A88A-4A70-86A4-8219613EA06E}">
      <dsp:nvSpPr>
        <dsp:cNvPr id="0" name=""/>
        <dsp:cNvSpPr/>
      </dsp:nvSpPr>
      <dsp:spPr>
        <a:xfrm>
          <a:off x="5081073" y="2044762"/>
          <a:ext cx="2920544" cy="1752326"/>
        </a:xfrm>
        <a:prstGeom prst="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a:t>Equitable use of natural resources </a:t>
          </a:r>
          <a:endParaRPr lang="en-US" sz="1400" kern="1200"/>
        </a:p>
      </dsp:txBody>
      <dsp:txXfrm>
        <a:off x="5081073" y="2044762"/>
        <a:ext cx="2920544" cy="175232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524ED-1916-4D74-BEB0-34BE99395CC6}">
      <dsp:nvSpPr>
        <dsp:cNvPr id="0" name=""/>
        <dsp:cNvSpPr/>
      </dsp:nvSpPr>
      <dsp:spPr>
        <a:xfrm>
          <a:off x="242547" y="986778"/>
          <a:ext cx="747369" cy="74736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9859D-706A-486D-97CE-F5C654E58913}">
      <dsp:nvSpPr>
        <dsp:cNvPr id="0" name=""/>
        <dsp:cNvSpPr/>
      </dsp:nvSpPr>
      <dsp:spPr>
        <a:xfrm>
          <a:off x="401823" y="1146053"/>
          <a:ext cx="428818" cy="4288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99988D-4338-4FFC-AB75-46FB75BD731E}">
      <dsp:nvSpPr>
        <dsp:cNvPr id="0" name=""/>
        <dsp:cNvSpPr/>
      </dsp:nvSpPr>
      <dsp:spPr>
        <a:xfrm>
          <a:off x="3634"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Global concept</a:t>
          </a:r>
          <a:endParaRPr lang="en-US" sz="1100" kern="1200"/>
        </a:p>
      </dsp:txBody>
      <dsp:txXfrm>
        <a:off x="3634" y="1966934"/>
        <a:ext cx="1225195" cy="843757"/>
      </dsp:txXfrm>
    </dsp:sp>
    <dsp:sp modelId="{7252EC2C-4623-46A7-A547-1E7860F11A97}">
      <dsp:nvSpPr>
        <dsp:cNvPr id="0" name=""/>
        <dsp:cNvSpPr/>
      </dsp:nvSpPr>
      <dsp:spPr>
        <a:xfrm>
          <a:off x="1682152" y="986778"/>
          <a:ext cx="747369" cy="74736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23FDC8-91EB-4734-8E72-F54BE0070EE8}">
      <dsp:nvSpPr>
        <dsp:cNvPr id="0" name=""/>
        <dsp:cNvSpPr/>
      </dsp:nvSpPr>
      <dsp:spPr>
        <a:xfrm>
          <a:off x="1841427" y="1146053"/>
          <a:ext cx="428818" cy="4288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D78E6A-297D-4F21-A5FE-1C6645EABB4A}">
      <dsp:nvSpPr>
        <dsp:cNvPr id="0" name=""/>
        <dsp:cNvSpPr/>
      </dsp:nvSpPr>
      <dsp:spPr>
        <a:xfrm>
          <a:off x="1443239"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Concept in evolution and change</a:t>
          </a:r>
          <a:endParaRPr lang="en-US" sz="1100" kern="1200"/>
        </a:p>
      </dsp:txBody>
      <dsp:txXfrm>
        <a:off x="1443239" y="1966934"/>
        <a:ext cx="1225195" cy="843757"/>
      </dsp:txXfrm>
    </dsp:sp>
    <dsp:sp modelId="{958EB0FD-2675-48FB-B072-C870C162F93B}">
      <dsp:nvSpPr>
        <dsp:cNvPr id="0" name=""/>
        <dsp:cNvSpPr/>
      </dsp:nvSpPr>
      <dsp:spPr>
        <a:xfrm>
          <a:off x="3121756" y="986778"/>
          <a:ext cx="747369" cy="747369"/>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5F3072-612F-45AE-8E55-D139C77C74B5}">
      <dsp:nvSpPr>
        <dsp:cNvPr id="0" name=""/>
        <dsp:cNvSpPr/>
      </dsp:nvSpPr>
      <dsp:spPr>
        <a:xfrm>
          <a:off x="3281032" y="1146053"/>
          <a:ext cx="428818" cy="4288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1F8758D-A946-4598-A99B-1B0F11F2889E}">
      <dsp:nvSpPr>
        <dsp:cNvPr id="0" name=""/>
        <dsp:cNvSpPr/>
      </dsp:nvSpPr>
      <dsp:spPr>
        <a:xfrm>
          <a:off x="2882843"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Container concept</a:t>
          </a:r>
          <a:endParaRPr lang="en-US" sz="1100" kern="1200"/>
        </a:p>
      </dsp:txBody>
      <dsp:txXfrm>
        <a:off x="2882843" y="1966934"/>
        <a:ext cx="1225195" cy="843757"/>
      </dsp:txXfrm>
    </dsp:sp>
    <dsp:sp modelId="{8E418779-7DAA-470E-87BD-8BC84CA90EAE}">
      <dsp:nvSpPr>
        <dsp:cNvPr id="0" name=""/>
        <dsp:cNvSpPr/>
      </dsp:nvSpPr>
      <dsp:spPr>
        <a:xfrm>
          <a:off x="4561361" y="986778"/>
          <a:ext cx="747369" cy="747369"/>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AB74FE-179C-4B87-9244-5218E5017317}">
      <dsp:nvSpPr>
        <dsp:cNvPr id="0" name=""/>
        <dsp:cNvSpPr/>
      </dsp:nvSpPr>
      <dsp:spPr>
        <a:xfrm>
          <a:off x="4720636" y="1146053"/>
          <a:ext cx="428818" cy="42881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CCA327-DD63-4854-8188-6A3FC57E5EFC}">
      <dsp:nvSpPr>
        <dsp:cNvPr id="0" name=""/>
        <dsp:cNvSpPr/>
      </dsp:nvSpPr>
      <dsp:spPr>
        <a:xfrm>
          <a:off x="4322448"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Millennium Development Goals, 2000</a:t>
          </a:r>
          <a:endParaRPr lang="en-US" sz="1100" kern="1200"/>
        </a:p>
      </dsp:txBody>
      <dsp:txXfrm>
        <a:off x="4322448" y="1966934"/>
        <a:ext cx="1225195" cy="843757"/>
      </dsp:txXfrm>
    </dsp:sp>
    <dsp:sp modelId="{BAFDED4A-119F-4572-91C0-86D74A21376B}">
      <dsp:nvSpPr>
        <dsp:cNvPr id="0" name=""/>
        <dsp:cNvSpPr/>
      </dsp:nvSpPr>
      <dsp:spPr>
        <a:xfrm>
          <a:off x="6000965" y="986778"/>
          <a:ext cx="747369" cy="747369"/>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0E1E40-75FA-49C9-B086-AFBEB3119E46}">
      <dsp:nvSpPr>
        <dsp:cNvPr id="0" name=""/>
        <dsp:cNvSpPr/>
      </dsp:nvSpPr>
      <dsp:spPr>
        <a:xfrm>
          <a:off x="6160241" y="1146053"/>
          <a:ext cx="428818" cy="42881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8D5806-5E5C-4670-BB5A-8731E40857EF}">
      <dsp:nvSpPr>
        <dsp:cNvPr id="0" name=""/>
        <dsp:cNvSpPr/>
      </dsp:nvSpPr>
      <dsp:spPr>
        <a:xfrm>
          <a:off x="5762052"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Sustainable Development Goals, 2015</a:t>
          </a:r>
          <a:endParaRPr lang="en-US" sz="1100" kern="1200"/>
        </a:p>
      </dsp:txBody>
      <dsp:txXfrm>
        <a:off x="5762052" y="1966934"/>
        <a:ext cx="1225195" cy="843757"/>
      </dsp:txXfrm>
    </dsp:sp>
    <dsp:sp modelId="{B4DF5A89-7D42-435A-8E36-E070C73331BC}">
      <dsp:nvSpPr>
        <dsp:cNvPr id="0" name=""/>
        <dsp:cNvSpPr/>
      </dsp:nvSpPr>
      <dsp:spPr>
        <a:xfrm>
          <a:off x="7440570" y="986778"/>
          <a:ext cx="747369" cy="74736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434B52-2526-4975-A83F-664D8F9ED63B}">
      <dsp:nvSpPr>
        <dsp:cNvPr id="0" name=""/>
        <dsp:cNvSpPr/>
      </dsp:nvSpPr>
      <dsp:spPr>
        <a:xfrm>
          <a:off x="7599845" y="1146053"/>
          <a:ext cx="428818" cy="42881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67B9F5-EF21-44AA-B279-0839ED4E5B83}">
      <dsp:nvSpPr>
        <dsp:cNvPr id="0" name=""/>
        <dsp:cNvSpPr/>
      </dsp:nvSpPr>
      <dsp:spPr>
        <a:xfrm>
          <a:off x="7201657"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3 fundamental pillars of sustainable development: economic and social development and environmental protection</a:t>
          </a:r>
          <a:endParaRPr lang="en-US" sz="1100" kern="1200"/>
        </a:p>
      </dsp:txBody>
      <dsp:txXfrm>
        <a:off x="7201657" y="1966934"/>
        <a:ext cx="1225195" cy="843757"/>
      </dsp:txXfrm>
    </dsp:sp>
    <dsp:sp modelId="{7F5FCE5C-B94C-4C34-9C28-1F61E279D353}">
      <dsp:nvSpPr>
        <dsp:cNvPr id="0" name=""/>
        <dsp:cNvSpPr/>
      </dsp:nvSpPr>
      <dsp:spPr>
        <a:xfrm>
          <a:off x="8880174" y="986778"/>
          <a:ext cx="747369" cy="74736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6699B5-036C-451F-9D55-8E059530CE84}">
      <dsp:nvSpPr>
        <dsp:cNvPr id="0" name=""/>
        <dsp:cNvSpPr/>
      </dsp:nvSpPr>
      <dsp:spPr>
        <a:xfrm>
          <a:off x="9039450" y="1146053"/>
          <a:ext cx="428818" cy="42881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8FF8350-1B05-49DB-85CA-F5C0E64759C8}">
      <dsp:nvSpPr>
        <dsp:cNvPr id="0" name=""/>
        <dsp:cNvSpPr/>
      </dsp:nvSpPr>
      <dsp:spPr>
        <a:xfrm>
          <a:off x="8641261" y="1966934"/>
          <a:ext cx="1225195" cy="843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Focus on governance and the rule of law, human rights, non-discrimination, peace and justice, interdependence and interconnection of peoples and societies</a:t>
          </a:r>
          <a:endParaRPr lang="en-US" sz="1100" kern="1200"/>
        </a:p>
      </dsp:txBody>
      <dsp:txXfrm>
        <a:off x="8641261" y="1966934"/>
        <a:ext cx="1225195" cy="84375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3B7DE-8A0C-47B4-9261-F1D555980932}">
      <dsp:nvSpPr>
        <dsp:cNvPr id="0" name=""/>
        <dsp:cNvSpPr/>
      </dsp:nvSpPr>
      <dsp:spPr>
        <a:xfrm>
          <a:off x="0" y="290843"/>
          <a:ext cx="6450263" cy="93483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Values and principles of the Union: democracy, rule of law, universality and indivisibility of human rights, human dignity, equality and solidarity, respect for the principles of the United Nations.</a:t>
          </a:r>
        </a:p>
      </dsp:txBody>
      <dsp:txXfrm>
        <a:off x="45635" y="336478"/>
        <a:ext cx="6358993" cy="843560"/>
      </dsp:txXfrm>
    </dsp:sp>
    <dsp:sp modelId="{0485035C-057B-4CFF-ACCC-8BFC6B2DC406}">
      <dsp:nvSpPr>
        <dsp:cNvPr id="0" name=""/>
        <dsp:cNvSpPr/>
      </dsp:nvSpPr>
      <dsp:spPr>
        <a:xfrm>
          <a:off x="0" y="1274633"/>
          <a:ext cx="6450263" cy="934830"/>
        </a:xfrm>
        <a:prstGeom prst="roundRect">
          <a:avLst/>
        </a:prstGeom>
        <a:solidFill>
          <a:schemeClr val="accent2">
            <a:hueOff val="459506"/>
            <a:satOff val="8602"/>
            <a:lumOff val="-5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“Missionary Principle” and the conditionality policy in Article 21 TEU</a:t>
          </a:r>
        </a:p>
      </dsp:txBody>
      <dsp:txXfrm>
        <a:off x="45635" y="1320268"/>
        <a:ext cx="6358993" cy="843560"/>
      </dsp:txXfrm>
    </dsp:sp>
    <dsp:sp modelId="{F779051E-6F7B-4484-9F22-31A7FCB80866}">
      <dsp:nvSpPr>
        <dsp:cNvPr id="0" name=""/>
        <dsp:cNvSpPr/>
      </dsp:nvSpPr>
      <dsp:spPr>
        <a:xfrm>
          <a:off x="0" y="2258423"/>
          <a:ext cx="6450263" cy="934830"/>
        </a:xfrm>
        <a:prstGeom prst="roundRect">
          <a:avLst/>
        </a:prstGeom>
        <a:solidFill>
          <a:schemeClr val="accent2">
            <a:hueOff val="919011"/>
            <a:satOff val="17205"/>
            <a:lumOff val="-10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Aims and objectives of the external action</a:t>
          </a:r>
        </a:p>
      </dsp:txBody>
      <dsp:txXfrm>
        <a:off x="45635" y="2304058"/>
        <a:ext cx="6358993" cy="843560"/>
      </dsp:txXfrm>
    </dsp:sp>
    <dsp:sp modelId="{9EC1C197-1F6C-4532-ACD2-0585B3DD799E}">
      <dsp:nvSpPr>
        <dsp:cNvPr id="0" name=""/>
        <dsp:cNvSpPr/>
      </dsp:nvSpPr>
      <dsp:spPr>
        <a:xfrm>
          <a:off x="0" y="3242213"/>
          <a:ext cx="6450263" cy="934830"/>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Sustainable development as a binding objective of the EU’s external action, integrated in all the EU’s policies</a:t>
          </a:r>
        </a:p>
      </dsp:txBody>
      <dsp:txXfrm>
        <a:off x="45635" y="3287848"/>
        <a:ext cx="6358993" cy="84356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873F7-FCC5-4B23-B7FC-C2281D6F27BC}">
      <dsp:nvSpPr>
        <dsp:cNvPr id="0" name=""/>
        <dsp:cNvSpPr/>
      </dsp:nvSpPr>
      <dsp:spPr>
        <a:xfrm>
          <a:off x="0" y="142320"/>
          <a:ext cx="6450263" cy="100693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Resilience as a remedy to governmental, economic, societal and climate/energy fragility</a:t>
          </a:r>
          <a:endParaRPr lang="en-US" sz="1800" kern="1200"/>
        </a:p>
      </dsp:txBody>
      <dsp:txXfrm>
        <a:off x="49154" y="191474"/>
        <a:ext cx="6351955" cy="908623"/>
      </dsp:txXfrm>
    </dsp:sp>
    <dsp:sp modelId="{4C503CF0-770C-4E17-99E0-52A64B13C8A4}">
      <dsp:nvSpPr>
        <dsp:cNvPr id="0" name=""/>
        <dsp:cNvSpPr/>
      </dsp:nvSpPr>
      <dsp:spPr>
        <a:xfrm>
          <a:off x="0" y="1201092"/>
          <a:ext cx="6450263" cy="1006931"/>
        </a:xfrm>
        <a:prstGeom prst="roundRect">
          <a:avLst/>
        </a:prstGeom>
        <a:solidFill>
          <a:schemeClr val="accent2">
            <a:hueOff val="459506"/>
            <a:satOff val="8602"/>
            <a:lumOff val="-5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Resilience in the reaction to disasters</a:t>
          </a:r>
          <a:endParaRPr lang="en-US" sz="1800" kern="1200"/>
        </a:p>
      </dsp:txBody>
      <dsp:txXfrm>
        <a:off x="49154" y="1250246"/>
        <a:ext cx="6351955" cy="908623"/>
      </dsp:txXfrm>
    </dsp:sp>
    <dsp:sp modelId="{8108885C-DDEC-4F2D-B644-F783CBC7844F}">
      <dsp:nvSpPr>
        <dsp:cNvPr id="0" name=""/>
        <dsp:cNvSpPr/>
      </dsp:nvSpPr>
      <dsp:spPr>
        <a:xfrm>
          <a:off x="0" y="2259863"/>
          <a:ext cx="6450263" cy="1006931"/>
        </a:xfrm>
        <a:prstGeom prst="roundRect">
          <a:avLst/>
        </a:prstGeom>
        <a:solidFill>
          <a:schemeClr val="accent2">
            <a:hueOff val="919011"/>
            <a:satOff val="17205"/>
            <a:lumOff val="-10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European Commission: «Resilience is the ability of an individual, a household, a community, a country or a region to withstand, to adapt and to quickly recover from stresses and shock».</a:t>
          </a:r>
          <a:endParaRPr lang="en-US" sz="1800" kern="1200"/>
        </a:p>
      </dsp:txBody>
      <dsp:txXfrm>
        <a:off x="49154" y="2309017"/>
        <a:ext cx="6351955" cy="908623"/>
      </dsp:txXfrm>
    </dsp:sp>
    <dsp:sp modelId="{E9AAC3F6-713E-4FD0-BD40-C5E300011379}">
      <dsp:nvSpPr>
        <dsp:cNvPr id="0" name=""/>
        <dsp:cNvSpPr/>
      </dsp:nvSpPr>
      <dsp:spPr>
        <a:xfrm>
          <a:off x="0" y="3318634"/>
          <a:ext cx="6450263" cy="1006931"/>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Resilience as a consequence and an effect of sustainable development more than an autonomous objective</a:t>
          </a:r>
          <a:endParaRPr lang="en-US" sz="1800" kern="1200"/>
        </a:p>
      </dsp:txBody>
      <dsp:txXfrm>
        <a:off x="49154" y="3367788"/>
        <a:ext cx="6351955" cy="90862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50F6D-6706-49FD-849F-A0E81A0F52E4}">
      <dsp:nvSpPr>
        <dsp:cNvPr id="0" name=""/>
        <dsp:cNvSpPr/>
      </dsp:nvSpPr>
      <dsp:spPr>
        <a:xfrm>
          <a:off x="0" y="556343"/>
          <a:ext cx="6450263" cy="79560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Comprehensive approach to development and integration of sustainable development in all the EU’s external policies</a:t>
          </a:r>
          <a:endParaRPr lang="en-US" sz="2000" kern="1200"/>
        </a:p>
      </dsp:txBody>
      <dsp:txXfrm>
        <a:off x="38838" y="595181"/>
        <a:ext cx="6372587" cy="717924"/>
      </dsp:txXfrm>
    </dsp:sp>
    <dsp:sp modelId="{DD95AF1C-170D-43E5-A747-69AE2B710078}">
      <dsp:nvSpPr>
        <dsp:cNvPr id="0" name=""/>
        <dsp:cNvSpPr/>
      </dsp:nvSpPr>
      <dsp:spPr>
        <a:xfrm>
          <a:off x="0" y="1409543"/>
          <a:ext cx="6450263" cy="795600"/>
        </a:xfrm>
        <a:prstGeom prst="roundRect">
          <a:avLst/>
        </a:prstGeom>
        <a:solidFill>
          <a:schemeClr val="accent2">
            <a:hueOff val="459506"/>
            <a:satOff val="8602"/>
            <a:lumOff val="-5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Sustainable Development Goals</a:t>
          </a:r>
          <a:endParaRPr lang="en-US" sz="2000" kern="1200"/>
        </a:p>
      </dsp:txBody>
      <dsp:txXfrm>
        <a:off x="38838" y="1448381"/>
        <a:ext cx="6372587" cy="717924"/>
      </dsp:txXfrm>
    </dsp:sp>
    <dsp:sp modelId="{02ED0C26-3545-450B-A9A5-014DC321843C}">
      <dsp:nvSpPr>
        <dsp:cNvPr id="0" name=""/>
        <dsp:cNvSpPr/>
      </dsp:nvSpPr>
      <dsp:spPr>
        <a:xfrm>
          <a:off x="0" y="2262743"/>
          <a:ext cx="6450263" cy="795600"/>
        </a:xfrm>
        <a:prstGeom prst="roundRect">
          <a:avLst/>
        </a:prstGeom>
        <a:solidFill>
          <a:schemeClr val="accent2">
            <a:hueOff val="919011"/>
            <a:satOff val="17205"/>
            <a:lumOff val="-10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5 Ps: People, Planet, Prosperity, Peace, Partnership.</a:t>
          </a:r>
          <a:endParaRPr lang="en-US" sz="2000" kern="1200"/>
        </a:p>
      </dsp:txBody>
      <dsp:txXfrm>
        <a:off x="38838" y="2301581"/>
        <a:ext cx="6372587" cy="717924"/>
      </dsp:txXfrm>
    </dsp:sp>
    <dsp:sp modelId="{6B01C9AD-F30C-4A9D-AE7D-EF60C93D016B}">
      <dsp:nvSpPr>
        <dsp:cNvPr id="0" name=""/>
        <dsp:cNvSpPr/>
      </dsp:nvSpPr>
      <dsp:spPr>
        <a:xfrm>
          <a:off x="0" y="3115943"/>
          <a:ext cx="6450263" cy="795600"/>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Stategic areas: trade, finance, environment and climate change, food security, migration and security</a:t>
          </a:r>
          <a:endParaRPr lang="en-US" sz="2000" kern="1200"/>
        </a:p>
      </dsp:txBody>
      <dsp:txXfrm>
        <a:off x="38838" y="3154781"/>
        <a:ext cx="6372587" cy="71792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63BF05-D9B6-4637-B9C6-919AD507153E}">
      <dsp:nvSpPr>
        <dsp:cNvPr id="0" name=""/>
        <dsp:cNvSpPr/>
      </dsp:nvSpPr>
      <dsp:spPr>
        <a:xfrm>
          <a:off x="0" y="23388"/>
          <a:ext cx="6450263" cy="2174554"/>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t-IT" sz="2500" kern="1200"/>
            <a:t>Judgment in case C/377/12 of 11 June 2014, on the Framework Agreement on Partnership and Cooperation between the EU and the Republic of the Philippines.</a:t>
          </a:r>
          <a:endParaRPr lang="en-US" sz="2500" kern="1200"/>
        </a:p>
      </dsp:txBody>
      <dsp:txXfrm>
        <a:off x="106153" y="129541"/>
        <a:ext cx="6237957" cy="1962248"/>
      </dsp:txXfrm>
    </dsp:sp>
    <dsp:sp modelId="{BB682EAE-50B3-4AF8-B0C6-DE14702D9A92}">
      <dsp:nvSpPr>
        <dsp:cNvPr id="0" name=""/>
        <dsp:cNvSpPr/>
      </dsp:nvSpPr>
      <dsp:spPr>
        <a:xfrm>
          <a:off x="0" y="2269943"/>
          <a:ext cx="6450263" cy="2174554"/>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it-IT" sz="2500" kern="1200"/>
            <a:t>Broader notion of development cooperation, which must consider sustainable development as a comprehensive notion (migration and fight against illegal migration- readmission clause, transport and environment)</a:t>
          </a:r>
          <a:endParaRPr lang="en-US" sz="2500" kern="1200"/>
        </a:p>
      </dsp:txBody>
      <dsp:txXfrm>
        <a:off x="106153" y="2376096"/>
        <a:ext cx="6237957" cy="196224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F7C47-6611-4256-B3B0-304D04F93A92}">
      <dsp:nvSpPr>
        <dsp:cNvPr id="0" name=""/>
        <dsp:cNvSpPr/>
      </dsp:nvSpPr>
      <dsp:spPr>
        <a:xfrm>
          <a:off x="0" y="567203"/>
          <a:ext cx="6053148" cy="75582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a:t>Opinion 2/15 of 16 May 2017, on the Free Trade Agreement between the Eu and Singapore. </a:t>
          </a:r>
          <a:endParaRPr lang="en-US" sz="1900" kern="1200"/>
        </a:p>
      </dsp:txBody>
      <dsp:txXfrm>
        <a:off x="36896" y="604099"/>
        <a:ext cx="5979356" cy="682028"/>
      </dsp:txXfrm>
    </dsp:sp>
    <dsp:sp modelId="{5122347C-7BBD-4C10-9A04-AAD86711A761}">
      <dsp:nvSpPr>
        <dsp:cNvPr id="0" name=""/>
        <dsp:cNvSpPr/>
      </dsp:nvSpPr>
      <dsp:spPr>
        <a:xfrm>
          <a:off x="0" y="1377743"/>
          <a:ext cx="6053148" cy="755820"/>
        </a:xfrm>
        <a:prstGeom prst="roundRect">
          <a:avLst/>
        </a:prstGeom>
        <a:solidFill>
          <a:schemeClr val="accent2">
            <a:hueOff val="344629"/>
            <a:satOff val="6452"/>
            <a:lumOff val="-39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a:t>Sustainable development is an objective of the common commercial policy, on the basis of Article 21 TEU.</a:t>
          </a:r>
          <a:endParaRPr lang="en-US" sz="1900" kern="1200"/>
        </a:p>
      </dsp:txBody>
      <dsp:txXfrm>
        <a:off x="36896" y="1414639"/>
        <a:ext cx="5979356" cy="682028"/>
      </dsp:txXfrm>
    </dsp:sp>
    <dsp:sp modelId="{5CB09D07-7936-4D84-861C-27CED4E2AC2B}">
      <dsp:nvSpPr>
        <dsp:cNvPr id="0" name=""/>
        <dsp:cNvSpPr/>
      </dsp:nvSpPr>
      <dsp:spPr>
        <a:xfrm>
          <a:off x="0" y="2188283"/>
          <a:ext cx="6053148" cy="755820"/>
        </a:xfrm>
        <a:prstGeom prst="roundRect">
          <a:avLst/>
        </a:prstGeom>
        <a:solidFill>
          <a:schemeClr val="accent2">
            <a:hueOff val="689259"/>
            <a:satOff val="12903"/>
            <a:lumOff val="-78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a:t>Social protection of workers</a:t>
          </a:r>
          <a:endParaRPr lang="en-US" sz="1900" kern="1200"/>
        </a:p>
      </dsp:txBody>
      <dsp:txXfrm>
        <a:off x="36896" y="2225179"/>
        <a:ext cx="5979356" cy="682028"/>
      </dsp:txXfrm>
    </dsp:sp>
    <dsp:sp modelId="{138618CE-2F56-4973-9EBB-CA37F006919D}">
      <dsp:nvSpPr>
        <dsp:cNvPr id="0" name=""/>
        <dsp:cNvSpPr/>
      </dsp:nvSpPr>
      <dsp:spPr>
        <a:xfrm>
          <a:off x="0" y="2998823"/>
          <a:ext cx="6053148" cy="755820"/>
        </a:xfrm>
        <a:prstGeom prst="roundRect">
          <a:avLst/>
        </a:prstGeom>
        <a:solidFill>
          <a:schemeClr val="accent2">
            <a:hueOff val="1033888"/>
            <a:satOff val="19355"/>
            <a:lumOff val="-117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a:t>Elimination of forced labour, child labour and discrimination</a:t>
          </a:r>
          <a:endParaRPr lang="en-US" sz="1900" kern="1200"/>
        </a:p>
      </dsp:txBody>
      <dsp:txXfrm>
        <a:off x="36896" y="3035719"/>
        <a:ext cx="5979356" cy="682028"/>
      </dsp:txXfrm>
    </dsp:sp>
    <dsp:sp modelId="{594DE2DB-0C2D-4AEC-8C4B-03DB65357D64}">
      <dsp:nvSpPr>
        <dsp:cNvPr id="0" name=""/>
        <dsp:cNvSpPr/>
      </dsp:nvSpPr>
      <dsp:spPr>
        <a:xfrm>
          <a:off x="0" y="3809363"/>
          <a:ext cx="6053148" cy="755820"/>
        </a:xfrm>
        <a:prstGeom prst="round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it-IT" sz="1900" kern="1200"/>
            <a:t>Environmental protection and sustainable management of natural resources</a:t>
          </a:r>
          <a:endParaRPr lang="en-US" sz="1900" kern="1200"/>
        </a:p>
      </dsp:txBody>
      <dsp:txXfrm>
        <a:off x="36896" y="3846259"/>
        <a:ext cx="5979356" cy="6820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5BD32-1AB4-418D-BE3D-F57F5169DE0D}">
      <dsp:nvSpPr>
        <dsp:cNvPr id="0" name=""/>
        <dsp:cNvSpPr/>
      </dsp:nvSpPr>
      <dsp:spPr>
        <a:xfrm>
          <a:off x="0" y="35243"/>
          <a:ext cx="6450263" cy="142740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Article 11 TFEU: “Environmental protection requirements must be integrated into the definition and implementation of the Union’s policies and activities, in particular with a view to promoting sustainable development”</a:t>
          </a:r>
        </a:p>
      </dsp:txBody>
      <dsp:txXfrm>
        <a:off x="69680" y="104923"/>
        <a:ext cx="6310903" cy="1288040"/>
      </dsp:txXfrm>
    </dsp:sp>
    <dsp:sp modelId="{D957176B-5065-4584-BEB1-AB8453677CAE}">
      <dsp:nvSpPr>
        <dsp:cNvPr id="0" name=""/>
        <dsp:cNvSpPr/>
      </dsp:nvSpPr>
      <dsp:spPr>
        <a:xfrm>
          <a:off x="0" y="1520243"/>
          <a:ext cx="6450263" cy="1427400"/>
        </a:xfrm>
        <a:prstGeom prst="roundRect">
          <a:avLst/>
        </a:prstGeom>
        <a:solidFill>
          <a:schemeClr val="accent5">
            <a:hueOff val="5437504"/>
            <a:satOff val="-31742"/>
            <a:lumOff val="-254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Charter of fundamental rights, Preamble: The Union “seeks to promote balanced and sustainable development”</a:t>
          </a:r>
        </a:p>
      </dsp:txBody>
      <dsp:txXfrm>
        <a:off x="69680" y="1589923"/>
        <a:ext cx="6310903" cy="1288040"/>
      </dsp:txXfrm>
    </dsp:sp>
    <dsp:sp modelId="{2AAC0361-EF35-41ED-B44C-10757899D9B6}">
      <dsp:nvSpPr>
        <dsp:cNvPr id="0" name=""/>
        <dsp:cNvSpPr/>
      </dsp:nvSpPr>
      <dsp:spPr>
        <a:xfrm>
          <a:off x="0" y="3005243"/>
          <a:ext cx="6450263" cy="1427400"/>
        </a:xfrm>
        <a:prstGeom prst="roundRect">
          <a:avLst/>
        </a:prstGeom>
        <a:solidFill>
          <a:schemeClr val="accent5">
            <a:hueOff val="10875008"/>
            <a:satOff val="-63485"/>
            <a:lumOff val="-50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Article 37: “A high level of environmental protection and the improvement of the quality of the environment must be integrated into the policies of the Union and ensured in accordance with the principle of sustainable development”</a:t>
          </a:r>
        </a:p>
      </dsp:txBody>
      <dsp:txXfrm>
        <a:off x="69680" y="3074923"/>
        <a:ext cx="6310903" cy="128804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D514D-EC79-45F0-9609-B21967C9DF5B}">
      <dsp:nvSpPr>
        <dsp:cNvPr id="0" name=""/>
        <dsp:cNvSpPr/>
      </dsp:nvSpPr>
      <dsp:spPr>
        <a:xfrm>
          <a:off x="0" y="137258"/>
          <a:ext cx="6450263" cy="206212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a:t>Acts with commercial objective, which also include incentives for sustainable development. Example, GSP</a:t>
          </a:r>
          <a:endParaRPr lang="en-US" sz="2400" kern="1200"/>
        </a:p>
      </dsp:txBody>
      <dsp:txXfrm>
        <a:off x="100665" y="237923"/>
        <a:ext cx="6248933" cy="1860795"/>
      </dsp:txXfrm>
    </dsp:sp>
    <dsp:sp modelId="{47504A38-AE53-49FE-A781-CEF55AFAF390}">
      <dsp:nvSpPr>
        <dsp:cNvPr id="0" name=""/>
        <dsp:cNvSpPr/>
      </dsp:nvSpPr>
      <dsp:spPr>
        <a:xfrm>
          <a:off x="0" y="2268503"/>
          <a:ext cx="6450263" cy="2062125"/>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it-IT" sz="2400" kern="1200" dirty="0"/>
            <a:t>Acts </a:t>
          </a:r>
          <a:r>
            <a:rPr lang="it-IT" sz="2400" kern="1200" dirty="0" err="1"/>
            <a:t>that</a:t>
          </a:r>
          <a:r>
            <a:rPr lang="it-IT" sz="2400" kern="1200" dirty="0"/>
            <a:t> </a:t>
          </a:r>
          <a:r>
            <a:rPr lang="it-IT" sz="2400" kern="1200" dirty="0" err="1"/>
            <a:t>address</a:t>
          </a:r>
          <a:r>
            <a:rPr lang="it-IT" sz="2400" kern="1200" dirty="0"/>
            <a:t> trade </a:t>
          </a:r>
          <a:r>
            <a:rPr lang="it-IT" sz="2400" kern="1200" dirty="0" err="1"/>
            <a:t>is</a:t>
          </a:r>
          <a:r>
            <a:rPr lang="it-IT" sz="2400" kern="1200" dirty="0"/>
            <a:t> </a:t>
          </a:r>
          <a:r>
            <a:rPr lang="it-IT" sz="2400" kern="1200" dirty="0" err="1"/>
            <a:t>particularly</a:t>
          </a:r>
          <a:r>
            <a:rPr lang="it-IT" sz="2400" kern="1200" dirty="0"/>
            <a:t> sensitive </a:t>
          </a:r>
          <a:r>
            <a:rPr lang="it-IT" sz="2400" kern="1200" dirty="0" err="1"/>
            <a:t>goods</a:t>
          </a:r>
          <a:r>
            <a:rPr lang="it-IT" sz="2400" kern="1200" dirty="0"/>
            <a:t>, </a:t>
          </a:r>
          <a:r>
            <a:rPr lang="it-IT" sz="2400" kern="1200" dirty="0" err="1"/>
            <a:t>either</a:t>
          </a:r>
          <a:r>
            <a:rPr lang="it-IT" sz="2400" kern="1200" dirty="0"/>
            <a:t> for the </a:t>
          </a:r>
          <a:r>
            <a:rPr lang="it-IT" sz="2400" kern="1200" dirty="0" err="1"/>
            <a:t>protection</a:t>
          </a:r>
          <a:r>
            <a:rPr lang="it-IT" sz="2400" kern="1200" dirty="0"/>
            <a:t> of human </a:t>
          </a:r>
          <a:r>
            <a:rPr lang="it-IT" sz="2400" kern="1200" dirty="0" err="1"/>
            <a:t>rights</a:t>
          </a:r>
          <a:r>
            <a:rPr lang="it-IT" sz="2400" kern="1200" dirty="0"/>
            <a:t> (Death penalty and torture, </a:t>
          </a:r>
          <a:r>
            <a:rPr lang="it-IT" sz="2400" kern="1200" dirty="0" err="1"/>
            <a:t>conflict</a:t>
          </a:r>
          <a:r>
            <a:rPr lang="it-IT" sz="2400" kern="1200" dirty="0"/>
            <a:t> </a:t>
          </a:r>
          <a:r>
            <a:rPr lang="it-IT" sz="2400" kern="1200" dirty="0" err="1"/>
            <a:t>diamonds</a:t>
          </a:r>
          <a:r>
            <a:rPr lang="it-IT" sz="2400" kern="1200" dirty="0"/>
            <a:t> and </a:t>
          </a:r>
          <a:r>
            <a:rPr lang="it-IT" sz="2400" kern="1200" dirty="0" err="1"/>
            <a:t>minerals</a:t>
          </a:r>
          <a:r>
            <a:rPr lang="it-IT" sz="2400" kern="1200" dirty="0"/>
            <a:t>) or of the </a:t>
          </a:r>
          <a:r>
            <a:rPr lang="it-IT" sz="2400" kern="1200" dirty="0" err="1"/>
            <a:t>environment</a:t>
          </a:r>
          <a:r>
            <a:rPr lang="it-IT" sz="2400" kern="1200" dirty="0"/>
            <a:t> (</a:t>
          </a:r>
          <a:r>
            <a:rPr lang="it-IT" sz="2400" kern="1200" dirty="0" err="1"/>
            <a:t>seals</a:t>
          </a:r>
          <a:r>
            <a:rPr lang="it-IT" sz="2400" kern="1200" dirty="0"/>
            <a:t>, </a:t>
          </a:r>
          <a:r>
            <a:rPr lang="it-IT" sz="2400" kern="1200" dirty="0" err="1"/>
            <a:t>timber</a:t>
          </a:r>
          <a:r>
            <a:rPr lang="it-IT" sz="2400" kern="1200" dirty="0"/>
            <a:t>, </a:t>
          </a:r>
          <a:r>
            <a:rPr lang="it-IT" sz="2400" kern="1200" dirty="0" err="1"/>
            <a:t>fishery</a:t>
          </a:r>
          <a:r>
            <a:rPr lang="it-IT" sz="2400" kern="1200" dirty="0"/>
            <a:t> products, biofuels)</a:t>
          </a:r>
          <a:endParaRPr lang="en-US" sz="2400" kern="1200" dirty="0"/>
        </a:p>
      </dsp:txBody>
      <dsp:txXfrm>
        <a:off x="100665" y="2369168"/>
        <a:ext cx="6248933" cy="1860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1B60F-D516-40F6-B489-7ED4711BDAD5}">
      <dsp:nvSpPr>
        <dsp:cNvPr id="0" name=""/>
        <dsp:cNvSpPr/>
      </dsp:nvSpPr>
      <dsp:spPr>
        <a:xfrm>
          <a:off x="0" y="991485"/>
          <a:ext cx="2775793" cy="176262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9309A2-5017-4FFE-9060-4888299BA03F}">
      <dsp:nvSpPr>
        <dsp:cNvPr id="0" name=""/>
        <dsp:cNvSpPr/>
      </dsp:nvSpPr>
      <dsp:spPr>
        <a:xfrm>
          <a:off x="308421" y="1284485"/>
          <a:ext cx="2775793" cy="176262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a:t>Article 191, 1 TFEU. The fight against climate change is one of the objectives of the EU environmental policy</a:t>
          </a:r>
          <a:endParaRPr lang="en-US" sz="1600" kern="1200"/>
        </a:p>
      </dsp:txBody>
      <dsp:txXfrm>
        <a:off x="360047" y="1336111"/>
        <a:ext cx="2672541" cy="1659376"/>
      </dsp:txXfrm>
    </dsp:sp>
    <dsp:sp modelId="{C8831E37-B8B6-4C44-97A2-CC53088714C7}">
      <dsp:nvSpPr>
        <dsp:cNvPr id="0" name=""/>
        <dsp:cNvSpPr/>
      </dsp:nvSpPr>
      <dsp:spPr>
        <a:xfrm>
          <a:off x="3392636" y="991485"/>
          <a:ext cx="2775793" cy="176262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0614D5-1F58-411E-BB47-6AD5B8FD7F15}">
      <dsp:nvSpPr>
        <dsp:cNvPr id="0" name=""/>
        <dsp:cNvSpPr/>
      </dsp:nvSpPr>
      <dsp:spPr>
        <a:xfrm>
          <a:off x="3701058" y="1284485"/>
          <a:ext cx="2775793" cy="176262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a:t>Article 194 TFEU: the EU energy policy aims to promote energy efficiency and energy saving and the development of new and renewable forms of energy.</a:t>
          </a:r>
          <a:endParaRPr lang="en-US" sz="1600" kern="1200"/>
        </a:p>
      </dsp:txBody>
      <dsp:txXfrm>
        <a:off x="3752684" y="1336111"/>
        <a:ext cx="2672541" cy="1659376"/>
      </dsp:txXfrm>
    </dsp:sp>
    <dsp:sp modelId="{5B920780-AF53-41B1-A070-153917C15E9B}">
      <dsp:nvSpPr>
        <dsp:cNvPr id="0" name=""/>
        <dsp:cNvSpPr/>
      </dsp:nvSpPr>
      <dsp:spPr>
        <a:xfrm>
          <a:off x="6785273" y="991485"/>
          <a:ext cx="2775793" cy="176262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AA91B8-A031-4AA5-AECB-0A5A517FDA81}">
      <dsp:nvSpPr>
        <dsp:cNvPr id="0" name=""/>
        <dsp:cNvSpPr/>
      </dsp:nvSpPr>
      <dsp:spPr>
        <a:xfrm>
          <a:off x="7093694" y="1284485"/>
          <a:ext cx="2775793" cy="176262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a:t>2009: climate change package (a number of directives aimed at promoting renewable energy sources and reducing the greenhouse gas emissions).</a:t>
          </a:r>
          <a:endParaRPr lang="en-US" sz="1600" kern="1200"/>
        </a:p>
      </dsp:txBody>
      <dsp:txXfrm>
        <a:off x="7145320" y="1336111"/>
        <a:ext cx="2672541" cy="16593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B21EA-5CF4-4580-9299-D4C57F74198A}">
      <dsp:nvSpPr>
        <dsp:cNvPr id="0" name=""/>
        <dsp:cNvSpPr/>
      </dsp:nvSpPr>
      <dsp:spPr>
        <a:xfrm>
          <a:off x="614569" y="703943"/>
          <a:ext cx="1784250" cy="178425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02CF2D-3897-4823-9D92-91E43C349DF9}">
      <dsp:nvSpPr>
        <dsp:cNvPr id="0" name=""/>
        <dsp:cNvSpPr/>
      </dsp:nvSpPr>
      <dsp:spPr>
        <a:xfrm>
          <a:off x="994819" y="1084193"/>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D3494A-BA88-4B01-B0A7-390210427C08}">
      <dsp:nvSpPr>
        <dsp:cNvPr id="0" name=""/>
        <dsp:cNvSpPr/>
      </dsp:nvSpPr>
      <dsp:spPr>
        <a:xfrm>
          <a:off x="44194" y="3043943"/>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The EU emissions trading system</a:t>
          </a:r>
          <a:endParaRPr lang="en-US" sz="1100" kern="1200"/>
        </a:p>
      </dsp:txBody>
      <dsp:txXfrm>
        <a:off x="44194" y="3043943"/>
        <a:ext cx="2925000" cy="720000"/>
      </dsp:txXfrm>
    </dsp:sp>
    <dsp:sp modelId="{6D4194CA-44CB-459D-8CE5-17EFFF3ACF58}">
      <dsp:nvSpPr>
        <dsp:cNvPr id="0" name=""/>
        <dsp:cNvSpPr/>
      </dsp:nvSpPr>
      <dsp:spPr>
        <a:xfrm>
          <a:off x="4051444" y="703943"/>
          <a:ext cx="1784250" cy="178425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88680F-CD0F-4486-9294-AAFC83B91F8C}">
      <dsp:nvSpPr>
        <dsp:cNvPr id="0" name=""/>
        <dsp:cNvSpPr/>
      </dsp:nvSpPr>
      <dsp:spPr>
        <a:xfrm>
          <a:off x="4431694" y="1084193"/>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472A5A-FAF0-4057-ACCF-58D3EC6038D9}">
      <dsp:nvSpPr>
        <dsp:cNvPr id="0" name=""/>
        <dsp:cNvSpPr/>
      </dsp:nvSpPr>
      <dsp:spPr>
        <a:xfrm>
          <a:off x="3481069" y="3043943"/>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it-IT" sz="1100" kern="1200"/>
            <a:t>Paris agreement of December 2015. Objective: keep global warming below 2° above pre-industrial level by reducing emissions of greenhouse gases. </a:t>
          </a:r>
          <a:endParaRPr lang="en-US" sz="1100" kern="1200"/>
        </a:p>
      </dsp:txBody>
      <dsp:txXfrm>
        <a:off x="3481069" y="3043943"/>
        <a:ext cx="2925000"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A00F7-0247-42EA-9963-B7C25F59EF73}">
      <dsp:nvSpPr>
        <dsp:cNvPr id="0" name=""/>
        <dsp:cNvSpPr/>
      </dsp:nvSpPr>
      <dsp:spPr>
        <a:xfrm>
          <a:off x="0" y="3490"/>
          <a:ext cx="645026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B2BB4D-E2BE-4537-973D-68163F04DAF8}">
      <dsp:nvSpPr>
        <dsp:cNvPr id="0" name=""/>
        <dsp:cNvSpPr/>
      </dsp:nvSpPr>
      <dsp:spPr>
        <a:xfrm>
          <a:off x="224904" y="170774"/>
          <a:ext cx="408916" cy="4089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B5ADED7-CA46-40D2-94F0-C50E79327D66}">
      <dsp:nvSpPr>
        <dsp:cNvPr id="0" name=""/>
        <dsp:cNvSpPr/>
      </dsp:nvSpPr>
      <dsp:spPr>
        <a:xfrm>
          <a:off x="858724" y="3490"/>
          <a:ext cx="559153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666750">
            <a:lnSpc>
              <a:spcPct val="90000"/>
            </a:lnSpc>
            <a:spcBef>
              <a:spcPct val="0"/>
            </a:spcBef>
            <a:spcAft>
              <a:spcPct val="35000"/>
            </a:spcAft>
            <a:buNone/>
          </a:pPr>
          <a:r>
            <a:rPr lang="it-IT" sz="1500" kern="1200"/>
            <a:t>Succession to MS in the GATT</a:t>
          </a:r>
          <a:endParaRPr lang="en-US" sz="1500" kern="1200"/>
        </a:p>
      </dsp:txBody>
      <dsp:txXfrm>
        <a:off x="858724" y="3490"/>
        <a:ext cx="5591538" cy="743484"/>
      </dsp:txXfrm>
    </dsp:sp>
    <dsp:sp modelId="{8C4399FD-62BC-4404-9384-A926B2469E7E}">
      <dsp:nvSpPr>
        <dsp:cNvPr id="0" name=""/>
        <dsp:cNvSpPr/>
      </dsp:nvSpPr>
      <dsp:spPr>
        <a:xfrm>
          <a:off x="0" y="932845"/>
          <a:ext cx="645026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C48D31-22E1-4291-91B8-D49B6692E407}">
      <dsp:nvSpPr>
        <dsp:cNvPr id="0" name=""/>
        <dsp:cNvSpPr/>
      </dsp:nvSpPr>
      <dsp:spPr>
        <a:xfrm>
          <a:off x="224904" y="1100129"/>
          <a:ext cx="408916" cy="4089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BBFC070-1146-4EEB-8C84-FF73A3F8F928}">
      <dsp:nvSpPr>
        <dsp:cNvPr id="0" name=""/>
        <dsp:cNvSpPr/>
      </dsp:nvSpPr>
      <dsp:spPr>
        <a:xfrm>
          <a:off x="858724" y="932845"/>
          <a:ext cx="559153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666750">
            <a:lnSpc>
              <a:spcPct val="90000"/>
            </a:lnSpc>
            <a:spcBef>
              <a:spcPct val="0"/>
            </a:spcBef>
            <a:spcAft>
              <a:spcPct val="35000"/>
            </a:spcAft>
            <a:buNone/>
          </a:pPr>
          <a:r>
            <a:rPr lang="it-IT" sz="1500" kern="1200"/>
            <a:t>Member since Marrakesh. WTO agreements = mixed agreements</a:t>
          </a:r>
          <a:endParaRPr lang="en-US" sz="1500" kern="1200"/>
        </a:p>
      </dsp:txBody>
      <dsp:txXfrm>
        <a:off x="858724" y="932845"/>
        <a:ext cx="5591538" cy="743484"/>
      </dsp:txXfrm>
    </dsp:sp>
    <dsp:sp modelId="{40AFD354-2B65-422B-AC78-56046C763C50}">
      <dsp:nvSpPr>
        <dsp:cNvPr id="0" name=""/>
        <dsp:cNvSpPr/>
      </dsp:nvSpPr>
      <dsp:spPr>
        <a:xfrm>
          <a:off x="0" y="1862201"/>
          <a:ext cx="645026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C68F2A-3251-4801-8BDE-54638645C148}">
      <dsp:nvSpPr>
        <dsp:cNvPr id="0" name=""/>
        <dsp:cNvSpPr/>
      </dsp:nvSpPr>
      <dsp:spPr>
        <a:xfrm>
          <a:off x="224904" y="2029485"/>
          <a:ext cx="408916" cy="4089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BED658-FA92-4517-9B3E-9EECD9EA320C}">
      <dsp:nvSpPr>
        <dsp:cNvPr id="0" name=""/>
        <dsp:cNvSpPr/>
      </dsp:nvSpPr>
      <dsp:spPr>
        <a:xfrm>
          <a:off x="858724" y="1862201"/>
          <a:ext cx="559153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666750">
            <a:lnSpc>
              <a:spcPct val="90000"/>
            </a:lnSpc>
            <a:spcBef>
              <a:spcPct val="0"/>
            </a:spcBef>
            <a:spcAft>
              <a:spcPct val="35000"/>
            </a:spcAft>
            <a:buNone/>
          </a:pPr>
          <a:r>
            <a:rPr lang="it-IT" sz="1500" kern="1200"/>
            <a:t>Distribution of competences</a:t>
          </a:r>
          <a:endParaRPr lang="en-US" sz="1500" kern="1200"/>
        </a:p>
      </dsp:txBody>
      <dsp:txXfrm>
        <a:off x="858724" y="1862201"/>
        <a:ext cx="5591538" cy="743484"/>
      </dsp:txXfrm>
    </dsp:sp>
    <dsp:sp modelId="{101D8775-3C53-4934-9FA8-964EDC0F9A00}">
      <dsp:nvSpPr>
        <dsp:cNvPr id="0" name=""/>
        <dsp:cNvSpPr/>
      </dsp:nvSpPr>
      <dsp:spPr>
        <a:xfrm>
          <a:off x="0" y="2791556"/>
          <a:ext cx="645026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1BE18A-43F6-4564-919F-7F6C7C1EAF71}">
      <dsp:nvSpPr>
        <dsp:cNvPr id="0" name=""/>
        <dsp:cNvSpPr/>
      </dsp:nvSpPr>
      <dsp:spPr>
        <a:xfrm>
          <a:off x="224904" y="2958840"/>
          <a:ext cx="408916" cy="40891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80316B-0585-4062-B1F2-B87EA9A26AFE}">
      <dsp:nvSpPr>
        <dsp:cNvPr id="0" name=""/>
        <dsp:cNvSpPr/>
      </dsp:nvSpPr>
      <dsp:spPr>
        <a:xfrm>
          <a:off x="858724" y="2791556"/>
          <a:ext cx="559153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666750">
            <a:lnSpc>
              <a:spcPct val="90000"/>
            </a:lnSpc>
            <a:spcBef>
              <a:spcPct val="0"/>
            </a:spcBef>
            <a:spcAft>
              <a:spcPct val="35000"/>
            </a:spcAft>
            <a:buNone/>
          </a:pPr>
          <a:r>
            <a:rPr lang="it-IT" sz="1500" kern="1200"/>
            <a:t>Non direct-effects of GATT and the other WTO agreements (reciprocity and flexibility; political discretionality of the institutions)</a:t>
          </a:r>
          <a:endParaRPr lang="en-US" sz="1500" kern="1200"/>
        </a:p>
      </dsp:txBody>
      <dsp:txXfrm>
        <a:off x="858724" y="2791556"/>
        <a:ext cx="5591538" cy="743484"/>
      </dsp:txXfrm>
    </dsp:sp>
    <dsp:sp modelId="{B9A1F919-11D5-4DDA-9EC5-79689BD6BDA2}">
      <dsp:nvSpPr>
        <dsp:cNvPr id="0" name=""/>
        <dsp:cNvSpPr/>
      </dsp:nvSpPr>
      <dsp:spPr>
        <a:xfrm>
          <a:off x="0" y="3720912"/>
          <a:ext cx="6450263" cy="7434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264B3C-0647-440B-A63F-024F1B2BCFEF}">
      <dsp:nvSpPr>
        <dsp:cNvPr id="0" name=""/>
        <dsp:cNvSpPr/>
      </dsp:nvSpPr>
      <dsp:spPr>
        <a:xfrm>
          <a:off x="224904" y="3888196"/>
          <a:ext cx="408916" cy="40891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C3C595-B49D-4E3E-9027-FAABD34B22E3}">
      <dsp:nvSpPr>
        <dsp:cNvPr id="0" name=""/>
        <dsp:cNvSpPr/>
      </dsp:nvSpPr>
      <dsp:spPr>
        <a:xfrm>
          <a:off x="858724" y="3720912"/>
          <a:ext cx="5591538" cy="74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685" tIns="78685" rIns="78685" bIns="78685" numCol="1" spcCol="1270" anchor="ctr" anchorCtr="0">
          <a:noAutofit/>
        </a:bodyPr>
        <a:lstStyle/>
        <a:p>
          <a:pPr marL="0" lvl="0" indent="0" algn="l" defTabSz="666750">
            <a:lnSpc>
              <a:spcPct val="90000"/>
            </a:lnSpc>
            <a:spcBef>
              <a:spcPct val="0"/>
            </a:spcBef>
            <a:spcAft>
              <a:spcPct val="35000"/>
            </a:spcAft>
            <a:buNone/>
          </a:pPr>
          <a:r>
            <a:rPr lang="it-IT" sz="1500" kern="1200"/>
            <a:t>Party in many dispute settlement cases</a:t>
          </a:r>
          <a:endParaRPr lang="en-US" sz="1500" kern="1200"/>
        </a:p>
      </dsp:txBody>
      <dsp:txXfrm>
        <a:off x="858724" y="3720912"/>
        <a:ext cx="5591538" cy="7434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AEFFA8-C607-4BFB-A6F5-9F8D7052F546}">
      <dsp:nvSpPr>
        <dsp:cNvPr id="0" name=""/>
        <dsp:cNvSpPr/>
      </dsp:nvSpPr>
      <dsp:spPr>
        <a:xfrm>
          <a:off x="2891" y="1254862"/>
          <a:ext cx="2064496" cy="131095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F490F9-99E3-40BE-A30B-23F48456C301}">
      <dsp:nvSpPr>
        <dsp:cNvPr id="0" name=""/>
        <dsp:cNvSpPr/>
      </dsp:nvSpPr>
      <dsp:spPr>
        <a:xfrm>
          <a:off x="232279" y="1472781"/>
          <a:ext cx="2064496" cy="131095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Exclusive competence of the EU</a:t>
          </a:r>
          <a:endParaRPr lang="en-US" sz="2400" kern="1200"/>
        </a:p>
      </dsp:txBody>
      <dsp:txXfrm>
        <a:off x="270676" y="1511178"/>
        <a:ext cx="1987702" cy="1234161"/>
      </dsp:txXfrm>
    </dsp:sp>
    <dsp:sp modelId="{28B2CBDC-43BA-466D-9238-D590E2DCF872}">
      <dsp:nvSpPr>
        <dsp:cNvPr id="0" name=""/>
        <dsp:cNvSpPr/>
      </dsp:nvSpPr>
      <dsp:spPr>
        <a:xfrm>
          <a:off x="2526164" y="1254862"/>
          <a:ext cx="2064496" cy="131095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7F50D0-03E9-4464-A0D6-9BDDD7CAF1EF}">
      <dsp:nvSpPr>
        <dsp:cNvPr id="0" name=""/>
        <dsp:cNvSpPr/>
      </dsp:nvSpPr>
      <dsp:spPr>
        <a:xfrm>
          <a:off x="2755553" y="1472781"/>
          <a:ext cx="2064496" cy="131095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Extension of competence (Opinion 1/94)</a:t>
          </a:r>
          <a:endParaRPr lang="en-US" sz="2400" kern="1200"/>
        </a:p>
      </dsp:txBody>
      <dsp:txXfrm>
        <a:off x="2793950" y="1511178"/>
        <a:ext cx="1987702" cy="1234161"/>
      </dsp:txXfrm>
    </dsp:sp>
    <dsp:sp modelId="{AF13F420-4CEA-41BC-ABF8-99DD147E550D}">
      <dsp:nvSpPr>
        <dsp:cNvPr id="0" name=""/>
        <dsp:cNvSpPr/>
      </dsp:nvSpPr>
      <dsp:spPr>
        <a:xfrm>
          <a:off x="5049438" y="1254862"/>
          <a:ext cx="2064496" cy="131095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6F1BDE-8913-46E4-97C6-29A0A30873EE}">
      <dsp:nvSpPr>
        <dsp:cNvPr id="0" name=""/>
        <dsp:cNvSpPr/>
      </dsp:nvSpPr>
      <dsp:spPr>
        <a:xfrm>
          <a:off x="5278826" y="1472781"/>
          <a:ext cx="2064496" cy="131095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The Lisbon Treaty and the new PCC</a:t>
          </a:r>
          <a:endParaRPr lang="en-US" sz="2400" kern="1200"/>
        </a:p>
      </dsp:txBody>
      <dsp:txXfrm>
        <a:off x="5317223" y="1511178"/>
        <a:ext cx="1987702" cy="1234161"/>
      </dsp:txXfrm>
    </dsp:sp>
    <dsp:sp modelId="{189F2E0D-EBF2-416C-B62D-9C97F7564E28}">
      <dsp:nvSpPr>
        <dsp:cNvPr id="0" name=""/>
        <dsp:cNvSpPr/>
      </dsp:nvSpPr>
      <dsp:spPr>
        <a:xfrm>
          <a:off x="7572711" y="1254862"/>
          <a:ext cx="2064496" cy="131095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2B064F-AF26-4F53-9FA8-0BDB0EE481DE}">
      <dsp:nvSpPr>
        <dsp:cNvPr id="0" name=""/>
        <dsp:cNvSpPr/>
      </dsp:nvSpPr>
      <dsp:spPr>
        <a:xfrm>
          <a:off x="7802100" y="1472781"/>
          <a:ext cx="2064496" cy="131095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Trade agreements</a:t>
          </a:r>
          <a:endParaRPr lang="en-US" sz="2400" kern="1200"/>
        </a:p>
      </dsp:txBody>
      <dsp:txXfrm>
        <a:off x="7840497" y="1511178"/>
        <a:ext cx="1987702" cy="12341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0597C-25EA-4F2D-A25D-B44B9AFFB3A7}">
      <dsp:nvSpPr>
        <dsp:cNvPr id="0" name=""/>
        <dsp:cNvSpPr/>
      </dsp:nvSpPr>
      <dsp:spPr>
        <a:xfrm>
          <a:off x="0" y="3363215"/>
          <a:ext cx="6450263" cy="1103882"/>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a:t>In modern economies, the rules of origin can be a heavy burden on companies. </a:t>
          </a:r>
          <a:endParaRPr lang="en-US" sz="1900" kern="1200"/>
        </a:p>
      </dsp:txBody>
      <dsp:txXfrm>
        <a:off x="0" y="3363215"/>
        <a:ext cx="6450263" cy="1103882"/>
      </dsp:txXfrm>
    </dsp:sp>
    <dsp:sp modelId="{73CD4D89-73E3-4E21-B2F2-240F5E34D649}">
      <dsp:nvSpPr>
        <dsp:cNvPr id="0" name=""/>
        <dsp:cNvSpPr/>
      </dsp:nvSpPr>
      <dsp:spPr>
        <a:xfrm rot="10800000">
          <a:off x="0" y="1682002"/>
          <a:ext cx="6450263" cy="1697770"/>
        </a:xfrm>
        <a:prstGeom prst="upArrowCallout">
          <a:avLst/>
        </a:prstGeom>
        <a:solidFill>
          <a:schemeClr val="accent5">
            <a:hueOff val="5437504"/>
            <a:satOff val="-31742"/>
            <a:lumOff val="-254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a:t>Problem of transhipment and role of the rules of origin. Producers and exporting companies need documentation on the origin of the product and of all their inputs. </a:t>
          </a:r>
          <a:endParaRPr lang="en-US" sz="1900" kern="1200"/>
        </a:p>
      </dsp:txBody>
      <dsp:txXfrm rot="10800000">
        <a:off x="0" y="1682002"/>
        <a:ext cx="6450263" cy="1103160"/>
      </dsp:txXfrm>
    </dsp:sp>
    <dsp:sp modelId="{A546842C-7D64-4D5D-9B4D-A29702E0C200}">
      <dsp:nvSpPr>
        <dsp:cNvPr id="0" name=""/>
        <dsp:cNvSpPr/>
      </dsp:nvSpPr>
      <dsp:spPr>
        <a:xfrm rot="10800000">
          <a:off x="0" y="789"/>
          <a:ext cx="6450263" cy="1697770"/>
        </a:xfrm>
        <a:prstGeom prst="upArrowCallout">
          <a:avLst/>
        </a:prstGeom>
        <a:solidFill>
          <a:schemeClr val="accent5">
            <a:hueOff val="10875008"/>
            <a:satOff val="-63485"/>
            <a:lumOff val="-50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it-IT" sz="1900" kern="1200"/>
            <a:t>Eliminate restrictions among members for the essential of their reciprocal exchanges (art. XXIV GATT). Maintain customs duties towards non-members</a:t>
          </a:r>
          <a:endParaRPr lang="en-US" sz="1900" kern="1200"/>
        </a:p>
      </dsp:txBody>
      <dsp:txXfrm rot="10800000">
        <a:off x="0" y="789"/>
        <a:ext cx="6450263" cy="1103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5838A-FB4A-47BF-AB49-329AD38B6363}">
      <dsp:nvSpPr>
        <dsp:cNvPr id="0" name=""/>
        <dsp:cNvSpPr/>
      </dsp:nvSpPr>
      <dsp:spPr>
        <a:xfrm>
          <a:off x="262174" y="380"/>
          <a:ext cx="2920544" cy="175232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Trade and market access. Goods</a:t>
          </a:r>
          <a:endParaRPr lang="en-US" sz="2300" kern="1200"/>
        </a:p>
      </dsp:txBody>
      <dsp:txXfrm>
        <a:off x="262174" y="380"/>
        <a:ext cx="2920544" cy="1752326"/>
      </dsp:txXfrm>
    </dsp:sp>
    <dsp:sp modelId="{38A4640A-AD02-4DA0-900A-22EEA4D49ACE}">
      <dsp:nvSpPr>
        <dsp:cNvPr id="0" name=""/>
        <dsp:cNvSpPr/>
      </dsp:nvSpPr>
      <dsp:spPr>
        <a:xfrm>
          <a:off x="3474773" y="380"/>
          <a:ext cx="2920544" cy="1752326"/>
        </a:xfrm>
        <a:prstGeom prst="rect">
          <a:avLst/>
        </a:prstGeom>
        <a:solidFill>
          <a:schemeClr val="accent2">
            <a:hueOff val="275703"/>
            <a:satOff val="5161"/>
            <a:lumOff val="-31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Right to establishment</a:t>
          </a:r>
          <a:endParaRPr lang="en-US" sz="2300" kern="1200"/>
        </a:p>
      </dsp:txBody>
      <dsp:txXfrm>
        <a:off x="3474773" y="380"/>
        <a:ext cx="2920544" cy="1752326"/>
      </dsp:txXfrm>
    </dsp:sp>
    <dsp:sp modelId="{1E1F0BF5-B930-426C-9627-A3F54453350E}">
      <dsp:nvSpPr>
        <dsp:cNvPr id="0" name=""/>
        <dsp:cNvSpPr/>
      </dsp:nvSpPr>
      <dsp:spPr>
        <a:xfrm>
          <a:off x="6687372" y="380"/>
          <a:ext cx="2920544" cy="1752326"/>
        </a:xfrm>
        <a:prstGeom prst="rect">
          <a:avLst/>
        </a:prstGeom>
        <a:solidFill>
          <a:schemeClr val="accent2">
            <a:hueOff val="551407"/>
            <a:satOff val="10323"/>
            <a:lumOff val="-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Transboundary services</a:t>
          </a:r>
          <a:endParaRPr lang="en-US" sz="2300" kern="1200"/>
        </a:p>
      </dsp:txBody>
      <dsp:txXfrm>
        <a:off x="6687372" y="380"/>
        <a:ext cx="2920544" cy="1752326"/>
      </dsp:txXfrm>
    </dsp:sp>
    <dsp:sp modelId="{B194A04A-9E36-4BA4-868C-C2116321FA49}">
      <dsp:nvSpPr>
        <dsp:cNvPr id="0" name=""/>
        <dsp:cNvSpPr/>
      </dsp:nvSpPr>
      <dsp:spPr>
        <a:xfrm>
          <a:off x="262174" y="2044762"/>
          <a:ext cx="2920544" cy="1752326"/>
        </a:xfrm>
        <a:prstGeom prst="rect">
          <a:avLst/>
        </a:prstGeom>
        <a:solidFill>
          <a:schemeClr val="accent2">
            <a:hueOff val="827110"/>
            <a:satOff val="15484"/>
            <a:lumOff val="-94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E-commerce</a:t>
          </a:r>
          <a:endParaRPr lang="en-US" sz="2300" kern="1200"/>
        </a:p>
      </dsp:txBody>
      <dsp:txXfrm>
        <a:off x="262174" y="2044762"/>
        <a:ext cx="2920544" cy="1752326"/>
      </dsp:txXfrm>
    </dsp:sp>
    <dsp:sp modelId="{F06D0289-755A-4B1E-977B-9BEE700A2E7E}">
      <dsp:nvSpPr>
        <dsp:cNvPr id="0" name=""/>
        <dsp:cNvSpPr/>
      </dsp:nvSpPr>
      <dsp:spPr>
        <a:xfrm>
          <a:off x="3474773" y="2044762"/>
          <a:ext cx="2920544" cy="1752326"/>
        </a:xfrm>
        <a:prstGeom prst="rect">
          <a:avLst/>
        </a:prstGeom>
        <a:solidFill>
          <a:schemeClr val="accent2">
            <a:hueOff val="1102814"/>
            <a:satOff val="20646"/>
            <a:lumOff val="-125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Public procurements</a:t>
          </a:r>
          <a:endParaRPr lang="en-US" sz="2300" kern="1200"/>
        </a:p>
      </dsp:txBody>
      <dsp:txXfrm>
        <a:off x="3474773" y="2044762"/>
        <a:ext cx="2920544" cy="1752326"/>
      </dsp:txXfrm>
    </dsp:sp>
    <dsp:sp modelId="{2C964477-9995-4116-8822-061CBD8346EE}">
      <dsp:nvSpPr>
        <dsp:cNvPr id="0" name=""/>
        <dsp:cNvSpPr/>
      </dsp:nvSpPr>
      <dsp:spPr>
        <a:xfrm>
          <a:off x="6687372" y="2044762"/>
          <a:ext cx="2920544" cy="1752326"/>
        </a:xfrm>
        <a:prstGeom prst="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defRPr cap="all"/>
          </a:pPr>
          <a:r>
            <a:rPr lang="it-IT" sz="2300" kern="1200"/>
            <a:t>Intellectual property rights and geographical indications</a:t>
          </a:r>
          <a:endParaRPr lang="en-US" sz="2300" kern="1200"/>
        </a:p>
      </dsp:txBody>
      <dsp:txXfrm>
        <a:off x="6687372" y="2044762"/>
        <a:ext cx="2920544" cy="17523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65765-BC9D-4EF8-BB8A-1C56FFE4B86C}">
      <dsp:nvSpPr>
        <dsp:cNvPr id="0" name=""/>
        <dsp:cNvSpPr/>
      </dsp:nvSpPr>
      <dsp:spPr>
        <a:xfrm>
          <a:off x="262174" y="380"/>
          <a:ext cx="2920544" cy="1752326"/>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Competition </a:t>
          </a:r>
          <a:endParaRPr lang="en-US" sz="2700" kern="1200"/>
        </a:p>
      </dsp:txBody>
      <dsp:txXfrm>
        <a:off x="262174" y="380"/>
        <a:ext cx="2920544" cy="1752326"/>
      </dsp:txXfrm>
    </dsp:sp>
    <dsp:sp modelId="{3F42B340-8603-4FBB-861C-4FBF320E8741}">
      <dsp:nvSpPr>
        <dsp:cNvPr id="0" name=""/>
        <dsp:cNvSpPr/>
      </dsp:nvSpPr>
      <dsp:spPr>
        <a:xfrm>
          <a:off x="3474773" y="380"/>
          <a:ext cx="2920544" cy="1752326"/>
        </a:xfrm>
        <a:prstGeom prst="rect">
          <a:avLst/>
        </a:prstGeom>
        <a:solidFill>
          <a:schemeClr val="accent2">
            <a:hueOff val="275703"/>
            <a:satOff val="5161"/>
            <a:lumOff val="-31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Technical regulations</a:t>
          </a:r>
          <a:endParaRPr lang="en-US" sz="2700" kern="1200"/>
        </a:p>
      </dsp:txBody>
      <dsp:txXfrm>
        <a:off x="3474773" y="380"/>
        <a:ext cx="2920544" cy="1752326"/>
      </dsp:txXfrm>
    </dsp:sp>
    <dsp:sp modelId="{AE78EFAF-CBD0-4B0F-A5D1-7A0D056989AB}">
      <dsp:nvSpPr>
        <dsp:cNvPr id="0" name=""/>
        <dsp:cNvSpPr/>
      </dsp:nvSpPr>
      <dsp:spPr>
        <a:xfrm>
          <a:off x="6687372" y="380"/>
          <a:ext cx="2920544" cy="1752326"/>
        </a:xfrm>
        <a:prstGeom prst="rect">
          <a:avLst/>
        </a:prstGeom>
        <a:solidFill>
          <a:schemeClr val="accent2">
            <a:hueOff val="551407"/>
            <a:satOff val="10323"/>
            <a:lumOff val="-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Sanitary and phitosanitary regulations</a:t>
          </a:r>
          <a:endParaRPr lang="en-US" sz="2700" kern="1200"/>
        </a:p>
      </dsp:txBody>
      <dsp:txXfrm>
        <a:off x="6687372" y="380"/>
        <a:ext cx="2920544" cy="1752326"/>
      </dsp:txXfrm>
    </dsp:sp>
    <dsp:sp modelId="{50D87F6D-9D50-4818-8452-7701BD552F5C}">
      <dsp:nvSpPr>
        <dsp:cNvPr id="0" name=""/>
        <dsp:cNvSpPr/>
      </dsp:nvSpPr>
      <dsp:spPr>
        <a:xfrm>
          <a:off x="262174" y="2044762"/>
          <a:ext cx="2920544" cy="1752326"/>
        </a:xfrm>
        <a:prstGeom prst="rect">
          <a:avLst/>
        </a:prstGeom>
        <a:solidFill>
          <a:schemeClr val="accent2">
            <a:hueOff val="827110"/>
            <a:satOff val="15484"/>
            <a:lumOff val="-94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Foreign direct investments</a:t>
          </a:r>
          <a:endParaRPr lang="en-US" sz="2700" kern="1200"/>
        </a:p>
      </dsp:txBody>
      <dsp:txXfrm>
        <a:off x="262174" y="2044762"/>
        <a:ext cx="2920544" cy="1752326"/>
      </dsp:txXfrm>
    </dsp:sp>
    <dsp:sp modelId="{47D42FBE-D4C2-4F5D-B29F-82458B9D72A0}">
      <dsp:nvSpPr>
        <dsp:cNvPr id="0" name=""/>
        <dsp:cNvSpPr/>
      </dsp:nvSpPr>
      <dsp:spPr>
        <a:xfrm>
          <a:off x="3474773" y="2044762"/>
          <a:ext cx="2920544" cy="1752326"/>
        </a:xfrm>
        <a:prstGeom prst="rect">
          <a:avLst/>
        </a:prstGeom>
        <a:solidFill>
          <a:schemeClr val="accent2">
            <a:hueOff val="1102814"/>
            <a:satOff val="20646"/>
            <a:lumOff val="-125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Investor-State dispute settlement</a:t>
          </a:r>
          <a:endParaRPr lang="en-US" sz="2700" kern="1200"/>
        </a:p>
      </dsp:txBody>
      <dsp:txXfrm>
        <a:off x="3474773" y="2044762"/>
        <a:ext cx="2920544" cy="1752326"/>
      </dsp:txXfrm>
    </dsp:sp>
    <dsp:sp modelId="{80D4E472-B155-4491-9BF7-529C486392C1}">
      <dsp:nvSpPr>
        <dsp:cNvPr id="0" name=""/>
        <dsp:cNvSpPr/>
      </dsp:nvSpPr>
      <dsp:spPr>
        <a:xfrm>
          <a:off x="6687372" y="2044762"/>
          <a:ext cx="2920544" cy="1752326"/>
        </a:xfrm>
        <a:prstGeom prst="rect">
          <a:avLst/>
        </a:prstGeom>
        <a:solidFill>
          <a:schemeClr val="accent2">
            <a:hueOff val="1378517"/>
            <a:satOff val="25807"/>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a:t>Clauses on human rights and sustainable development</a:t>
          </a:r>
          <a:endParaRPr lang="en-US" sz="2700" kern="1200"/>
        </a:p>
      </dsp:txBody>
      <dsp:txXfrm>
        <a:off x="6687372" y="2044762"/>
        <a:ext cx="2920544" cy="17523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it-IT"/>
              <a:t>03/11/2023</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‹N›</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it-IT"/>
              <a:t>03/11/2023</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‹N›</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3A2CC701-D80A-463B-8415-A85485312088}" type="slidenum">
              <a:rPr lang="en-US" sz="1200" b="0" i="0">
                <a:latin typeface="Century Gothic"/>
                <a:ea typeface="+mn-ea"/>
                <a:cs typeface="+mn-cs"/>
              </a:rPr>
              <a:t>2</a:t>
            </a:fld>
            <a:endParaRPr lang="en-US" sz="1200" b="0" i="0">
              <a:latin typeface="Century Gothic"/>
              <a:ea typeface="+mn-ea"/>
              <a:cs typeface="+mn-cs"/>
            </a:endParaRPr>
          </a:p>
        </p:txBody>
      </p:sp>
    </p:spTree>
    <p:extLst>
      <p:ext uri="{BB962C8B-B14F-4D97-AF65-F5344CB8AC3E}">
        <p14:creationId xmlns:p14="http://schemas.microsoft.com/office/powerpoint/2010/main" val="4136793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3A2CC701-D80A-463B-8415-A85485312088}" type="slidenum">
              <a:rPr lang="en-US" sz="1200" b="0" i="0">
                <a:latin typeface="Century Gothic"/>
                <a:ea typeface="+mn-ea"/>
                <a:cs typeface="+mn-cs"/>
              </a:rPr>
              <a:t>3</a:t>
            </a:fld>
            <a:endParaRPr lang="en-US" sz="1200" b="0" i="0">
              <a:latin typeface="Century Gothic"/>
              <a:ea typeface="+mn-ea"/>
              <a:cs typeface="+mn-cs"/>
            </a:endParaRPr>
          </a:p>
        </p:txBody>
      </p:sp>
    </p:spTree>
    <p:extLst>
      <p:ext uri="{BB962C8B-B14F-4D97-AF65-F5344CB8AC3E}">
        <p14:creationId xmlns:p14="http://schemas.microsoft.com/office/powerpoint/2010/main" val="264868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3A2CC701-D80A-463B-8415-A85485312088}" type="slidenum">
              <a:rPr lang="en-US" sz="1200" b="0" i="0">
                <a:latin typeface="Century Gothic"/>
                <a:ea typeface="+mn-ea"/>
                <a:cs typeface="+mn-cs"/>
              </a:rPr>
              <a:t>4</a:t>
            </a:fld>
            <a:endParaRPr lang="en-US" sz="1200" b="0" i="0">
              <a:latin typeface="Century Gothic"/>
              <a:ea typeface="+mn-ea"/>
              <a:cs typeface="+mn-cs"/>
            </a:endParaRPr>
          </a:p>
        </p:txBody>
      </p:sp>
    </p:spTree>
    <p:extLst>
      <p:ext uri="{BB962C8B-B14F-4D97-AF65-F5344CB8AC3E}">
        <p14:creationId xmlns:p14="http://schemas.microsoft.com/office/powerpoint/2010/main" val="2302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080" y="243841"/>
            <a:ext cx="11721587"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691" y="882376"/>
            <a:ext cx="9964364" cy="2926080"/>
          </a:xfrm>
        </p:spPr>
        <p:txBody>
          <a:bodyPr anchor="b">
            <a:normAutofit/>
          </a:bodyPr>
          <a:lstStyle>
            <a:lvl1pPr algn="ctr">
              <a:lnSpc>
                <a:spcPct val="85000"/>
              </a:lnSpc>
              <a:defRPr sz="7198" b="1" cap="all"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09085" y="3869635"/>
            <a:ext cx="8765577" cy="1388165"/>
          </a:xfrm>
        </p:spPr>
        <p:txBody>
          <a:bodyPr>
            <a:normAutofit/>
          </a:bodyPr>
          <a:lstStyle>
            <a:lvl1pPr marL="0" indent="0" algn="ctr">
              <a:buNone/>
              <a:defRPr sz="2199">
                <a:solidFill>
                  <a:srgbClr val="FFFFFF"/>
                </a:solidFill>
              </a:defRPr>
            </a:lvl1pPr>
            <a:lvl2pPr marL="457063" indent="0" algn="ctr">
              <a:buNone/>
              <a:defRPr sz="2199"/>
            </a:lvl2pPr>
            <a:lvl3pPr marL="914126" indent="0" algn="ctr">
              <a:buNone/>
              <a:defRPr sz="2199"/>
            </a:lvl3pPr>
            <a:lvl4pPr marL="1371189" indent="0" algn="ctr">
              <a:buNone/>
              <a:defRPr sz="1999"/>
            </a:lvl4pPr>
            <a:lvl5pPr marL="1828251" indent="0" algn="ctr">
              <a:buNone/>
              <a:defRPr sz="1999"/>
            </a:lvl5pPr>
            <a:lvl6pPr marL="2285314" indent="0" algn="ctr">
              <a:buNone/>
              <a:defRPr sz="1999"/>
            </a:lvl6pPr>
            <a:lvl7pPr marL="2742377" indent="0" algn="ctr">
              <a:buNone/>
              <a:defRPr sz="1999"/>
            </a:lvl7pPr>
            <a:lvl8pPr marL="3199440" indent="0" algn="ctr">
              <a:buNone/>
              <a:defRPr sz="1999"/>
            </a:lvl8pPr>
            <a:lvl9pPr marL="3656503" indent="0" algn="ctr">
              <a:buNone/>
              <a:defRPr sz="1999"/>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1BEF0D-F0BB-DE4B-95CE-6DB70DBA9567}" type="datetimeFigureOut">
              <a:rPr lang="en-US" smtClean="0"/>
              <a:pPr/>
              <a:t>11/3/2023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‹N›</a:t>
            </a:fld>
            <a:endParaRPr lang="en-US" dirty="0"/>
          </a:p>
        </p:txBody>
      </p:sp>
      <p:cxnSp>
        <p:nvCxnSpPr>
          <p:cNvPr id="8" name="Straight Connector 7"/>
          <p:cNvCxnSpPr/>
          <p:nvPr/>
        </p:nvCxnSpPr>
        <p:spPr>
          <a:xfrm>
            <a:off x="1978145" y="3733800"/>
            <a:ext cx="8227458"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2155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F33987-6305-4E2A-BF18-EF013ECE927B}" type="datetimeFigureOut">
              <a:rPr lang="it-IT" smtClean="0"/>
              <a:t>03/11/2023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409314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762000"/>
            <a:ext cx="2323495" cy="54102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2702" y="762000"/>
            <a:ext cx="7427565"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F33987-6305-4E2A-BF18-EF013ECE927B}" type="datetimeFigureOut">
              <a:rPr lang="it-IT" smtClean="0"/>
              <a:pPr/>
              <a:t>03/11/2023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36C87F6-986D-49E6-AF40-1B3A1EE8064D}" type="slidenum">
              <a:rPr lang="it-IT" smtClean="0"/>
              <a:pPr/>
              <a:t>‹N›</a:t>
            </a:fld>
            <a:endParaRPr lang="it-IT"/>
          </a:p>
        </p:txBody>
      </p:sp>
    </p:spTree>
    <p:extLst>
      <p:ext uri="{BB962C8B-B14F-4D97-AF65-F5344CB8AC3E}">
        <p14:creationId xmlns:p14="http://schemas.microsoft.com/office/powerpoint/2010/main" val="4990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DF33987-6305-4E2A-BF18-EF013ECE927B}" type="datetimeFigureOut">
              <a:rPr lang="it-IT" smtClean="0"/>
              <a:t>03/11/2023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1592377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136" y="1173575"/>
            <a:ext cx="9964364" cy="2926080"/>
          </a:xfrm>
        </p:spPr>
        <p:txBody>
          <a:bodyPr anchor="b">
            <a:noAutofit/>
          </a:bodyPr>
          <a:lstStyle>
            <a:lvl1pPr algn="ctr">
              <a:lnSpc>
                <a:spcPct val="85000"/>
              </a:lnSpc>
              <a:defRPr sz="7198" b="0" cap="all"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709483" y="4154520"/>
            <a:ext cx="8766812" cy="1363806"/>
          </a:xfrm>
        </p:spPr>
        <p:txBody>
          <a:bodyPr anchor="t">
            <a:normAutofit/>
          </a:bodyPr>
          <a:lstStyle>
            <a:lvl1pPr marL="0" indent="0" algn="ctr">
              <a:buNone/>
              <a:defRPr sz="2199">
                <a:solidFill>
                  <a:schemeClr val="accent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DF33987-6305-4E2A-BF18-EF013ECE927B}" type="datetimeFigureOut">
              <a:rPr lang="it-IT" smtClean="0"/>
              <a:t>03/11/2023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36C87F6-986D-49E6-AF40-1B3A1EE8064D}" type="slidenum">
              <a:rPr lang="it-IT" smtClean="0"/>
              <a:t>‹N›</a:t>
            </a:fld>
            <a:endParaRPr lang="it-IT"/>
          </a:p>
        </p:txBody>
      </p:sp>
      <p:cxnSp>
        <p:nvCxnSpPr>
          <p:cNvPr id="7" name="Straight Connector 6"/>
          <p:cNvCxnSpPr/>
          <p:nvPr/>
        </p:nvCxnSpPr>
        <p:spPr>
          <a:xfrm>
            <a:off x="1980684" y="4020408"/>
            <a:ext cx="822745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55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2702" y="2057399"/>
            <a:ext cx="4753642" cy="4023360"/>
          </a:xfrm>
        </p:spPr>
        <p:txBody>
          <a:bodyPr/>
          <a:lstStyle>
            <a:lvl1pPr>
              <a:defRPr sz="21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65980" y="2057400"/>
            <a:ext cx="4753642" cy="4023360"/>
          </a:xfrm>
        </p:spPr>
        <p:txBody>
          <a:bodyPr/>
          <a:lstStyle>
            <a:lvl1pPr>
              <a:defRPr sz="21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DF33987-6305-4E2A-BF18-EF013ECE927B}" type="datetimeFigureOut">
              <a:rPr lang="it-IT" smtClean="0"/>
              <a:t>03/11/2023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2428793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2702" y="2001511"/>
            <a:ext cx="4753642" cy="777240"/>
          </a:xfrm>
        </p:spPr>
        <p:txBody>
          <a:bodyPr anchor="ctr"/>
          <a:lstStyle>
            <a:lvl1pPr marL="0" indent="0">
              <a:spcBef>
                <a:spcPts val="0"/>
              </a:spcBef>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42702" y="2721483"/>
            <a:ext cx="4753642" cy="3383280"/>
          </a:xfrm>
        </p:spPr>
        <p:txBody>
          <a:bodyPr/>
          <a:lstStyle>
            <a:lvl1pPr>
              <a:defRPr sz="21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67540" y="1999032"/>
            <a:ext cx="4753642" cy="777240"/>
          </a:xfrm>
        </p:spPr>
        <p:txBody>
          <a:bodyPr anchor="ctr"/>
          <a:lstStyle>
            <a:lvl1pPr marL="0" indent="0">
              <a:spcBef>
                <a:spcPts val="0"/>
              </a:spcBef>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67540" y="2719322"/>
            <a:ext cx="4753642" cy="3383280"/>
          </a:xfrm>
        </p:spPr>
        <p:txBody>
          <a:bodyPr/>
          <a:lstStyle>
            <a:lvl1pPr>
              <a:defRPr sz="21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DF33987-6305-4E2A-BF18-EF013ECE927B}" type="datetimeFigureOut">
              <a:rPr lang="it-IT" smtClean="0"/>
              <a:t>03/11/2023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1226813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DF33987-6305-4E2A-BF18-EF013ECE927B}" type="datetimeFigureOut">
              <a:rPr lang="it-IT" smtClean="0"/>
              <a:t>03/11/2023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156345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it-IT" smtClean="0"/>
              <a:t>03/11/2023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1610657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2702" y="1097280"/>
            <a:ext cx="3930896" cy="1737360"/>
          </a:xfrm>
        </p:spPr>
        <p:txBody>
          <a:bodyPr anchor="b">
            <a:noAutofit/>
          </a:bodyPr>
          <a:lstStyle>
            <a:lvl1pPr>
              <a:lnSpc>
                <a:spcPct val="90000"/>
              </a:lnSpc>
              <a:defRPr sz="3999"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850635" y="1097280"/>
            <a:ext cx="5210723" cy="4663440"/>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2702" y="2834640"/>
            <a:ext cx="3930896" cy="3017520"/>
          </a:xfrm>
        </p:spPr>
        <p:txBody>
          <a:bodyPr>
            <a:normAutofit/>
          </a:bodyPr>
          <a:lstStyle>
            <a:lvl1pPr marL="0" indent="0">
              <a:lnSpc>
                <a:spcPct val="100000"/>
              </a:lnSpc>
              <a:spcBef>
                <a:spcPts val="1000"/>
              </a:spcBef>
              <a:buNone/>
              <a:defRPr sz="16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DF33987-6305-4E2A-BF18-EF013ECE927B}" type="datetimeFigureOut">
              <a:rPr lang="it-IT" smtClean="0"/>
              <a:t>03/11/2023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1405610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2702" y="1097280"/>
            <a:ext cx="3930896" cy="1737360"/>
          </a:xfrm>
        </p:spPr>
        <p:txBody>
          <a:bodyPr anchor="b">
            <a:noAutofit/>
          </a:bodyPr>
          <a:lstStyle>
            <a:lvl1pPr>
              <a:lnSpc>
                <a:spcPct val="90000"/>
              </a:lnSpc>
              <a:defRPr sz="3999"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411838" y="1069847"/>
            <a:ext cx="6097460" cy="4800600"/>
          </a:xfrm>
        </p:spPr>
        <p:txBody>
          <a:bodyPr lIns="274320" tIns="182880" anchor="t">
            <a:normAutofit/>
          </a:bodyPr>
          <a:lstStyle>
            <a:lvl1pPr marL="0" indent="0">
              <a:buNone/>
              <a:defRPr sz="27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2702" y="2834640"/>
            <a:ext cx="3930896" cy="2880360"/>
          </a:xfrm>
        </p:spPr>
        <p:txBody>
          <a:bodyPr>
            <a:normAutofit/>
          </a:bodyPr>
          <a:lstStyle>
            <a:lvl1pPr marL="0" indent="0">
              <a:lnSpc>
                <a:spcPct val="100000"/>
              </a:lnSpc>
              <a:spcBef>
                <a:spcPts val="1000"/>
              </a:spcBef>
              <a:buNone/>
              <a:defRPr sz="1699"/>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DF33987-6305-4E2A-BF18-EF013ECE927B}" type="datetimeFigureOut">
              <a:rPr lang="it-IT" smtClean="0"/>
              <a:t>03/11/2023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36C87F6-986D-49E6-AF40-1B3A1EE8064D}" type="slidenum">
              <a:rPr lang="it-IT" smtClean="0"/>
              <a:t>‹N›</a:t>
            </a:fld>
            <a:endParaRPr lang="it-IT"/>
          </a:p>
        </p:txBody>
      </p:sp>
    </p:spTree>
    <p:extLst>
      <p:ext uri="{BB962C8B-B14F-4D97-AF65-F5344CB8AC3E}">
        <p14:creationId xmlns:p14="http://schemas.microsoft.com/office/powerpoint/2010/main" val="215810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080" y="243841"/>
            <a:ext cx="11721587"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2702" y="609600"/>
            <a:ext cx="9872948" cy="135636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2703" y="2057400"/>
            <a:ext cx="9870300" cy="40386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142699" y="6223829"/>
            <a:ext cx="2328467" cy="365125"/>
          </a:xfrm>
          <a:prstGeom prst="rect">
            <a:avLst/>
          </a:prstGeom>
        </p:spPr>
        <p:txBody>
          <a:bodyPr vert="horz" lIns="91440" tIns="45720" rIns="91440" bIns="45720" rtlCol="0" anchor="ctr"/>
          <a:lstStyle>
            <a:lvl1pPr algn="l">
              <a:defRPr sz="1200">
                <a:solidFill>
                  <a:schemeClr val="accent1"/>
                </a:solidFill>
              </a:defRPr>
            </a:lvl1pPr>
          </a:lstStyle>
          <a:p>
            <a:fld id="{EDF33987-6305-4E2A-BF18-EF013ECE927B}" type="datetimeFigureOut">
              <a:rPr lang="it-IT" smtClean="0"/>
              <a:pPr/>
              <a:t>03/11/2023</a:t>
            </a:fld>
            <a:endParaRPr lang="it-IT"/>
          </a:p>
        </p:txBody>
      </p:sp>
      <p:sp>
        <p:nvSpPr>
          <p:cNvPr id="5" name="Footer Placeholder 4"/>
          <p:cNvSpPr>
            <a:spLocks noGrp="1"/>
          </p:cNvSpPr>
          <p:nvPr>
            <p:ph type="ftr" sz="quarter" idx="3"/>
          </p:nvPr>
        </p:nvSpPr>
        <p:spPr>
          <a:xfrm>
            <a:off x="3948120" y="6223829"/>
            <a:ext cx="4716545" cy="365125"/>
          </a:xfrm>
          <a:prstGeom prst="rect">
            <a:avLst/>
          </a:prstGeom>
        </p:spPr>
        <p:txBody>
          <a:bodyPr vert="horz" lIns="91440" tIns="45720" rIns="91440" bIns="45720" rtlCol="0" anchor="ctr"/>
          <a:lstStyle>
            <a:lvl1pPr algn="ct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9327101" y="6223829"/>
            <a:ext cx="1705773" cy="365125"/>
          </a:xfrm>
          <a:prstGeom prst="rect">
            <a:avLst/>
          </a:prstGeom>
        </p:spPr>
        <p:txBody>
          <a:bodyPr vert="horz" lIns="91440" tIns="45720" rIns="91440" bIns="45720" rtlCol="0" anchor="ctr"/>
          <a:lstStyle>
            <a:lvl1pPr algn="r">
              <a:defRPr sz="1200">
                <a:solidFill>
                  <a:schemeClr val="accent1"/>
                </a:solidFill>
              </a:defRPr>
            </a:lvl1pPr>
          </a:lstStyle>
          <a:p>
            <a:fld id="{F36C87F6-986D-49E6-AF40-1B3A1EE8064D}" type="slidenum">
              <a:rPr lang="it-IT" smtClean="0"/>
              <a:pPr/>
              <a:t>‹N›</a:t>
            </a:fld>
            <a:endParaRPr lang="it-IT"/>
          </a:p>
        </p:txBody>
      </p:sp>
    </p:spTree>
    <p:extLst>
      <p:ext uri="{BB962C8B-B14F-4D97-AF65-F5344CB8AC3E}">
        <p14:creationId xmlns:p14="http://schemas.microsoft.com/office/powerpoint/2010/main" val="1131567111"/>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4399" kern="1200">
          <a:solidFill>
            <a:schemeClr val="accent1"/>
          </a:solidFill>
          <a:latin typeface="+mj-lt"/>
          <a:ea typeface="+mj-ea"/>
          <a:cs typeface="+mj-cs"/>
        </a:defRPr>
      </a:lvl1pPr>
    </p:titleStyle>
    <p:bodyStyle>
      <a:lvl1pPr marL="228531" indent="-182825" algn="l" defTabSz="914126" rtl="0" eaLnBrk="1" latinLnBrk="0" hangingPunct="1">
        <a:lnSpc>
          <a:spcPct val="90000"/>
        </a:lnSpc>
        <a:spcBef>
          <a:spcPts val="1400"/>
        </a:spcBef>
        <a:buClr>
          <a:schemeClr val="accent1"/>
        </a:buClr>
        <a:buSzPct val="80000"/>
        <a:buFont typeface="Corbel" pitchFamily="34" charset="0"/>
        <a:buChar char="•"/>
        <a:defRPr sz="2199" kern="1200">
          <a:solidFill>
            <a:schemeClr val="accent1"/>
          </a:solidFill>
          <a:latin typeface="+mn-lt"/>
          <a:ea typeface="+mn-ea"/>
          <a:cs typeface="+mn-cs"/>
        </a:defRPr>
      </a:lvl1pPr>
      <a:lvl2pPr marL="457063" indent="-182825" algn="l" defTabSz="914126" rtl="0" eaLnBrk="1" latinLnBrk="0" hangingPunct="1">
        <a:lnSpc>
          <a:spcPct val="90000"/>
        </a:lnSpc>
        <a:spcBef>
          <a:spcPts val="200"/>
        </a:spcBef>
        <a:spcAft>
          <a:spcPts val="400"/>
        </a:spcAft>
        <a:buClr>
          <a:schemeClr val="accent1"/>
        </a:buClr>
        <a:buSzPct val="80000"/>
        <a:buFont typeface="Corbel" pitchFamily="34" charset="0"/>
        <a:buChar char="•"/>
        <a:defRPr sz="1999" kern="1200">
          <a:solidFill>
            <a:schemeClr val="accent1"/>
          </a:solidFill>
          <a:latin typeface="+mn-lt"/>
          <a:ea typeface="+mn-ea"/>
          <a:cs typeface="+mn-cs"/>
        </a:defRPr>
      </a:lvl2pPr>
      <a:lvl3pPr marL="731301" indent="-182825" algn="l" defTabSz="914126" rtl="0" eaLnBrk="1" latinLnBrk="0" hangingPunct="1">
        <a:lnSpc>
          <a:spcPct val="90000"/>
        </a:lnSpc>
        <a:spcBef>
          <a:spcPts val="200"/>
        </a:spcBef>
        <a:spcAft>
          <a:spcPts val="400"/>
        </a:spcAft>
        <a:buClr>
          <a:schemeClr val="accent1"/>
        </a:buClr>
        <a:buSzPct val="80000"/>
        <a:buFont typeface="Corbel" pitchFamily="34" charset="0"/>
        <a:buChar char="•"/>
        <a:defRPr sz="1799" kern="1200">
          <a:solidFill>
            <a:schemeClr val="accent1"/>
          </a:solidFill>
          <a:latin typeface="+mn-lt"/>
          <a:ea typeface="+mn-ea"/>
          <a:cs typeface="+mn-cs"/>
        </a:defRPr>
      </a:lvl3pPr>
      <a:lvl4pPr marL="1005538" indent="-182825"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79776" indent="-182825"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599520" indent="-228531"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899430" indent="-228531"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199340" indent="-228531"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499250" indent="-228531" algn="l" defTabSz="914126"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5" name="Picture 4" descr="Stack of books">
            <a:extLst>
              <a:ext uri="{FF2B5EF4-FFF2-40B4-BE49-F238E27FC236}">
                <a16:creationId xmlns:a16="http://schemas.microsoft.com/office/drawing/2014/main" id="{650DFE16-34A3-B34B-EFBB-FA279A74E39F}"/>
              </a:ext>
            </a:extLst>
          </p:cNvPr>
          <p:cNvPicPr>
            <a:picLocks noChangeAspect="1"/>
          </p:cNvPicPr>
          <p:nvPr/>
        </p:nvPicPr>
        <p:blipFill rotWithShape="1">
          <a:blip r:embed="rId2">
            <a:duotone>
              <a:schemeClr val="accent1">
                <a:shade val="45000"/>
                <a:satMod val="135000"/>
              </a:schemeClr>
              <a:prstClr val="white"/>
            </a:duotone>
            <a:alphaModFix amt="60000"/>
          </a:blip>
          <a:srcRect t="15708"/>
          <a:stretch/>
        </p:blipFill>
        <p:spPr>
          <a:xfrm>
            <a:off x="20" y="-1"/>
            <a:ext cx="12188805" cy="6858001"/>
          </a:xfrm>
          <a:prstGeom prst="rect">
            <a:avLst/>
          </a:prstGeom>
        </p:spPr>
      </p:pic>
      <p:sp>
        <p:nvSpPr>
          <p:cNvPr id="2" name="Titolo 1"/>
          <p:cNvSpPr>
            <a:spLocks noGrp="1"/>
          </p:cNvSpPr>
          <p:nvPr>
            <p:ph type="ctrTitle"/>
          </p:nvPr>
        </p:nvSpPr>
        <p:spPr/>
        <p:txBody>
          <a:bodyPr>
            <a:normAutofit/>
          </a:bodyPr>
          <a:lstStyle/>
          <a:p>
            <a:r>
              <a:rPr lang="en-US" b="1"/>
              <a:t>SUSTAINABLE DEVELOPMENT AND THE EU LEGAL ORDER</a:t>
            </a:r>
          </a:p>
        </p:txBody>
      </p:sp>
      <p:sp>
        <p:nvSpPr>
          <p:cNvPr id="3" name="Sottotitolo 2"/>
          <p:cNvSpPr>
            <a:spLocks noGrp="1"/>
          </p:cNvSpPr>
          <p:nvPr>
            <p:ph type="subTitle" idx="1"/>
          </p:nvPr>
        </p:nvSpPr>
        <p:spPr/>
        <p:txBody>
          <a:bodyPr>
            <a:normAutofit/>
          </a:bodyPr>
          <a:lstStyle/>
          <a:p>
            <a:endParaRPr lang="en-US"/>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1B7D17-C34A-4411-BD8D-9C74B63C5DCE}"/>
              </a:ext>
            </a:extLst>
          </p:cNvPr>
          <p:cNvSpPr>
            <a:spLocks noGrp="1"/>
          </p:cNvSpPr>
          <p:nvPr>
            <p:ph type="title"/>
          </p:nvPr>
        </p:nvSpPr>
        <p:spPr>
          <a:xfrm>
            <a:off x="1109690" y="4206240"/>
            <a:ext cx="9964365" cy="1325880"/>
          </a:xfrm>
        </p:spPr>
        <p:txBody>
          <a:bodyPr vert="horz" lIns="91440" tIns="45720" rIns="91440" bIns="45720" rtlCol="0" anchor="b">
            <a:normAutofit/>
          </a:bodyPr>
          <a:lstStyle/>
          <a:p>
            <a:pPr algn="ctr" defTabSz="914400">
              <a:lnSpc>
                <a:spcPct val="85000"/>
              </a:lnSpc>
            </a:pPr>
            <a:r>
              <a:rPr lang="en-US" sz="5500" b="1" cap="all"/>
              <a:t>European Green Deal 2020</a:t>
            </a:r>
          </a:p>
        </p:txBody>
      </p:sp>
      <p:pic>
        <p:nvPicPr>
          <p:cNvPr id="1026" name="Picture 2" descr="https://eur-lex.europa.eu/resource.html?uri=comnat:COM_2019_0640_FIN.ENG.xhtml.COM_2019_0640_FIN_ENG_12002.jpg">
            <a:extLst>
              <a:ext uri="{FF2B5EF4-FFF2-40B4-BE49-F238E27FC236}">
                <a16:creationId xmlns:a16="http://schemas.microsoft.com/office/drawing/2014/main" id="{0BA79D87-B57D-4EBC-ABBD-DA20AA744B4F}"/>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776642" y="741172"/>
            <a:ext cx="4635539" cy="3279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42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Climate</a:t>
            </a:r>
            <a:r>
              <a:rPr lang="it-IT" dirty="0"/>
              <a:t> </a:t>
            </a:r>
            <a:r>
              <a:rPr lang="it-IT" dirty="0" err="1"/>
              <a:t>change</a:t>
            </a:r>
            <a:r>
              <a:rPr lang="it-IT" dirty="0"/>
              <a:t> and </a:t>
            </a:r>
            <a:r>
              <a:rPr lang="it-IT" dirty="0" err="1"/>
              <a:t>energy</a:t>
            </a:r>
            <a:endParaRPr lang="it-IT" dirty="0"/>
          </a:p>
        </p:txBody>
      </p:sp>
      <p:graphicFrame>
        <p:nvGraphicFramePr>
          <p:cNvPr id="7" name="Segnaposto contenuto 2">
            <a:extLst>
              <a:ext uri="{FF2B5EF4-FFF2-40B4-BE49-F238E27FC236}">
                <a16:creationId xmlns:a16="http://schemas.microsoft.com/office/drawing/2014/main" id="{43A17D05-DD86-AB25-95B1-14C92CF54463}"/>
              </a:ext>
            </a:extLst>
          </p:cNvPr>
          <p:cNvGraphicFramePr>
            <a:graphicFrameLocks noGrp="1"/>
          </p:cNvGraphicFramePr>
          <p:nvPr>
            <p:ph idx="1"/>
          </p:nvPr>
        </p:nvGraphicFramePr>
        <p:xfrm>
          <a:off x="1143000" y="2057400"/>
          <a:ext cx="9869488"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54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2974" y="609599"/>
            <a:ext cx="3363502" cy="5606143"/>
          </a:xfrm>
        </p:spPr>
        <p:txBody>
          <a:bodyPr>
            <a:normAutofit/>
          </a:bodyPr>
          <a:lstStyle/>
          <a:p>
            <a:r>
              <a:rPr lang="it-IT" sz="4800"/>
              <a:t>Climate change</a:t>
            </a:r>
          </a:p>
        </p:txBody>
      </p:sp>
      <p:graphicFrame>
        <p:nvGraphicFramePr>
          <p:cNvPr id="5" name="Segnaposto contenuto 2">
            <a:extLst>
              <a:ext uri="{FF2B5EF4-FFF2-40B4-BE49-F238E27FC236}">
                <a16:creationId xmlns:a16="http://schemas.microsoft.com/office/drawing/2014/main" id="{A3550EEC-414B-BD3F-5EA9-8692E87473C5}"/>
              </a:ext>
            </a:extLst>
          </p:cNvPr>
          <p:cNvGraphicFramePr>
            <a:graphicFrameLocks noGrp="1"/>
          </p:cNvGraphicFramePr>
          <p:nvPr>
            <p:ph idx="1"/>
            <p:extLst>
              <p:ext uri="{D42A27DB-BD31-4B8C-83A1-F6EECF244321}">
                <p14:modId xmlns:p14="http://schemas.microsoft.com/office/powerpoint/2010/main" val="4052677972"/>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3893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Evolution of EU environmental policy</a:t>
            </a:r>
          </a:p>
        </p:txBody>
      </p:sp>
      <p:sp>
        <p:nvSpPr>
          <p:cNvPr id="3" name="Segnaposto contenuto 2"/>
          <p:cNvSpPr>
            <a:spLocks noGrp="1"/>
          </p:cNvSpPr>
          <p:nvPr>
            <p:ph idx="1"/>
          </p:nvPr>
        </p:nvSpPr>
        <p:spPr>
          <a:xfrm>
            <a:off x="4993780" y="873457"/>
            <a:ext cx="6019222" cy="5222543"/>
          </a:xfrm>
        </p:spPr>
        <p:txBody>
          <a:bodyPr anchor="ctr">
            <a:normAutofit/>
          </a:bodyPr>
          <a:lstStyle/>
          <a:p>
            <a:endParaRPr lang="it-IT" sz="2000">
              <a:solidFill>
                <a:schemeClr val="tx1"/>
              </a:solidFill>
            </a:endParaRPr>
          </a:p>
          <a:p>
            <a:endParaRPr lang="it-IT" sz="2000">
              <a:solidFill>
                <a:schemeClr val="tx1"/>
              </a:solidFill>
            </a:endParaRPr>
          </a:p>
          <a:p>
            <a:endParaRPr lang="it-IT" sz="2000">
              <a:solidFill>
                <a:schemeClr val="tx1"/>
              </a:solidFill>
            </a:endParaRPr>
          </a:p>
          <a:p>
            <a:r>
              <a:rPr lang="it-IT" sz="2000">
                <a:solidFill>
                  <a:schemeClr val="tx1"/>
                </a:solidFill>
              </a:rPr>
              <a:t>From standard harmonization to ensure functioning of the market to autonomous objective integrated in all policy areas. </a:t>
            </a:r>
          </a:p>
        </p:txBody>
      </p:sp>
    </p:spTree>
    <p:extLst>
      <p:ext uri="{BB962C8B-B14F-4D97-AF65-F5344CB8AC3E}">
        <p14:creationId xmlns:p14="http://schemas.microsoft.com/office/powerpoint/2010/main" val="327812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Art. 207 TFEU</a:t>
            </a:r>
          </a:p>
        </p:txBody>
      </p:sp>
      <p:sp>
        <p:nvSpPr>
          <p:cNvPr id="3" name="Segnaposto contenuto 2"/>
          <p:cNvSpPr>
            <a:spLocks noGrp="1"/>
          </p:cNvSpPr>
          <p:nvPr>
            <p:ph idx="1"/>
          </p:nvPr>
        </p:nvSpPr>
        <p:spPr>
          <a:xfrm>
            <a:off x="4993780" y="873457"/>
            <a:ext cx="6019222" cy="5222543"/>
          </a:xfrm>
        </p:spPr>
        <p:txBody>
          <a:bodyPr anchor="ctr">
            <a:normAutofit/>
          </a:bodyPr>
          <a:lstStyle/>
          <a:p>
            <a:r>
              <a:rPr lang="it-IT" sz="2000">
                <a:solidFill>
                  <a:schemeClr val="tx1"/>
                </a:solidFill>
              </a:rPr>
              <a:t>Object of EU trade policy </a:t>
            </a:r>
          </a:p>
          <a:p>
            <a:pPr marL="0" indent="0">
              <a:buNone/>
            </a:pPr>
            <a:r>
              <a:rPr lang="en-US" sz="2000">
                <a:solidFill>
                  <a:schemeClr val="tx1"/>
                </a:solidFill>
              </a:rPr>
              <a:t>“The common commercial policy shall be based on uniform principles, particularly with regard to changes in tariff rates, the conclusion of tariff and trade agreements relating to trade in goods and services, and the commercial aspects of intellectual property, foreign direct investment, the achievement of uniformity in measures of liberalization, export policy and measures to protect trade such as those to be taken in the event of dumping or subsidies. The common commercial policy shall be conducted in the context of the principles and objectives of the Union's external action”.  [video]</a:t>
            </a:r>
          </a:p>
          <a:p>
            <a:endParaRPr lang="it-IT" sz="2000">
              <a:solidFill>
                <a:schemeClr val="tx1"/>
              </a:solidFill>
            </a:endParaRPr>
          </a:p>
        </p:txBody>
      </p:sp>
    </p:spTree>
    <p:extLst>
      <p:ext uri="{BB962C8B-B14F-4D97-AF65-F5344CB8AC3E}">
        <p14:creationId xmlns:p14="http://schemas.microsoft.com/office/powerpoint/2010/main" val="654119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2974" y="609599"/>
            <a:ext cx="3363502" cy="5606143"/>
          </a:xfrm>
        </p:spPr>
        <p:txBody>
          <a:bodyPr>
            <a:normAutofit/>
          </a:bodyPr>
          <a:lstStyle/>
          <a:p>
            <a:r>
              <a:rPr lang="it-IT" sz="4800"/>
              <a:t>The EU and the WTO</a:t>
            </a:r>
          </a:p>
        </p:txBody>
      </p:sp>
      <p:graphicFrame>
        <p:nvGraphicFramePr>
          <p:cNvPr id="5" name="Segnaposto contenuto 2">
            <a:extLst>
              <a:ext uri="{FF2B5EF4-FFF2-40B4-BE49-F238E27FC236}">
                <a16:creationId xmlns:a16="http://schemas.microsoft.com/office/drawing/2014/main" id="{31011A79-2EFC-0D73-756A-6D5AA47A4F64}"/>
              </a:ext>
            </a:extLst>
          </p:cNvPr>
          <p:cNvGraphicFramePr>
            <a:graphicFrameLocks noGrp="1"/>
          </p:cNvGraphicFramePr>
          <p:nvPr>
            <p:ph idx="1"/>
            <p:extLst>
              <p:ext uri="{D42A27DB-BD31-4B8C-83A1-F6EECF244321}">
                <p14:modId xmlns:p14="http://schemas.microsoft.com/office/powerpoint/2010/main" val="3143688952"/>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248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Evolution of the CCP</a:t>
            </a:r>
            <a:endParaRPr lang="it-IT" dirty="0"/>
          </a:p>
        </p:txBody>
      </p:sp>
      <p:graphicFrame>
        <p:nvGraphicFramePr>
          <p:cNvPr id="7" name="Segnaposto contenuto 2">
            <a:extLst>
              <a:ext uri="{FF2B5EF4-FFF2-40B4-BE49-F238E27FC236}">
                <a16:creationId xmlns:a16="http://schemas.microsoft.com/office/drawing/2014/main" id="{4C8BEFD0-0DB0-D67E-6D8C-9A3070978941}"/>
              </a:ext>
            </a:extLst>
          </p:cNvPr>
          <p:cNvGraphicFramePr>
            <a:graphicFrameLocks noGrp="1"/>
          </p:cNvGraphicFramePr>
          <p:nvPr>
            <p:ph idx="1"/>
          </p:nvPr>
        </p:nvGraphicFramePr>
        <p:xfrm>
          <a:off x="1143000" y="2057400"/>
          <a:ext cx="9869488"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776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2974" y="609599"/>
            <a:ext cx="3363502" cy="5606143"/>
          </a:xfrm>
        </p:spPr>
        <p:txBody>
          <a:bodyPr>
            <a:normAutofit/>
          </a:bodyPr>
          <a:lstStyle/>
          <a:p>
            <a:r>
              <a:rPr lang="it-IT" sz="4800"/>
              <a:t>FTAs</a:t>
            </a:r>
          </a:p>
        </p:txBody>
      </p:sp>
      <p:graphicFrame>
        <p:nvGraphicFramePr>
          <p:cNvPr id="5" name="Segnaposto contenuto 2">
            <a:extLst>
              <a:ext uri="{FF2B5EF4-FFF2-40B4-BE49-F238E27FC236}">
                <a16:creationId xmlns:a16="http://schemas.microsoft.com/office/drawing/2014/main" id="{D682E55D-A122-F442-3E37-75B5EB3EFB39}"/>
              </a:ext>
            </a:extLst>
          </p:cNvPr>
          <p:cNvGraphicFramePr>
            <a:graphicFrameLocks noGrp="1"/>
          </p:cNvGraphicFramePr>
          <p:nvPr>
            <p:ph idx="1"/>
            <p:extLst>
              <p:ext uri="{D42A27DB-BD31-4B8C-83A1-F6EECF244321}">
                <p14:modId xmlns:p14="http://schemas.microsoft.com/office/powerpoint/2010/main" val="1868749014"/>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18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42702" y="609600"/>
            <a:ext cx="9872948" cy="1356360"/>
          </a:xfrm>
        </p:spPr>
        <p:txBody>
          <a:bodyPr>
            <a:normAutofit/>
          </a:bodyPr>
          <a:lstStyle/>
          <a:p>
            <a:r>
              <a:rPr lang="it-IT"/>
              <a:t>The new frontier of trade: deep and comprehensive free trade agreements</a:t>
            </a:r>
          </a:p>
        </p:txBody>
      </p:sp>
      <p:graphicFrame>
        <p:nvGraphicFramePr>
          <p:cNvPr id="5" name="Segnaposto contenuto 2">
            <a:extLst>
              <a:ext uri="{FF2B5EF4-FFF2-40B4-BE49-F238E27FC236}">
                <a16:creationId xmlns:a16="http://schemas.microsoft.com/office/drawing/2014/main" id="{1A6ADE4C-8F7C-E15D-CA89-B81472C6424E}"/>
              </a:ext>
            </a:extLst>
          </p:cNvPr>
          <p:cNvGraphicFramePr>
            <a:graphicFrameLocks noGrp="1"/>
          </p:cNvGraphicFramePr>
          <p:nvPr>
            <p:ph idx="1"/>
            <p:extLst>
              <p:ext uri="{D42A27DB-BD31-4B8C-83A1-F6EECF244321}">
                <p14:modId xmlns:p14="http://schemas.microsoft.com/office/powerpoint/2010/main" val="3114075989"/>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747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42702" y="609600"/>
            <a:ext cx="9872948" cy="1356360"/>
          </a:xfrm>
        </p:spPr>
        <p:txBody>
          <a:bodyPr>
            <a:normAutofit/>
          </a:bodyPr>
          <a:lstStyle/>
          <a:p>
            <a:r>
              <a:rPr lang="it-IT"/>
              <a:t>The new frontier of trade: deep and comprehensive free trade agreements</a:t>
            </a:r>
          </a:p>
        </p:txBody>
      </p:sp>
      <p:graphicFrame>
        <p:nvGraphicFramePr>
          <p:cNvPr id="9" name="Segnaposto contenuto 2">
            <a:extLst>
              <a:ext uri="{FF2B5EF4-FFF2-40B4-BE49-F238E27FC236}">
                <a16:creationId xmlns:a16="http://schemas.microsoft.com/office/drawing/2014/main" id="{3DCC9432-F270-D162-3ECA-F374C1EF9710}"/>
              </a:ext>
            </a:extLst>
          </p:cNvPr>
          <p:cNvGraphicFramePr>
            <a:graphicFrameLocks noGrp="1"/>
          </p:cNvGraphicFramePr>
          <p:nvPr>
            <p:ph idx="1"/>
            <p:extLst>
              <p:ext uri="{D42A27DB-BD31-4B8C-83A1-F6EECF244321}">
                <p14:modId xmlns:p14="http://schemas.microsoft.com/office/powerpoint/2010/main" val="1929244268"/>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97724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en-US" dirty="0"/>
              <a:t>SUSTAINABLE DEVELOPMENT AND THE TREATIES</a:t>
            </a:r>
          </a:p>
        </p:txBody>
      </p:sp>
      <p:graphicFrame>
        <p:nvGraphicFramePr>
          <p:cNvPr id="6" name="Segnaposto contenuto 2">
            <a:extLst>
              <a:ext uri="{FF2B5EF4-FFF2-40B4-BE49-F238E27FC236}">
                <a16:creationId xmlns:a16="http://schemas.microsoft.com/office/drawing/2014/main" id="{0338717D-3470-3223-DD45-90E1BB6F4B08}"/>
              </a:ext>
            </a:extLst>
          </p:cNvPr>
          <p:cNvGraphicFramePr>
            <a:graphicFrameLocks noGrp="1"/>
          </p:cNvGraphicFramePr>
          <p:nvPr>
            <p:ph idx="1"/>
            <p:extLst>
              <p:ext uri="{D42A27DB-BD31-4B8C-83A1-F6EECF244321}">
                <p14:modId xmlns:p14="http://schemas.microsoft.com/office/powerpoint/2010/main" val="159092297"/>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280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2974" y="609599"/>
            <a:ext cx="3363502" cy="5606143"/>
          </a:xfrm>
        </p:spPr>
        <p:txBody>
          <a:bodyPr>
            <a:normAutofit/>
          </a:bodyPr>
          <a:lstStyle/>
          <a:p>
            <a:r>
              <a:rPr lang="it-IT" sz="4800"/>
              <a:t>Objectives – art. 21 TEU- Art. 208 TFEU</a:t>
            </a:r>
          </a:p>
        </p:txBody>
      </p:sp>
      <p:graphicFrame>
        <p:nvGraphicFramePr>
          <p:cNvPr id="5" name="Segnaposto contenuto 2">
            <a:extLst>
              <a:ext uri="{FF2B5EF4-FFF2-40B4-BE49-F238E27FC236}">
                <a16:creationId xmlns:a16="http://schemas.microsoft.com/office/drawing/2014/main" id="{82679909-9B2F-DB19-E41E-6D2DF675D9FB}"/>
              </a:ext>
            </a:extLst>
          </p:cNvPr>
          <p:cNvGraphicFramePr>
            <a:graphicFrameLocks noGrp="1"/>
          </p:cNvGraphicFramePr>
          <p:nvPr>
            <p:ph idx="1"/>
            <p:extLst>
              <p:ext uri="{D42A27DB-BD31-4B8C-83A1-F6EECF244321}">
                <p14:modId xmlns:p14="http://schemas.microsoft.com/office/powerpoint/2010/main" val="2886773742"/>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0840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652974" y="609599"/>
            <a:ext cx="3363502" cy="5606143"/>
          </a:xfrm>
        </p:spPr>
        <p:txBody>
          <a:bodyPr>
            <a:normAutofit/>
          </a:bodyPr>
          <a:lstStyle/>
          <a:p>
            <a:r>
              <a:rPr lang="it-IT" sz="4400"/>
              <a:t>Instruments for development cooperation policy</a:t>
            </a:r>
          </a:p>
        </p:txBody>
      </p:sp>
      <p:graphicFrame>
        <p:nvGraphicFramePr>
          <p:cNvPr id="5" name="Segnaposto contenuto 2">
            <a:extLst>
              <a:ext uri="{FF2B5EF4-FFF2-40B4-BE49-F238E27FC236}">
                <a16:creationId xmlns:a16="http://schemas.microsoft.com/office/drawing/2014/main" id="{AC7D813B-439A-63FC-50B4-48C90CCE0F36}"/>
              </a:ext>
            </a:extLst>
          </p:cNvPr>
          <p:cNvGraphicFramePr>
            <a:graphicFrameLocks noGrp="1"/>
          </p:cNvGraphicFramePr>
          <p:nvPr>
            <p:ph idx="1"/>
            <p:extLst>
              <p:ext uri="{D42A27DB-BD31-4B8C-83A1-F6EECF244321}">
                <p14:modId xmlns:p14="http://schemas.microsoft.com/office/powerpoint/2010/main" val="2953091252"/>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92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1142702" y="609600"/>
            <a:ext cx="9872948" cy="1356360"/>
          </a:xfrm>
        </p:spPr>
        <p:txBody>
          <a:bodyPr>
            <a:normAutofit/>
          </a:bodyPr>
          <a:lstStyle/>
          <a:p>
            <a:r>
              <a:rPr lang="it-IT" dirty="0"/>
              <a:t>HR and </a:t>
            </a:r>
            <a:r>
              <a:rPr lang="it-IT" dirty="0" err="1"/>
              <a:t>development</a:t>
            </a:r>
            <a:endParaRPr lang="it-IT" dirty="0"/>
          </a:p>
        </p:txBody>
      </p:sp>
      <p:graphicFrame>
        <p:nvGraphicFramePr>
          <p:cNvPr id="5" name="Segnaposto contenuto 2">
            <a:extLst>
              <a:ext uri="{FF2B5EF4-FFF2-40B4-BE49-F238E27FC236}">
                <a16:creationId xmlns:a16="http://schemas.microsoft.com/office/drawing/2014/main" id="{F094BA87-0850-01F3-22A4-4A693E07A272}"/>
              </a:ext>
            </a:extLst>
          </p:cNvPr>
          <p:cNvGraphicFramePr>
            <a:graphicFrameLocks noGrp="1"/>
          </p:cNvGraphicFramePr>
          <p:nvPr>
            <p:ph idx="1"/>
            <p:extLst>
              <p:ext uri="{D42A27DB-BD31-4B8C-83A1-F6EECF244321}">
                <p14:modId xmlns:p14="http://schemas.microsoft.com/office/powerpoint/2010/main" val="1623508257"/>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755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910A4-88E0-4301-BB4D-F9C05426AF2F}"/>
              </a:ext>
            </a:extLst>
          </p:cNvPr>
          <p:cNvSpPr>
            <a:spLocks noGrp="1"/>
          </p:cNvSpPr>
          <p:nvPr>
            <p:ph type="title"/>
          </p:nvPr>
        </p:nvSpPr>
        <p:spPr>
          <a:xfrm>
            <a:off x="1142702" y="609600"/>
            <a:ext cx="9872948" cy="1356360"/>
          </a:xfrm>
        </p:spPr>
        <p:txBody>
          <a:bodyPr>
            <a:normAutofit/>
          </a:bodyPr>
          <a:lstStyle/>
          <a:p>
            <a:r>
              <a:rPr lang="it-IT" dirty="0"/>
              <a:t>NOTION OF SUSTAINABLE DEVELOPMENT</a:t>
            </a:r>
          </a:p>
        </p:txBody>
      </p:sp>
      <p:graphicFrame>
        <p:nvGraphicFramePr>
          <p:cNvPr id="7" name="Segnaposto contenuto 2">
            <a:extLst>
              <a:ext uri="{FF2B5EF4-FFF2-40B4-BE49-F238E27FC236}">
                <a16:creationId xmlns:a16="http://schemas.microsoft.com/office/drawing/2014/main" id="{A3D899CB-625A-399C-F9FC-CD609F1702BA}"/>
              </a:ext>
            </a:extLst>
          </p:cNvPr>
          <p:cNvGraphicFramePr>
            <a:graphicFrameLocks noGrp="1"/>
          </p:cNvGraphicFramePr>
          <p:nvPr>
            <p:ph idx="1"/>
            <p:extLst>
              <p:ext uri="{D42A27DB-BD31-4B8C-83A1-F6EECF244321}">
                <p14:modId xmlns:p14="http://schemas.microsoft.com/office/powerpoint/2010/main" val="1732454952"/>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73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910A4-88E0-4301-BB4D-F9C05426AF2F}"/>
              </a:ext>
            </a:extLst>
          </p:cNvPr>
          <p:cNvSpPr>
            <a:spLocks noGrp="1"/>
          </p:cNvSpPr>
          <p:nvPr>
            <p:ph type="title"/>
          </p:nvPr>
        </p:nvSpPr>
        <p:spPr>
          <a:xfrm>
            <a:off x="1142702" y="609600"/>
            <a:ext cx="9872948" cy="1356360"/>
          </a:xfrm>
        </p:spPr>
        <p:txBody>
          <a:bodyPr>
            <a:normAutofit/>
          </a:bodyPr>
          <a:lstStyle/>
          <a:p>
            <a:r>
              <a:rPr lang="it-IT" dirty="0"/>
              <a:t>NOTION OF SUSTAINABLE DEVELOPMENT</a:t>
            </a:r>
          </a:p>
        </p:txBody>
      </p:sp>
      <p:graphicFrame>
        <p:nvGraphicFramePr>
          <p:cNvPr id="7" name="Segnaposto contenuto 2">
            <a:extLst>
              <a:ext uri="{FF2B5EF4-FFF2-40B4-BE49-F238E27FC236}">
                <a16:creationId xmlns:a16="http://schemas.microsoft.com/office/drawing/2014/main" id="{4E8426E8-DCCC-3F93-91C8-A37C92B1952D}"/>
              </a:ext>
            </a:extLst>
          </p:cNvPr>
          <p:cNvGraphicFramePr>
            <a:graphicFrameLocks noGrp="1"/>
          </p:cNvGraphicFramePr>
          <p:nvPr>
            <p:ph idx="1"/>
            <p:extLst>
              <p:ext uri="{D42A27DB-BD31-4B8C-83A1-F6EECF244321}">
                <p14:modId xmlns:p14="http://schemas.microsoft.com/office/powerpoint/2010/main" val="3561365948"/>
              </p:ext>
            </p:extLst>
          </p:nvPr>
        </p:nvGraphicFramePr>
        <p:xfrm>
          <a:off x="1142702" y="2298530"/>
          <a:ext cx="9870092"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6223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910A4-88E0-4301-BB4D-F9C05426AF2F}"/>
              </a:ext>
            </a:extLst>
          </p:cNvPr>
          <p:cNvSpPr>
            <a:spLocks noGrp="1"/>
          </p:cNvSpPr>
          <p:nvPr>
            <p:ph type="title"/>
          </p:nvPr>
        </p:nvSpPr>
        <p:spPr>
          <a:xfrm>
            <a:off x="652974" y="609599"/>
            <a:ext cx="3363502" cy="5606143"/>
          </a:xfrm>
        </p:spPr>
        <p:txBody>
          <a:bodyPr>
            <a:normAutofit/>
          </a:bodyPr>
          <a:lstStyle/>
          <a:p>
            <a:r>
              <a:rPr lang="it-IT" sz="4800"/>
              <a:t>ARTICLE 21 TEU</a:t>
            </a:r>
          </a:p>
        </p:txBody>
      </p:sp>
      <p:graphicFrame>
        <p:nvGraphicFramePr>
          <p:cNvPr id="5" name="Segnaposto contenuto 2">
            <a:extLst>
              <a:ext uri="{FF2B5EF4-FFF2-40B4-BE49-F238E27FC236}">
                <a16:creationId xmlns:a16="http://schemas.microsoft.com/office/drawing/2014/main" id="{9591A598-6BAE-C940-2461-8BD74292AC98}"/>
              </a:ext>
            </a:extLst>
          </p:cNvPr>
          <p:cNvGraphicFramePr>
            <a:graphicFrameLocks noGrp="1"/>
          </p:cNvGraphicFramePr>
          <p:nvPr>
            <p:ph idx="1"/>
            <p:extLst>
              <p:ext uri="{D42A27DB-BD31-4B8C-83A1-F6EECF244321}">
                <p14:modId xmlns:p14="http://schemas.microsoft.com/office/powerpoint/2010/main" val="1188693063"/>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228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49FC2-51B2-44FA-9196-C7D2695FC60B}"/>
              </a:ext>
            </a:extLst>
          </p:cNvPr>
          <p:cNvSpPr>
            <a:spLocks noGrp="1"/>
          </p:cNvSpPr>
          <p:nvPr>
            <p:ph type="title"/>
          </p:nvPr>
        </p:nvSpPr>
        <p:spPr>
          <a:xfrm>
            <a:off x="652974" y="609599"/>
            <a:ext cx="3363502" cy="5606143"/>
          </a:xfrm>
        </p:spPr>
        <p:txBody>
          <a:bodyPr>
            <a:normAutofit/>
          </a:bodyPr>
          <a:lstStyle/>
          <a:p>
            <a:r>
              <a:rPr lang="it-IT" sz="4800"/>
              <a:t>The EU’s global strategy and the concept of resilience</a:t>
            </a:r>
          </a:p>
        </p:txBody>
      </p:sp>
      <p:graphicFrame>
        <p:nvGraphicFramePr>
          <p:cNvPr id="5" name="Segnaposto contenuto 2">
            <a:extLst>
              <a:ext uri="{FF2B5EF4-FFF2-40B4-BE49-F238E27FC236}">
                <a16:creationId xmlns:a16="http://schemas.microsoft.com/office/drawing/2014/main" id="{33BA971E-6457-23D7-76FC-2036AA0D429B}"/>
              </a:ext>
            </a:extLst>
          </p:cNvPr>
          <p:cNvGraphicFramePr>
            <a:graphicFrameLocks noGrp="1"/>
          </p:cNvGraphicFramePr>
          <p:nvPr>
            <p:ph idx="1"/>
            <p:extLst>
              <p:ext uri="{D42A27DB-BD31-4B8C-83A1-F6EECF244321}">
                <p14:modId xmlns:p14="http://schemas.microsoft.com/office/powerpoint/2010/main" val="274509816"/>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437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22BAC6-2FEF-4CA8-B4A9-899894574086}"/>
              </a:ext>
            </a:extLst>
          </p:cNvPr>
          <p:cNvSpPr>
            <a:spLocks noGrp="1"/>
          </p:cNvSpPr>
          <p:nvPr>
            <p:ph type="title"/>
          </p:nvPr>
        </p:nvSpPr>
        <p:spPr>
          <a:xfrm>
            <a:off x="652974" y="609599"/>
            <a:ext cx="3363502" cy="5606143"/>
          </a:xfrm>
        </p:spPr>
        <p:txBody>
          <a:bodyPr>
            <a:normAutofit/>
          </a:bodyPr>
          <a:lstStyle/>
          <a:p>
            <a:r>
              <a:rPr lang="it-IT" sz="3400"/>
              <a:t>THE 2017 NEW EUROPEAN CONSENSUS ON DEVELOPMENT</a:t>
            </a:r>
          </a:p>
        </p:txBody>
      </p:sp>
      <p:graphicFrame>
        <p:nvGraphicFramePr>
          <p:cNvPr id="5" name="Segnaposto contenuto 2">
            <a:extLst>
              <a:ext uri="{FF2B5EF4-FFF2-40B4-BE49-F238E27FC236}">
                <a16:creationId xmlns:a16="http://schemas.microsoft.com/office/drawing/2014/main" id="{34FC95BD-0C4A-CAFE-729E-A1846E94D2AC}"/>
              </a:ext>
            </a:extLst>
          </p:cNvPr>
          <p:cNvGraphicFramePr>
            <a:graphicFrameLocks noGrp="1"/>
          </p:cNvGraphicFramePr>
          <p:nvPr>
            <p:ph idx="1"/>
            <p:extLst>
              <p:ext uri="{D42A27DB-BD31-4B8C-83A1-F6EECF244321}">
                <p14:modId xmlns:p14="http://schemas.microsoft.com/office/powerpoint/2010/main" val="595054304"/>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799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12B4A-FFD1-44F7-96A9-788011AAC1B2}"/>
              </a:ext>
            </a:extLst>
          </p:cNvPr>
          <p:cNvSpPr>
            <a:spLocks noGrp="1"/>
          </p:cNvSpPr>
          <p:nvPr>
            <p:ph type="title"/>
          </p:nvPr>
        </p:nvSpPr>
        <p:spPr>
          <a:xfrm>
            <a:off x="652974" y="609599"/>
            <a:ext cx="3363502" cy="5606143"/>
          </a:xfrm>
        </p:spPr>
        <p:txBody>
          <a:bodyPr>
            <a:normAutofit/>
          </a:bodyPr>
          <a:lstStyle/>
          <a:p>
            <a:r>
              <a:rPr lang="it-IT" sz="4100"/>
              <a:t>Philippines and singapore: the court of justice, sustainable development and trade after the lisbon treaty</a:t>
            </a:r>
          </a:p>
        </p:txBody>
      </p:sp>
      <p:graphicFrame>
        <p:nvGraphicFramePr>
          <p:cNvPr id="14" name="Segnaposto contenuto 2">
            <a:extLst>
              <a:ext uri="{FF2B5EF4-FFF2-40B4-BE49-F238E27FC236}">
                <a16:creationId xmlns:a16="http://schemas.microsoft.com/office/drawing/2014/main" id="{EE7C77B4-5F42-DC9D-1B19-B40B3C59FBC4}"/>
              </a:ext>
            </a:extLst>
          </p:cNvPr>
          <p:cNvGraphicFramePr>
            <a:graphicFrameLocks noGrp="1"/>
          </p:cNvGraphicFramePr>
          <p:nvPr>
            <p:ph idx="1"/>
            <p:extLst>
              <p:ext uri="{D42A27DB-BD31-4B8C-83A1-F6EECF244321}">
                <p14:modId xmlns:p14="http://schemas.microsoft.com/office/powerpoint/2010/main" val="723303109"/>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6701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B54C89A-2D0B-4062-BF97-CA51B69D7B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079"/>
            <a:ext cx="121888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4091C99A-98BE-457D-87BD-7B9B6EDDC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079" y="234761"/>
            <a:ext cx="11721587" cy="637793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20" name="Rectangle 19">
            <a:extLst>
              <a:ext uri="{FF2B5EF4-FFF2-40B4-BE49-F238E27FC236}">
                <a16:creationId xmlns:a16="http://schemas.microsoft.com/office/drawing/2014/main" id="{960A769C-8991-4FDE-89A0-A218E5BF67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7670" y="0"/>
            <a:ext cx="462115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9F012B4A-FFD1-44F7-96A9-788011AAC1B2}"/>
              </a:ext>
            </a:extLst>
          </p:cNvPr>
          <p:cNvSpPr>
            <a:spLocks noGrp="1"/>
          </p:cNvSpPr>
          <p:nvPr>
            <p:ph type="title"/>
          </p:nvPr>
        </p:nvSpPr>
        <p:spPr>
          <a:xfrm>
            <a:off x="7987374" y="609599"/>
            <a:ext cx="3573540" cy="5403273"/>
          </a:xfrm>
        </p:spPr>
        <p:txBody>
          <a:bodyPr>
            <a:normAutofit/>
          </a:bodyPr>
          <a:lstStyle/>
          <a:p>
            <a:r>
              <a:rPr lang="it-IT" sz="4100">
                <a:solidFill>
                  <a:srgbClr val="FFFFFF"/>
                </a:solidFill>
              </a:rPr>
              <a:t>Philippines and singapore: the court of justice, sustainable development and trade after the lisbon treaty</a:t>
            </a:r>
          </a:p>
        </p:txBody>
      </p:sp>
      <p:sp>
        <p:nvSpPr>
          <p:cNvPr id="22" name="Rectangle 21">
            <a:extLst>
              <a:ext uri="{FF2B5EF4-FFF2-40B4-BE49-F238E27FC236}">
                <a16:creationId xmlns:a16="http://schemas.microsoft.com/office/drawing/2014/main" id="{855CA58E-F8D8-4DF3-B813-C2585E0AB0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079" y="243840"/>
            <a:ext cx="11721587"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graphicFrame>
        <p:nvGraphicFramePr>
          <p:cNvPr id="12" name="Segnaposto contenuto 2">
            <a:extLst>
              <a:ext uri="{FF2B5EF4-FFF2-40B4-BE49-F238E27FC236}">
                <a16:creationId xmlns:a16="http://schemas.microsoft.com/office/drawing/2014/main" id="{3F1AAE85-07EA-96CF-4F98-95265B61D6DD}"/>
              </a:ext>
            </a:extLst>
          </p:cNvPr>
          <p:cNvGraphicFramePr>
            <a:graphicFrameLocks noGrp="1"/>
          </p:cNvGraphicFramePr>
          <p:nvPr>
            <p:ph idx="1"/>
            <p:extLst>
              <p:ext uri="{D42A27DB-BD31-4B8C-83A1-F6EECF244321}">
                <p14:modId xmlns:p14="http://schemas.microsoft.com/office/powerpoint/2010/main" val="1879114144"/>
              </p:ext>
            </p:extLst>
          </p:nvPr>
        </p:nvGraphicFramePr>
        <p:xfrm>
          <a:off x="861788" y="881063"/>
          <a:ext cx="6053148" cy="5132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5361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652974" y="609599"/>
            <a:ext cx="3363502" cy="5606143"/>
          </a:xfrm>
        </p:spPr>
        <p:txBody>
          <a:bodyPr>
            <a:normAutofit/>
          </a:bodyPr>
          <a:lstStyle/>
          <a:p>
            <a:r>
              <a:rPr lang="en-US" sz="3400"/>
              <a:t>SUSTAINABLE DEVELOPMENT AND THE TREATIES</a:t>
            </a:r>
          </a:p>
        </p:txBody>
      </p:sp>
      <p:graphicFrame>
        <p:nvGraphicFramePr>
          <p:cNvPr id="6" name="Segnaposto contenuto 2">
            <a:extLst>
              <a:ext uri="{FF2B5EF4-FFF2-40B4-BE49-F238E27FC236}">
                <a16:creationId xmlns:a16="http://schemas.microsoft.com/office/drawing/2014/main" id="{908D75D6-F6D8-B960-278F-0F247D333D9D}"/>
              </a:ext>
            </a:extLst>
          </p:cNvPr>
          <p:cNvGraphicFramePr>
            <a:graphicFrameLocks noGrp="1"/>
          </p:cNvGraphicFramePr>
          <p:nvPr>
            <p:ph idx="1"/>
            <p:extLst>
              <p:ext uri="{D42A27DB-BD31-4B8C-83A1-F6EECF244321}">
                <p14:modId xmlns:p14="http://schemas.microsoft.com/office/powerpoint/2010/main" val="3584170114"/>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01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6C91F3-1F6D-ADBE-5FA6-6AAD7BD9A538}"/>
              </a:ext>
            </a:extLst>
          </p:cNvPr>
          <p:cNvSpPr>
            <a:spLocks noGrp="1"/>
          </p:cNvSpPr>
          <p:nvPr>
            <p:ph type="title"/>
          </p:nvPr>
        </p:nvSpPr>
        <p:spPr>
          <a:xfrm>
            <a:off x="652974" y="609599"/>
            <a:ext cx="3363502" cy="5606143"/>
          </a:xfrm>
        </p:spPr>
        <p:txBody>
          <a:bodyPr>
            <a:normAutofit/>
          </a:bodyPr>
          <a:lstStyle/>
          <a:p>
            <a:r>
              <a:rPr lang="en-US" sz="4400"/>
              <a:t>Unilateral acts for the promotion of sustainable development through trade</a:t>
            </a:r>
            <a:endParaRPr lang="it-IT" sz="4400"/>
          </a:p>
        </p:txBody>
      </p:sp>
      <p:graphicFrame>
        <p:nvGraphicFramePr>
          <p:cNvPr id="5" name="Segnaposto contenuto 2">
            <a:extLst>
              <a:ext uri="{FF2B5EF4-FFF2-40B4-BE49-F238E27FC236}">
                <a16:creationId xmlns:a16="http://schemas.microsoft.com/office/drawing/2014/main" id="{681D4852-05F1-F5E5-D8C4-5313C597958E}"/>
              </a:ext>
            </a:extLst>
          </p:cNvPr>
          <p:cNvGraphicFramePr>
            <a:graphicFrameLocks noGrp="1"/>
          </p:cNvGraphicFramePr>
          <p:nvPr>
            <p:ph idx="1"/>
            <p:extLst>
              <p:ext uri="{D42A27DB-BD31-4B8C-83A1-F6EECF244321}">
                <p14:modId xmlns:p14="http://schemas.microsoft.com/office/powerpoint/2010/main" val="4080378673"/>
              </p:ext>
            </p:extLst>
          </p:nvPr>
        </p:nvGraphicFramePr>
        <p:xfrm>
          <a:off x="4543829" y="1199858"/>
          <a:ext cx="645026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3406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1" name="Rectangle 10">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olo 3"/>
          <p:cNvSpPr>
            <a:spLocks noGrp="1"/>
          </p:cNvSpPr>
          <p:nvPr>
            <p:ph type="title"/>
          </p:nvPr>
        </p:nvSpPr>
        <p:spPr>
          <a:xfrm>
            <a:off x="440894" y="873457"/>
            <a:ext cx="3272189" cy="5222543"/>
          </a:xfrm>
        </p:spPr>
        <p:txBody>
          <a:bodyPr>
            <a:normAutofit/>
          </a:bodyPr>
          <a:lstStyle/>
          <a:p>
            <a:r>
              <a:rPr lang="en-US" sz="2800">
                <a:solidFill>
                  <a:srgbClr val="FFFFFF"/>
                </a:solidFill>
              </a:rPr>
              <a:t>SUSTAINABLE DEVELOPMENT AND THE TREATIES</a:t>
            </a:r>
          </a:p>
        </p:txBody>
      </p:sp>
      <p:sp>
        <p:nvSpPr>
          <p:cNvPr id="3" name="Segnaposto contenuto 2"/>
          <p:cNvSpPr>
            <a:spLocks noGrp="1"/>
          </p:cNvSpPr>
          <p:nvPr>
            <p:ph idx="1"/>
          </p:nvPr>
        </p:nvSpPr>
        <p:spPr>
          <a:xfrm>
            <a:off x="4993780" y="873457"/>
            <a:ext cx="6019222" cy="5222543"/>
          </a:xfrm>
        </p:spPr>
        <p:txBody>
          <a:bodyPr anchor="ctr">
            <a:normAutofit/>
          </a:bodyPr>
          <a:lstStyle/>
          <a:p>
            <a:pPr marL="45720" indent="0">
              <a:buNone/>
            </a:pPr>
            <a:r>
              <a:rPr lang="en-US" sz="2000">
                <a:solidFill>
                  <a:schemeClr val="tx1"/>
                </a:solidFill>
              </a:rPr>
              <a:t> </a:t>
            </a:r>
          </a:p>
          <a:p>
            <a:pPr marL="45720" indent="0">
              <a:buNone/>
            </a:pPr>
            <a:r>
              <a:rPr lang="en-US" sz="2000">
                <a:solidFill>
                  <a:schemeClr val="tx1"/>
                </a:solidFill>
              </a:rPr>
              <a:t>Article 21(2)(d) and (f) TEU: “The Union shall foster the sustainable economic, social and environmental development of developing countries, with the primary aim of eradicating poverty”; “help develop international measures to preserve and improve the quality of the environment and the sustainable management of global natural resources, in order to ensure sustainable development”</a:t>
            </a:r>
          </a:p>
        </p:txBody>
      </p:sp>
    </p:spTree>
    <p:extLst>
      <p:ext uri="{BB962C8B-B14F-4D97-AF65-F5344CB8AC3E}">
        <p14:creationId xmlns:p14="http://schemas.microsoft.com/office/powerpoint/2010/main" val="1882860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ABE273-A57A-4523-99C5-F4D7F45110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1A15CF5-392D-404A-8095-DD2085F2FB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079" y="243840"/>
            <a:ext cx="11721587" cy="6377939"/>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2" name="Titolo 1"/>
          <p:cNvSpPr>
            <a:spLocks noGrp="1"/>
          </p:cNvSpPr>
          <p:nvPr>
            <p:ph type="title"/>
          </p:nvPr>
        </p:nvSpPr>
        <p:spPr>
          <a:xfrm>
            <a:off x="661682" y="696686"/>
            <a:ext cx="3569581" cy="5399314"/>
          </a:xfrm>
        </p:spPr>
        <p:txBody>
          <a:bodyPr>
            <a:normAutofit/>
          </a:bodyPr>
          <a:lstStyle/>
          <a:p>
            <a:r>
              <a:rPr lang="it-IT" sz="3200">
                <a:solidFill>
                  <a:srgbClr val="FFFFFF"/>
                </a:solidFill>
              </a:rPr>
              <a:t>Fundamental principles in EU Environmental policy – I. Subsidiarity</a:t>
            </a:r>
          </a:p>
        </p:txBody>
      </p:sp>
      <p:cxnSp>
        <p:nvCxnSpPr>
          <p:cNvPr id="12" name="Straight Connector 11">
            <a:extLst>
              <a:ext uri="{FF2B5EF4-FFF2-40B4-BE49-F238E27FC236}">
                <a16:creationId xmlns:a16="http://schemas.microsoft.com/office/drawing/2014/main" id="{3D0F74E7-7AA9-4171-BCD1-C325B7632D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52630" y="2054826"/>
            <a:ext cx="0" cy="27432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Segnaposto contenuto 2"/>
          <p:cNvSpPr>
            <a:spLocks noGrp="1"/>
          </p:cNvSpPr>
          <p:nvPr>
            <p:ph idx="1"/>
          </p:nvPr>
        </p:nvSpPr>
        <p:spPr>
          <a:xfrm>
            <a:off x="5073996" y="609600"/>
            <a:ext cx="6357373" cy="5486400"/>
          </a:xfrm>
        </p:spPr>
        <p:txBody>
          <a:bodyPr anchor="ctr">
            <a:normAutofit/>
          </a:bodyPr>
          <a:lstStyle/>
          <a:p>
            <a:endParaRPr lang="it-IT" sz="2000">
              <a:solidFill>
                <a:srgbClr val="FFFFFF"/>
              </a:solidFill>
            </a:endParaRPr>
          </a:p>
          <a:p>
            <a:endParaRPr lang="it-IT" sz="2000">
              <a:solidFill>
                <a:srgbClr val="FFFFFF"/>
              </a:solidFill>
            </a:endParaRPr>
          </a:p>
          <a:p>
            <a:r>
              <a:rPr lang="it-IT" sz="2000">
                <a:solidFill>
                  <a:srgbClr val="FFFFFF"/>
                </a:solidFill>
              </a:rPr>
              <a:t>EU environmental competence is shared and complementary with the Member States’ competence. Subsidiarity here is based on the transboundary character of environmental problems and the necessary fulfilment of international commitments of the EU.  </a:t>
            </a:r>
          </a:p>
        </p:txBody>
      </p:sp>
    </p:spTree>
    <p:extLst>
      <p:ext uri="{BB962C8B-B14F-4D97-AF65-F5344CB8AC3E}">
        <p14:creationId xmlns:p14="http://schemas.microsoft.com/office/powerpoint/2010/main" val="11927770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II. Sustainability</a:t>
            </a:r>
          </a:p>
        </p:txBody>
      </p:sp>
      <p:sp>
        <p:nvSpPr>
          <p:cNvPr id="3" name="Segnaposto contenuto 2"/>
          <p:cNvSpPr>
            <a:spLocks noGrp="1"/>
          </p:cNvSpPr>
          <p:nvPr>
            <p:ph idx="1"/>
          </p:nvPr>
        </p:nvSpPr>
        <p:spPr>
          <a:xfrm>
            <a:off x="4993780" y="873457"/>
            <a:ext cx="6019222" cy="5222543"/>
          </a:xfrm>
        </p:spPr>
        <p:txBody>
          <a:bodyPr anchor="ctr">
            <a:normAutofit/>
          </a:bodyPr>
          <a:lstStyle/>
          <a:p>
            <a:r>
              <a:rPr lang="it-IT" sz="2000">
                <a:solidFill>
                  <a:schemeClr val="tx1"/>
                </a:solidFill>
              </a:rPr>
              <a:t>Economic growth and social cohesion are inter-dependent with environmental protection. At internal as well as external level: inter-relationship between economic, social and environmental development. Sustainable development strategy, 2001 – Towards a global partnership for sustainable development, 2002.</a:t>
            </a:r>
          </a:p>
          <a:p>
            <a:r>
              <a:rPr lang="it-IT" sz="2000">
                <a:solidFill>
                  <a:schemeClr val="tx1"/>
                </a:solidFill>
              </a:rPr>
              <a:t>Connection with the WTO (World Trade Organization), ILO (International Labour Organization) and UNEP (United Nations Environment Program). </a:t>
            </a:r>
          </a:p>
          <a:p>
            <a:pPr marL="0" indent="0">
              <a:buNone/>
            </a:pPr>
            <a:endParaRPr lang="it-IT" sz="2000">
              <a:solidFill>
                <a:schemeClr val="tx1"/>
              </a:solidFill>
            </a:endParaRPr>
          </a:p>
        </p:txBody>
      </p:sp>
    </p:spTree>
    <p:extLst>
      <p:ext uri="{BB962C8B-B14F-4D97-AF65-F5344CB8AC3E}">
        <p14:creationId xmlns:p14="http://schemas.microsoft.com/office/powerpoint/2010/main" val="3790707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III. Integration</a:t>
            </a:r>
          </a:p>
        </p:txBody>
      </p:sp>
      <p:sp>
        <p:nvSpPr>
          <p:cNvPr id="3" name="Segnaposto contenuto 2"/>
          <p:cNvSpPr>
            <a:spLocks noGrp="1"/>
          </p:cNvSpPr>
          <p:nvPr>
            <p:ph idx="1"/>
          </p:nvPr>
        </p:nvSpPr>
        <p:spPr>
          <a:xfrm>
            <a:off x="4993780" y="873457"/>
            <a:ext cx="6019222" cy="5222543"/>
          </a:xfrm>
        </p:spPr>
        <p:txBody>
          <a:bodyPr anchor="ctr">
            <a:normAutofit/>
          </a:bodyPr>
          <a:lstStyle/>
          <a:p>
            <a:r>
              <a:rPr lang="it-IT" sz="2000">
                <a:solidFill>
                  <a:schemeClr val="tx1"/>
                </a:solidFill>
              </a:rPr>
              <a:t>Article 11 TFEU: «Environmental protection requirements must be integrated into the definition and implementation of the Union’s policies and activities, in particular with a view to promoting sustainable development». </a:t>
            </a:r>
          </a:p>
          <a:p>
            <a:r>
              <a:rPr lang="it-IT" sz="2000">
                <a:solidFill>
                  <a:schemeClr val="tx1"/>
                </a:solidFill>
              </a:rPr>
              <a:t>Recognition of the mutual dependence and inter-relationship among the three pillars of sustainable development: economic, social and environmental.</a:t>
            </a:r>
          </a:p>
          <a:p>
            <a:r>
              <a:rPr lang="it-IT" sz="2000">
                <a:solidFill>
                  <a:schemeClr val="tx1"/>
                </a:solidFill>
              </a:rPr>
              <a:t>All three elements/interests must be balanced, this is the main difficulty.</a:t>
            </a:r>
          </a:p>
          <a:p>
            <a:r>
              <a:rPr lang="it-IT" sz="2000">
                <a:solidFill>
                  <a:schemeClr val="tx1"/>
                </a:solidFill>
              </a:rPr>
              <a:t>Conflict may arise between economic growth and environmental protection, for example.</a:t>
            </a:r>
          </a:p>
        </p:txBody>
      </p:sp>
    </p:spTree>
    <p:extLst>
      <p:ext uri="{BB962C8B-B14F-4D97-AF65-F5344CB8AC3E}">
        <p14:creationId xmlns:p14="http://schemas.microsoft.com/office/powerpoint/2010/main" val="534916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Proportionality </a:t>
            </a:r>
          </a:p>
        </p:txBody>
      </p:sp>
      <p:sp>
        <p:nvSpPr>
          <p:cNvPr id="3" name="Segnaposto contenuto 2"/>
          <p:cNvSpPr>
            <a:spLocks noGrp="1"/>
          </p:cNvSpPr>
          <p:nvPr>
            <p:ph idx="1"/>
          </p:nvPr>
        </p:nvSpPr>
        <p:spPr>
          <a:xfrm>
            <a:off x="4993780" y="873457"/>
            <a:ext cx="6019222" cy="5222543"/>
          </a:xfrm>
        </p:spPr>
        <p:txBody>
          <a:bodyPr anchor="ctr">
            <a:normAutofit/>
          </a:bodyPr>
          <a:lstStyle/>
          <a:p>
            <a:endParaRPr lang="it-IT" sz="2000">
              <a:solidFill>
                <a:schemeClr val="tx1"/>
              </a:solidFill>
            </a:endParaRPr>
          </a:p>
          <a:p>
            <a:endParaRPr lang="it-IT" sz="2000">
              <a:solidFill>
                <a:schemeClr val="tx1"/>
              </a:solidFill>
            </a:endParaRPr>
          </a:p>
          <a:p>
            <a:endParaRPr lang="it-IT" sz="2000">
              <a:solidFill>
                <a:schemeClr val="tx1"/>
              </a:solidFill>
            </a:endParaRPr>
          </a:p>
          <a:p>
            <a:r>
              <a:rPr lang="it-IT" sz="2000">
                <a:solidFill>
                  <a:schemeClr val="tx1"/>
                </a:solidFill>
              </a:rPr>
              <a:t>EU action must not go beyond what is necessary to achieve the desired objective. This provides flexibility in the application and implementation of directives.</a:t>
            </a:r>
          </a:p>
        </p:txBody>
      </p:sp>
    </p:spTree>
    <p:extLst>
      <p:ext uri="{BB962C8B-B14F-4D97-AF65-F5344CB8AC3E}">
        <p14:creationId xmlns:p14="http://schemas.microsoft.com/office/powerpoint/2010/main" val="2237224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5"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it-IT"/>
          </a:p>
        </p:txBody>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53976"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olo 1"/>
          <p:cNvSpPr>
            <a:spLocks noGrp="1"/>
          </p:cNvSpPr>
          <p:nvPr>
            <p:ph type="title"/>
          </p:nvPr>
        </p:nvSpPr>
        <p:spPr>
          <a:xfrm>
            <a:off x="440894" y="873457"/>
            <a:ext cx="3272189" cy="5222543"/>
          </a:xfrm>
        </p:spPr>
        <p:txBody>
          <a:bodyPr>
            <a:normAutofit/>
          </a:bodyPr>
          <a:lstStyle/>
          <a:p>
            <a:r>
              <a:rPr lang="it-IT" sz="2800">
                <a:solidFill>
                  <a:srgbClr val="FFFFFF"/>
                </a:solidFill>
              </a:rPr>
              <a:t>Precautionary principle</a:t>
            </a:r>
          </a:p>
        </p:txBody>
      </p:sp>
      <p:sp>
        <p:nvSpPr>
          <p:cNvPr id="3" name="Segnaposto contenuto 2"/>
          <p:cNvSpPr>
            <a:spLocks noGrp="1"/>
          </p:cNvSpPr>
          <p:nvPr>
            <p:ph idx="1"/>
          </p:nvPr>
        </p:nvSpPr>
        <p:spPr>
          <a:xfrm>
            <a:off x="4993780" y="873457"/>
            <a:ext cx="6019222" cy="5222543"/>
          </a:xfrm>
        </p:spPr>
        <p:txBody>
          <a:bodyPr anchor="ctr">
            <a:normAutofit/>
          </a:bodyPr>
          <a:lstStyle/>
          <a:p>
            <a:r>
              <a:rPr lang="it-IT" sz="2000">
                <a:solidFill>
                  <a:schemeClr val="tx1"/>
                </a:solidFill>
              </a:rPr>
              <a:t>The fact that there is no certainty and no scientific evidence over the existence and nature of threats to human health and the environment should not be used to prevent action being taken to protect those interests. </a:t>
            </a:r>
          </a:p>
          <a:p>
            <a:r>
              <a:rPr lang="it-IT" sz="2000">
                <a:solidFill>
                  <a:schemeClr val="tx1"/>
                </a:solidFill>
              </a:rPr>
              <a:t>It is not a general principle at international level, though recognized in the Rio Declaration of 1992. Many States do not apply it – For example, the US use the cost/benefit analysis, and this different approach gives rise to disputes (see beef hormones case).</a:t>
            </a:r>
          </a:p>
        </p:txBody>
      </p:sp>
    </p:spTree>
    <p:extLst>
      <p:ext uri="{BB962C8B-B14F-4D97-AF65-F5344CB8AC3E}">
        <p14:creationId xmlns:p14="http://schemas.microsoft.com/office/powerpoint/2010/main" val="1757803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ntinental_16x9">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57216CA-7057-4B7D-8A49-A4D368EE9F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TM03457444[[fn=Base]]</Template>
  <TotalTime>0</TotalTime>
  <Words>1767</Words>
  <Application>Microsoft Office PowerPoint</Application>
  <PresentationFormat>Personalizzato</PresentationFormat>
  <Paragraphs>134</Paragraphs>
  <Slides>30</Slides>
  <Notes>3</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30</vt:i4>
      </vt:variant>
    </vt:vector>
  </HeadingPairs>
  <TitlesOfParts>
    <vt:vector size="33" baseType="lpstr">
      <vt:lpstr>Century Gothic</vt:lpstr>
      <vt:lpstr>Corbel</vt:lpstr>
      <vt:lpstr>Base</vt:lpstr>
      <vt:lpstr>SUSTAINABLE DEVELOPMENT AND THE EU LEGAL ORDER</vt:lpstr>
      <vt:lpstr>SUSTAINABLE DEVELOPMENT AND THE TREATIES</vt:lpstr>
      <vt:lpstr>SUSTAINABLE DEVELOPMENT AND THE TREATIES</vt:lpstr>
      <vt:lpstr>SUSTAINABLE DEVELOPMENT AND THE TREATIES</vt:lpstr>
      <vt:lpstr>Fundamental principles in EU Environmental policy – I. Subsidiarity</vt:lpstr>
      <vt:lpstr>II. Sustainability</vt:lpstr>
      <vt:lpstr>III. Integration</vt:lpstr>
      <vt:lpstr>Proportionality </vt:lpstr>
      <vt:lpstr>Precautionary principle</vt:lpstr>
      <vt:lpstr>European Green Deal 2020</vt:lpstr>
      <vt:lpstr>Climate change and energy</vt:lpstr>
      <vt:lpstr>Climate change</vt:lpstr>
      <vt:lpstr>Evolution of EU environmental policy</vt:lpstr>
      <vt:lpstr>Art. 207 TFEU</vt:lpstr>
      <vt:lpstr>The EU and the WTO</vt:lpstr>
      <vt:lpstr>Evolution of the CCP</vt:lpstr>
      <vt:lpstr>FTAs</vt:lpstr>
      <vt:lpstr>The new frontier of trade: deep and comprehensive free trade agreements</vt:lpstr>
      <vt:lpstr>The new frontier of trade: deep and comprehensive free trade agreements</vt:lpstr>
      <vt:lpstr>Objectives – art. 21 TEU- Art. 208 TFEU</vt:lpstr>
      <vt:lpstr>Instruments for development cooperation policy</vt:lpstr>
      <vt:lpstr>HR and development</vt:lpstr>
      <vt:lpstr>NOTION OF SUSTAINABLE DEVELOPMENT</vt:lpstr>
      <vt:lpstr>NOTION OF SUSTAINABLE DEVELOPMENT</vt:lpstr>
      <vt:lpstr>ARTICLE 21 TEU</vt:lpstr>
      <vt:lpstr>The EU’s global strategy and the concept of resilience</vt:lpstr>
      <vt:lpstr>THE 2017 NEW EUROPEAN CONSENSUS ON DEVELOPMENT</vt:lpstr>
      <vt:lpstr>Philippines and singapore: the court of justice, sustainable development and trade after the lisbon treaty</vt:lpstr>
      <vt:lpstr>Philippines and singapore: the court of justice, sustainable development and trade after the lisbon treaty</vt:lpstr>
      <vt:lpstr>Unilateral acts for the promotion of sustainable development through trade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2018-11-16T09:26:55Z</dcterms:created>
  <dcterms:modified xsi:type="dcterms:W3CDTF">2023-11-03T10:42:23Z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TC028048779991</vt:lpwstr>
  </property>
</Properties>
</file>