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936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4801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3530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803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406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47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3631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765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410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06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9087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58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7346D-18CB-46DA-B1BF-F66A393509D2}" type="datetimeFigureOut">
              <a:rPr lang="it-IT" smtClean="0"/>
              <a:t>07/05/2017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C7A74-37DF-4807-B24C-1BB7E0F207F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732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26" Type="http://schemas.openxmlformats.org/officeDocument/2006/relationships/image" Target="../media/image25.jpeg"/><Relationship Id="rId3" Type="http://schemas.openxmlformats.org/officeDocument/2006/relationships/image" Target="../media/image2.jpeg"/><Relationship Id="rId21" Type="http://schemas.openxmlformats.org/officeDocument/2006/relationships/image" Target="../media/image20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5" Type="http://schemas.openxmlformats.org/officeDocument/2006/relationships/image" Target="../media/image24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24" Type="http://schemas.openxmlformats.org/officeDocument/2006/relationships/image" Target="../media/image23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23" Type="http://schemas.openxmlformats.org/officeDocument/2006/relationships/image" Target="../media/image22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1" y="-411181"/>
            <a:ext cx="12848657" cy="8438623"/>
          </a:xfrm>
        </p:spPr>
      </p:pic>
      <p:pic>
        <p:nvPicPr>
          <p:cNvPr id="8" name="Immagine 7" descr="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9" name="Immagine 8" descr="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0" name="Immagine 9" descr="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1" name="Immagine 10" descr="4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3" name="Immagine 12" descr="5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4" name="Immagine 13" descr="6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5" name="Immagine 14" descr="7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6" name="Immagine 15" descr="8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7" name="Immagine 16" descr="9.jp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8" name="Immagine 17" descr="10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9" name="Immagine 18" descr="11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0" name="Immagine 19" descr="12.jpg"/>
          <p:cNvPicPr>
            <a:picLocks noChangeAspect="1"/>
          </p:cNvPicPr>
          <p:nvPr/>
        </p:nvPicPr>
        <p:blipFill>
          <a:blip r:embed="rId14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1" name="Immagine 20" descr="13.jpg"/>
          <p:cNvPicPr>
            <a:picLocks noChangeAspect="1"/>
          </p:cNvPicPr>
          <p:nvPr/>
        </p:nvPicPr>
        <p:blipFill>
          <a:blip r:embed="rId15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2" name="Immagine 21" descr="14.jpg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3" name="Immagine 22" descr="15.jpg"/>
          <p:cNvPicPr>
            <a:picLocks noChangeAspect="1"/>
          </p:cNvPicPr>
          <p:nvPr/>
        </p:nvPicPr>
        <p:blipFill>
          <a:blip r:embed="rId17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4" name="Immagine 23" descr="16.jpg"/>
          <p:cNvPicPr>
            <a:picLocks noChangeAspect="1"/>
          </p:cNvPicPr>
          <p:nvPr/>
        </p:nvPicPr>
        <p:blipFill>
          <a:blip r:embed="rId18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5" name="Immagine 24" descr="17.jpg"/>
          <p:cNvPicPr>
            <a:picLocks noChangeAspect="1"/>
          </p:cNvPicPr>
          <p:nvPr/>
        </p:nvPicPr>
        <p:blipFill>
          <a:blip r:embed="rId19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6" name="Immagine 25" descr="18.jpg"/>
          <p:cNvPicPr>
            <a:picLocks noChangeAspect="1"/>
          </p:cNvPicPr>
          <p:nvPr/>
        </p:nvPicPr>
        <p:blipFill>
          <a:blip r:embed="rId20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7" name="Immagine 26" descr="19.jpg"/>
          <p:cNvPicPr>
            <a:picLocks noChangeAspect="1"/>
          </p:cNvPicPr>
          <p:nvPr/>
        </p:nvPicPr>
        <p:blipFill>
          <a:blip r:embed="rId21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8" name="Immagine 27" descr="20.jpg"/>
          <p:cNvPicPr>
            <a:picLocks noChangeAspect="1"/>
          </p:cNvPicPr>
          <p:nvPr/>
        </p:nvPicPr>
        <p:blipFill>
          <a:blip r:embed="rId22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9" name="Immagine 28" descr="21.jpg"/>
          <p:cNvPicPr>
            <a:picLocks noChangeAspect="1"/>
          </p:cNvPicPr>
          <p:nvPr/>
        </p:nvPicPr>
        <p:blipFill>
          <a:blip r:embed="rId23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30" name="Immagine 29" descr="22.jpg"/>
          <p:cNvPicPr>
            <a:picLocks noChangeAspect="1"/>
          </p:cNvPicPr>
          <p:nvPr/>
        </p:nvPicPr>
        <p:blipFill>
          <a:blip r:embed="rId24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31" name="Immagine 30" descr="23.jpg"/>
          <p:cNvPicPr>
            <a:picLocks noChangeAspect="1"/>
          </p:cNvPicPr>
          <p:nvPr/>
        </p:nvPicPr>
        <p:blipFill>
          <a:blip r:embed="rId25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32" name="Immagine 31" descr="24.jpg"/>
          <p:cNvPicPr>
            <a:picLocks noChangeAspect="1"/>
          </p:cNvPicPr>
          <p:nvPr/>
        </p:nvPicPr>
        <p:blipFill>
          <a:blip r:embed="rId26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6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0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1" y="-411181"/>
            <a:ext cx="12848657" cy="8438623"/>
          </a:xfrm>
        </p:spPr>
      </p:pic>
      <p:pic>
        <p:nvPicPr>
          <p:cNvPr id="8" name="Immagine 7" descr="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9" name="Immagine 8" descr="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0" name="Immagine 9" descr="3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1" name="Immagine 10" descr="4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3" name="Immagine 12" descr="5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4" name="Immagine 13" descr="6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5" name="Immagine 14" descr="7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6" name="Immagine 15" descr="8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7" name="Immagine 16" descr="9.jp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8" name="Immagine 17" descr="10.jpg"/>
          <p:cNvPicPr>
            <a:picLocks noChangeAspect="1"/>
          </p:cNvPicPr>
          <p:nvPr/>
        </p:nvPicPr>
        <p:blipFill>
          <a:blip r:embed="rId12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19" name="Immagine 18" descr="11.jpg"/>
          <p:cNvPicPr>
            <a:picLocks noChangeAspect="1"/>
          </p:cNvPicPr>
          <p:nvPr/>
        </p:nvPicPr>
        <p:blipFill>
          <a:blip r:embed="rId13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0" name="Immagine 19" descr="12.jpg"/>
          <p:cNvPicPr>
            <a:picLocks noChangeAspect="1"/>
          </p:cNvPicPr>
          <p:nvPr/>
        </p:nvPicPr>
        <p:blipFill>
          <a:blip r:embed="rId14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1" name="Immagine 20" descr="13.jpg"/>
          <p:cNvPicPr>
            <a:picLocks noChangeAspect="1"/>
          </p:cNvPicPr>
          <p:nvPr/>
        </p:nvPicPr>
        <p:blipFill>
          <a:blip r:embed="rId15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2" name="Immagine 21" descr="14.jpg"/>
          <p:cNvPicPr>
            <a:picLocks noChangeAspect="1"/>
          </p:cNvPicPr>
          <p:nvPr/>
        </p:nvPicPr>
        <p:blipFill>
          <a:blip r:embed="rId16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3" name="Immagine 22" descr="15.jpg"/>
          <p:cNvPicPr>
            <a:picLocks noChangeAspect="1"/>
          </p:cNvPicPr>
          <p:nvPr/>
        </p:nvPicPr>
        <p:blipFill>
          <a:blip r:embed="rId17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4" name="Immagine 23" descr="16.jpg"/>
          <p:cNvPicPr>
            <a:picLocks noChangeAspect="1"/>
          </p:cNvPicPr>
          <p:nvPr/>
        </p:nvPicPr>
        <p:blipFill>
          <a:blip r:embed="rId18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5" name="Immagine 24" descr="17.jpg"/>
          <p:cNvPicPr>
            <a:picLocks noChangeAspect="1"/>
          </p:cNvPicPr>
          <p:nvPr/>
        </p:nvPicPr>
        <p:blipFill>
          <a:blip r:embed="rId19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6" name="Immagine 25" descr="18.jpg"/>
          <p:cNvPicPr>
            <a:picLocks noChangeAspect="1"/>
          </p:cNvPicPr>
          <p:nvPr/>
        </p:nvPicPr>
        <p:blipFill>
          <a:blip r:embed="rId20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7" name="Immagine 26" descr="19.jpg"/>
          <p:cNvPicPr>
            <a:picLocks noChangeAspect="1"/>
          </p:cNvPicPr>
          <p:nvPr/>
        </p:nvPicPr>
        <p:blipFill>
          <a:blip r:embed="rId21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8" name="Immagine 27" descr="20.jpg"/>
          <p:cNvPicPr>
            <a:picLocks noChangeAspect="1"/>
          </p:cNvPicPr>
          <p:nvPr/>
        </p:nvPicPr>
        <p:blipFill>
          <a:blip r:embed="rId22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29" name="Immagine 28" descr="21.jpg"/>
          <p:cNvPicPr>
            <a:picLocks noChangeAspect="1"/>
          </p:cNvPicPr>
          <p:nvPr/>
        </p:nvPicPr>
        <p:blipFill>
          <a:blip r:embed="rId23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30" name="Immagine 29" descr="22.jpg"/>
          <p:cNvPicPr>
            <a:picLocks noChangeAspect="1"/>
          </p:cNvPicPr>
          <p:nvPr/>
        </p:nvPicPr>
        <p:blipFill>
          <a:blip r:embed="rId24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31" name="Immagine 30" descr="23.jpg"/>
          <p:cNvPicPr>
            <a:picLocks noChangeAspect="1"/>
          </p:cNvPicPr>
          <p:nvPr/>
        </p:nvPicPr>
        <p:blipFill>
          <a:blip r:embed="rId25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  <p:pic>
        <p:nvPicPr>
          <p:cNvPr id="32" name="Immagine 31" descr="24.jpg"/>
          <p:cNvPicPr>
            <a:picLocks noChangeAspect="1"/>
          </p:cNvPicPr>
          <p:nvPr/>
        </p:nvPicPr>
        <p:blipFill>
          <a:blip r:embed="rId26" cstate="screen"/>
          <a:stretch>
            <a:fillRect/>
          </a:stretch>
        </p:blipFill>
        <p:spPr>
          <a:xfrm>
            <a:off x="0" y="-411183"/>
            <a:ext cx="12848656" cy="843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8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Emanuele Habib</dc:creator>
  <cp:lastModifiedBy>Emanuele Habib</cp:lastModifiedBy>
  <cp:revision>2</cp:revision>
  <dcterms:created xsi:type="dcterms:W3CDTF">2017-05-07T18:59:33Z</dcterms:created>
  <dcterms:modified xsi:type="dcterms:W3CDTF">2017-05-07T19:14:11Z</dcterms:modified>
</cp:coreProperties>
</file>