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8" r:id="rId4"/>
    <p:sldId id="257" r:id="rId5"/>
    <p:sldId id="262" r:id="rId6"/>
    <p:sldId id="263" r:id="rId7"/>
    <p:sldId id="259" r:id="rId8"/>
    <p:sldId id="264" r:id="rId9"/>
    <p:sldId id="260" r:id="rId10"/>
    <p:sldId id="265" r:id="rId11"/>
    <p:sldId id="266" r:id="rId12"/>
    <p:sldId id="261" r:id="rId13"/>
    <p:sldId id="267" r:id="rId14"/>
    <p:sldId id="270" r:id="rId15"/>
    <p:sldId id="272" r:id="rId16"/>
    <p:sldId id="283" r:id="rId17"/>
    <p:sldId id="269" r:id="rId18"/>
    <p:sldId id="271" r:id="rId19"/>
    <p:sldId id="273" r:id="rId20"/>
    <p:sldId id="274" r:id="rId21"/>
    <p:sldId id="275" r:id="rId22"/>
    <p:sldId id="284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8B046-7998-43AB-9D18-DA7E331F56D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55ACDA-9238-4653-A7A0-379ACAC44603}">
      <dgm:prSet phldrT="[Testo]"/>
      <dgm:spPr/>
      <dgm:t>
        <a:bodyPr/>
        <a:lstStyle/>
        <a:p>
          <a:r>
            <a:rPr lang="it-IT" dirty="0"/>
            <a:t>Comunicato</a:t>
          </a:r>
        </a:p>
        <a:p>
          <a:r>
            <a:rPr lang="it-IT" dirty="0"/>
            <a:t>(testo)</a:t>
          </a:r>
        </a:p>
      </dgm:t>
    </dgm:pt>
    <dgm:pt modelId="{7136CFB7-625F-4359-BC0C-9BD0D5B36053}" type="parTrans" cxnId="{06F60F02-8C2F-4837-A49A-0A99890987FA}">
      <dgm:prSet/>
      <dgm:spPr/>
      <dgm:t>
        <a:bodyPr/>
        <a:lstStyle/>
        <a:p>
          <a:endParaRPr lang="it-IT"/>
        </a:p>
      </dgm:t>
    </dgm:pt>
    <dgm:pt modelId="{B303F2B5-4DD8-4A39-B33F-0B4C7E613B70}" type="sibTrans" cxnId="{06F60F02-8C2F-4837-A49A-0A99890987FA}">
      <dgm:prSet/>
      <dgm:spPr/>
      <dgm:t>
        <a:bodyPr/>
        <a:lstStyle/>
        <a:p>
          <a:endParaRPr lang="it-IT"/>
        </a:p>
      </dgm:t>
    </dgm:pt>
    <dgm:pt modelId="{25351131-0AC6-4AE5-BEE9-7C6B62DBB45D}">
      <dgm:prSet phldrT="[Testo]" custT="1"/>
      <dgm:spPr/>
      <dgm:t>
        <a:bodyPr/>
        <a:lstStyle/>
        <a:p>
          <a:r>
            <a:rPr lang="it-IT" sz="2000" dirty="0"/>
            <a:t>contesto</a:t>
          </a:r>
        </a:p>
      </dgm:t>
    </dgm:pt>
    <dgm:pt modelId="{E4C52240-AC11-46D9-9805-3847E86BD4BF}" type="parTrans" cxnId="{E167FF87-8F39-4D66-A143-16BC3FC7FA18}">
      <dgm:prSet/>
      <dgm:spPr/>
      <dgm:t>
        <a:bodyPr/>
        <a:lstStyle/>
        <a:p>
          <a:endParaRPr lang="it-IT"/>
        </a:p>
      </dgm:t>
    </dgm:pt>
    <dgm:pt modelId="{0C7BA8B9-9906-46E8-9ED7-C7A182C803DD}" type="sibTrans" cxnId="{E167FF87-8F39-4D66-A143-16BC3FC7FA1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94385882-4274-4FC9-B0F2-AB979D3A0D1B}">
      <dgm:prSet phldrT="[Testo]"/>
      <dgm:spPr/>
      <dgm:t>
        <a:bodyPr/>
        <a:lstStyle/>
        <a:p>
          <a:r>
            <a:rPr lang="it-IT" dirty="0"/>
            <a:t>destinatario</a:t>
          </a:r>
        </a:p>
      </dgm:t>
    </dgm:pt>
    <dgm:pt modelId="{C0070BD8-D211-4911-B819-99D6B12899E8}" type="parTrans" cxnId="{A31A4163-6552-4EDE-B8A9-9EA96EA8315F}">
      <dgm:prSet/>
      <dgm:spPr/>
      <dgm:t>
        <a:bodyPr/>
        <a:lstStyle/>
        <a:p>
          <a:endParaRPr lang="it-IT"/>
        </a:p>
      </dgm:t>
    </dgm:pt>
    <dgm:pt modelId="{958BF379-46FC-46C8-87CB-DCB11497CD18}" type="sibTrans" cxnId="{A31A4163-6552-4EDE-B8A9-9EA96EA8315F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184B0ADF-4599-49B6-B76D-AFE97CADE76E}">
      <dgm:prSet phldrT="[Testo]"/>
      <dgm:spPr/>
      <dgm:t>
        <a:bodyPr/>
        <a:lstStyle/>
        <a:p>
          <a:r>
            <a:rPr lang="it-IT" dirty="0"/>
            <a:t>Codice</a:t>
          </a:r>
        </a:p>
        <a:p>
          <a:r>
            <a:rPr lang="it-IT" dirty="0"/>
            <a:t>contatto</a:t>
          </a:r>
        </a:p>
      </dgm:t>
    </dgm:pt>
    <dgm:pt modelId="{C182CA42-5F48-45BC-B4F2-84CF6D368C92}" type="parTrans" cxnId="{04493CB6-6970-4CA9-834F-F3FED3D03EE8}">
      <dgm:prSet/>
      <dgm:spPr/>
      <dgm:t>
        <a:bodyPr/>
        <a:lstStyle/>
        <a:p>
          <a:endParaRPr lang="it-IT"/>
        </a:p>
      </dgm:t>
    </dgm:pt>
    <dgm:pt modelId="{38E4A060-C7B0-4977-9191-A91285128C42}" type="sibTrans" cxnId="{04493CB6-6970-4CA9-834F-F3FED3D03EE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89D1F121-5E5A-44D2-9D18-A59F10E1FD36}">
      <dgm:prSet phldrT="[Testo]"/>
      <dgm:spPr/>
      <dgm:t>
        <a:bodyPr/>
        <a:lstStyle/>
        <a:p>
          <a:r>
            <a:rPr lang="it-IT" dirty="0"/>
            <a:t>mittente</a:t>
          </a:r>
        </a:p>
      </dgm:t>
    </dgm:pt>
    <dgm:pt modelId="{7C2F238E-99D2-4D31-904A-247C7532F3E9}" type="parTrans" cxnId="{9F38010A-E0D9-4C21-8FE9-8556C8AB18A5}">
      <dgm:prSet/>
      <dgm:spPr/>
      <dgm:t>
        <a:bodyPr/>
        <a:lstStyle/>
        <a:p>
          <a:endParaRPr lang="it-IT"/>
        </a:p>
      </dgm:t>
    </dgm:pt>
    <dgm:pt modelId="{1EB961C2-8F8E-4C89-A0D9-8F66B6CC72FD}" type="sibTrans" cxnId="{9F38010A-E0D9-4C21-8FE9-8556C8AB18A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FA45359E-89C0-4F03-A2AD-69A087F342AF}" type="pres">
      <dgm:prSet presAssocID="{3D68B046-7998-43AB-9D18-DA7E331F56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215DE8-17DD-447C-8A7C-2E4895DBEBC0}" type="pres">
      <dgm:prSet presAssocID="{FB55ACDA-9238-4653-A7A0-379ACAC44603}" presName="centerShape" presStyleLbl="node0" presStyleIdx="0" presStyleCnt="1" custScaleX="204993" custLinFactNeighborX="-222" custLinFactNeighborY="687"/>
      <dgm:spPr/>
    </dgm:pt>
    <dgm:pt modelId="{9BE33BC4-664A-40FE-9A6B-6F011E658937}" type="pres">
      <dgm:prSet presAssocID="{25351131-0AC6-4AE5-BEE9-7C6B62DBB45D}" presName="node" presStyleLbl="node1" presStyleIdx="0" presStyleCnt="4" custScaleX="247953" custRadScaleRad="100095" custRadScaleInc="2637">
        <dgm:presLayoutVars>
          <dgm:bulletEnabled val="1"/>
        </dgm:presLayoutVars>
      </dgm:prSet>
      <dgm:spPr/>
    </dgm:pt>
    <dgm:pt modelId="{7E7A783A-0897-4522-AAAE-2B160948ED55}" type="pres">
      <dgm:prSet presAssocID="{25351131-0AC6-4AE5-BEE9-7C6B62DBB45D}" presName="dummy" presStyleCnt="0"/>
      <dgm:spPr/>
    </dgm:pt>
    <dgm:pt modelId="{6D687FC6-C1BF-4AD9-BD69-D982C0B04AB0}" type="pres">
      <dgm:prSet presAssocID="{0C7BA8B9-9906-46E8-9ED7-C7A182C803DD}" presName="sibTrans" presStyleLbl="sibTrans2D1" presStyleIdx="0" presStyleCnt="4" custLinFactNeighborX="3483" custLinFactNeighborY="17329"/>
      <dgm:spPr/>
    </dgm:pt>
    <dgm:pt modelId="{C34857BB-AC8F-4AF7-8FEF-DA0C4F4E1CE7}" type="pres">
      <dgm:prSet presAssocID="{94385882-4274-4FC9-B0F2-AB979D3A0D1B}" presName="node" presStyleLbl="node1" presStyleIdx="1" presStyleCnt="4" custScaleX="173032" custRadScaleRad="184764" custRadScaleInc="8305">
        <dgm:presLayoutVars>
          <dgm:bulletEnabled val="1"/>
        </dgm:presLayoutVars>
      </dgm:prSet>
      <dgm:spPr/>
    </dgm:pt>
    <dgm:pt modelId="{21B1200A-E9A6-4FAA-8ADF-880E4AF069DF}" type="pres">
      <dgm:prSet presAssocID="{94385882-4274-4FC9-B0F2-AB979D3A0D1B}" presName="dummy" presStyleCnt="0"/>
      <dgm:spPr/>
    </dgm:pt>
    <dgm:pt modelId="{0580C146-2E0C-4DD8-8C34-FC0981B35AED}" type="pres">
      <dgm:prSet presAssocID="{958BF379-46FC-46C8-87CB-DCB11497CD18}" presName="sibTrans" presStyleLbl="sibTrans2D1" presStyleIdx="1" presStyleCnt="4" custLinFactNeighborX="-191" custLinFactNeighborY="-10071"/>
      <dgm:spPr/>
    </dgm:pt>
    <dgm:pt modelId="{11EEDFC3-33E3-406F-80B6-094206F5D7BE}" type="pres">
      <dgm:prSet presAssocID="{184B0ADF-4599-49B6-B76D-AFE97CADE76E}" presName="node" presStyleLbl="node1" presStyleIdx="2" presStyleCnt="4" custScaleX="281078" custRadScaleRad="99595" custRadScaleInc="-7654">
        <dgm:presLayoutVars>
          <dgm:bulletEnabled val="1"/>
        </dgm:presLayoutVars>
      </dgm:prSet>
      <dgm:spPr/>
    </dgm:pt>
    <dgm:pt modelId="{7BD86586-7B85-4A6D-B026-E00636F9E4C5}" type="pres">
      <dgm:prSet presAssocID="{184B0ADF-4599-49B6-B76D-AFE97CADE76E}" presName="dummy" presStyleCnt="0"/>
      <dgm:spPr/>
    </dgm:pt>
    <dgm:pt modelId="{E97F204E-53D9-45E2-9F25-792EE014B360}" type="pres">
      <dgm:prSet presAssocID="{38E4A060-C7B0-4977-9191-A91285128C42}" presName="sibTrans" presStyleLbl="sibTrans2D1" presStyleIdx="2" presStyleCnt="4" custLinFactNeighborX="3112" custLinFactNeighborY="-13657"/>
      <dgm:spPr/>
    </dgm:pt>
    <dgm:pt modelId="{9CD0E25F-EDA8-4B1A-848A-5BD9FEA7D184}" type="pres">
      <dgm:prSet presAssocID="{89D1F121-5E5A-44D2-9D18-A59F10E1FD36}" presName="node" presStyleLbl="node1" presStyleIdx="3" presStyleCnt="4" custScaleX="168842" custRadScaleRad="193050" custRadScaleInc="-8454">
        <dgm:presLayoutVars>
          <dgm:bulletEnabled val="1"/>
        </dgm:presLayoutVars>
      </dgm:prSet>
      <dgm:spPr/>
    </dgm:pt>
    <dgm:pt modelId="{1FFBDAA7-3D76-4B42-979E-8B864438D8C7}" type="pres">
      <dgm:prSet presAssocID="{89D1F121-5E5A-44D2-9D18-A59F10E1FD36}" presName="dummy" presStyleCnt="0"/>
      <dgm:spPr/>
    </dgm:pt>
    <dgm:pt modelId="{AB7D9D3B-9534-4FC2-9A45-E9D7820C0A8B}" type="pres">
      <dgm:prSet presAssocID="{1EB961C2-8F8E-4C89-A0D9-8F66B6CC72FD}" presName="sibTrans" presStyleLbl="sibTrans2D1" presStyleIdx="3" presStyleCnt="4" custLinFactNeighborX="1174" custLinFactNeighborY="18254"/>
      <dgm:spPr/>
    </dgm:pt>
  </dgm:ptLst>
  <dgm:cxnLst>
    <dgm:cxn modelId="{9DC07101-9C01-4AA7-A714-7CB0ABC78234}" type="presOf" srcId="{958BF379-46FC-46C8-87CB-DCB11497CD18}" destId="{0580C146-2E0C-4DD8-8C34-FC0981B35AED}" srcOrd="0" destOrd="0" presId="urn:microsoft.com/office/officeart/2005/8/layout/radial6"/>
    <dgm:cxn modelId="{06F60F02-8C2F-4837-A49A-0A99890987FA}" srcId="{3D68B046-7998-43AB-9D18-DA7E331F56DE}" destId="{FB55ACDA-9238-4653-A7A0-379ACAC44603}" srcOrd="0" destOrd="0" parTransId="{7136CFB7-625F-4359-BC0C-9BD0D5B36053}" sibTransId="{B303F2B5-4DD8-4A39-B33F-0B4C7E613B70}"/>
    <dgm:cxn modelId="{9F38010A-E0D9-4C21-8FE9-8556C8AB18A5}" srcId="{FB55ACDA-9238-4653-A7A0-379ACAC44603}" destId="{89D1F121-5E5A-44D2-9D18-A59F10E1FD36}" srcOrd="3" destOrd="0" parTransId="{7C2F238E-99D2-4D31-904A-247C7532F3E9}" sibTransId="{1EB961C2-8F8E-4C89-A0D9-8F66B6CC72FD}"/>
    <dgm:cxn modelId="{A31A4163-6552-4EDE-B8A9-9EA96EA8315F}" srcId="{FB55ACDA-9238-4653-A7A0-379ACAC44603}" destId="{94385882-4274-4FC9-B0F2-AB979D3A0D1B}" srcOrd="1" destOrd="0" parTransId="{C0070BD8-D211-4911-B819-99D6B12899E8}" sibTransId="{958BF379-46FC-46C8-87CB-DCB11497CD18}"/>
    <dgm:cxn modelId="{A7108048-EE59-43C6-AF42-BBE0CA99D706}" type="presOf" srcId="{184B0ADF-4599-49B6-B76D-AFE97CADE76E}" destId="{11EEDFC3-33E3-406F-80B6-094206F5D7BE}" srcOrd="0" destOrd="0" presId="urn:microsoft.com/office/officeart/2005/8/layout/radial6"/>
    <dgm:cxn modelId="{1F1A404A-56A5-4A78-91C5-6091773CD9CE}" type="presOf" srcId="{FB55ACDA-9238-4653-A7A0-379ACAC44603}" destId="{2B215DE8-17DD-447C-8A7C-2E4895DBEBC0}" srcOrd="0" destOrd="0" presId="urn:microsoft.com/office/officeart/2005/8/layout/radial6"/>
    <dgm:cxn modelId="{78068E4A-8CC5-48C0-B174-F51E8ACA5EEA}" type="presOf" srcId="{94385882-4274-4FC9-B0F2-AB979D3A0D1B}" destId="{C34857BB-AC8F-4AF7-8FEF-DA0C4F4E1CE7}" srcOrd="0" destOrd="0" presId="urn:microsoft.com/office/officeart/2005/8/layout/radial6"/>
    <dgm:cxn modelId="{3516DE4B-F6F2-4615-B673-DEC76AAD5308}" type="presOf" srcId="{25351131-0AC6-4AE5-BEE9-7C6B62DBB45D}" destId="{9BE33BC4-664A-40FE-9A6B-6F011E658937}" srcOrd="0" destOrd="0" presId="urn:microsoft.com/office/officeart/2005/8/layout/radial6"/>
    <dgm:cxn modelId="{E167FF87-8F39-4D66-A143-16BC3FC7FA18}" srcId="{FB55ACDA-9238-4653-A7A0-379ACAC44603}" destId="{25351131-0AC6-4AE5-BEE9-7C6B62DBB45D}" srcOrd="0" destOrd="0" parTransId="{E4C52240-AC11-46D9-9805-3847E86BD4BF}" sibTransId="{0C7BA8B9-9906-46E8-9ED7-C7A182C803DD}"/>
    <dgm:cxn modelId="{BF37449C-B315-4FF9-8896-4ECDBFEA0613}" type="presOf" srcId="{0C7BA8B9-9906-46E8-9ED7-C7A182C803DD}" destId="{6D687FC6-C1BF-4AD9-BD69-D982C0B04AB0}" srcOrd="0" destOrd="0" presId="urn:microsoft.com/office/officeart/2005/8/layout/radial6"/>
    <dgm:cxn modelId="{B7B50BB3-F9A2-44F7-B939-3B44AB760250}" type="presOf" srcId="{1EB961C2-8F8E-4C89-A0D9-8F66B6CC72FD}" destId="{AB7D9D3B-9534-4FC2-9A45-E9D7820C0A8B}" srcOrd="0" destOrd="0" presId="urn:microsoft.com/office/officeart/2005/8/layout/radial6"/>
    <dgm:cxn modelId="{04493CB6-6970-4CA9-834F-F3FED3D03EE8}" srcId="{FB55ACDA-9238-4653-A7A0-379ACAC44603}" destId="{184B0ADF-4599-49B6-B76D-AFE97CADE76E}" srcOrd="2" destOrd="0" parTransId="{C182CA42-5F48-45BC-B4F2-84CF6D368C92}" sibTransId="{38E4A060-C7B0-4977-9191-A91285128C42}"/>
    <dgm:cxn modelId="{10D82EBF-91F6-49E2-8985-0AFE28B54F9E}" type="presOf" srcId="{38E4A060-C7B0-4977-9191-A91285128C42}" destId="{E97F204E-53D9-45E2-9F25-792EE014B360}" srcOrd="0" destOrd="0" presId="urn:microsoft.com/office/officeart/2005/8/layout/radial6"/>
    <dgm:cxn modelId="{A359BCC1-8A44-489B-B881-81755D82F69E}" type="presOf" srcId="{89D1F121-5E5A-44D2-9D18-A59F10E1FD36}" destId="{9CD0E25F-EDA8-4B1A-848A-5BD9FEA7D184}" srcOrd="0" destOrd="0" presId="urn:microsoft.com/office/officeart/2005/8/layout/radial6"/>
    <dgm:cxn modelId="{75B5ABE3-27A4-4EE6-BE17-716AB7BC3356}" type="presOf" srcId="{3D68B046-7998-43AB-9D18-DA7E331F56DE}" destId="{FA45359E-89C0-4F03-A2AD-69A087F342AF}" srcOrd="0" destOrd="0" presId="urn:microsoft.com/office/officeart/2005/8/layout/radial6"/>
    <dgm:cxn modelId="{C38AA027-2F25-4378-9A6A-F000097C0895}" type="presParOf" srcId="{FA45359E-89C0-4F03-A2AD-69A087F342AF}" destId="{2B215DE8-17DD-447C-8A7C-2E4895DBEBC0}" srcOrd="0" destOrd="0" presId="urn:microsoft.com/office/officeart/2005/8/layout/radial6"/>
    <dgm:cxn modelId="{219083FA-CB1F-4063-8100-6DF452FBDA00}" type="presParOf" srcId="{FA45359E-89C0-4F03-A2AD-69A087F342AF}" destId="{9BE33BC4-664A-40FE-9A6B-6F011E658937}" srcOrd="1" destOrd="0" presId="urn:microsoft.com/office/officeart/2005/8/layout/radial6"/>
    <dgm:cxn modelId="{98572F53-D138-4D0C-915C-0C0720EE6B1E}" type="presParOf" srcId="{FA45359E-89C0-4F03-A2AD-69A087F342AF}" destId="{7E7A783A-0897-4522-AAAE-2B160948ED55}" srcOrd="2" destOrd="0" presId="urn:microsoft.com/office/officeart/2005/8/layout/radial6"/>
    <dgm:cxn modelId="{0AA58A88-AF22-40AC-A255-B3B46576365B}" type="presParOf" srcId="{FA45359E-89C0-4F03-A2AD-69A087F342AF}" destId="{6D687FC6-C1BF-4AD9-BD69-D982C0B04AB0}" srcOrd="3" destOrd="0" presId="urn:microsoft.com/office/officeart/2005/8/layout/radial6"/>
    <dgm:cxn modelId="{D06B6AF8-1996-42FD-A7F2-463E66903F57}" type="presParOf" srcId="{FA45359E-89C0-4F03-A2AD-69A087F342AF}" destId="{C34857BB-AC8F-4AF7-8FEF-DA0C4F4E1CE7}" srcOrd="4" destOrd="0" presId="urn:microsoft.com/office/officeart/2005/8/layout/radial6"/>
    <dgm:cxn modelId="{BFC86B23-0B3B-4588-9DFD-9339CB681161}" type="presParOf" srcId="{FA45359E-89C0-4F03-A2AD-69A087F342AF}" destId="{21B1200A-E9A6-4FAA-8ADF-880E4AF069DF}" srcOrd="5" destOrd="0" presId="urn:microsoft.com/office/officeart/2005/8/layout/radial6"/>
    <dgm:cxn modelId="{69A43D1A-C1BF-4D18-8A59-E6A4F77BF047}" type="presParOf" srcId="{FA45359E-89C0-4F03-A2AD-69A087F342AF}" destId="{0580C146-2E0C-4DD8-8C34-FC0981B35AED}" srcOrd="6" destOrd="0" presId="urn:microsoft.com/office/officeart/2005/8/layout/radial6"/>
    <dgm:cxn modelId="{D47FB9F1-E78E-46B1-BADB-32FD26CCC681}" type="presParOf" srcId="{FA45359E-89C0-4F03-A2AD-69A087F342AF}" destId="{11EEDFC3-33E3-406F-80B6-094206F5D7BE}" srcOrd="7" destOrd="0" presId="urn:microsoft.com/office/officeart/2005/8/layout/radial6"/>
    <dgm:cxn modelId="{979423F7-427C-4C37-A4DA-5CFB0B35B20D}" type="presParOf" srcId="{FA45359E-89C0-4F03-A2AD-69A087F342AF}" destId="{7BD86586-7B85-4A6D-B026-E00636F9E4C5}" srcOrd="8" destOrd="0" presId="urn:microsoft.com/office/officeart/2005/8/layout/radial6"/>
    <dgm:cxn modelId="{221B4034-68A2-4D14-AF79-91C3AC69CBB8}" type="presParOf" srcId="{FA45359E-89C0-4F03-A2AD-69A087F342AF}" destId="{E97F204E-53D9-45E2-9F25-792EE014B360}" srcOrd="9" destOrd="0" presId="urn:microsoft.com/office/officeart/2005/8/layout/radial6"/>
    <dgm:cxn modelId="{DFFB89F5-087E-4738-B678-2CFF31952FA7}" type="presParOf" srcId="{FA45359E-89C0-4F03-A2AD-69A087F342AF}" destId="{9CD0E25F-EDA8-4B1A-848A-5BD9FEA7D184}" srcOrd="10" destOrd="0" presId="urn:microsoft.com/office/officeart/2005/8/layout/radial6"/>
    <dgm:cxn modelId="{C50D1FCA-4377-440F-BAAF-32721F160BA8}" type="presParOf" srcId="{FA45359E-89C0-4F03-A2AD-69A087F342AF}" destId="{1FFBDAA7-3D76-4B42-979E-8B864438D8C7}" srcOrd="11" destOrd="0" presId="urn:microsoft.com/office/officeart/2005/8/layout/radial6"/>
    <dgm:cxn modelId="{CCB8963A-7D0B-48E1-8264-A6BA043083E4}" type="presParOf" srcId="{FA45359E-89C0-4F03-A2AD-69A087F342AF}" destId="{AB7D9D3B-9534-4FC2-9A45-E9D7820C0A8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F3D446-463B-4A15-88B3-775A22F49AC5}" type="doc">
      <dgm:prSet loTypeId="urn:microsoft.com/office/officeart/2005/8/layout/chevron2" loCatId="process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2F20403B-BD9C-4076-AE43-7591B8174BD7}">
      <dgm:prSet/>
      <dgm:spPr/>
      <dgm:t>
        <a:bodyPr/>
        <a:lstStyle/>
        <a:p>
          <a:pPr rtl="0"/>
          <a:r>
            <a:rPr lang="it-IT" dirty="0"/>
            <a:t>Importanza della comunicazione non verbale</a:t>
          </a:r>
        </a:p>
      </dgm:t>
    </dgm:pt>
    <dgm:pt modelId="{922C3B74-6948-4D0F-8DE8-57479AF711B6}" type="parTrans" cxnId="{103225D2-860A-45EA-9915-D97F6167172E}">
      <dgm:prSet/>
      <dgm:spPr/>
      <dgm:t>
        <a:bodyPr/>
        <a:lstStyle/>
        <a:p>
          <a:endParaRPr lang="it-IT"/>
        </a:p>
      </dgm:t>
    </dgm:pt>
    <dgm:pt modelId="{99B00550-B108-49FD-8FCF-F3CA3DC3AD15}" type="sibTrans" cxnId="{103225D2-860A-45EA-9915-D97F6167172E}">
      <dgm:prSet/>
      <dgm:spPr/>
      <dgm:t>
        <a:bodyPr/>
        <a:lstStyle/>
        <a:p>
          <a:endParaRPr lang="it-IT"/>
        </a:p>
      </dgm:t>
    </dgm:pt>
    <dgm:pt modelId="{8276757D-7A2D-4861-9AE8-FDB8BA9342A1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it-IT" dirty="0"/>
            <a:t>Siamo prima visti, poi ascoltati</a:t>
          </a:r>
        </a:p>
      </dgm:t>
    </dgm:pt>
    <dgm:pt modelId="{04CEEE12-F8F8-44A6-9077-4B69B88AD79B}" type="parTrans" cxnId="{2754E37D-D711-4459-B6D2-1ECAA3D8AFA7}">
      <dgm:prSet/>
      <dgm:spPr/>
      <dgm:t>
        <a:bodyPr/>
        <a:lstStyle/>
        <a:p>
          <a:endParaRPr lang="it-IT"/>
        </a:p>
      </dgm:t>
    </dgm:pt>
    <dgm:pt modelId="{F58611D3-3E8F-4BC5-B16E-6A3DF0ECFE4C}" type="sibTrans" cxnId="{2754E37D-D711-4459-B6D2-1ECAA3D8AFA7}">
      <dgm:prSet/>
      <dgm:spPr/>
      <dgm:t>
        <a:bodyPr/>
        <a:lstStyle/>
        <a:p>
          <a:endParaRPr lang="it-IT"/>
        </a:p>
      </dgm:t>
    </dgm:pt>
    <dgm:pt modelId="{C9FCB313-92C0-4D91-A026-0B6130AD52A8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it-IT" dirty="0"/>
            <a:t>Circa l’80% delle informazioni che raggiungono la corteccia cerebrale passa dall’occhio</a:t>
          </a:r>
        </a:p>
      </dgm:t>
    </dgm:pt>
    <dgm:pt modelId="{A9DEF441-6FF4-4048-93FD-7DB9355E3209}" type="parTrans" cxnId="{69FDD781-AA45-451B-92EB-72FCD5C40BD4}">
      <dgm:prSet/>
      <dgm:spPr/>
      <dgm:t>
        <a:bodyPr/>
        <a:lstStyle/>
        <a:p>
          <a:endParaRPr lang="it-IT"/>
        </a:p>
      </dgm:t>
    </dgm:pt>
    <dgm:pt modelId="{D69232B1-AA9C-4D48-9C53-9182D828A976}" type="sibTrans" cxnId="{69FDD781-AA45-451B-92EB-72FCD5C40BD4}">
      <dgm:prSet/>
      <dgm:spPr/>
      <dgm:t>
        <a:bodyPr/>
        <a:lstStyle/>
        <a:p>
          <a:endParaRPr lang="it-IT"/>
        </a:p>
      </dgm:t>
    </dgm:pt>
    <dgm:pt modelId="{1B7C1ED4-772A-46A1-9D3F-601AEC4CCF3A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it-IT" dirty="0"/>
            <a:t>Sulla base di quel che si vede si decide se comunicare o non</a:t>
          </a:r>
        </a:p>
      </dgm:t>
    </dgm:pt>
    <dgm:pt modelId="{E9091095-DD2E-4BA9-ACF4-8A7D5C6B689B}" type="parTrans" cxnId="{03D30CB3-CACE-4607-B180-3E7D981DF7C9}">
      <dgm:prSet/>
      <dgm:spPr/>
      <dgm:t>
        <a:bodyPr/>
        <a:lstStyle/>
        <a:p>
          <a:endParaRPr lang="it-IT"/>
        </a:p>
      </dgm:t>
    </dgm:pt>
    <dgm:pt modelId="{5222C41E-8999-40D0-888B-C69216F87393}" type="sibTrans" cxnId="{03D30CB3-CACE-4607-B180-3E7D981DF7C9}">
      <dgm:prSet/>
      <dgm:spPr/>
      <dgm:t>
        <a:bodyPr/>
        <a:lstStyle/>
        <a:p>
          <a:endParaRPr lang="it-IT"/>
        </a:p>
      </dgm:t>
    </dgm:pt>
    <dgm:pt modelId="{1A47128C-D7EA-47DE-96F3-4635DC7F73E6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it-IT" dirty="0"/>
            <a:t>L’informazione visiva prevale su quella linguistica </a:t>
          </a:r>
        </a:p>
      </dgm:t>
    </dgm:pt>
    <dgm:pt modelId="{F5BE677C-F3D9-479B-9E46-8BAE8195004B}" type="parTrans" cxnId="{8A218B72-0CBE-4F63-98BB-294BA5D3225C}">
      <dgm:prSet/>
      <dgm:spPr/>
      <dgm:t>
        <a:bodyPr/>
        <a:lstStyle/>
        <a:p>
          <a:endParaRPr lang="it-IT"/>
        </a:p>
      </dgm:t>
    </dgm:pt>
    <dgm:pt modelId="{ED8CCF2D-2733-47DC-8DAA-673FCE9DA7AF}" type="sibTrans" cxnId="{8A218B72-0CBE-4F63-98BB-294BA5D3225C}">
      <dgm:prSet/>
      <dgm:spPr/>
      <dgm:t>
        <a:bodyPr/>
        <a:lstStyle/>
        <a:p>
          <a:endParaRPr lang="it-IT"/>
        </a:p>
      </dgm:t>
    </dgm:pt>
    <dgm:pt modelId="{7092EFC4-9CD9-4DCC-B361-2D9506D06001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endParaRPr lang="it-IT" dirty="0"/>
        </a:p>
      </dgm:t>
    </dgm:pt>
    <dgm:pt modelId="{E0DDC218-E1CF-4282-B447-3A0E565F06E2}" type="parTrans" cxnId="{367C5E92-2226-4E6C-89EE-1FE4146F9DDE}">
      <dgm:prSet/>
      <dgm:spPr/>
      <dgm:t>
        <a:bodyPr/>
        <a:lstStyle/>
        <a:p>
          <a:endParaRPr lang="it-IT"/>
        </a:p>
      </dgm:t>
    </dgm:pt>
    <dgm:pt modelId="{F8CA7B56-9593-43E6-A18B-35F8FACB4A21}" type="sibTrans" cxnId="{367C5E92-2226-4E6C-89EE-1FE4146F9DDE}">
      <dgm:prSet/>
      <dgm:spPr/>
      <dgm:t>
        <a:bodyPr/>
        <a:lstStyle/>
        <a:p>
          <a:endParaRPr lang="it-IT"/>
        </a:p>
      </dgm:t>
    </dgm:pt>
    <dgm:pt modelId="{B643AFD0-56BF-4AD1-AB9C-49EC3069D540}" type="pres">
      <dgm:prSet presAssocID="{EFF3D446-463B-4A15-88B3-775A22F49AC5}" presName="linearFlow" presStyleCnt="0">
        <dgm:presLayoutVars>
          <dgm:dir/>
          <dgm:animLvl val="lvl"/>
          <dgm:resizeHandles val="exact"/>
        </dgm:presLayoutVars>
      </dgm:prSet>
      <dgm:spPr/>
    </dgm:pt>
    <dgm:pt modelId="{24AD8D90-C552-4A0F-BDB3-5C2E4161339C}" type="pres">
      <dgm:prSet presAssocID="{2F20403B-BD9C-4076-AE43-7591B8174BD7}" presName="composite" presStyleCnt="0"/>
      <dgm:spPr/>
    </dgm:pt>
    <dgm:pt modelId="{CAFF66ED-854A-471B-BC33-85ADB6D25064}" type="pres">
      <dgm:prSet presAssocID="{2F20403B-BD9C-4076-AE43-7591B8174BD7}" presName="parentText" presStyleLbl="alignNode1" presStyleIdx="0" presStyleCnt="1" custLinFactNeighborX="0" custLinFactNeighborY="0">
        <dgm:presLayoutVars>
          <dgm:chMax val="1"/>
          <dgm:bulletEnabled val="1"/>
        </dgm:presLayoutVars>
      </dgm:prSet>
      <dgm:spPr/>
    </dgm:pt>
    <dgm:pt modelId="{76C8CBB2-28BC-4D41-B9C7-2C146F3D3060}" type="pres">
      <dgm:prSet presAssocID="{2F20403B-BD9C-4076-AE43-7591B8174BD7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9C0233C-A550-40C7-B4E2-B5A74EFD690F}" type="presOf" srcId="{8276757D-7A2D-4861-9AE8-FDB8BA9342A1}" destId="{76C8CBB2-28BC-4D41-B9C7-2C146F3D3060}" srcOrd="0" destOrd="0" presId="urn:microsoft.com/office/officeart/2005/8/layout/chevron2"/>
    <dgm:cxn modelId="{62291748-32D2-4969-A86B-2A0C760F8A2E}" type="presOf" srcId="{1A47128C-D7EA-47DE-96F3-4635DC7F73E6}" destId="{76C8CBB2-28BC-4D41-B9C7-2C146F3D3060}" srcOrd="0" destOrd="3" presId="urn:microsoft.com/office/officeart/2005/8/layout/chevron2"/>
    <dgm:cxn modelId="{EA66AD69-7C88-41BF-BE16-011824EAA997}" type="presOf" srcId="{2F20403B-BD9C-4076-AE43-7591B8174BD7}" destId="{CAFF66ED-854A-471B-BC33-85ADB6D25064}" srcOrd="0" destOrd="0" presId="urn:microsoft.com/office/officeart/2005/8/layout/chevron2"/>
    <dgm:cxn modelId="{88701D4E-0635-4A1F-8387-0CFC47BD1263}" type="presOf" srcId="{1B7C1ED4-772A-46A1-9D3F-601AEC4CCF3A}" destId="{76C8CBB2-28BC-4D41-B9C7-2C146F3D3060}" srcOrd="0" destOrd="2" presId="urn:microsoft.com/office/officeart/2005/8/layout/chevron2"/>
    <dgm:cxn modelId="{A8874D51-8992-4847-AC3E-E36D80FD4818}" type="presOf" srcId="{C9FCB313-92C0-4D91-A026-0B6130AD52A8}" destId="{76C8CBB2-28BC-4D41-B9C7-2C146F3D3060}" srcOrd="0" destOrd="1" presId="urn:microsoft.com/office/officeart/2005/8/layout/chevron2"/>
    <dgm:cxn modelId="{8A218B72-0CBE-4F63-98BB-294BA5D3225C}" srcId="{2F20403B-BD9C-4076-AE43-7591B8174BD7}" destId="{1A47128C-D7EA-47DE-96F3-4635DC7F73E6}" srcOrd="3" destOrd="0" parTransId="{F5BE677C-F3D9-479B-9E46-8BAE8195004B}" sibTransId="{ED8CCF2D-2733-47DC-8DAA-673FCE9DA7AF}"/>
    <dgm:cxn modelId="{2754E37D-D711-4459-B6D2-1ECAA3D8AFA7}" srcId="{2F20403B-BD9C-4076-AE43-7591B8174BD7}" destId="{8276757D-7A2D-4861-9AE8-FDB8BA9342A1}" srcOrd="0" destOrd="0" parTransId="{04CEEE12-F8F8-44A6-9077-4B69B88AD79B}" sibTransId="{F58611D3-3E8F-4BC5-B16E-6A3DF0ECFE4C}"/>
    <dgm:cxn modelId="{69FDD781-AA45-451B-92EB-72FCD5C40BD4}" srcId="{2F20403B-BD9C-4076-AE43-7591B8174BD7}" destId="{C9FCB313-92C0-4D91-A026-0B6130AD52A8}" srcOrd="1" destOrd="0" parTransId="{A9DEF441-6FF4-4048-93FD-7DB9355E3209}" sibTransId="{D69232B1-AA9C-4D48-9C53-9182D828A976}"/>
    <dgm:cxn modelId="{367C5E92-2226-4E6C-89EE-1FE4146F9DDE}" srcId="{1A47128C-D7EA-47DE-96F3-4635DC7F73E6}" destId="{7092EFC4-9CD9-4DCC-B361-2D9506D06001}" srcOrd="0" destOrd="0" parTransId="{E0DDC218-E1CF-4282-B447-3A0E565F06E2}" sibTransId="{F8CA7B56-9593-43E6-A18B-35F8FACB4A21}"/>
    <dgm:cxn modelId="{148C96AD-D12D-42F7-A382-16A6BBA3EE25}" type="presOf" srcId="{EFF3D446-463B-4A15-88B3-775A22F49AC5}" destId="{B643AFD0-56BF-4AD1-AB9C-49EC3069D540}" srcOrd="0" destOrd="0" presId="urn:microsoft.com/office/officeart/2005/8/layout/chevron2"/>
    <dgm:cxn modelId="{03D30CB3-CACE-4607-B180-3E7D981DF7C9}" srcId="{2F20403B-BD9C-4076-AE43-7591B8174BD7}" destId="{1B7C1ED4-772A-46A1-9D3F-601AEC4CCF3A}" srcOrd="2" destOrd="0" parTransId="{E9091095-DD2E-4BA9-ACF4-8A7D5C6B689B}" sibTransId="{5222C41E-8999-40D0-888B-C69216F87393}"/>
    <dgm:cxn modelId="{E0ED1FB3-E8E9-4C75-8E74-C993BFBDA7B6}" type="presOf" srcId="{7092EFC4-9CD9-4DCC-B361-2D9506D06001}" destId="{76C8CBB2-28BC-4D41-B9C7-2C146F3D3060}" srcOrd="0" destOrd="4" presId="urn:microsoft.com/office/officeart/2005/8/layout/chevron2"/>
    <dgm:cxn modelId="{103225D2-860A-45EA-9915-D97F6167172E}" srcId="{EFF3D446-463B-4A15-88B3-775A22F49AC5}" destId="{2F20403B-BD9C-4076-AE43-7591B8174BD7}" srcOrd="0" destOrd="0" parTransId="{922C3B74-6948-4D0F-8DE8-57479AF711B6}" sibTransId="{99B00550-B108-49FD-8FCF-F3CA3DC3AD15}"/>
    <dgm:cxn modelId="{F9D10A2D-A253-4C0A-8A33-3A8807A6F7A2}" type="presParOf" srcId="{B643AFD0-56BF-4AD1-AB9C-49EC3069D540}" destId="{24AD8D90-C552-4A0F-BDB3-5C2E4161339C}" srcOrd="0" destOrd="0" presId="urn:microsoft.com/office/officeart/2005/8/layout/chevron2"/>
    <dgm:cxn modelId="{3AFD67A4-54B3-4F57-ACC7-0F135393236A}" type="presParOf" srcId="{24AD8D90-C552-4A0F-BDB3-5C2E4161339C}" destId="{CAFF66ED-854A-471B-BC33-85ADB6D25064}" srcOrd="0" destOrd="0" presId="urn:microsoft.com/office/officeart/2005/8/layout/chevron2"/>
    <dgm:cxn modelId="{7E0B747C-6476-4EE5-9E33-971C67E6E625}" type="presParOf" srcId="{24AD8D90-C552-4A0F-BDB3-5C2E4161339C}" destId="{76C8CBB2-28BC-4D41-B9C7-2C146F3D30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0D1B18-5FAB-43D3-957D-F51A102DA26D}" type="doc">
      <dgm:prSet loTypeId="urn:microsoft.com/office/officeart/2005/8/layout/venn2" loCatId="relationship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F74996AB-6421-4ACA-A371-8C62C9C985CD}">
      <dgm:prSet phldrT="[Testo]"/>
      <dgm:spPr/>
      <dgm:t>
        <a:bodyPr/>
        <a:lstStyle/>
        <a:p>
          <a:r>
            <a:rPr lang="it-IT" dirty="0"/>
            <a:t>pubblica</a:t>
          </a:r>
        </a:p>
      </dgm:t>
    </dgm:pt>
    <dgm:pt modelId="{867859CF-D87C-45B2-9B72-9E0B9CEE11C5}" type="parTrans" cxnId="{B31F79FC-9A88-4753-BAE7-3A0EB9A60DDB}">
      <dgm:prSet/>
      <dgm:spPr/>
      <dgm:t>
        <a:bodyPr/>
        <a:lstStyle/>
        <a:p>
          <a:endParaRPr lang="it-IT"/>
        </a:p>
      </dgm:t>
    </dgm:pt>
    <dgm:pt modelId="{E37637A7-5274-4C37-A71D-46995ABDFEDD}" type="sibTrans" cxnId="{B31F79FC-9A88-4753-BAE7-3A0EB9A60DDB}">
      <dgm:prSet/>
      <dgm:spPr/>
      <dgm:t>
        <a:bodyPr/>
        <a:lstStyle/>
        <a:p>
          <a:endParaRPr lang="it-IT"/>
        </a:p>
      </dgm:t>
    </dgm:pt>
    <dgm:pt modelId="{CFC49A98-F465-4815-B1C4-7E0838463F81}">
      <dgm:prSet phldrT="[Testo]" custT="1"/>
      <dgm:spPr/>
      <dgm:t>
        <a:bodyPr/>
        <a:lstStyle/>
        <a:p>
          <a:r>
            <a:rPr lang="it-IT" sz="2000" dirty="0">
              <a:solidFill>
                <a:schemeClr val="bg1">
                  <a:lumMod val="95000"/>
                </a:schemeClr>
              </a:solidFill>
            </a:rPr>
            <a:t>sociale</a:t>
          </a:r>
        </a:p>
      </dgm:t>
    </dgm:pt>
    <dgm:pt modelId="{EDFC60A3-AF2F-4EB3-9132-4FC0BC75D7EA}" type="parTrans" cxnId="{A65EE8F8-0DEA-4B53-A496-C4F70DDF2AA1}">
      <dgm:prSet/>
      <dgm:spPr/>
      <dgm:t>
        <a:bodyPr/>
        <a:lstStyle/>
        <a:p>
          <a:endParaRPr lang="it-IT"/>
        </a:p>
      </dgm:t>
    </dgm:pt>
    <dgm:pt modelId="{C4F0BC6B-AB50-4CB8-91F3-F171A15FBFE6}" type="sibTrans" cxnId="{A65EE8F8-0DEA-4B53-A496-C4F70DDF2AA1}">
      <dgm:prSet/>
      <dgm:spPr/>
      <dgm:t>
        <a:bodyPr/>
        <a:lstStyle/>
        <a:p>
          <a:endParaRPr lang="it-IT"/>
        </a:p>
      </dgm:t>
    </dgm:pt>
    <dgm:pt modelId="{EB02BC77-CCED-41A6-8229-7FCC8EF76C0C}">
      <dgm:prSet phldrT="[Testo]" custT="1"/>
      <dgm:spPr/>
      <dgm:t>
        <a:bodyPr/>
        <a:lstStyle/>
        <a:p>
          <a:r>
            <a:rPr lang="it-IT" sz="2000" dirty="0">
              <a:solidFill>
                <a:schemeClr val="bg1">
                  <a:lumMod val="95000"/>
                </a:schemeClr>
              </a:solidFill>
            </a:rPr>
            <a:t>personale</a:t>
          </a:r>
        </a:p>
      </dgm:t>
    </dgm:pt>
    <dgm:pt modelId="{BA7771D2-2507-44A4-A7A3-186A7D05E1CC}" type="parTrans" cxnId="{CDE6A9EB-CDB7-4BAA-A3F2-96D3983ED071}">
      <dgm:prSet/>
      <dgm:spPr/>
      <dgm:t>
        <a:bodyPr/>
        <a:lstStyle/>
        <a:p>
          <a:endParaRPr lang="it-IT"/>
        </a:p>
      </dgm:t>
    </dgm:pt>
    <dgm:pt modelId="{F90E51FF-9D66-4F4D-AD86-54FD0BB517D7}" type="sibTrans" cxnId="{CDE6A9EB-CDB7-4BAA-A3F2-96D3983ED071}">
      <dgm:prSet/>
      <dgm:spPr/>
      <dgm:t>
        <a:bodyPr/>
        <a:lstStyle/>
        <a:p>
          <a:endParaRPr lang="it-IT"/>
        </a:p>
      </dgm:t>
    </dgm:pt>
    <dgm:pt modelId="{11D6A2F1-4578-42D2-AE60-3105D4BC244D}">
      <dgm:prSet phldrT="[Testo]" custT="1"/>
      <dgm:spPr/>
      <dgm:t>
        <a:bodyPr/>
        <a:lstStyle/>
        <a:p>
          <a:r>
            <a:rPr lang="it-IT" sz="2000" dirty="0">
              <a:solidFill>
                <a:schemeClr val="bg1">
                  <a:lumMod val="95000"/>
                </a:schemeClr>
              </a:solidFill>
            </a:rPr>
            <a:t>intima</a:t>
          </a:r>
        </a:p>
      </dgm:t>
    </dgm:pt>
    <dgm:pt modelId="{7F1DE311-D281-418D-9B4F-5A8F71DF3C6B}" type="parTrans" cxnId="{1000453C-2C33-4354-BC6E-03349AD495A1}">
      <dgm:prSet/>
      <dgm:spPr/>
      <dgm:t>
        <a:bodyPr/>
        <a:lstStyle/>
        <a:p>
          <a:endParaRPr lang="it-IT"/>
        </a:p>
      </dgm:t>
    </dgm:pt>
    <dgm:pt modelId="{C0F82501-E4BD-421A-BA3F-57C928158EDF}" type="sibTrans" cxnId="{1000453C-2C33-4354-BC6E-03349AD495A1}">
      <dgm:prSet/>
      <dgm:spPr/>
      <dgm:t>
        <a:bodyPr/>
        <a:lstStyle/>
        <a:p>
          <a:endParaRPr lang="it-IT"/>
        </a:p>
      </dgm:t>
    </dgm:pt>
    <dgm:pt modelId="{BF81346C-2735-4C3B-9BDC-A21DD40662BC}" type="pres">
      <dgm:prSet presAssocID="{6F0D1B18-5FAB-43D3-957D-F51A102DA26D}" presName="Name0" presStyleCnt="0">
        <dgm:presLayoutVars>
          <dgm:chMax val="7"/>
          <dgm:resizeHandles val="exact"/>
        </dgm:presLayoutVars>
      </dgm:prSet>
      <dgm:spPr/>
    </dgm:pt>
    <dgm:pt modelId="{040FC6AC-450C-4B4B-9A27-4760381EE27F}" type="pres">
      <dgm:prSet presAssocID="{6F0D1B18-5FAB-43D3-957D-F51A102DA26D}" presName="comp1" presStyleCnt="0"/>
      <dgm:spPr/>
    </dgm:pt>
    <dgm:pt modelId="{8C22F515-1181-4411-B188-94D46BD4725B}" type="pres">
      <dgm:prSet presAssocID="{6F0D1B18-5FAB-43D3-957D-F51A102DA26D}" presName="circle1" presStyleLbl="node1" presStyleIdx="0" presStyleCnt="4" custLinFactNeighborX="-1613"/>
      <dgm:spPr/>
    </dgm:pt>
    <dgm:pt modelId="{7E79D414-B838-43CF-9F1B-B642A15F508A}" type="pres">
      <dgm:prSet presAssocID="{6F0D1B18-5FAB-43D3-957D-F51A102DA26D}" presName="c1text" presStyleLbl="node1" presStyleIdx="0" presStyleCnt="4">
        <dgm:presLayoutVars>
          <dgm:bulletEnabled val="1"/>
        </dgm:presLayoutVars>
      </dgm:prSet>
      <dgm:spPr/>
    </dgm:pt>
    <dgm:pt modelId="{D520E4E1-C84E-4FCB-AED7-74CFFCACDFFD}" type="pres">
      <dgm:prSet presAssocID="{6F0D1B18-5FAB-43D3-957D-F51A102DA26D}" presName="comp2" presStyleCnt="0"/>
      <dgm:spPr/>
    </dgm:pt>
    <dgm:pt modelId="{8803E6B7-28C1-4A61-91EE-339DAE6ECA74}" type="pres">
      <dgm:prSet presAssocID="{6F0D1B18-5FAB-43D3-957D-F51A102DA26D}" presName="circle2" presStyleLbl="node1" presStyleIdx="1" presStyleCnt="4" custScaleX="112904"/>
      <dgm:spPr/>
    </dgm:pt>
    <dgm:pt modelId="{35FB22B8-A0D4-4406-A524-77EFA04D41ED}" type="pres">
      <dgm:prSet presAssocID="{6F0D1B18-5FAB-43D3-957D-F51A102DA26D}" presName="c2text" presStyleLbl="node1" presStyleIdx="1" presStyleCnt="4">
        <dgm:presLayoutVars>
          <dgm:bulletEnabled val="1"/>
        </dgm:presLayoutVars>
      </dgm:prSet>
      <dgm:spPr/>
    </dgm:pt>
    <dgm:pt modelId="{020F8B63-008A-4EE4-88E1-11A468A3CA06}" type="pres">
      <dgm:prSet presAssocID="{6F0D1B18-5FAB-43D3-957D-F51A102DA26D}" presName="comp3" presStyleCnt="0"/>
      <dgm:spPr/>
    </dgm:pt>
    <dgm:pt modelId="{045491B7-C669-497D-B7C9-EFB8B56D3F65}" type="pres">
      <dgm:prSet presAssocID="{6F0D1B18-5FAB-43D3-957D-F51A102DA26D}" presName="circle3" presStyleLbl="node1" presStyleIdx="2" presStyleCnt="4" custScaleX="112904"/>
      <dgm:spPr/>
    </dgm:pt>
    <dgm:pt modelId="{1097E63A-0FE0-4CE9-83A3-329BD0086A0B}" type="pres">
      <dgm:prSet presAssocID="{6F0D1B18-5FAB-43D3-957D-F51A102DA26D}" presName="c3text" presStyleLbl="node1" presStyleIdx="2" presStyleCnt="4">
        <dgm:presLayoutVars>
          <dgm:bulletEnabled val="1"/>
        </dgm:presLayoutVars>
      </dgm:prSet>
      <dgm:spPr/>
    </dgm:pt>
    <dgm:pt modelId="{F3AA8FAC-FEEF-4B10-97AE-6DBC8DB4420B}" type="pres">
      <dgm:prSet presAssocID="{6F0D1B18-5FAB-43D3-957D-F51A102DA26D}" presName="comp4" presStyleCnt="0"/>
      <dgm:spPr/>
    </dgm:pt>
    <dgm:pt modelId="{1599C48D-2C34-4CEE-992D-E2F20AD03615}" type="pres">
      <dgm:prSet presAssocID="{6F0D1B18-5FAB-43D3-957D-F51A102DA26D}" presName="circle4" presStyleLbl="node1" presStyleIdx="3" presStyleCnt="4" custScaleX="112904"/>
      <dgm:spPr/>
    </dgm:pt>
    <dgm:pt modelId="{6EEA9A52-E43B-4AFF-9E88-346236C16EA2}" type="pres">
      <dgm:prSet presAssocID="{6F0D1B18-5FAB-43D3-957D-F51A102DA26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1D6CB0E-8504-4FFB-AA1A-CBD185A66C05}" type="presOf" srcId="{CFC49A98-F465-4815-B1C4-7E0838463F81}" destId="{35FB22B8-A0D4-4406-A524-77EFA04D41ED}" srcOrd="1" destOrd="0" presId="urn:microsoft.com/office/officeart/2005/8/layout/venn2"/>
    <dgm:cxn modelId="{1000453C-2C33-4354-BC6E-03349AD495A1}" srcId="{6F0D1B18-5FAB-43D3-957D-F51A102DA26D}" destId="{11D6A2F1-4578-42D2-AE60-3105D4BC244D}" srcOrd="3" destOrd="0" parTransId="{7F1DE311-D281-418D-9B4F-5A8F71DF3C6B}" sibTransId="{C0F82501-E4BD-421A-BA3F-57C928158EDF}"/>
    <dgm:cxn modelId="{ED0E9C66-DA79-43CE-9B89-25ED3C5571A9}" type="presOf" srcId="{EB02BC77-CCED-41A6-8229-7FCC8EF76C0C}" destId="{1097E63A-0FE0-4CE9-83A3-329BD0086A0B}" srcOrd="1" destOrd="0" presId="urn:microsoft.com/office/officeart/2005/8/layout/venn2"/>
    <dgm:cxn modelId="{1A6D2847-B941-4318-81F3-F018BBE81444}" type="presOf" srcId="{F74996AB-6421-4ACA-A371-8C62C9C985CD}" destId="{7E79D414-B838-43CF-9F1B-B642A15F508A}" srcOrd="1" destOrd="0" presId="urn:microsoft.com/office/officeart/2005/8/layout/venn2"/>
    <dgm:cxn modelId="{005B407E-E08E-4C31-AC50-05AD847F74A0}" type="presOf" srcId="{CFC49A98-F465-4815-B1C4-7E0838463F81}" destId="{8803E6B7-28C1-4A61-91EE-339DAE6ECA74}" srcOrd="0" destOrd="0" presId="urn:microsoft.com/office/officeart/2005/8/layout/venn2"/>
    <dgm:cxn modelId="{F36AFA84-02C3-487C-8B10-55C298203346}" type="presOf" srcId="{6F0D1B18-5FAB-43D3-957D-F51A102DA26D}" destId="{BF81346C-2735-4C3B-9BDC-A21DD40662BC}" srcOrd="0" destOrd="0" presId="urn:microsoft.com/office/officeart/2005/8/layout/venn2"/>
    <dgm:cxn modelId="{03E1328C-F13F-43EB-AA74-B1C40F64E798}" type="presOf" srcId="{F74996AB-6421-4ACA-A371-8C62C9C985CD}" destId="{8C22F515-1181-4411-B188-94D46BD4725B}" srcOrd="0" destOrd="0" presId="urn:microsoft.com/office/officeart/2005/8/layout/venn2"/>
    <dgm:cxn modelId="{17472E9F-2615-4400-94AF-52E820BF5409}" type="presOf" srcId="{11D6A2F1-4578-42D2-AE60-3105D4BC244D}" destId="{1599C48D-2C34-4CEE-992D-E2F20AD03615}" srcOrd="0" destOrd="0" presId="urn:microsoft.com/office/officeart/2005/8/layout/venn2"/>
    <dgm:cxn modelId="{2D5652B5-4643-43E8-B124-A9FB7F7B28B7}" type="presOf" srcId="{EB02BC77-CCED-41A6-8229-7FCC8EF76C0C}" destId="{045491B7-C669-497D-B7C9-EFB8B56D3F65}" srcOrd="0" destOrd="0" presId="urn:microsoft.com/office/officeart/2005/8/layout/venn2"/>
    <dgm:cxn modelId="{CDE6A9EB-CDB7-4BAA-A3F2-96D3983ED071}" srcId="{6F0D1B18-5FAB-43D3-957D-F51A102DA26D}" destId="{EB02BC77-CCED-41A6-8229-7FCC8EF76C0C}" srcOrd="2" destOrd="0" parTransId="{BA7771D2-2507-44A4-A7A3-186A7D05E1CC}" sibTransId="{F90E51FF-9D66-4F4D-AD86-54FD0BB517D7}"/>
    <dgm:cxn modelId="{81E962F5-7544-4284-A6D3-F583FF1658D2}" type="presOf" srcId="{11D6A2F1-4578-42D2-AE60-3105D4BC244D}" destId="{6EEA9A52-E43B-4AFF-9E88-346236C16EA2}" srcOrd="1" destOrd="0" presId="urn:microsoft.com/office/officeart/2005/8/layout/venn2"/>
    <dgm:cxn modelId="{A65EE8F8-0DEA-4B53-A496-C4F70DDF2AA1}" srcId="{6F0D1B18-5FAB-43D3-957D-F51A102DA26D}" destId="{CFC49A98-F465-4815-B1C4-7E0838463F81}" srcOrd="1" destOrd="0" parTransId="{EDFC60A3-AF2F-4EB3-9132-4FC0BC75D7EA}" sibTransId="{C4F0BC6B-AB50-4CB8-91F3-F171A15FBFE6}"/>
    <dgm:cxn modelId="{B31F79FC-9A88-4753-BAE7-3A0EB9A60DDB}" srcId="{6F0D1B18-5FAB-43D3-957D-F51A102DA26D}" destId="{F74996AB-6421-4ACA-A371-8C62C9C985CD}" srcOrd="0" destOrd="0" parTransId="{867859CF-D87C-45B2-9B72-9E0B9CEE11C5}" sibTransId="{E37637A7-5274-4C37-A71D-46995ABDFEDD}"/>
    <dgm:cxn modelId="{4B0A4311-6FD0-40DE-A732-D2F219FEDDDB}" type="presParOf" srcId="{BF81346C-2735-4C3B-9BDC-A21DD40662BC}" destId="{040FC6AC-450C-4B4B-9A27-4760381EE27F}" srcOrd="0" destOrd="0" presId="urn:microsoft.com/office/officeart/2005/8/layout/venn2"/>
    <dgm:cxn modelId="{42661003-A1EA-4BD2-80BF-2E4C724FE776}" type="presParOf" srcId="{040FC6AC-450C-4B4B-9A27-4760381EE27F}" destId="{8C22F515-1181-4411-B188-94D46BD4725B}" srcOrd="0" destOrd="0" presId="urn:microsoft.com/office/officeart/2005/8/layout/venn2"/>
    <dgm:cxn modelId="{63C7158C-2205-4D07-A9E0-F08E7C185ED3}" type="presParOf" srcId="{040FC6AC-450C-4B4B-9A27-4760381EE27F}" destId="{7E79D414-B838-43CF-9F1B-B642A15F508A}" srcOrd="1" destOrd="0" presId="urn:microsoft.com/office/officeart/2005/8/layout/venn2"/>
    <dgm:cxn modelId="{C252B05A-1D70-4BB5-B1B6-2C49A35B34C3}" type="presParOf" srcId="{BF81346C-2735-4C3B-9BDC-A21DD40662BC}" destId="{D520E4E1-C84E-4FCB-AED7-74CFFCACDFFD}" srcOrd="1" destOrd="0" presId="urn:microsoft.com/office/officeart/2005/8/layout/venn2"/>
    <dgm:cxn modelId="{A68E7FE8-1537-4124-976B-D2C4FA639DD5}" type="presParOf" srcId="{D520E4E1-C84E-4FCB-AED7-74CFFCACDFFD}" destId="{8803E6B7-28C1-4A61-91EE-339DAE6ECA74}" srcOrd="0" destOrd="0" presId="urn:microsoft.com/office/officeart/2005/8/layout/venn2"/>
    <dgm:cxn modelId="{CC06F45E-9282-41F2-95F6-8B2629AA93BF}" type="presParOf" srcId="{D520E4E1-C84E-4FCB-AED7-74CFFCACDFFD}" destId="{35FB22B8-A0D4-4406-A524-77EFA04D41ED}" srcOrd="1" destOrd="0" presId="urn:microsoft.com/office/officeart/2005/8/layout/venn2"/>
    <dgm:cxn modelId="{388F961C-C313-4A00-B6A5-EB08969C107A}" type="presParOf" srcId="{BF81346C-2735-4C3B-9BDC-A21DD40662BC}" destId="{020F8B63-008A-4EE4-88E1-11A468A3CA06}" srcOrd="2" destOrd="0" presId="urn:microsoft.com/office/officeart/2005/8/layout/venn2"/>
    <dgm:cxn modelId="{FFC29339-18B0-4C42-B089-5AFABAEC69C2}" type="presParOf" srcId="{020F8B63-008A-4EE4-88E1-11A468A3CA06}" destId="{045491B7-C669-497D-B7C9-EFB8B56D3F65}" srcOrd="0" destOrd="0" presId="urn:microsoft.com/office/officeart/2005/8/layout/venn2"/>
    <dgm:cxn modelId="{298F8A2A-315C-4857-BC41-941EF3B20C97}" type="presParOf" srcId="{020F8B63-008A-4EE4-88E1-11A468A3CA06}" destId="{1097E63A-0FE0-4CE9-83A3-329BD0086A0B}" srcOrd="1" destOrd="0" presId="urn:microsoft.com/office/officeart/2005/8/layout/venn2"/>
    <dgm:cxn modelId="{0B8FC463-8B79-44CC-871F-3092B0C03CCB}" type="presParOf" srcId="{BF81346C-2735-4C3B-9BDC-A21DD40662BC}" destId="{F3AA8FAC-FEEF-4B10-97AE-6DBC8DB4420B}" srcOrd="3" destOrd="0" presId="urn:microsoft.com/office/officeart/2005/8/layout/venn2"/>
    <dgm:cxn modelId="{081B2087-B76B-43D5-9E93-45DB352618E7}" type="presParOf" srcId="{F3AA8FAC-FEEF-4B10-97AE-6DBC8DB4420B}" destId="{1599C48D-2C34-4CEE-992D-E2F20AD03615}" srcOrd="0" destOrd="0" presId="urn:microsoft.com/office/officeart/2005/8/layout/venn2"/>
    <dgm:cxn modelId="{C0E2FEC6-14CD-4F57-830E-0491D531E46A}" type="presParOf" srcId="{F3AA8FAC-FEEF-4B10-97AE-6DBC8DB4420B}" destId="{6EEA9A52-E43B-4AFF-9E88-346236C16EA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A9737-DC83-4F6F-BB72-4DABBCF92887}" type="doc">
      <dgm:prSet loTypeId="urn:microsoft.com/office/officeart/2005/8/layout/h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70F224-5180-4DD7-9E13-1FD9B2EDF840}">
      <dgm:prSet phldrT="[Tes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it-IT" dirty="0"/>
            <a:t>Un modello di comunicazione comunicativa interculturale</a:t>
          </a:r>
        </a:p>
      </dgm:t>
    </dgm:pt>
    <dgm:pt modelId="{42EF0FD9-1A3A-48B0-839E-90E78AE8381B}" type="parTrans" cxnId="{6AECD36D-48D8-4ED6-AF47-A2A3F58C1139}">
      <dgm:prSet/>
      <dgm:spPr/>
      <dgm:t>
        <a:bodyPr/>
        <a:lstStyle/>
        <a:p>
          <a:endParaRPr lang="it-IT"/>
        </a:p>
      </dgm:t>
    </dgm:pt>
    <dgm:pt modelId="{3A5DFD56-E71C-429A-941E-FCCDA0B56178}" type="sibTrans" cxnId="{6AECD36D-48D8-4ED6-AF47-A2A3F58C1139}">
      <dgm:prSet/>
      <dgm:spPr/>
      <dgm:t>
        <a:bodyPr/>
        <a:lstStyle/>
        <a:p>
          <a:endParaRPr lang="it-IT"/>
        </a:p>
      </dgm:t>
    </dgm:pt>
    <dgm:pt modelId="{4F0B2CEC-3C37-4012-BC28-DD4487197690}">
      <dgm:prSet phldrT="[Tes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it-IT" dirty="0"/>
            <a:t>Software mentale:</a:t>
          </a:r>
        </a:p>
        <a:p>
          <a:r>
            <a:rPr lang="it-IT" dirty="0"/>
            <a:t>Tutti i fattori culturali che influenzano la comunicazione</a:t>
          </a:r>
        </a:p>
      </dgm:t>
    </dgm:pt>
    <dgm:pt modelId="{7B2DD995-FFEB-48AF-A0A5-D3DBD8C76DE6}" type="parTrans" cxnId="{5EEEB63A-9430-43B4-B6A4-67864B480E5F}">
      <dgm:prSet/>
      <dgm:spPr/>
      <dgm:t>
        <a:bodyPr/>
        <a:lstStyle/>
        <a:p>
          <a:endParaRPr lang="it-IT"/>
        </a:p>
      </dgm:t>
    </dgm:pt>
    <dgm:pt modelId="{FA0E182C-A16A-4C41-A371-C5F9C027C429}" type="sibTrans" cxnId="{5EEEB63A-9430-43B4-B6A4-67864B480E5F}">
      <dgm:prSet/>
      <dgm:spPr/>
      <dgm:t>
        <a:bodyPr/>
        <a:lstStyle/>
        <a:p>
          <a:endParaRPr lang="it-IT"/>
        </a:p>
      </dgm:t>
    </dgm:pt>
    <dgm:pt modelId="{A8D0CA63-FA44-4C4C-AE15-C523447921BF}">
      <dgm:prSet phldrT="[Testo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it-IT" dirty="0"/>
            <a:t>Software di comunicazione: </a:t>
          </a:r>
        </a:p>
        <a:p>
          <a:r>
            <a:rPr lang="it-IT" dirty="0"/>
            <a:t>Tutti i codici, i linguaggi sia verbali sia non verbali</a:t>
          </a:r>
        </a:p>
      </dgm:t>
    </dgm:pt>
    <dgm:pt modelId="{38A8923B-3BD6-48A8-ACBA-10ED2F1E6246}" type="parTrans" cxnId="{702C1EC8-0910-490D-8A59-CF45B8BED58E}">
      <dgm:prSet/>
      <dgm:spPr/>
      <dgm:t>
        <a:bodyPr/>
        <a:lstStyle/>
        <a:p>
          <a:endParaRPr lang="it-IT"/>
        </a:p>
      </dgm:t>
    </dgm:pt>
    <dgm:pt modelId="{A54CA6F8-E0B3-45E8-A251-AB72D8793196}" type="sibTrans" cxnId="{702C1EC8-0910-490D-8A59-CF45B8BED58E}">
      <dgm:prSet/>
      <dgm:spPr/>
      <dgm:t>
        <a:bodyPr/>
        <a:lstStyle/>
        <a:p>
          <a:endParaRPr lang="it-IT"/>
        </a:p>
      </dgm:t>
    </dgm:pt>
    <dgm:pt modelId="{C5D785BC-92BA-459F-9CD2-C520F4DEB4B3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dirty="0"/>
            <a:t>Software di contesto:</a:t>
          </a:r>
        </a:p>
        <a:p>
          <a:r>
            <a:rPr lang="it-IT" dirty="0"/>
            <a:t> regola lo svolgimento di un evento comunicativo</a:t>
          </a:r>
        </a:p>
      </dgm:t>
    </dgm:pt>
    <dgm:pt modelId="{62481B5F-429D-4EA5-A757-EA0EDCEC0A0B}" type="parTrans" cxnId="{E8AC6809-D23A-4AD3-8B7E-10DFBBF1E68E}">
      <dgm:prSet/>
      <dgm:spPr/>
      <dgm:t>
        <a:bodyPr/>
        <a:lstStyle/>
        <a:p>
          <a:endParaRPr lang="it-IT"/>
        </a:p>
      </dgm:t>
    </dgm:pt>
    <dgm:pt modelId="{EF5B8B85-00F2-49F6-9EFE-113F07A58EE4}" type="sibTrans" cxnId="{E8AC6809-D23A-4AD3-8B7E-10DFBBF1E68E}">
      <dgm:prSet/>
      <dgm:spPr/>
      <dgm:t>
        <a:bodyPr/>
        <a:lstStyle/>
        <a:p>
          <a:endParaRPr lang="it-IT"/>
        </a:p>
      </dgm:t>
    </dgm:pt>
    <dgm:pt modelId="{353F2E45-592D-4BCE-A61E-51C1C53E1E8A}" type="pres">
      <dgm:prSet presAssocID="{B15A9737-DC83-4F6F-BB72-4DABBCF92887}" presName="composite" presStyleCnt="0">
        <dgm:presLayoutVars>
          <dgm:chMax val="1"/>
          <dgm:dir/>
          <dgm:resizeHandles val="exact"/>
        </dgm:presLayoutVars>
      </dgm:prSet>
      <dgm:spPr/>
    </dgm:pt>
    <dgm:pt modelId="{C5FB3C93-BF25-42BC-9B62-8A5785D0043A}" type="pres">
      <dgm:prSet presAssocID="{5E70F224-5180-4DD7-9E13-1FD9B2EDF840}" presName="roof" presStyleLbl="dkBgShp" presStyleIdx="0" presStyleCnt="2" custLinFactNeighborX="-391" custLinFactNeighborY="-55991"/>
      <dgm:spPr/>
    </dgm:pt>
    <dgm:pt modelId="{04CDF5EB-3A87-4F5D-935A-F0A504A4892D}" type="pres">
      <dgm:prSet presAssocID="{5E70F224-5180-4DD7-9E13-1FD9B2EDF840}" presName="pillars" presStyleCnt="0"/>
      <dgm:spPr/>
    </dgm:pt>
    <dgm:pt modelId="{2F6C9287-A6E1-4BE1-A066-F05CF80A6D1B}" type="pres">
      <dgm:prSet presAssocID="{5E70F224-5180-4DD7-9E13-1FD9B2EDF840}" presName="pillar1" presStyleLbl="node1" presStyleIdx="0" presStyleCnt="3">
        <dgm:presLayoutVars>
          <dgm:bulletEnabled val="1"/>
        </dgm:presLayoutVars>
      </dgm:prSet>
      <dgm:spPr/>
    </dgm:pt>
    <dgm:pt modelId="{3B4E800A-A282-4A67-BE2E-939B748CA90B}" type="pres">
      <dgm:prSet presAssocID="{A8D0CA63-FA44-4C4C-AE15-C523447921BF}" presName="pillarX" presStyleLbl="node1" presStyleIdx="1" presStyleCnt="3">
        <dgm:presLayoutVars>
          <dgm:bulletEnabled val="1"/>
        </dgm:presLayoutVars>
      </dgm:prSet>
      <dgm:spPr/>
    </dgm:pt>
    <dgm:pt modelId="{3726D3FE-9465-4448-B2E3-8552428997B2}" type="pres">
      <dgm:prSet presAssocID="{C5D785BC-92BA-459F-9CD2-C520F4DEB4B3}" presName="pillarX" presStyleLbl="node1" presStyleIdx="2" presStyleCnt="3">
        <dgm:presLayoutVars>
          <dgm:bulletEnabled val="1"/>
        </dgm:presLayoutVars>
      </dgm:prSet>
      <dgm:spPr/>
    </dgm:pt>
    <dgm:pt modelId="{8E611831-A061-4667-8505-B8386AECE6A0}" type="pres">
      <dgm:prSet presAssocID="{5E70F224-5180-4DD7-9E13-1FD9B2EDF840}" presName="base" presStyleLbl="dkBgShp" presStyleIdx="1" presStyleCnt="2"/>
      <dgm:spPr/>
    </dgm:pt>
  </dgm:ptLst>
  <dgm:cxnLst>
    <dgm:cxn modelId="{E8AC6809-D23A-4AD3-8B7E-10DFBBF1E68E}" srcId="{5E70F224-5180-4DD7-9E13-1FD9B2EDF840}" destId="{C5D785BC-92BA-459F-9CD2-C520F4DEB4B3}" srcOrd="2" destOrd="0" parTransId="{62481B5F-429D-4EA5-A757-EA0EDCEC0A0B}" sibTransId="{EF5B8B85-00F2-49F6-9EFE-113F07A58EE4}"/>
    <dgm:cxn modelId="{C25C1D22-8E5D-4EC8-9648-870004B71E12}" type="presOf" srcId="{B15A9737-DC83-4F6F-BB72-4DABBCF92887}" destId="{353F2E45-592D-4BCE-A61E-51C1C53E1E8A}" srcOrd="0" destOrd="0" presId="urn:microsoft.com/office/officeart/2005/8/layout/hList3"/>
    <dgm:cxn modelId="{5EEEB63A-9430-43B4-B6A4-67864B480E5F}" srcId="{5E70F224-5180-4DD7-9E13-1FD9B2EDF840}" destId="{4F0B2CEC-3C37-4012-BC28-DD4487197690}" srcOrd="0" destOrd="0" parTransId="{7B2DD995-FFEB-48AF-A0A5-D3DBD8C76DE6}" sibTransId="{FA0E182C-A16A-4C41-A371-C5F9C027C429}"/>
    <dgm:cxn modelId="{6AECD36D-48D8-4ED6-AF47-A2A3F58C1139}" srcId="{B15A9737-DC83-4F6F-BB72-4DABBCF92887}" destId="{5E70F224-5180-4DD7-9E13-1FD9B2EDF840}" srcOrd="0" destOrd="0" parTransId="{42EF0FD9-1A3A-48B0-839E-90E78AE8381B}" sibTransId="{3A5DFD56-E71C-429A-941E-FCCDA0B56178}"/>
    <dgm:cxn modelId="{23778353-F013-4494-869D-CCA8A58DD5C3}" type="presOf" srcId="{C5D785BC-92BA-459F-9CD2-C520F4DEB4B3}" destId="{3726D3FE-9465-4448-B2E3-8552428997B2}" srcOrd="0" destOrd="0" presId="urn:microsoft.com/office/officeart/2005/8/layout/hList3"/>
    <dgm:cxn modelId="{EA720854-D1FD-4579-8929-575238328CEA}" type="presOf" srcId="{4F0B2CEC-3C37-4012-BC28-DD4487197690}" destId="{2F6C9287-A6E1-4BE1-A066-F05CF80A6D1B}" srcOrd="0" destOrd="0" presId="urn:microsoft.com/office/officeart/2005/8/layout/hList3"/>
    <dgm:cxn modelId="{702C1EC8-0910-490D-8A59-CF45B8BED58E}" srcId="{5E70F224-5180-4DD7-9E13-1FD9B2EDF840}" destId="{A8D0CA63-FA44-4C4C-AE15-C523447921BF}" srcOrd="1" destOrd="0" parTransId="{38A8923B-3BD6-48A8-ACBA-10ED2F1E6246}" sibTransId="{A54CA6F8-E0B3-45E8-A251-AB72D8793196}"/>
    <dgm:cxn modelId="{E010B9E2-92AB-4D3E-BF55-9AB9C2DAFD4E}" type="presOf" srcId="{A8D0CA63-FA44-4C4C-AE15-C523447921BF}" destId="{3B4E800A-A282-4A67-BE2E-939B748CA90B}" srcOrd="0" destOrd="0" presId="urn:microsoft.com/office/officeart/2005/8/layout/hList3"/>
    <dgm:cxn modelId="{69D180F7-C56B-4EFF-BFFA-610B9F59C7A5}" type="presOf" srcId="{5E70F224-5180-4DD7-9E13-1FD9B2EDF840}" destId="{C5FB3C93-BF25-42BC-9B62-8A5785D0043A}" srcOrd="0" destOrd="0" presId="urn:microsoft.com/office/officeart/2005/8/layout/hList3"/>
    <dgm:cxn modelId="{502A0974-D5E3-48E5-9196-FCA3DBA8B1A4}" type="presParOf" srcId="{353F2E45-592D-4BCE-A61E-51C1C53E1E8A}" destId="{C5FB3C93-BF25-42BC-9B62-8A5785D0043A}" srcOrd="0" destOrd="0" presId="urn:microsoft.com/office/officeart/2005/8/layout/hList3"/>
    <dgm:cxn modelId="{11947E5C-35EA-449B-9C56-19101A7CD43E}" type="presParOf" srcId="{353F2E45-592D-4BCE-A61E-51C1C53E1E8A}" destId="{04CDF5EB-3A87-4F5D-935A-F0A504A4892D}" srcOrd="1" destOrd="0" presId="urn:microsoft.com/office/officeart/2005/8/layout/hList3"/>
    <dgm:cxn modelId="{35E403F8-03CB-4AF8-8051-D6C679993603}" type="presParOf" srcId="{04CDF5EB-3A87-4F5D-935A-F0A504A4892D}" destId="{2F6C9287-A6E1-4BE1-A066-F05CF80A6D1B}" srcOrd="0" destOrd="0" presId="urn:microsoft.com/office/officeart/2005/8/layout/hList3"/>
    <dgm:cxn modelId="{0FC8068B-805A-4400-B991-1B2750CCB7F4}" type="presParOf" srcId="{04CDF5EB-3A87-4F5D-935A-F0A504A4892D}" destId="{3B4E800A-A282-4A67-BE2E-939B748CA90B}" srcOrd="1" destOrd="0" presId="urn:microsoft.com/office/officeart/2005/8/layout/hList3"/>
    <dgm:cxn modelId="{408B1A80-5065-4209-A8B4-A006FCE5F76A}" type="presParOf" srcId="{04CDF5EB-3A87-4F5D-935A-F0A504A4892D}" destId="{3726D3FE-9465-4448-B2E3-8552428997B2}" srcOrd="2" destOrd="0" presId="urn:microsoft.com/office/officeart/2005/8/layout/hList3"/>
    <dgm:cxn modelId="{0B768399-56F8-4C58-88F9-30F259258A5E}" type="presParOf" srcId="{353F2E45-592D-4BCE-A61E-51C1C53E1E8A}" destId="{8E611831-A061-4667-8505-B8386AECE6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93F51-128B-4EA3-8540-9BFF571B3E3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FD8CB0-906B-44C1-B1ED-417E1017593E}">
      <dgm:prSet phldrT="[Tes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messaggio</a:t>
          </a:r>
        </a:p>
      </dgm:t>
    </dgm:pt>
    <dgm:pt modelId="{E9325FD8-6C26-4794-8B18-BC617AAB3632}" type="parTrans" cxnId="{5FF23B09-2921-4B94-9D41-DEF328D180E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CBE040E1-6190-4A95-9CCB-83339F76D5DB}" type="sibTrans" cxnId="{5FF23B09-2921-4B94-9D41-DEF328D180E1}">
      <dgm:prSet/>
      <dgm:spPr/>
      <dgm:t>
        <a:bodyPr/>
        <a:lstStyle/>
        <a:p>
          <a:endParaRPr lang="it-IT"/>
        </a:p>
      </dgm:t>
    </dgm:pt>
    <dgm:pt modelId="{282B1714-7D2D-4C2D-A5CD-5C1A2C980657}">
      <dgm:prSet phldrT="[Tes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contesto</a:t>
          </a:r>
        </a:p>
      </dgm:t>
    </dgm:pt>
    <dgm:pt modelId="{D87409CA-2ABC-4466-99B4-B6125372075D}" type="parTrans" cxnId="{71101E98-0227-4EC8-9B39-24C1EEC2624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18DAB44E-F20C-4F43-BFC3-2D8145319645}" type="sibTrans" cxnId="{71101E98-0227-4EC8-9B39-24C1EEC26243}">
      <dgm:prSet/>
      <dgm:spPr/>
      <dgm:t>
        <a:bodyPr/>
        <a:lstStyle/>
        <a:p>
          <a:endParaRPr lang="it-IT"/>
        </a:p>
      </dgm:t>
    </dgm:pt>
    <dgm:pt modelId="{3D8435B7-DDE6-45AD-99E5-F444E170DAE6}">
      <dgm:prSet phldrT="[Tes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evento</a:t>
          </a:r>
        </a:p>
      </dgm:t>
    </dgm:pt>
    <dgm:pt modelId="{2DCFBA1B-4058-4801-B1AE-8D6E0A33F6E3}" type="parTrans" cxnId="{BB2D0B2D-252E-48CD-B9F8-998BF9E6A3D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A7E85AFF-E935-4B3A-A3E6-E1D3579531B2}" type="sibTrans" cxnId="{BB2D0B2D-252E-48CD-B9F8-998BF9E6A3D8}">
      <dgm:prSet/>
      <dgm:spPr/>
      <dgm:t>
        <a:bodyPr/>
        <a:lstStyle/>
        <a:p>
          <a:endParaRPr lang="it-IT"/>
        </a:p>
      </dgm:t>
    </dgm:pt>
    <dgm:pt modelId="{324D62DA-931C-4FD7-B9BB-35B77C775AA4}" type="pres">
      <dgm:prSet presAssocID="{84693F51-128B-4EA3-8540-9BFF571B3E3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75AD427-4E03-45E7-A3CB-6A99D40E8817}" type="pres">
      <dgm:prSet presAssocID="{84693F51-128B-4EA3-8540-9BFF571B3E3C}" presName="cycle" presStyleCnt="0"/>
      <dgm:spPr/>
    </dgm:pt>
    <dgm:pt modelId="{76D283B0-F28A-41B5-A727-FCC25A906F16}" type="pres">
      <dgm:prSet presAssocID="{84693F51-128B-4EA3-8540-9BFF571B3E3C}" presName="centerShape" presStyleCnt="0"/>
      <dgm:spPr/>
    </dgm:pt>
    <dgm:pt modelId="{CFC59353-B167-4148-A420-70F746067C8B}" type="pres">
      <dgm:prSet presAssocID="{84693F51-128B-4EA3-8540-9BFF571B3E3C}" presName="connSite" presStyleLbl="node1" presStyleIdx="0" presStyleCnt="4"/>
      <dgm:spPr/>
    </dgm:pt>
    <dgm:pt modelId="{D5F6643A-8C67-4CA6-AF60-612C6E0FFC2F}" type="pres">
      <dgm:prSet presAssocID="{84693F51-128B-4EA3-8540-9BFF571B3E3C}" presName="visible" presStyleLbl="node1" presStyleIdx="0" presStyleCnt="4" custLinFactNeighborX="-7709" custLinFactNeighborY="3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AB545F-3846-4C58-96E6-DD8EE0896765}" type="pres">
      <dgm:prSet presAssocID="{E9325FD8-6C26-4794-8B18-BC617AAB3632}" presName="Name25" presStyleLbl="parChTrans1D1" presStyleIdx="0" presStyleCnt="3"/>
      <dgm:spPr/>
    </dgm:pt>
    <dgm:pt modelId="{1BC6419A-CA33-43C2-99A0-DA3DD133BAD0}" type="pres">
      <dgm:prSet presAssocID="{F6FD8CB0-906B-44C1-B1ED-417E1017593E}" presName="node" presStyleCnt="0"/>
      <dgm:spPr/>
    </dgm:pt>
    <dgm:pt modelId="{AB96E979-89E8-4A61-A791-6FF4CE8D8C28}" type="pres">
      <dgm:prSet presAssocID="{F6FD8CB0-906B-44C1-B1ED-417E1017593E}" presName="parentNode" presStyleLbl="node1" presStyleIdx="1" presStyleCnt="4" custScaleX="197162" custLinFactNeighborX="55336" custLinFactNeighborY="1979">
        <dgm:presLayoutVars>
          <dgm:chMax val="1"/>
          <dgm:bulletEnabled val="1"/>
        </dgm:presLayoutVars>
      </dgm:prSet>
      <dgm:spPr/>
    </dgm:pt>
    <dgm:pt modelId="{925AD1A2-74BC-42FE-9983-2B287B513855}" type="pres">
      <dgm:prSet presAssocID="{F6FD8CB0-906B-44C1-B1ED-417E1017593E}" presName="childNode" presStyleLbl="revTx" presStyleIdx="0" presStyleCnt="0">
        <dgm:presLayoutVars>
          <dgm:bulletEnabled val="1"/>
        </dgm:presLayoutVars>
      </dgm:prSet>
      <dgm:spPr/>
    </dgm:pt>
    <dgm:pt modelId="{6C5C44F6-0122-4652-9436-AF3DE649EF19}" type="pres">
      <dgm:prSet presAssocID="{D87409CA-2ABC-4466-99B4-B6125372075D}" presName="Name25" presStyleLbl="parChTrans1D1" presStyleIdx="1" presStyleCnt="3"/>
      <dgm:spPr/>
    </dgm:pt>
    <dgm:pt modelId="{C9F7E994-D29C-40AD-B526-73D78E593C99}" type="pres">
      <dgm:prSet presAssocID="{282B1714-7D2D-4C2D-A5CD-5C1A2C980657}" presName="node" presStyleCnt="0"/>
      <dgm:spPr/>
    </dgm:pt>
    <dgm:pt modelId="{E8223E25-DCB8-4AA4-B4F1-5093D9C2E757}" type="pres">
      <dgm:prSet presAssocID="{282B1714-7D2D-4C2D-A5CD-5C1A2C980657}" presName="parentNode" presStyleLbl="node1" presStyleIdx="2" presStyleCnt="4" custScaleX="208414" custLinFactNeighborX="69336" custLinFactNeighborY="-175">
        <dgm:presLayoutVars>
          <dgm:chMax val="1"/>
          <dgm:bulletEnabled val="1"/>
        </dgm:presLayoutVars>
      </dgm:prSet>
      <dgm:spPr/>
    </dgm:pt>
    <dgm:pt modelId="{3B9B1E2C-EA21-49E5-8D30-5F84F4E27D39}" type="pres">
      <dgm:prSet presAssocID="{282B1714-7D2D-4C2D-A5CD-5C1A2C980657}" presName="childNode" presStyleLbl="revTx" presStyleIdx="0" presStyleCnt="0">
        <dgm:presLayoutVars>
          <dgm:bulletEnabled val="1"/>
        </dgm:presLayoutVars>
      </dgm:prSet>
      <dgm:spPr/>
    </dgm:pt>
    <dgm:pt modelId="{B74E2C91-05BB-432B-8144-A0AB43603256}" type="pres">
      <dgm:prSet presAssocID="{2DCFBA1B-4058-4801-B1AE-8D6E0A33F6E3}" presName="Name25" presStyleLbl="parChTrans1D1" presStyleIdx="2" presStyleCnt="3"/>
      <dgm:spPr/>
    </dgm:pt>
    <dgm:pt modelId="{2AFE5154-80E9-4D91-8620-BB7AF5F1B7ED}" type="pres">
      <dgm:prSet presAssocID="{3D8435B7-DDE6-45AD-99E5-F444E170DAE6}" presName="node" presStyleCnt="0"/>
      <dgm:spPr/>
    </dgm:pt>
    <dgm:pt modelId="{33E2EA27-E46C-4BC7-A155-334FE0B82985}" type="pres">
      <dgm:prSet presAssocID="{3D8435B7-DDE6-45AD-99E5-F444E170DAE6}" presName="parentNode" presStyleLbl="node1" presStyleIdx="3" presStyleCnt="4" custScaleX="229939" custLinFactNeighborX="43233" custLinFactNeighborY="-6985">
        <dgm:presLayoutVars>
          <dgm:chMax val="1"/>
          <dgm:bulletEnabled val="1"/>
        </dgm:presLayoutVars>
      </dgm:prSet>
      <dgm:spPr/>
    </dgm:pt>
    <dgm:pt modelId="{DA11231E-17F1-4687-8F0A-A13CEE3B5921}" type="pres">
      <dgm:prSet presAssocID="{3D8435B7-DDE6-45AD-99E5-F444E170DAE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C3C6708-DCCE-4F26-B16C-200E68444045}" type="presOf" srcId="{E9325FD8-6C26-4794-8B18-BC617AAB3632}" destId="{25AB545F-3846-4C58-96E6-DD8EE0896765}" srcOrd="0" destOrd="0" presId="urn:microsoft.com/office/officeart/2005/8/layout/radial2"/>
    <dgm:cxn modelId="{5FF23B09-2921-4B94-9D41-DEF328D180E1}" srcId="{84693F51-128B-4EA3-8540-9BFF571B3E3C}" destId="{F6FD8CB0-906B-44C1-B1ED-417E1017593E}" srcOrd="0" destOrd="0" parTransId="{E9325FD8-6C26-4794-8B18-BC617AAB3632}" sibTransId="{CBE040E1-6190-4A95-9CCB-83339F76D5DB}"/>
    <dgm:cxn modelId="{BB2D0B2D-252E-48CD-B9F8-998BF9E6A3D8}" srcId="{84693F51-128B-4EA3-8540-9BFF571B3E3C}" destId="{3D8435B7-DDE6-45AD-99E5-F444E170DAE6}" srcOrd="2" destOrd="0" parTransId="{2DCFBA1B-4058-4801-B1AE-8D6E0A33F6E3}" sibTransId="{A7E85AFF-E935-4B3A-A3E6-E1D3579531B2}"/>
    <dgm:cxn modelId="{380FCA2F-FE24-4550-8280-F331B0BE9D65}" type="presOf" srcId="{2DCFBA1B-4058-4801-B1AE-8D6E0A33F6E3}" destId="{B74E2C91-05BB-432B-8144-A0AB43603256}" srcOrd="0" destOrd="0" presId="urn:microsoft.com/office/officeart/2005/8/layout/radial2"/>
    <dgm:cxn modelId="{9E945C37-08C9-4E8B-A3B4-C3C6E1DBF465}" type="presOf" srcId="{F6FD8CB0-906B-44C1-B1ED-417E1017593E}" destId="{AB96E979-89E8-4A61-A791-6FF4CE8D8C28}" srcOrd="0" destOrd="0" presId="urn:microsoft.com/office/officeart/2005/8/layout/radial2"/>
    <dgm:cxn modelId="{405A4C4B-8D04-4054-8732-98066A43E72C}" type="presOf" srcId="{D87409CA-2ABC-4466-99B4-B6125372075D}" destId="{6C5C44F6-0122-4652-9436-AF3DE649EF19}" srcOrd="0" destOrd="0" presId="urn:microsoft.com/office/officeart/2005/8/layout/radial2"/>
    <dgm:cxn modelId="{8D293C51-2786-404B-BDE8-3EC60B9C3DDD}" type="presOf" srcId="{282B1714-7D2D-4C2D-A5CD-5C1A2C980657}" destId="{E8223E25-DCB8-4AA4-B4F1-5093D9C2E757}" srcOrd="0" destOrd="0" presId="urn:microsoft.com/office/officeart/2005/8/layout/radial2"/>
    <dgm:cxn modelId="{FA61127F-11FE-42BA-8217-A1E7B487C52F}" type="presOf" srcId="{84693F51-128B-4EA3-8540-9BFF571B3E3C}" destId="{324D62DA-931C-4FD7-B9BB-35B77C775AA4}" srcOrd="0" destOrd="0" presId="urn:microsoft.com/office/officeart/2005/8/layout/radial2"/>
    <dgm:cxn modelId="{71101E98-0227-4EC8-9B39-24C1EEC26243}" srcId="{84693F51-128B-4EA3-8540-9BFF571B3E3C}" destId="{282B1714-7D2D-4C2D-A5CD-5C1A2C980657}" srcOrd="1" destOrd="0" parTransId="{D87409CA-2ABC-4466-99B4-B6125372075D}" sibTransId="{18DAB44E-F20C-4F43-BFC3-2D8145319645}"/>
    <dgm:cxn modelId="{4C9BAFF8-BB29-4B72-8AC6-73ED5780251F}" type="presOf" srcId="{3D8435B7-DDE6-45AD-99E5-F444E170DAE6}" destId="{33E2EA27-E46C-4BC7-A155-334FE0B82985}" srcOrd="0" destOrd="0" presId="urn:microsoft.com/office/officeart/2005/8/layout/radial2"/>
    <dgm:cxn modelId="{A3CDBEA4-B54D-4571-A69F-5E570F806DD2}" type="presParOf" srcId="{324D62DA-931C-4FD7-B9BB-35B77C775AA4}" destId="{C75AD427-4E03-45E7-A3CB-6A99D40E8817}" srcOrd="0" destOrd="0" presId="urn:microsoft.com/office/officeart/2005/8/layout/radial2"/>
    <dgm:cxn modelId="{4876EB33-2090-4942-A814-7DC4D048ED08}" type="presParOf" srcId="{C75AD427-4E03-45E7-A3CB-6A99D40E8817}" destId="{76D283B0-F28A-41B5-A727-FCC25A906F16}" srcOrd="0" destOrd="0" presId="urn:microsoft.com/office/officeart/2005/8/layout/radial2"/>
    <dgm:cxn modelId="{AF6E20F0-3DE6-4E48-8B81-F152C6993C77}" type="presParOf" srcId="{76D283B0-F28A-41B5-A727-FCC25A906F16}" destId="{CFC59353-B167-4148-A420-70F746067C8B}" srcOrd="0" destOrd="0" presId="urn:microsoft.com/office/officeart/2005/8/layout/radial2"/>
    <dgm:cxn modelId="{AC2949FD-41BB-41DF-B203-7E1D66B916A2}" type="presParOf" srcId="{76D283B0-F28A-41B5-A727-FCC25A906F16}" destId="{D5F6643A-8C67-4CA6-AF60-612C6E0FFC2F}" srcOrd="1" destOrd="0" presId="urn:microsoft.com/office/officeart/2005/8/layout/radial2"/>
    <dgm:cxn modelId="{294E41CE-40CE-4D81-AA4C-28E90CBCA8F4}" type="presParOf" srcId="{C75AD427-4E03-45E7-A3CB-6A99D40E8817}" destId="{25AB545F-3846-4C58-96E6-DD8EE0896765}" srcOrd="1" destOrd="0" presId="urn:microsoft.com/office/officeart/2005/8/layout/radial2"/>
    <dgm:cxn modelId="{E1158F0E-1370-4382-9920-D8EC900E46C8}" type="presParOf" srcId="{C75AD427-4E03-45E7-A3CB-6A99D40E8817}" destId="{1BC6419A-CA33-43C2-99A0-DA3DD133BAD0}" srcOrd="2" destOrd="0" presId="urn:microsoft.com/office/officeart/2005/8/layout/radial2"/>
    <dgm:cxn modelId="{A3090528-51AB-4304-B8B2-FFDB24C03890}" type="presParOf" srcId="{1BC6419A-CA33-43C2-99A0-DA3DD133BAD0}" destId="{AB96E979-89E8-4A61-A791-6FF4CE8D8C28}" srcOrd="0" destOrd="0" presId="urn:microsoft.com/office/officeart/2005/8/layout/radial2"/>
    <dgm:cxn modelId="{8E3158E9-837F-4F20-B7CE-E7E429E001AB}" type="presParOf" srcId="{1BC6419A-CA33-43C2-99A0-DA3DD133BAD0}" destId="{925AD1A2-74BC-42FE-9983-2B287B513855}" srcOrd="1" destOrd="0" presId="urn:microsoft.com/office/officeart/2005/8/layout/radial2"/>
    <dgm:cxn modelId="{73281B9F-C8F0-4657-97DF-4AD5CA312662}" type="presParOf" srcId="{C75AD427-4E03-45E7-A3CB-6A99D40E8817}" destId="{6C5C44F6-0122-4652-9436-AF3DE649EF19}" srcOrd="3" destOrd="0" presId="urn:microsoft.com/office/officeart/2005/8/layout/radial2"/>
    <dgm:cxn modelId="{972D51B0-D79B-463A-B3FF-90D406E24C7B}" type="presParOf" srcId="{C75AD427-4E03-45E7-A3CB-6A99D40E8817}" destId="{C9F7E994-D29C-40AD-B526-73D78E593C99}" srcOrd="4" destOrd="0" presId="urn:microsoft.com/office/officeart/2005/8/layout/radial2"/>
    <dgm:cxn modelId="{1C80EC48-51F3-4FA6-9380-9E9BA6E165B8}" type="presParOf" srcId="{C9F7E994-D29C-40AD-B526-73D78E593C99}" destId="{E8223E25-DCB8-4AA4-B4F1-5093D9C2E757}" srcOrd="0" destOrd="0" presId="urn:microsoft.com/office/officeart/2005/8/layout/radial2"/>
    <dgm:cxn modelId="{174A2A06-6E19-4DA3-BDD1-B2B2B4849FE4}" type="presParOf" srcId="{C9F7E994-D29C-40AD-B526-73D78E593C99}" destId="{3B9B1E2C-EA21-49E5-8D30-5F84F4E27D39}" srcOrd="1" destOrd="0" presId="urn:microsoft.com/office/officeart/2005/8/layout/radial2"/>
    <dgm:cxn modelId="{5C2156F6-0D64-41E2-93A4-C4CCDDC50A02}" type="presParOf" srcId="{C75AD427-4E03-45E7-A3CB-6A99D40E8817}" destId="{B74E2C91-05BB-432B-8144-A0AB43603256}" srcOrd="5" destOrd="0" presId="urn:microsoft.com/office/officeart/2005/8/layout/radial2"/>
    <dgm:cxn modelId="{B69B8FF0-1C7A-4580-BBB4-B3906D7FF451}" type="presParOf" srcId="{C75AD427-4E03-45E7-A3CB-6A99D40E8817}" destId="{2AFE5154-80E9-4D91-8620-BB7AF5F1B7ED}" srcOrd="6" destOrd="0" presId="urn:microsoft.com/office/officeart/2005/8/layout/radial2"/>
    <dgm:cxn modelId="{208195D2-6275-4E27-85AE-180BFDBB4554}" type="presParOf" srcId="{2AFE5154-80E9-4D91-8620-BB7AF5F1B7ED}" destId="{33E2EA27-E46C-4BC7-A155-334FE0B82985}" srcOrd="0" destOrd="0" presId="urn:microsoft.com/office/officeart/2005/8/layout/radial2"/>
    <dgm:cxn modelId="{1792A0CC-D89F-4688-89A3-944D0CFE3845}" type="presParOf" srcId="{2AFE5154-80E9-4D91-8620-BB7AF5F1B7ED}" destId="{DA11231E-17F1-4687-8F0A-A13CEE3B592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88641-39BE-4FC2-A59A-D4AC7E4EC6B5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45405369-7787-46E1-B65A-4B58149B90BB}">
      <dgm:prSet phldrT="[Testo]"/>
      <dgm:spPr/>
      <dgm:t>
        <a:bodyPr/>
        <a:lstStyle/>
        <a:p>
          <a:r>
            <a:rPr lang="it-IT" dirty="0"/>
            <a:t>Testo</a:t>
          </a:r>
        </a:p>
      </dgm:t>
    </dgm:pt>
    <dgm:pt modelId="{F56A3701-F755-4E0F-8CF2-A25C63C1E9F4}" type="parTrans" cxnId="{D53CB5A9-E73B-41EC-8279-181C1F035012}">
      <dgm:prSet/>
      <dgm:spPr/>
      <dgm:t>
        <a:bodyPr/>
        <a:lstStyle/>
        <a:p>
          <a:endParaRPr lang="it-IT"/>
        </a:p>
      </dgm:t>
    </dgm:pt>
    <dgm:pt modelId="{53832CA5-7F13-4C01-ABC1-785FFCD535CB}" type="sibTrans" cxnId="{D53CB5A9-E73B-41EC-8279-181C1F035012}">
      <dgm:prSet/>
      <dgm:spPr/>
      <dgm:t>
        <a:bodyPr/>
        <a:lstStyle/>
        <a:p>
          <a:endParaRPr lang="it-IT"/>
        </a:p>
      </dgm:t>
    </dgm:pt>
    <dgm:pt modelId="{0F0AD51F-737D-4598-B699-37F41701BF05}">
      <dgm:prSet phldrT="[Testo]"/>
      <dgm:spPr/>
      <dgm:t>
        <a:bodyPr/>
        <a:lstStyle/>
        <a:p>
          <a:r>
            <a:rPr lang="it-IT" dirty="0"/>
            <a:t>codice verbale</a:t>
          </a:r>
        </a:p>
      </dgm:t>
    </dgm:pt>
    <dgm:pt modelId="{E3E2688C-90F6-479C-A793-E7BA38CE08CF}" type="parTrans" cxnId="{D1FAC991-7927-4AFB-A89E-5FAB6AD63ADB}">
      <dgm:prSet/>
      <dgm:spPr/>
      <dgm:t>
        <a:bodyPr/>
        <a:lstStyle/>
        <a:p>
          <a:endParaRPr lang="it-IT"/>
        </a:p>
      </dgm:t>
    </dgm:pt>
    <dgm:pt modelId="{1D240983-B209-4C18-BA73-F7300815E47D}" type="sibTrans" cxnId="{D1FAC991-7927-4AFB-A89E-5FAB6AD63ADB}">
      <dgm:prSet/>
      <dgm:spPr/>
      <dgm:t>
        <a:bodyPr/>
        <a:lstStyle/>
        <a:p>
          <a:endParaRPr lang="it-IT"/>
        </a:p>
      </dgm:t>
    </dgm:pt>
    <dgm:pt modelId="{19A281F9-F40E-4AF3-8EDC-0EE591D066D8}">
      <dgm:prSet phldrT="[Testo]"/>
      <dgm:spPr/>
      <dgm:t>
        <a:bodyPr/>
        <a:lstStyle/>
        <a:p>
          <a:r>
            <a:rPr lang="it-IT" dirty="0"/>
            <a:t>Tipo testuale</a:t>
          </a:r>
        </a:p>
      </dgm:t>
    </dgm:pt>
    <dgm:pt modelId="{ED262AFA-A6FF-4472-AEDB-52BD6369769F}" type="parTrans" cxnId="{7849771B-AF0E-4B5E-85C8-6975FE6011BE}">
      <dgm:prSet/>
      <dgm:spPr/>
      <dgm:t>
        <a:bodyPr/>
        <a:lstStyle/>
        <a:p>
          <a:endParaRPr lang="it-IT"/>
        </a:p>
      </dgm:t>
    </dgm:pt>
    <dgm:pt modelId="{BA044021-942D-474C-9DDC-16962AAE5BC3}" type="sibTrans" cxnId="{7849771B-AF0E-4B5E-85C8-6975FE6011BE}">
      <dgm:prSet/>
      <dgm:spPr/>
      <dgm:t>
        <a:bodyPr/>
        <a:lstStyle/>
        <a:p>
          <a:endParaRPr lang="it-IT"/>
        </a:p>
      </dgm:t>
    </dgm:pt>
    <dgm:pt modelId="{CB375516-35D5-45C0-9961-02CF044790EA}" type="pres">
      <dgm:prSet presAssocID="{70F88641-39BE-4FC2-A59A-D4AC7E4EC6B5}" presName="linearFlow" presStyleCnt="0">
        <dgm:presLayoutVars>
          <dgm:resizeHandles val="exact"/>
        </dgm:presLayoutVars>
      </dgm:prSet>
      <dgm:spPr/>
    </dgm:pt>
    <dgm:pt modelId="{1B1AE354-E0F0-4EB7-9CD7-03243E87EB1C}" type="pres">
      <dgm:prSet presAssocID="{45405369-7787-46E1-B65A-4B58149B90BB}" presName="node" presStyleLbl="node1" presStyleIdx="0" presStyleCnt="3">
        <dgm:presLayoutVars>
          <dgm:bulletEnabled val="1"/>
        </dgm:presLayoutVars>
      </dgm:prSet>
      <dgm:spPr/>
    </dgm:pt>
    <dgm:pt modelId="{ECD772DF-F5D7-45CE-BAC7-67822B262EB1}" type="pres">
      <dgm:prSet presAssocID="{53832CA5-7F13-4C01-ABC1-785FFCD535CB}" presName="sibTrans" presStyleLbl="sibTrans2D1" presStyleIdx="0" presStyleCnt="2"/>
      <dgm:spPr/>
    </dgm:pt>
    <dgm:pt modelId="{083B70B4-3101-4EFD-9A8D-2D728577BD29}" type="pres">
      <dgm:prSet presAssocID="{53832CA5-7F13-4C01-ABC1-785FFCD535CB}" presName="connectorText" presStyleLbl="sibTrans2D1" presStyleIdx="0" presStyleCnt="2"/>
      <dgm:spPr/>
    </dgm:pt>
    <dgm:pt modelId="{4131A037-CDA4-4FA7-BBF6-0FC3ECFE7FD6}" type="pres">
      <dgm:prSet presAssocID="{0F0AD51F-737D-4598-B699-37F41701BF05}" presName="node" presStyleLbl="node1" presStyleIdx="1" presStyleCnt="3">
        <dgm:presLayoutVars>
          <dgm:bulletEnabled val="1"/>
        </dgm:presLayoutVars>
      </dgm:prSet>
      <dgm:spPr/>
    </dgm:pt>
    <dgm:pt modelId="{5F0E1397-0498-4ACD-9DAB-FA9A5C1837D4}" type="pres">
      <dgm:prSet presAssocID="{1D240983-B209-4C18-BA73-F7300815E47D}" presName="sibTrans" presStyleLbl="sibTrans2D1" presStyleIdx="1" presStyleCnt="2"/>
      <dgm:spPr/>
    </dgm:pt>
    <dgm:pt modelId="{661ECD01-4DC8-4495-B450-75F978973466}" type="pres">
      <dgm:prSet presAssocID="{1D240983-B209-4C18-BA73-F7300815E47D}" presName="connectorText" presStyleLbl="sibTrans2D1" presStyleIdx="1" presStyleCnt="2"/>
      <dgm:spPr/>
    </dgm:pt>
    <dgm:pt modelId="{C845F9B9-02D1-4C04-853B-77F92284200F}" type="pres">
      <dgm:prSet presAssocID="{19A281F9-F40E-4AF3-8EDC-0EE591D066D8}" presName="node" presStyleLbl="node1" presStyleIdx="2" presStyleCnt="3">
        <dgm:presLayoutVars>
          <dgm:bulletEnabled val="1"/>
        </dgm:presLayoutVars>
      </dgm:prSet>
      <dgm:spPr/>
    </dgm:pt>
  </dgm:ptLst>
  <dgm:cxnLst>
    <dgm:cxn modelId="{96A2EA13-E8AA-4CFF-8A3B-78EB6B863935}" type="presOf" srcId="{0F0AD51F-737D-4598-B699-37F41701BF05}" destId="{4131A037-CDA4-4FA7-BBF6-0FC3ECFE7FD6}" srcOrd="0" destOrd="0" presId="urn:microsoft.com/office/officeart/2005/8/layout/process2"/>
    <dgm:cxn modelId="{7849771B-AF0E-4B5E-85C8-6975FE6011BE}" srcId="{70F88641-39BE-4FC2-A59A-D4AC7E4EC6B5}" destId="{19A281F9-F40E-4AF3-8EDC-0EE591D066D8}" srcOrd="2" destOrd="0" parTransId="{ED262AFA-A6FF-4472-AEDB-52BD6369769F}" sibTransId="{BA044021-942D-474C-9DDC-16962AAE5BC3}"/>
    <dgm:cxn modelId="{19BA5A49-921B-47D2-9746-46F45F1BF0BB}" type="presOf" srcId="{19A281F9-F40E-4AF3-8EDC-0EE591D066D8}" destId="{C845F9B9-02D1-4C04-853B-77F92284200F}" srcOrd="0" destOrd="0" presId="urn:microsoft.com/office/officeart/2005/8/layout/process2"/>
    <dgm:cxn modelId="{37A35E6F-5D62-4D5B-A25A-CB64BB5EB862}" type="presOf" srcId="{1D240983-B209-4C18-BA73-F7300815E47D}" destId="{5F0E1397-0498-4ACD-9DAB-FA9A5C1837D4}" srcOrd="0" destOrd="0" presId="urn:microsoft.com/office/officeart/2005/8/layout/process2"/>
    <dgm:cxn modelId="{17C3934F-EAFA-4C8D-ABE8-92AA21235094}" type="presOf" srcId="{1D240983-B209-4C18-BA73-F7300815E47D}" destId="{661ECD01-4DC8-4495-B450-75F978973466}" srcOrd="1" destOrd="0" presId="urn:microsoft.com/office/officeart/2005/8/layout/process2"/>
    <dgm:cxn modelId="{E686A459-0499-47A0-9401-6B6361FA4901}" type="presOf" srcId="{45405369-7787-46E1-B65A-4B58149B90BB}" destId="{1B1AE354-E0F0-4EB7-9CD7-03243E87EB1C}" srcOrd="0" destOrd="0" presId="urn:microsoft.com/office/officeart/2005/8/layout/process2"/>
    <dgm:cxn modelId="{D1FAC991-7927-4AFB-A89E-5FAB6AD63ADB}" srcId="{70F88641-39BE-4FC2-A59A-D4AC7E4EC6B5}" destId="{0F0AD51F-737D-4598-B699-37F41701BF05}" srcOrd="1" destOrd="0" parTransId="{E3E2688C-90F6-479C-A793-E7BA38CE08CF}" sibTransId="{1D240983-B209-4C18-BA73-F7300815E47D}"/>
    <dgm:cxn modelId="{F3D3B39F-2B36-41CF-A83A-939B6ECFC75E}" type="presOf" srcId="{70F88641-39BE-4FC2-A59A-D4AC7E4EC6B5}" destId="{CB375516-35D5-45C0-9961-02CF044790EA}" srcOrd="0" destOrd="0" presId="urn:microsoft.com/office/officeart/2005/8/layout/process2"/>
    <dgm:cxn modelId="{D53CB5A9-E73B-41EC-8279-181C1F035012}" srcId="{70F88641-39BE-4FC2-A59A-D4AC7E4EC6B5}" destId="{45405369-7787-46E1-B65A-4B58149B90BB}" srcOrd="0" destOrd="0" parTransId="{F56A3701-F755-4E0F-8CF2-A25C63C1E9F4}" sibTransId="{53832CA5-7F13-4C01-ABC1-785FFCD535CB}"/>
    <dgm:cxn modelId="{E600E7B6-0AB8-4D23-9E67-74EA1608502D}" type="presOf" srcId="{53832CA5-7F13-4C01-ABC1-785FFCD535CB}" destId="{083B70B4-3101-4EFD-9A8D-2D728577BD29}" srcOrd="1" destOrd="0" presId="urn:microsoft.com/office/officeart/2005/8/layout/process2"/>
    <dgm:cxn modelId="{F6628BF1-F0CD-44D0-AF55-50FA04391B32}" type="presOf" srcId="{53832CA5-7F13-4C01-ABC1-785FFCD535CB}" destId="{ECD772DF-F5D7-45CE-BAC7-67822B262EB1}" srcOrd="0" destOrd="0" presId="urn:microsoft.com/office/officeart/2005/8/layout/process2"/>
    <dgm:cxn modelId="{9AFAFCE1-3D97-419F-A0E7-BB43F9E6A930}" type="presParOf" srcId="{CB375516-35D5-45C0-9961-02CF044790EA}" destId="{1B1AE354-E0F0-4EB7-9CD7-03243E87EB1C}" srcOrd="0" destOrd="0" presId="urn:microsoft.com/office/officeart/2005/8/layout/process2"/>
    <dgm:cxn modelId="{F2D12409-8B02-4F5D-8797-52D041AF307F}" type="presParOf" srcId="{CB375516-35D5-45C0-9961-02CF044790EA}" destId="{ECD772DF-F5D7-45CE-BAC7-67822B262EB1}" srcOrd="1" destOrd="0" presId="urn:microsoft.com/office/officeart/2005/8/layout/process2"/>
    <dgm:cxn modelId="{6646004C-3A27-4693-A4A2-C580E7B73FCA}" type="presParOf" srcId="{ECD772DF-F5D7-45CE-BAC7-67822B262EB1}" destId="{083B70B4-3101-4EFD-9A8D-2D728577BD29}" srcOrd="0" destOrd="0" presId="urn:microsoft.com/office/officeart/2005/8/layout/process2"/>
    <dgm:cxn modelId="{E7963ADF-8F5D-497A-8A32-CDE91554D8B7}" type="presParOf" srcId="{CB375516-35D5-45C0-9961-02CF044790EA}" destId="{4131A037-CDA4-4FA7-BBF6-0FC3ECFE7FD6}" srcOrd="2" destOrd="0" presId="urn:microsoft.com/office/officeart/2005/8/layout/process2"/>
    <dgm:cxn modelId="{4723C79B-8812-4080-9A82-42136513E2AC}" type="presParOf" srcId="{CB375516-35D5-45C0-9961-02CF044790EA}" destId="{5F0E1397-0498-4ACD-9DAB-FA9A5C1837D4}" srcOrd="3" destOrd="0" presId="urn:microsoft.com/office/officeart/2005/8/layout/process2"/>
    <dgm:cxn modelId="{1433BD1E-2128-4E8F-BDA2-37F844E9872E}" type="presParOf" srcId="{5F0E1397-0498-4ACD-9DAB-FA9A5C1837D4}" destId="{661ECD01-4DC8-4495-B450-75F978973466}" srcOrd="0" destOrd="0" presId="urn:microsoft.com/office/officeart/2005/8/layout/process2"/>
    <dgm:cxn modelId="{288747F0-F7A2-490F-8917-F94ECEE5F590}" type="presParOf" srcId="{CB375516-35D5-45C0-9961-02CF044790EA}" destId="{C845F9B9-02D1-4C04-853B-77F92284200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8682E4-D02C-4B52-954D-C0B38F9D37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C8B3D31-8FE9-4D08-A3A0-304E1BA58866}">
      <dgm:prSet phldrT="[Testo]"/>
      <dgm:spPr/>
      <dgm:t>
        <a:bodyPr/>
        <a:lstStyle/>
        <a:p>
          <a:r>
            <a:rPr lang="it-IT" dirty="0"/>
            <a:t>culturale</a:t>
          </a:r>
        </a:p>
      </dgm:t>
    </dgm:pt>
    <dgm:pt modelId="{246C4A14-BA7B-46A5-9F2C-A25C0FB5762B}" type="parTrans" cxnId="{B97C95D8-992E-4615-8206-94C321598F99}">
      <dgm:prSet/>
      <dgm:spPr/>
      <dgm:t>
        <a:bodyPr/>
        <a:lstStyle/>
        <a:p>
          <a:endParaRPr lang="it-IT"/>
        </a:p>
      </dgm:t>
    </dgm:pt>
    <dgm:pt modelId="{8A78186F-2B2F-4D00-BDC4-E13221989FF6}" type="sibTrans" cxnId="{B97C95D8-992E-4615-8206-94C321598F99}">
      <dgm:prSet/>
      <dgm:spPr/>
      <dgm:t>
        <a:bodyPr/>
        <a:lstStyle/>
        <a:p>
          <a:endParaRPr lang="it-IT"/>
        </a:p>
      </dgm:t>
    </dgm:pt>
    <dgm:pt modelId="{27D6F7D2-BBDA-4C9E-B3D1-9F06C76BAAAC}">
      <dgm:prSet phldrT="[Testo]"/>
      <dgm:spPr/>
      <dgm:t>
        <a:bodyPr/>
        <a:lstStyle/>
        <a:p>
          <a:r>
            <a:rPr lang="it-IT" dirty="0"/>
            <a:t>letterario</a:t>
          </a:r>
        </a:p>
      </dgm:t>
    </dgm:pt>
    <dgm:pt modelId="{0DBEFDFE-93C9-48F5-A66A-6909E944BEEE}" type="parTrans" cxnId="{82FD09FD-9F6F-4127-A0FE-E208E74423E6}">
      <dgm:prSet/>
      <dgm:spPr/>
      <dgm:t>
        <a:bodyPr/>
        <a:lstStyle/>
        <a:p>
          <a:endParaRPr lang="it-IT"/>
        </a:p>
      </dgm:t>
    </dgm:pt>
    <dgm:pt modelId="{71CBC29E-B317-4469-9D56-986A5045005F}" type="sibTrans" cxnId="{82FD09FD-9F6F-4127-A0FE-E208E74423E6}">
      <dgm:prSet/>
      <dgm:spPr/>
      <dgm:t>
        <a:bodyPr/>
        <a:lstStyle/>
        <a:p>
          <a:endParaRPr lang="it-IT"/>
        </a:p>
      </dgm:t>
    </dgm:pt>
    <dgm:pt modelId="{779F6234-1B17-4F10-98D8-7D9D0F576B97}">
      <dgm:prSet phldrT="[Testo]"/>
      <dgm:spPr/>
      <dgm:t>
        <a:bodyPr/>
        <a:lstStyle/>
        <a:p>
          <a:r>
            <a:rPr lang="it-IT" dirty="0"/>
            <a:t>diacronico</a:t>
          </a:r>
        </a:p>
      </dgm:t>
    </dgm:pt>
    <dgm:pt modelId="{CE0D3C6A-401E-4835-B9BE-C0CCE4DB48BA}" type="parTrans" cxnId="{79F77CE3-150D-432A-A5C4-522C5B412B43}">
      <dgm:prSet/>
      <dgm:spPr/>
      <dgm:t>
        <a:bodyPr/>
        <a:lstStyle/>
        <a:p>
          <a:endParaRPr lang="it-IT"/>
        </a:p>
      </dgm:t>
    </dgm:pt>
    <dgm:pt modelId="{9ECBA37D-ED49-44F8-BB43-E5BC5F649A82}" type="sibTrans" cxnId="{79F77CE3-150D-432A-A5C4-522C5B412B43}">
      <dgm:prSet/>
      <dgm:spPr/>
      <dgm:t>
        <a:bodyPr/>
        <a:lstStyle/>
        <a:p>
          <a:endParaRPr lang="it-IT"/>
        </a:p>
      </dgm:t>
    </dgm:pt>
    <dgm:pt modelId="{8AFD73D8-CED3-4E21-987D-24219BBE46D2}">
      <dgm:prSet phldrT="[Testo]"/>
      <dgm:spPr/>
      <dgm:t>
        <a:bodyPr/>
        <a:lstStyle/>
        <a:p>
          <a:r>
            <a:rPr lang="it-IT" dirty="0"/>
            <a:t>contesto</a:t>
          </a:r>
        </a:p>
      </dgm:t>
    </dgm:pt>
    <dgm:pt modelId="{C7479502-225A-4269-82DF-9017B0C81820}" type="parTrans" cxnId="{21DAEBC7-C4E4-4DB4-9629-B3573799DBB6}">
      <dgm:prSet/>
      <dgm:spPr/>
      <dgm:t>
        <a:bodyPr/>
        <a:lstStyle/>
        <a:p>
          <a:endParaRPr lang="it-IT"/>
        </a:p>
      </dgm:t>
    </dgm:pt>
    <dgm:pt modelId="{83906514-7332-4406-A953-97B82B24F027}" type="sibTrans" cxnId="{21DAEBC7-C4E4-4DB4-9629-B3573799DBB6}">
      <dgm:prSet/>
      <dgm:spPr/>
      <dgm:t>
        <a:bodyPr/>
        <a:lstStyle/>
        <a:p>
          <a:endParaRPr lang="it-IT"/>
        </a:p>
      </dgm:t>
    </dgm:pt>
    <dgm:pt modelId="{1015E30C-BDC4-4883-9ABC-F18E5B4AD4CC}" type="pres">
      <dgm:prSet presAssocID="{AA8682E4-D02C-4B52-954D-C0B38F9D373F}" presName="diagram" presStyleCnt="0">
        <dgm:presLayoutVars>
          <dgm:dir/>
          <dgm:resizeHandles val="exact"/>
        </dgm:presLayoutVars>
      </dgm:prSet>
      <dgm:spPr/>
    </dgm:pt>
    <dgm:pt modelId="{81EAB172-0157-49A6-A071-5D1E04B365FC}" type="pres">
      <dgm:prSet presAssocID="{2C8B3D31-8FE9-4D08-A3A0-304E1BA58866}" presName="node" presStyleLbl="node1" presStyleIdx="0" presStyleCnt="4" custLinFactY="21371" custLinFactNeighborX="-1457" custLinFactNeighborY="100000">
        <dgm:presLayoutVars>
          <dgm:bulletEnabled val="1"/>
        </dgm:presLayoutVars>
      </dgm:prSet>
      <dgm:spPr/>
    </dgm:pt>
    <dgm:pt modelId="{E9F85196-44DA-48F9-B4B4-841895B5C0D2}" type="pres">
      <dgm:prSet presAssocID="{8A78186F-2B2F-4D00-BDC4-E13221989FF6}" presName="sibTrans" presStyleCnt="0"/>
      <dgm:spPr/>
    </dgm:pt>
    <dgm:pt modelId="{609D8FB1-8406-44D7-9BA7-C53491F9DBF2}" type="pres">
      <dgm:prSet presAssocID="{27D6F7D2-BBDA-4C9E-B3D1-9F06C76BAAAC}" presName="node" presStyleLbl="node1" presStyleIdx="1" presStyleCnt="4" custLinFactY="100000" custLinFactNeighborX="-1457" custLinFactNeighborY="133403">
        <dgm:presLayoutVars>
          <dgm:bulletEnabled val="1"/>
        </dgm:presLayoutVars>
      </dgm:prSet>
      <dgm:spPr/>
    </dgm:pt>
    <dgm:pt modelId="{FC635493-ED4F-4D06-82C9-F970A514797F}" type="pres">
      <dgm:prSet presAssocID="{71CBC29E-B317-4469-9D56-986A5045005F}" presName="sibTrans" presStyleCnt="0"/>
      <dgm:spPr/>
    </dgm:pt>
    <dgm:pt modelId="{1642E76B-55D9-49D5-8CF1-8C47D354C187}" type="pres">
      <dgm:prSet presAssocID="{779F6234-1B17-4F10-98D8-7D9D0F576B97}" presName="node" presStyleLbl="node1" presStyleIdx="2" presStyleCnt="4" custLinFactNeighborX="-1457" custLinFactNeighborY="2387">
        <dgm:presLayoutVars>
          <dgm:bulletEnabled val="1"/>
        </dgm:presLayoutVars>
      </dgm:prSet>
      <dgm:spPr/>
    </dgm:pt>
    <dgm:pt modelId="{74C175AA-90E2-4629-B287-00313FBF8EF3}" type="pres">
      <dgm:prSet presAssocID="{9ECBA37D-ED49-44F8-BB43-E5BC5F649A82}" presName="sibTrans" presStyleCnt="0"/>
      <dgm:spPr/>
    </dgm:pt>
    <dgm:pt modelId="{6ABAF348-F802-407A-AFBC-7BDCA6C3CE8A}" type="pres">
      <dgm:prSet presAssocID="{8AFD73D8-CED3-4E21-987D-24219BBE46D2}" presName="node" presStyleLbl="node1" presStyleIdx="3" presStyleCnt="4" custLinFactY="-150126" custLinFactNeighborX="-1457" custLinFactNeighborY="-200000">
        <dgm:presLayoutVars>
          <dgm:bulletEnabled val="1"/>
        </dgm:presLayoutVars>
      </dgm:prSet>
      <dgm:spPr/>
    </dgm:pt>
  </dgm:ptLst>
  <dgm:cxnLst>
    <dgm:cxn modelId="{3492249D-5B1D-498E-8088-99243675C411}" type="presOf" srcId="{8AFD73D8-CED3-4E21-987D-24219BBE46D2}" destId="{6ABAF348-F802-407A-AFBC-7BDCA6C3CE8A}" srcOrd="0" destOrd="0" presId="urn:microsoft.com/office/officeart/2005/8/layout/default"/>
    <dgm:cxn modelId="{12046FA5-F5A8-4EC5-9565-3284A0273025}" type="presOf" srcId="{2C8B3D31-8FE9-4D08-A3A0-304E1BA58866}" destId="{81EAB172-0157-49A6-A071-5D1E04B365FC}" srcOrd="0" destOrd="0" presId="urn:microsoft.com/office/officeart/2005/8/layout/default"/>
    <dgm:cxn modelId="{1F9718AB-1B34-4D24-8783-B59A5F740BE8}" type="presOf" srcId="{AA8682E4-D02C-4B52-954D-C0B38F9D373F}" destId="{1015E30C-BDC4-4883-9ABC-F18E5B4AD4CC}" srcOrd="0" destOrd="0" presId="urn:microsoft.com/office/officeart/2005/8/layout/default"/>
    <dgm:cxn modelId="{21DAEBC7-C4E4-4DB4-9629-B3573799DBB6}" srcId="{AA8682E4-D02C-4B52-954D-C0B38F9D373F}" destId="{8AFD73D8-CED3-4E21-987D-24219BBE46D2}" srcOrd="3" destOrd="0" parTransId="{C7479502-225A-4269-82DF-9017B0C81820}" sibTransId="{83906514-7332-4406-A953-97B82B24F027}"/>
    <dgm:cxn modelId="{B97C95D8-992E-4615-8206-94C321598F99}" srcId="{AA8682E4-D02C-4B52-954D-C0B38F9D373F}" destId="{2C8B3D31-8FE9-4D08-A3A0-304E1BA58866}" srcOrd="0" destOrd="0" parTransId="{246C4A14-BA7B-46A5-9F2C-A25C0FB5762B}" sibTransId="{8A78186F-2B2F-4D00-BDC4-E13221989FF6}"/>
    <dgm:cxn modelId="{961EC9E0-CB2E-47A5-B719-A65A8E24D176}" type="presOf" srcId="{779F6234-1B17-4F10-98D8-7D9D0F576B97}" destId="{1642E76B-55D9-49D5-8CF1-8C47D354C187}" srcOrd="0" destOrd="0" presId="urn:microsoft.com/office/officeart/2005/8/layout/default"/>
    <dgm:cxn modelId="{79F77CE3-150D-432A-A5C4-522C5B412B43}" srcId="{AA8682E4-D02C-4B52-954D-C0B38F9D373F}" destId="{779F6234-1B17-4F10-98D8-7D9D0F576B97}" srcOrd="2" destOrd="0" parTransId="{CE0D3C6A-401E-4835-B9BE-C0CCE4DB48BA}" sibTransId="{9ECBA37D-ED49-44F8-BB43-E5BC5F649A82}"/>
    <dgm:cxn modelId="{6B4E33EC-10CF-4E72-ADED-B16CECAC4407}" type="presOf" srcId="{27D6F7D2-BBDA-4C9E-B3D1-9F06C76BAAAC}" destId="{609D8FB1-8406-44D7-9BA7-C53491F9DBF2}" srcOrd="0" destOrd="0" presId="urn:microsoft.com/office/officeart/2005/8/layout/default"/>
    <dgm:cxn modelId="{82FD09FD-9F6F-4127-A0FE-E208E74423E6}" srcId="{AA8682E4-D02C-4B52-954D-C0B38F9D373F}" destId="{27D6F7D2-BBDA-4C9E-B3D1-9F06C76BAAAC}" srcOrd="1" destOrd="0" parTransId="{0DBEFDFE-93C9-48F5-A66A-6909E944BEEE}" sibTransId="{71CBC29E-B317-4469-9D56-986A5045005F}"/>
    <dgm:cxn modelId="{6AC6374F-38BD-47CA-82A5-97F16454EC8E}" type="presParOf" srcId="{1015E30C-BDC4-4883-9ABC-F18E5B4AD4CC}" destId="{81EAB172-0157-49A6-A071-5D1E04B365FC}" srcOrd="0" destOrd="0" presId="urn:microsoft.com/office/officeart/2005/8/layout/default"/>
    <dgm:cxn modelId="{E00283F8-156E-4974-829A-FCF8DE57A956}" type="presParOf" srcId="{1015E30C-BDC4-4883-9ABC-F18E5B4AD4CC}" destId="{E9F85196-44DA-48F9-B4B4-841895B5C0D2}" srcOrd="1" destOrd="0" presId="urn:microsoft.com/office/officeart/2005/8/layout/default"/>
    <dgm:cxn modelId="{B5226427-A57B-4B8C-879D-18FFEC060D1C}" type="presParOf" srcId="{1015E30C-BDC4-4883-9ABC-F18E5B4AD4CC}" destId="{609D8FB1-8406-44D7-9BA7-C53491F9DBF2}" srcOrd="2" destOrd="0" presId="urn:microsoft.com/office/officeart/2005/8/layout/default"/>
    <dgm:cxn modelId="{B5456653-4B16-4DA1-A081-95695252BBF6}" type="presParOf" srcId="{1015E30C-BDC4-4883-9ABC-F18E5B4AD4CC}" destId="{FC635493-ED4F-4D06-82C9-F970A514797F}" srcOrd="3" destOrd="0" presId="urn:microsoft.com/office/officeart/2005/8/layout/default"/>
    <dgm:cxn modelId="{FD7700C3-EA60-43C6-B0D6-2520139857CE}" type="presParOf" srcId="{1015E30C-BDC4-4883-9ABC-F18E5B4AD4CC}" destId="{1642E76B-55D9-49D5-8CF1-8C47D354C187}" srcOrd="4" destOrd="0" presId="urn:microsoft.com/office/officeart/2005/8/layout/default"/>
    <dgm:cxn modelId="{FC343980-825A-47F4-B2C7-3CBC4DA34ED0}" type="presParOf" srcId="{1015E30C-BDC4-4883-9ABC-F18E5B4AD4CC}" destId="{74C175AA-90E2-4629-B287-00313FBF8EF3}" srcOrd="5" destOrd="0" presId="urn:microsoft.com/office/officeart/2005/8/layout/default"/>
    <dgm:cxn modelId="{8155F81F-4B85-4EF2-AE53-06313FD9CA9B}" type="presParOf" srcId="{1015E30C-BDC4-4883-9ABC-F18E5B4AD4CC}" destId="{6ABAF348-F802-407A-AFBC-7BDCA6C3CE8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8B88D0-BD42-43BA-88BD-57B89EA3FC8D}" type="doc">
      <dgm:prSet loTypeId="urn:microsoft.com/office/officeart/2005/8/layout/arrow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47B7DF7-87E8-4366-BC1C-3B83D8A525E6}">
      <dgm:prSet phldrT="[Testo]"/>
      <dgm:spPr/>
      <dgm:t>
        <a:bodyPr/>
        <a:lstStyle/>
        <a:p>
          <a:r>
            <a:rPr lang="it-IT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Testo</a:t>
          </a:r>
        </a:p>
      </dgm:t>
    </dgm:pt>
    <dgm:pt modelId="{F6A6B322-EA44-4660-A0E4-630E71A2EF67}" type="parTrans" cxnId="{D517080A-5992-4D59-8BD1-762A2B9E65A3}">
      <dgm:prSet/>
      <dgm:spPr/>
      <dgm:t>
        <a:bodyPr/>
        <a:lstStyle/>
        <a:p>
          <a:endParaRPr lang="it-IT"/>
        </a:p>
      </dgm:t>
    </dgm:pt>
    <dgm:pt modelId="{4107D5C6-5975-41F4-ADAB-E09B07366992}" type="sibTrans" cxnId="{D517080A-5992-4D59-8BD1-762A2B9E65A3}">
      <dgm:prSet/>
      <dgm:spPr/>
      <dgm:t>
        <a:bodyPr/>
        <a:lstStyle/>
        <a:p>
          <a:endParaRPr lang="it-IT"/>
        </a:p>
      </dgm:t>
    </dgm:pt>
    <dgm:pt modelId="{E8A8B9B2-8217-4F04-80CC-1BD8B56E0A62}">
      <dgm:prSet phldrT="[Testo]"/>
      <dgm:spPr>
        <a:effectLst>
          <a:softEdge rad="12700"/>
        </a:effectLst>
      </dgm:spPr>
      <dgm:t>
        <a:bodyPr/>
        <a:lstStyle/>
        <a:p>
          <a:r>
            <a:rPr lang="it-IT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Contesto</a:t>
          </a:r>
        </a:p>
      </dgm:t>
    </dgm:pt>
    <dgm:pt modelId="{DC1358A1-AD9D-4EAE-8B46-6E044884EEEB}" type="parTrans" cxnId="{B0B16D98-24E3-475D-9985-954FFFAA3531}">
      <dgm:prSet/>
      <dgm:spPr/>
      <dgm:t>
        <a:bodyPr/>
        <a:lstStyle/>
        <a:p>
          <a:endParaRPr lang="it-IT"/>
        </a:p>
      </dgm:t>
    </dgm:pt>
    <dgm:pt modelId="{85E6B5A8-10E5-47EE-BA38-BF69030C3416}" type="sibTrans" cxnId="{B0B16D98-24E3-475D-9985-954FFFAA3531}">
      <dgm:prSet/>
      <dgm:spPr/>
      <dgm:t>
        <a:bodyPr/>
        <a:lstStyle/>
        <a:p>
          <a:endParaRPr lang="it-IT"/>
        </a:p>
      </dgm:t>
    </dgm:pt>
    <dgm:pt modelId="{330A7603-FDD5-4E7D-9668-59774D3CFAA8}" type="pres">
      <dgm:prSet presAssocID="{D98B88D0-BD42-43BA-88BD-57B89EA3FC8D}" presName="compositeShape" presStyleCnt="0">
        <dgm:presLayoutVars>
          <dgm:chMax val="2"/>
          <dgm:dir/>
          <dgm:resizeHandles val="exact"/>
        </dgm:presLayoutVars>
      </dgm:prSet>
      <dgm:spPr/>
    </dgm:pt>
    <dgm:pt modelId="{9A4C4AEA-9EA1-4132-9619-BBBE3A1FE763}" type="pres">
      <dgm:prSet presAssocID="{D98B88D0-BD42-43BA-88BD-57B89EA3FC8D}" presName="ribbon" presStyleLbl="node1" presStyleIdx="0" presStyleCnt="1"/>
      <dgm:spPr/>
    </dgm:pt>
    <dgm:pt modelId="{EB21A7A1-653B-411E-B144-52BF18FFC05B}" type="pres">
      <dgm:prSet presAssocID="{D98B88D0-BD42-43BA-88BD-57B89EA3FC8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C6292914-8E61-425A-8C50-BAE3F2B97002}" type="pres">
      <dgm:prSet presAssocID="{D98B88D0-BD42-43BA-88BD-57B89EA3FC8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517080A-5992-4D59-8BD1-762A2B9E65A3}" srcId="{D98B88D0-BD42-43BA-88BD-57B89EA3FC8D}" destId="{247B7DF7-87E8-4366-BC1C-3B83D8A525E6}" srcOrd="0" destOrd="0" parTransId="{F6A6B322-EA44-4660-A0E4-630E71A2EF67}" sibTransId="{4107D5C6-5975-41F4-ADAB-E09B07366992}"/>
    <dgm:cxn modelId="{F2771674-2467-467B-B5AB-BB629DBA36FA}" type="presOf" srcId="{247B7DF7-87E8-4366-BC1C-3B83D8A525E6}" destId="{EB21A7A1-653B-411E-B144-52BF18FFC05B}" srcOrd="0" destOrd="0" presId="urn:microsoft.com/office/officeart/2005/8/layout/arrow6"/>
    <dgm:cxn modelId="{B0B16D98-24E3-475D-9985-954FFFAA3531}" srcId="{D98B88D0-BD42-43BA-88BD-57B89EA3FC8D}" destId="{E8A8B9B2-8217-4F04-80CC-1BD8B56E0A62}" srcOrd="1" destOrd="0" parTransId="{DC1358A1-AD9D-4EAE-8B46-6E044884EEEB}" sibTransId="{85E6B5A8-10E5-47EE-BA38-BF69030C3416}"/>
    <dgm:cxn modelId="{F5E9B09D-D889-43CC-BC8B-21ABD41E5BC2}" type="presOf" srcId="{E8A8B9B2-8217-4F04-80CC-1BD8B56E0A62}" destId="{C6292914-8E61-425A-8C50-BAE3F2B97002}" srcOrd="0" destOrd="0" presId="urn:microsoft.com/office/officeart/2005/8/layout/arrow6"/>
    <dgm:cxn modelId="{F5E375C0-CE8E-43E0-8834-DFF94B70D6A8}" type="presOf" srcId="{D98B88D0-BD42-43BA-88BD-57B89EA3FC8D}" destId="{330A7603-FDD5-4E7D-9668-59774D3CFAA8}" srcOrd="0" destOrd="0" presId="urn:microsoft.com/office/officeart/2005/8/layout/arrow6"/>
    <dgm:cxn modelId="{13B49535-CBDB-45B1-A9F4-6146F4D69C82}" type="presParOf" srcId="{330A7603-FDD5-4E7D-9668-59774D3CFAA8}" destId="{9A4C4AEA-9EA1-4132-9619-BBBE3A1FE763}" srcOrd="0" destOrd="0" presId="urn:microsoft.com/office/officeart/2005/8/layout/arrow6"/>
    <dgm:cxn modelId="{D2BA876E-1113-430C-9C19-40727FBB1C79}" type="presParOf" srcId="{330A7603-FDD5-4E7D-9668-59774D3CFAA8}" destId="{EB21A7A1-653B-411E-B144-52BF18FFC05B}" srcOrd="1" destOrd="0" presId="urn:microsoft.com/office/officeart/2005/8/layout/arrow6"/>
    <dgm:cxn modelId="{1817715E-BD25-45EA-BD70-3010DACB9A44}" type="presParOf" srcId="{330A7603-FDD5-4E7D-9668-59774D3CFAA8}" destId="{C6292914-8E61-425A-8C50-BAE3F2B9700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8C9900-B06A-44F5-81DC-59B0ADE1D430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745D25-8E2B-4E21-B863-A26091A57E5B}">
      <dgm:prSet phldrT="[Testo]"/>
      <dgm:spPr/>
      <dgm:t>
        <a:bodyPr/>
        <a:lstStyle/>
        <a:p>
          <a:r>
            <a:rPr lang="it-IT" dirty="0"/>
            <a:t>Contesto sottinteso</a:t>
          </a:r>
        </a:p>
      </dgm:t>
    </dgm:pt>
    <dgm:pt modelId="{6CD3923C-0B52-45B9-AE90-4B6DF22CCCCD}" type="parTrans" cxnId="{BACC9D36-9E98-4988-ACC8-2F326A9BA681}">
      <dgm:prSet/>
      <dgm:spPr/>
      <dgm:t>
        <a:bodyPr/>
        <a:lstStyle/>
        <a:p>
          <a:endParaRPr lang="it-IT"/>
        </a:p>
      </dgm:t>
    </dgm:pt>
    <dgm:pt modelId="{8B1F6C7C-7A95-4557-B689-1EF4C70283E4}" type="sibTrans" cxnId="{BACC9D36-9E98-4988-ACC8-2F326A9BA681}">
      <dgm:prSet/>
      <dgm:spPr/>
      <dgm:t>
        <a:bodyPr/>
        <a:lstStyle/>
        <a:p>
          <a:endParaRPr lang="it-IT"/>
        </a:p>
      </dgm:t>
    </dgm:pt>
    <dgm:pt modelId="{07FD55BA-34B0-4F09-8EBA-981DD2F4CB28}">
      <dgm:prSet phldrT="[Tes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600" dirty="0"/>
            <a:t>Una gran parte dell’informazione è contenuta nell’ambiente circostante o è interiorizzata nella persona</a:t>
          </a:r>
        </a:p>
      </dgm:t>
    </dgm:pt>
    <dgm:pt modelId="{A1AAC231-F4B7-452E-8616-408E4B6704CA}" type="parTrans" cxnId="{86AAEF72-4B16-42AA-90F7-57927013A849}">
      <dgm:prSet/>
      <dgm:spPr/>
      <dgm:t>
        <a:bodyPr/>
        <a:lstStyle/>
        <a:p>
          <a:endParaRPr lang="it-IT"/>
        </a:p>
      </dgm:t>
    </dgm:pt>
    <dgm:pt modelId="{ABA57707-19A1-4DE8-83F6-917AE1BC879E}" type="sibTrans" cxnId="{86AAEF72-4B16-42AA-90F7-57927013A849}">
      <dgm:prSet/>
      <dgm:spPr/>
      <dgm:t>
        <a:bodyPr/>
        <a:lstStyle/>
        <a:p>
          <a:endParaRPr lang="it-IT"/>
        </a:p>
      </dgm:t>
    </dgm:pt>
    <dgm:pt modelId="{030C7C29-AAF7-4EDC-8B0F-86051B1EE651}">
      <dgm:prSet phldrT="[Testo]"/>
      <dgm:spPr/>
      <dgm:t>
        <a:bodyPr/>
        <a:lstStyle/>
        <a:p>
          <a:r>
            <a:rPr lang="it-IT" dirty="0"/>
            <a:t>Contesto da definire</a:t>
          </a:r>
        </a:p>
      </dgm:t>
    </dgm:pt>
    <dgm:pt modelId="{CD7F7C94-1A75-417A-AA81-4076C4F5D7F8}" type="parTrans" cxnId="{C5BDC4BF-4062-4A5C-8FD8-AC8765FEA7E0}">
      <dgm:prSet/>
      <dgm:spPr/>
      <dgm:t>
        <a:bodyPr/>
        <a:lstStyle/>
        <a:p>
          <a:endParaRPr lang="it-IT"/>
        </a:p>
      </dgm:t>
    </dgm:pt>
    <dgm:pt modelId="{DA8C73F0-42C5-4C67-B73B-E70AACBCB57D}" type="sibTrans" cxnId="{C5BDC4BF-4062-4A5C-8FD8-AC8765FEA7E0}">
      <dgm:prSet/>
      <dgm:spPr/>
      <dgm:t>
        <a:bodyPr/>
        <a:lstStyle/>
        <a:p>
          <a:endParaRPr lang="it-IT"/>
        </a:p>
      </dgm:t>
    </dgm:pt>
    <dgm:pt modelId="{9559A7AD-22F6-4E6F-A975-C08E5BE8FCBC}">
      <dgm:prSet phldrT="[Testo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dirty="0"/>
            <a:t>Bisogno di comunicare verbalmente</a:t>
          </a:r>
        </a:p>
      </dgm:t>
    </dgm:pt>
    <dgm:pt modelId="{5A1390B8-3147-410B-90D1-65DA61F14585}" type="parTrans" cxnId="{B4432FB1-F761-4D5D-B059-ABC948301DB3}">
      <dgm:prSet/>
      <dgm:spPr/>
      <dgm:t>
        <a:bodyPr/>
        <a:lstStyle/>
        <a:p>
          <a:endParaRPr lang="it-IT"/>
        </a:p>
      </dgm:t>
    </dgm:pt>
    <dgm:pt modelId="{0FED1CED-2216-42A2-81A0-3E6580220AA5}" type="sibTrans" cxnId="{B4432FB1-F761-4D5D-B059-ABC948301DB3}">
      <dgm:prSet/>
      <dgm:spPr/>
      <dgm:t>
        <a:bodyPr/>
        <a:lstStyle/>
        <a:p>
          <a:endParaRPr lang="it-IT"/>
        </a:p>
      </dgm:t>
    </dgm:pt>
    <dgm:pt modelId="{245D50C8-31D9-4C17-95C0-D6A6298D4095}">
      <dgm:prSet phldrT="[Tes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dirty="0"/>
            <a:t>La maggior parte dell’informazione passa tramite un codice esplicito</a:t>
          </a:r>
        </a:p>
      </dgm:t>
    </dgm:pt>
    <dgm:pt modelId="{6AD79209-4606-4C63-892E-0C0BF303722E}" type="parTrans" cxnId="{A0CD1C53-6500-497B-BDC7-F0A7DD8C971E}">
      <dgm:prSet/>
      <dgm:spPr/>
      <dgm:t>
        <a:bodyPr/>
        <a:lstStyle/>
        <a:p>
          <a:endParaRPr lang="it-IT"/>
        </a:p>
      </dgm:t>
    </dgm:pt>
    <dgm:pt modelId="{13AE0707-0FC5-4477-88E0-C1279F9643DE}" type="sibTrans" cxnId="{A0CD1C53-6500-497B-BDC7-F0A7DD8C971E}">
      <dgm:prSet/>
      <dgm:spPr/>
      <dgm:t>
        <a:bodyPr/>
        <a:lstStyle/>
        <a:p>
          <a:endParaRPr lang="it-IT"/>
        </a:p>
      </dgm:t>
    </dgm:pt>
    <dgm:pt modelId="{F487F3F5-C8E8-4FC8-96B2-AD3481CFD81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600" dirty="0"/>
            <a:t>Il lato emozionale viene soddisfatto attraverso il semplice stare insieme </a:t>
          </a:r>
        </a:p>
      </dgm:t>
    </dgm:pt>
    <dgm:pt modelId="{DCF3E6EC-E8E8-4A2B-86A0-25524033889C}" type="parTrans" cxnId="{271B5B20-8FA7-4D9E-B041-8583A2D44946}">
      <dgm:prSet/>
      <dgm:spPr/>
      <dgm:t>
        <a:bodyPr/>
        <a:lstStyle/>
        <a:p>
          <a:endParaRPr lang="it-IT"/>
        </a:p>
      </dgm:t>
    </dgm:pt>
    <dgm:pt modelId="{7B2FD4D1-6BAC-439E-825E-E957867676D7}" type="sibTrans" cxnId="{271B5B20-8FA7-4D9E-B041-8583A2D44946}">
      <dgm:prSet/>
      <dgm:spPr/>
      <dgm:t>
        <a:bodyPr/>
        <a:lstStyle/>
        <a:p>
          <a:endParaRPr lang="it-IT"/>
        </a:p>
      </dgm:t>
    </dgm:pt>
    <dgm:pt modelId="{3CE29938-7776-4C8F-890C-3C645ED94EF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dirty="0"/>
            <a:t>È possibile scrivere o parlare molto poco</a:t>
          </a:r>
        </a:p>
      </dgm:t>
    </dgm:pt>
    <dgm:pt modelId="{6596BF85-C573-40C7-A798-DB26CE4A6744}" type="parTrans" cxnId="{CEB8E797-28E3-4E22-A1D9-D4C429FE7A58}">
      <dgm:prSet/>
      <dgm:spPr/>
      <dgm:t>
        <a:bodyPr/>
        <a:lstStyle/>
        <a:p>
          <a:endParaRPr lang="it-IT"/>
        </a:p>
      </dgm:t>
    </dgm:pt>
    <dgm:pt modelId="{E5D4385B-F729-4C62-88AA-EA672FEC14B6}" type="sibTrans" cxnId="{CEB8E797-28E3-4E22-A1D9-D4C429FE7A58}">
      <dgm:prSet/>
      <dgm:spPr/>
      <dgm:t>
        <a:bodyPr/>
        <a:lstStyle/>
        <a:p>
          <a:endParaRPr lang="it-IT"/>
        </a:p>
      </dgm:t>
    </dgm:pt>
    <dgm:pt modelId="{6A64ACD5-6070-4706-8588-753EF5C74A03}">
      <dgm:prSet phldrT="[Testo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dirty="0"/>
            <a:t>Il silenzio è avvertito come anormale e con disagio</a:t>
          </a:r>
        </a:p>
      </dgm:t>
    </dgm:pt>
    <dgm:pt modelId="{45944410-7028-41C7-9E35-C5EC76E1CC20}" type="parTrans" cxnId="{B43D56D2-6F5C-4909-989B-D1B73B289BE3}">
      <dgm:prSet/>
      <dgm:spPr/>
      <dgm:t>
        <a:bodyPr/>
        <a:lstStyle/>
        <a:p>
          <a:endParaRPr lang="it-IT"/>
        </a:p>
      </dgm:t>
    </dgm:pt>
    <dgm:pt modelId="{7B1EB6E0-396A-43AE-B278-95C97CE0D5B3}" type="sibTrans" cxnId="{B43D56D2-6F5C-4909-989B-D1B73B289BE3}">
      <dgm:prSet/>
      <dgm:spPr/>
      <dgm:t>
        <a:bodyPr/>
        <a:lstStyle/>
        <a:p>
          <a:endParaRPr lang="it-IT"/>
        </a:p>
      </dgm:t>
    </dgm:pt>
    <dgm:pt modelId="{994B0654-B320-49EE-BF08-0BF0C58EF446}" type="pres">
      <dgm:prSet presAssocID="{268C9900-B06A-44F5-81DC-59B0ADE1D4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D4FB51-6EA1-454A-B23E-4EFF2AC5B6BF}" type="pres">
      <dgm:prSet presAssocID="{49745D25-8E2B-4E21-B863-A26091A57E5B}" presName="root" presStyleCnt="0"/>
      <dgm:spPr/>
    </dgm:pt>
    <dgm:pt modelId="{F4DD1745-B69B-470F-91C3-837195771E92}" type="pres">
      <dgm:prSet presAssocID="{49745D25-8E2B-4E21-B863-A26091A57E5B}" presName="rootComposite" presStyleCnt="0"/>
      <dgm:spPr/>
    </dgm:pt>
    <dgm:pt modelId="{AEBFC1DA-1F4C-415F-B46E-F707AD602D11}" type="pres">
      <dgm:prSet presAssocID="{49745D25-8E2B-4E21-B863-A26091A57E5B}" presName="rootText" presStyleLbl="node1" presStyleIdx="0" presStyleCnt="2" custLinFactNeighborX="-4574" custLinFactNeighborY="-5010"/>
      <dgm:spPr/>
    </dgm:pt>
    <dgm:pt modelId="{D2495AEB-C8CD-4884-B36E-D1140C1F273B}" type="pres">
      <dgm:prSet presAssocID="{49745D25-8E2B-4E21-B863-A26091A57E5B}" presName="rootConnector" presStyleLbl="node1" presStyleIdx="0" presStyleCnt="2"/>
      <dgm:spPr/>
    </dgm:pt>
    <dgm:pt modelId="{B256C4B0-A64D-4209-9054-3EAC23B16FCA}" type="pres">
      <dgm:prSet presAssocID="{49745D25-8E2B-4E21-B863-A26091A57E5B}" presName="childShape" presStyleCnt="0"/>
      <dgm:spPr/>
    </dgm:pt>
    <dgm:pt modelId="{5A3CFA00-B528-4CC0-80FC-A699C6AA8435}" type="pres">
      <dgm:prSet presAssocID="{DCF3E6EC-E8E8-4A2B-86A0-25524033889C}" presName="Name13" presStyleLbl="parChTrans1D2" presStyleIdx="0" presStyleCnt="6"/>
      <dgm:spPr/>
    </dgm:pt>
    <dgm:pt modelId="{0352C27D-1D5E-4DA1-BA2E-E6E0AD6E86FC}" type="pres">
      <dgm:prSet presAssocID="{F487F3F5-C8E8-4FC8-96B2-AD3481CFD817}" presName="childText" presStyleLbl="bgAcc1" presStyleIdx="0" presStyleCnt="6" custScaleX="106250" custLinFactNeighborX="-10223" custLinFactNeighborY="-6809">
        <dgm:presLayoutVars>
          <dgm:bulletEnabled val="1"/>
        </dgm:presLayoutVars>
      </dgm:prSet>
      <dgm:spPr/>
    </dgm:pt>
    <dgm:pt modelId="{67F782B2-A5F9-49A0-A50B-15E6B9158A71}" type="pres">
      <dgm:prSet presAssocID="{A1AAC231-F4B7-452E-8616-408E4B6704CA}" presName="Name13" presStyleLbl="parChTrans1D2" presStyleIdx="1" presStyleCnt="6"/>
      <dgm:spPr/>
    </dgm:pt>
    <dgm:pt modelId="{382E07F5-20F1-44C9-90CC-43DB3372DBD2}" type="pres">
      <dgm:prSet presAssocID="{07FD55BA-34B0-4F09-8EBA-981DD2F4CB28}" presName="childText" presStyleLbl="bgAcc1" presStyleIdx="1" presStyleCnt="6" custScaleX="112926" custScaleY="146814" custLinFactNeighborX="-10223" custLinFactNeighborY="-6639">
        <dgm:presLayoutVars>
          <dgm:bulletEnabled val="1"/>
        </dgm:presLayoutVars>
      </dgm:prSet>
      <dgm:spPr/>
    </dgm:pt>
    <dgm:pt modelId="{5F6E23F7-7AFE-4AA1-AFFC-CB5C2483A9D7}" type="pres">
      <dgm:prSet presAssocID="{6596BF85-C573-40C7-A798-DB26CE4A6744}" presName="Name13" presStyleLbl="parChTrans1D2" presStyleIdx="2" presStyleCnt="6"/>
      <dgm:spPr/>
    </dgm:pt>
    <dgm:pt modelId="{E6E47EBB-07B3-41A3-9AC3-4DE5834B7144}" type="pres">
      <dgm:prSet presAssocID="{3CE29938-7776-4C8F-890C-3C645ED94EF5}" presName="childText" presStyleLbl="bgAcc1" presStyleIdx="2" presStyleCnt="6">
        <dgm:presLayoutVars>
          <dgm:bulletEnabled val="1"/>
        </dgm:presLayoutVars>
      </dgm:prSet>
      <dgm:spPr/>
    </dgm:pt>
    <dgm:pt modelId="{0B9E39D6-3C54-4111-9BFF-8D01D285DEC7}" type="pres">
      <dgm:prSet presAssocID="{030C7C29-AAF7-4EDC-8B0F-86051B1EE651}" presName="root" presStyleCnt="0"/>
      <dgm:spPr/>
    </dgm:pt>
    <dgm:pt modelId="{E4715AE2-7848-438D-95D9-05D8A859A698}" type="pres">
      <dgm:prSet presAssocID="{030C7C29-AAF7-4EDC-8B0F-86051B1EE651}" presName="rootComposite" presStyleCnt="0"/>
      <dgm:spPr/>
    </dgm:pt>
    <dgm:pt modelId="{925FDC9A-0CF5-4F73-A58C-88D469242041}" type="pres">
      <dgm:prSet presAssocID="{030C7C29-AAF7-4EDC-8B0F-86051B1EE651}" presName="rootText" presStyleLbl="node1" presStyleIdx="1" presStyleCnt="2"/>
      <dgm:spPr/>
    </dgm:pt>
    <dgm:pt modelId="{15BDFE11-4525-4DE9-BD11-1F47604DB80F}" type="pres">
      <dgm:prSet presAssocID="{030C7C29-AAF7-4EDC-8B0F-86051B1EE651}" presName="rootConnector" presStyleLbl="node1" presStyleIdx="1" presStyleCnt="2"/>
      <dgm:spPr/>
    </dgm:pt>
    <dgm:pt modelId="{E91DF9CD-2072-42B2-87F0-3569210E51EA}" type="pres">
      <dgm:prSet presAssocID="{030C7C29-AAF7-4EDC-8B0F-86051B1EE651}" presName="childShape" presStyleCnt="0"/>
      <dgm:spPr/>
    </dgm:pt>
    <dgm:pt modelId="{24BEF453-940F-48E7-98AE-BA3EC1AD241E}" type="pres">
      <dgm:prSet presAssocID="{5A1390B8-3147-410B-90D1-65DA61F14585}" presName="Name13" presStyleLbl="parChTrans1D2" presStyleIdx="3" presStyleCnt="6"/>
      <dgm:spPr/>
    </dgm:pt>
    <dgm:pt modelId="{00A7737C-077F-4660-B41C-19FE100F9E9F}" type="pres">
      <dgm:prSet presAssocID="{9559A7AD-22F6-4E6F-A975-C08E5BE8FCBC}" presName="childText" presStyleLbl="bgAcc1" presStyleIdx="3" presStyleCnt="6">
        <dgm:presLayoutVars>
          <dgm:bulletEnabled val="1"/>
        </dgm:presLayoutVars>
      </dgm:prSet>
      <dgm:spPr/>
    </dgm:pt>
    <dgm:pt modelId="{71910A29-8203-450D-A878-9B153A8DD2B7}" type="pres">
      <dgm:prSet presAssocID="{6AD79209-4606-4C63-892E-0C0BF303722E}" presName="Name13" presStyleLbl="parChTrans1D2" presStyleIdx="4" presStyleCnt="6"/>
      <dgm:spPr/>
    </dgm:pt>
    <dgm:pt modelId="{659CF62A-254C-427D-87E2-2687E2CABFE3}" type="pres">
      <dgm:prSet presAssocID="{245D50C8-31D9-4C17-95C0-D6A6298D4095}" presName="childText" presStyleLbl="bgAcc1" presStyleIdx="4" presStyleCnt="6">
        <dgm:presLayoutVars>
          <dgm:bulletEnabled val="1"/>
        </dgm:presLayoutVars>
      </dgm:prSet>
      <dgm:spPr/>
    </dgm:pt>
    <dgm:pt modelId="{40016037-BEFE-4885-92A2-7E1C4E60DD39}" type="pres">
      <dgm:prSet presAssocID="{45944410-7028-41C7-9E35-C5EC76E1CC20}" presName="Name13" presStyleLbl="parChTrans1D2" presStyleIdx="5" presStyleCnt="6"/>
      <dgm:spPr/>
    </dgm:pt>
    <dgm:pt modelId="{BA72C7DF-628A-4A51-93F4-F902AC1986D7}" type="pres">
      <dgm:prSet presAssocID="{6A64ACD5-6070-4706-8588-753EF5C74A0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62FFB13-469C-4B12-9F00-39F35710E4FF}" type="presOf" srcId="{F487F3F5-C8E8-4FC8-96B2-AD3481CFD817}" destId="{0352C27D-1D5E-4DA1-BA2E-E6E0AD6E86FC}" srcOrd="0" destOrd="0" presId="urn:microsoft.com/office/officeart/2005/8/layout/hierarchy3"/>
    <dgm:cxn modelId="{271B5B20-8FA7-4D9E-B041-8583A2D44946}" srcId="{49745D25-8E2B-4E21-B863-A26091A57E5B}" destId="{F487F3F5-C8E8-4FC8-96B2-AD3481CFD817}" srcOrd="0" destOrd="0" parTransId="{DCF3E6EC-E8E8-4A2B-86A0-25524033889C}" sibTransId="{7B2FD4D1-6BAC-439E-825E-E957867676D7}"/>
    <dgm:cxn modelId="{C053582A-5E3B-49A6-A852-C404EB108647}" type="presOf" srcId="{6A64ACD5-6070-4706-8588-753EF5C74A03}" destId="{BA72C7DF-628A-4A51-93F4-F902AC1986D7}" srcOrd="0" destOrd="0" presId="urn:microsoft.com/office/officeart/2005/8/layout/hierarchy3"/>
    <dgm:cxn modelId="{2F83EE2F-8997-4758-A18A-7837DE609628}" type="presOf" srcId="{030C7C29-AAF7-4EDC-8B0F-86051B1EE651}" destId="{925FDC9A-0CF5-4F73-A58C-88D469242041}" srcOrd="0" destOrd="0" presId="urn:microsoft.com/office/officeart/2005/8/layout/hierarchy3"/>
    <dgm:cxn modelId="{63377134-BD46-43D9-BB00-B46C9DE9B217}" type="presOf" srcId="{268C9900-B06A-44F5-81DC-59B0ADE1D430}" destId="{994B0654-B320-49EE-BF08-0BF0C58EF446}" srcOrd="0" destOrd="0" presId="urn:microsoft.com/office/officeart/2005/8/layout/hierarchy3"/>
    <dgm:cxn modelId="{BACC9D36-9E98-4988-ACC8-2F326A9BA681}" srcId="{268C9900-B06A-44F5-81DC-59B0ADE1D430}" destId="{49745D25-8E2B-4E21-B863-A26091A57E5B}" srcOrd="0" destOrd="0" parTransId="{6CD3923C-0B52-45B9-AE90-4B6DF22CCCCD}" sibTransId="{8B1F6C7C-7A95-4557-B689-1EF4C70283E4}"/>
    <dgm:cxn modelId="{46A72F5C-A3F0-4603-8241-040BE510F22E}" type="presOf" srcId="{49745D25-8E2B-4E21-B863-A26091A57E5B}" destId="{AEBFC1DA-1F4C-415F-B46E-F707AD602D11}" srcOrd="0" destOrd="0" presId="urn:microsoft.com/office/officeart/2005/8/layout/hierarchy3"/>
    <dgm:cxn modelId="{DD07C44D-0CF8-474B-99ED-1320D0026F2F}" type="presOf" srcId="{07FD55BA-34B0-4F09-8EBA-981DD2F4CB28}" destId="{382E07F5-20F1-44C9-90CC-43DB3372DBD2}" srcOrd="0" destOrd="0" presId="urn:microsoft.com/office/officeart/2005/8/layout/hierarchy3"/>
    <dgm:cxn modelId="{AB52696F-E0D3-4EEA-BB42-B849FDA02DCA}" type="presOf" srcId="{6596BF85-C573-40C7-A798-DB26CE4A6744}" destId="{5F6E23F7-7AFE-4AA1-AFFC-CB5C2483A9D7}" srcOrd="0" destOrd="0" presId="urn:microsoft.com/office/officeart/2005/8/layout/hierarchy3"/>
    <dgm:cxn modelId="{0ED3BC50-EB26-42F4-A3B0-F6960D4162A1}" type="presOf" srcId="{45944410-7028-41C7-9E35-C5EC76E1CC20}" destId="{40016037-BEFE-4885-92A2-7E1C4E60DD39}" srcOrd="0" destOrd="0" presId="urn:microsoft.com/office/officeart/2005/8/layout/hierarchy3"/>
    <dgm:cxn modelId="{03566972-A41B-4634-B46F-76B3CFFA1B52}" type="presOf" srcId="{5A1390B8-3147-410B-90D1-65DA61F14585}" destId="{24BEF453-940F-48E7-98AE-BA3EC1AD241E}" srcOrd="0" destOrd="0" presId="urn:microsoft.com/office/officeart/2005/8/layout/hierarchy3"/>
    <dgm:cxn modelId="{86AAEF72-4B16-42AA-90F7-57927013A849}" srcId="{49745D25-8E2B-4E21-B863-A26091A57E5B}" destId="{07FD55BA-34B0-4F09-8EBA-981DD2F4CB28}" srcOrd="1" destOrd="0" parTransId="{A1AAC231-F4B7-452E-8616-408E4B6704CA}" sibTransId="{ABA57707-19A1-4DE8-83F6-917AE1BC879E}"/>
    <dgm:cxn modelId="{A0CD1C53-6500-497B-BDC7-F0A7DD8C971E}" srcId="{030C7C29-AAF7-4EDC-8B0F-86051B1EE651}" destId="{245D50C8-31D9-4C17-95C0-D6A6298D4095}" srcOrd="1" destOrd="0" parTransId="{6AD79209-4606-4C63-892E-0C0BF303722E}" sibTransId="{13AE0707-0FC5-4477-88E0-C1279F9643DE}"/>
    <dgm:cxn modelId="{CF50E579-0338-463B-AE13-0EE7C23B1A4D}" type="presOf" srcId="{3CE29938-7776-4C8F-890C-3C645ED94EF5}" destId="{E6E47EBB-07B3-41A3-9AC3-4DE5834B7144}" srcOrd="0" destOrd="0" presId="urn:microsoft.com/office/officeart/2005/8/layout/hierarchy3"/>
    <dgm:cxn modelId="{0EA0F686-750B-4B94-AD86-D99A71C2CD11}" type="presOf" srcId="{245D50C8-31D9-4C17-95C0-D6A6298D4095}" destId="{659CF62A-254C-427D-87E2-2687E2CABFE3}" srcOrd="0" destOrd="0" presId="urn:microsoft.com/office/officeart/2005/8/layout/hierarchy3"/>
    <dgm:cxn modelId="{2DD6878E-B1FF-4BBC-A941-7C6CD607B090}" type="presOf" srcId="{6AD79209-4606-4C63-892E-0C0BF303722E}" destId="{71910A29-8203-450D-A878-9B153A8DD2B7}" srcOrd="0" destOrd="0" presId="urn:microsoft.com/office/officeart/2005/8/layout/hierarchy3"/>
    <dgm:cxn modelId="{0CF18D8F-8A65-43F8-8EAF-EDC3171722BE}" type="presOf" srcId="{030C7C29-AAF7-4EDC-8B0F-86051B1EE651}" destId="{15BDFE11-4525-4DE9-BD11-1F47604DB80F}" srcOrd="1" destOrd="0" presId="urn:microsoft.com/office/officeart/2005/8/layout/hierarchy3"/>
    <dgm:cxn modelId="{CEB8E797-28E3-4E22-A1D9-D4C429FE7A58}" srcId="{49745D25-8E2B-4E21-B863-A26091A57E5B}" destId="{3CE29938-7776-4C8F-890C-3C645ED94EF5}" srcOrd="2" destOrd="0" parTransId="{6596BF85-C573-40C7-A798-DB26CE4A6744}" sibTransId="{E5D4385B-F729-4C62-88AA-EA672FEC14B6}"/>
    <dgm:cxn modelId="{B4432FB1-F761-4D5D-B059-ABC948301DB3}" srcId="{030C7C29-AAF7-4EDC-8B0F-86051B1EE651}" destId="{9559A7AD-22F6-4E6F-A975-C08E5BE8FCBC}" srcOrd="0" destOrd="0" parTransId="{5A1390B8-3147-410B-90D1-65DA61F14585}" sibTransId="{0FED1CED-2216-42A2-81A0-3E6580220AA5}"/>
    <dgm:cxn modelId="{C5BDC4BF-4062-4A5C-8FD8-AC8765FEA7E0}" srcId="{268C9900-B06A-44F5-81DC-59B0ADE1D430}" destId="{030C7C29-AAF7-4EDC-8B0F-86051B1EE651}" srcOrd="1" destOrd="0" parTransId="{CD7F7C94-1A75-417A-AA81-4076C4F5D7F8}" sibTransId="{DA8C73F0-42C5-4C67-B73B-E70AACBCB57D}"/>
    <dgm:cxn modelId="{B43D56D2-6F5C-4909-989B-D1B73B289BE3}" srcId="{030C7C29-AAF7-4EDC-8B0F-86051B1EE651}" destId="{6A64ACD5-6070-4706-8588-753EF5C74A03}" srcOrd="2" destOrd="0" parTransId="{45944410-7028-41C7-9E35-C5EC76E1CC20}" sibTransId="{7B1EB6E0-396A-43AE-B278-95C97CE0D5B3}"/>
    <dgm:cxn modelId="{4AF0A6E8-4B46-4ADE-A4EB-4CB6466A2B09}" type="presOf" srcId="{9559A7AD-22F6-4E6F-A975-C08E5BE8FCBC}" destId="{00A7737C-077F-4660-B41C-19FE100F9E9F}" srcOrd="0" destOrd="0" presId="urn:microsoft.com/office/officeart/2005/8/layout/hierarchy3"/>
    <dgm:cxn modelId="{C87AE6ED-D275-445E-9169-D796C5111CF4}" type="presOf" srcId="{49745D25-8E2B-4E21-B863-A26091A57E5B}" destId="{D2495AEB-C8CD-4884-B36E-D1140C1F273B}" srcOrd="1" destOrd="0" presId="urn:microsoft.com/office/officeart/2005/8/layout/hierarchy3"/>
    <dgm:cxn modelId="{EC98D0EF-3024-41C1-B809-846D1EE7D68D}" type="presOf" srcId="{DCF3E6EC-E8E8-4A2B-86A0-25524033889C}" destId="{5A3CFA00-B528-4CC0-80FC-A699C6AA8435}" srcOrd="0" destOrd="0" presId="urn:microsoft.com/office/officeart/2005/8/layout/hierarchy3"/>
    <dgm:cxn modelId="{C7F6D8F1-7C34-4738-A3E0-E981367118AD}" type="presOf" srcId="{A1AAC231-F4B7-452E-8616-408E4B6704CA}" destId="{67F782B2-A5F9-49A0-A50B-15E6B9158A71}" srcOrd="0" destOrd="0" presId="urn:microsoft.com/office/officeart/2005/8/layout/hierarchy3"/>
    <dgm:cxn modelId="{9B128FB8-1381-45B0-8273-A87E6C952755}" type="presParOf" srcId="{994B0654-B320-49EE-BF08-0BF0C58EF446}" destId="{30D4FB51-6EA1-454A-B23E-4EFF2AC5B6BF}" srcOrd="0" destOrd="0" presId="urn:microsoft.com/office/officeart/2005/8/layout/hierarchy3"/>
    <dgm:cxn modelId="{8F40E108-F82E-4A78-82F2-55BDB0EA8207}" type="presParOf" srcId="{30D4FB51-6EA1-454A-B23E-4EFF2AC5B6BF}" destId="{F4DD1745-B69B-470F-91C3-837195771E92}" srcOrd="0" destOrd="0" presId="urn:microsoft.com/office/officeart/2005/8/layout/hierarchy3"/>
    <dgm:cxn modelId="{9D9FDA72-1193-499D-AFB9-BF788D976907}" type="presParOf" srcId="{F4DD1745-B69B-470F-91C3-837195771E92}" destId="{AEBFC1DA-1F4C-415F-B46E-F707AD602D11}" srcOrd="0" destOrd="0" presId="urn:microsoft.com/office/officeart/2005/8/layout/hierarchy3"/>
    <dgm:cxn modelId="{CFDDD202-621B-4D00-AD93-5EA2302EB48D}" type="presParOf" srcId="{F4DD1745-B69B-470F-91C3-837195771E92}" destId="{D2495AEB-C8CD-4884-B36E-D1140C1F273B}" srcOrd="1" destOrd="0" presId="urn:microsoft.com/office/officeart/2005/8/layout/hierarchy3"/>
    <dgm:cxn modelId="{4E63B3BB-9A08-4908-B908-63CA8DB81AE1}" type="presParOf" srcId="{30D4FB51-6EA1-454A-B23E-4EFF2AC5B6BF}" destId="{B256C4B0-A64D-4209-9054-3EAC23B16FCA}" srcOrd="1" destOrd="0" presId="urn:microsoft.com/office/officeart/2005/8/layout/hierarchy3"/>
    <dgm:cxn modelId="{68988020-E966-4E35-BFBE-7F4A999233EE}" type="presParOf" srcId="{B256C4B0-A64D-4209-9054-3EAC23B16FCA}" destId="{5A3CFA00-B528-4CC0-80FC-A699C6AA8435}" srcOrd="0" destOrd="0" presId="urn:microsoft.com/office/officeart/2005/8/layout/hierarchy3"/>
    <dgm:cxn modelId="{6AA6C77F-CDF3-4390-956F-43642375B33C}" type="presParOf" srcId="{B256C4B0-A64D-4209-9054-3EAC23B16FCA}" destId="{0352C27D-1D5E-4DA1-BA2E-E6E0AD6E86FC}" srcOrd="1" destOrd="0" presId="urn:microsoft.com/office/officeart/2005/8/layout/hierarchy3"/>
    <dgm:cxn modelId="{7EF95AD2-520C-4253-8A4F-407DE2604BEC}" type="presParOf" srcId="{B256C4B0-A64D-4209-9054-3EAC23B16FCA}" destId="{67F782B2-A5F9-49A0-A50B-15E6B9158A71}" srcOrd="2" destOrd="0" presId="urn:microsoft.com/office/officeart/2005/8/layout/hierarchy3"/>
    <dgm:cxn modelId="{2BDC46AD-F703-4F9B-AE8C-29A5AB8CABC0}" type="presParOf" srcId="{B256C4B0-A64D-4209-9054-3EAC23B16FCA}" destId="{382E07F5-20F1-44C9-90CC-43DB3372DBD2}" srcOrd="3" destOrd="0" presId="urn:microsoft.com/office/officeart/2005/8/layout/hierarchy3"/>
    <dgm:cxn modelId="{4186DAB3-F76E-453D-9AF0-68D3F0D69243}" type="presParOf" srcId="{B256C4B0-A64D-4209-9054-3EAC23B16FCA}" destId="{5F6E23F7-7AFE-4AA1-AFFC-CB5C2483A9D7}" srcOrd="4" destOrd="0" presId="urn:microsoft.com/office/officeart/2005/8/layout/hierarchy3"/>
    <dgm:cxn modelId="{8B537D57-A951-4E91-BD26-C087E390A24A}" type="presParOf" srcId="{B256C4B0-A64D-4209-9054-3EAC23B16FCA}" destId="{E6E47EBB-07B3-41A3-9AC3-4DE5834B7144}" srcOrd="5" destOrd="0" presId="urn:microsoft.com/office/officeart/2005/8/layout/hierarchy3"/>
    <dgm:cxn modelId="{D2726FAE-6145-451B-8FD8-779469B45FDF}" type="presParOf" srcId="{994B0654-B320-49EE-BF08-0BF0C58EF446}" destId="{0B9E39D6-3C54-4111-9BFF-8D01D285DEC7}" srcOrd="1" destOrd="0" presId="urn:microsoft.com/office/officeart/2005/8/layout/hierarchy3"/>
    <dgm:cxn modelId="{DC457F93-631E-4393-B38E-050D40E94D9A}" type="presParOf" srcId="{0B9E39D6-3C54-4111-9BFF-8D01D285DEC7}" destId="{E4715AE2-7848-438D-95D9-05D8A859A698}" srcOrd="0" destOrd="0" presId="urn:microsoft.com/office/officeart/2005/8/layout/hierarchy3"/>
    <dgm:cxn modelId="{F066C757-EF08-41F8-B2CA-899C85902448}" type="presParOf" srcId="{E4715AE2-7848-438D-95D9-05D8A859A698}" destId="{925FDC9A-0CF5-4F73-A58C-88D469242041}" srcOrd="0" destOrd="0" presId="urn:microsoft.com/office/officeart/2005/8/layout/hierarchy3"/>
    <dgm:cxn modelId="{BBCD53E1-2A84-475F-B9F6-E507A143E9F5}" type="presParOf" srcId="{E4715AE2-7848-438D-95D9-05D8A859A698}" destId="{15BDFE11-4525-4DE9-BD11-1F47604DB80F}" srcOrd="1" destOrd="0" presId="urn:microsoft.com/office/officeart/2005/8/layout/hierarchy3"/>
    <dgm:cxn modelId="{BEB76671-7D75-48F0-9DB3-4B1E685E1EF5}" type="presParOf" srcId="{0B9E39D6-3C54-4111-9BFF-8D01D285DEC7}" destId="{E91DF9CD-2072-42B2-87F0-3569210E51EA}" srcOrd="1" destOrd="0" presId="urn:microsoft.com/office/officeart/2005/8/layout/hierarchy3"/>
    <dgm:cxn modelId="{9009B19A-48E8-415A-99F7-84018FE9051C}" type="presParOf" srcId="{E91DF9CD-2072-42B2-87F0-3569210E51EA}" destId="{24BEF453-940F-48E7-98AE-BA3EC1AD241E}" srcOrd="0" destOrd="0" presId="urn:microsoft.com/office/officeart/2005/8/layout/hierarchy3"/>
    <dgm:cxn modelId="{28ED2748-A8A5-4217-B9F6-881D41B24207}" type="presParOf" srcId="{E91DF9CD-2072-42B2-87F0-3569210E51EA}" destId="{00A7737C-077F-4660-B41C-19FE100F9E9F}" srcOrd="1" destOrd="0" presId="urn:microsoft.com/office/officeart/2005/8/layout/hierarchy3"/>
    <dgm:cxn modelId="{357C46D6-FC6E-41D3-A120-469DEC4E8D20}" type="presParOf" srcId="{E91DF9CD-2072-42B2-87F0-3569210E51EA}" destId="{71910A29-8203-450D-A878-9B153A8DD2B7}" srcOrd="2" destOrd="0" presId="urn:microsoft.com/office/officeart/2005/8/layout/hierarchy3"/>
    <dgm:cxn modelId="{8EFD9589-CA28-482E-A50B-C7792708CCA1}" type="presParOf" srcId="{E91DF9CD-2072-42B2-87F0-3569210E51EA}" destId="{659CF62A-254C-427D-87E2-2687E2CABFE3}" srcOrd="3" destOrd="0" presId="urn:microsoft.com/office/officeart/2005/8/layout/hierarchy3"/>
    <dgm:cxn modelId="{AE94183C-1C73-4289-A976-309C5A481B70}" type="presParOf" srcId="{E91DF9CD-2072-42B2-87F0-3569210E51EA}" destId="{40016037-BEFE-4885-92A2-7E1C4E60DD39}" srcOrd="4" destOrd="0" presId="urn:microsoft.com/office/officeart/2005/8/layout/hierarchy3"/>
    <dgm:cxn modelId="{E66E9E17-7709-4B72-9D70-673BF04B2326}" type="presParOf" srcId="{E91DF9CD-2072-42B2-87F0-3569210E51EA}" destId="{BA72C7DF-628A-4A51-93F4-F902AC1986D7}" srcOrd="5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CA975C-4B58-4C58-869C-69AC1E69853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65B2DA8D-5000-4AF7-B5A5-9A2B24B922B9}">
      <dgm:prSet/>
      <dgm:spPr/>
      <dgm:t>
        <a:bodyPr/>
        <a:lstStyle/>
        <a:p>
          <a:pPr rtl="0"/>
          <a:r>
            <a:rPr lang="it-IT" dirty="0"/>
            <a:t>Testo  (orale o scritto)</a:t>
          </a:r>
        </a:p>
      </dgm:t>
    </dgm:pt>
    <dgm:pt modelId="{9F597905-4623-41A6-9067-54639EAA6651}" type="parTrans" cxnId="{49634700-267E-428E-877B-4A9170AFAB57}">
      <dgm:prSet/>
      <dgm:spPr/>
      <dgm:t>
        <a:bodyPr/>
        <a:lstStyle/>
        <a:p>
          <a:endParaRPr lang="it-IT"/>
        </a:p>
      </dgm:t>
    </dgm:pt>
    <dgm:pt modelId="{9EC67841-22D2-4329-8993-BD6F409C009C}" type="sibTrans" cxnId="{49634700-267E-428E-877B-4A9170AFAB57}">
      <dgm:prSet/>
      <dgm:spPr/>
      <dgm:t>
        <a:bodyPr/>
        <a:lstStyle/>
        <a:p>
          <a:endParaRPr lang="it-IT"/>
        </a:p>
      </dgm:t>
    </dgm:pt>
    <dgm:pt modelId="{6E3AB62E-1A5A-4EB2-8560-E110EB1ADD65}">
      <dgm:prSet/>
      <dgm:spPr/>
      <dgm:t>
        <a:bodyPr/>
        <a:lstStyle/>
        <a:p>
          <a:pPr rtl="0"/>
          <a:r>
            <a:rPr lang="it-IT" dirty="0"/>
            <a:t>Fatti</a:t>
          </a:r>
        </a:p>
      </dgm:t>
    </dgm:pt>
    <dgm:pt modelId="{416EB7F2-43AA-4710-8298-415BE66D0536}" type="parTrans" cxnId="{9FD76E7D-E4FF-441B-9218-9E0B42EA14F8}">
      <dgm:prSet/>
      <dgm:spPr/>
      <dgm:t>
        <a:bodyPr/>
        <a:lstStyle/>
        <a:p>
          <a:endParaRPr lang="it-IT"/>
        </a:p>
      </dgm:t>
    </dgm:pt>
    <dgm:pt modelId="{8ACAE872-BB03-47CB-A35A-2D871C590BCE}" type="sibTrans" cxnId="{9FD76E7D-E4FF-441B-9218-9E0B42EA14F8}">
      <dgm:prSet/>
      <dgm:spPr/>
      <dgm:t>
        <a:bodyPr/>
        <a:lstStyle/>
        <a:p>
          <a:endParaRPr lang="it-IT"/>
        </a:p>
      </dgm:t>
    </dgm:pt>
    <dgm:pt modelId="{1DF0BD92-EEC9-4662-A6D8-0A749DBF5879}">
      <dgm:prSet/>
      <dgm:spPr/>
      <dgm:t>
        <a:bodyPr/>
        <a:lstStyle/>
        <a:p>
          <a:pPr rtl="0"/>
          <a:r>
            <a:rPr lang="it-IT" dirty="0"/>
            <a:t>Immediatezza</a:t>
          </a:r>
        </a:p>
      </dgm:t>
    </dgm:pt>
    <dgm:pt modelId="{081295C2-9964-47CC-98D6-9983C58AB5E5}" type="parTrans" cxnId="{07F884AB-58F3-426F-B378-9245630C0C83}">
      <dgm:prSet/>
      <dgm:spPr/>
      <dgm:t>
        <a:bodyPr/>
        <a:lstStyle/>
        <a:p>
          <a:endParaRPr lang="it-IT"/>
        </a:p>
      </dgm:t>
    </dgm:pt>
    <dgm:pt modelId="{3823EB6A-BE12-4081-A6F1-98D0391B14C7}" type="sibTrans" cxnId="{07F884AB-58F3-426F-B378-9245630C0C83}">
      <dgm:prSet/>
      <dgm:spPr/>
      <dgm:t>
        <a:bodyPr/>
        <a:lstStyle/>
        <a:p>
          <a:endParaRPr lang="it-IT"/>
        </a:p>
      </dgm:t>
    </dgm:pt>
    <dgm:pt modelId="{7DBECD61-9B03-4341-90F5-1A6BF1FDDBA0}">
      <dgm:prSet/>
      <dgm:spPr/>
      <dgm:t>
        <a:bodyPr/>
        <a:lstStyle/>
        <a:p>
          <a:pPr rtl="0"/>
          <a:r>
            <a:rPr lang="it-IT" dirty="0"/>
            <a:t>Consistenza</a:t>
          </a:r>
        </a:p>
      </dgm:t>
    </dgm:pt>
    <dgm:pt modelId="{189C2D4D-8336-485E-BC30-67CEF063E307}" type="parTrans" cxnId="{25733613-5D13-4E51-BBBE-45516B2A7E21}">
      <dgm:prSet/>
      <dgm:spPr/>
      <dgm:t>
        <a:bodyPr/>
        <a:lstStyle/>
        <a:p>
          <a:endParaRPr lang="it-IT"/>
        </a:p>
      </dgm:t>
    </dgm:pt>
    <dgm:pt modelId="{C75013EB-FD57-433F-8C0C-8C4B86D94898}" type="sibTrans" cxnId="{25733613-5D13-4E51-BBBE-45516B2A7E21}">
      <dgm:prSet/>
      <dgm:spPr/>
      <dgm:t>
        <a:bodyPr/>
        <a:lstStyle/>
        <a:p>
          <a:endParaRPr lang="it-IT"/>
        </a:p>
      </dgm:t>
    </dgm:pt>
    <dgm:pt modelId="{292E92ED-777D-47E7-A190-003A3A7098BF}">
      <dgm:prSet/>
      <dgm:spPr/>
      <dgm:t>
        <a:bodyPr/>
        <a:lstStyle/>
        <a:p>
          <a:pPr rtl="0"/>
          <a:r>
            <a:rPr lang="it-IT" dirty="0"/>
            <a:t>Sostanza</a:t>
          </a:r>
        </a:p>
      </dgm:t>
    </dgm:pt>
    <dgm:pt modelId="{B463A1EB-5E85-4058-A2AC-2A889113EA30}" type="parTrans" cxnId="{53ED973F-0DEC-4DB5-BF37-9A8ABAA5B53F}">
      <dgm:prSet/>
      <dgm:spPr/>
      <dgm:t>
        <a:bodyPr/>
        <a:lstStyle/>
        <a:p>
          <a:endParaRPr lang="it-IT"/>
        </a:p>
      </dgm:t>
    </dgm:pt>
    <dgm:pt modelId="{3C468586-F802-49B2-B544-AB9AE2391AEC}" type="sibTrans" cxnId="{53ED973F-0DEC-4DB5-BF37-9A8ABAA5B53F}">
      <dgm:prSet/>
      <dgm:spPr/>
      <dgm:t>
        <a:bodyPr/>
        <a:lstStyle/>
        <a:p>
          <a:endParaRPr lang="it-IT"/>
        </a:p>
      </dgm:t>
    </dgm:pt>
    <dgm:pt modelId="{A595CB30-D59F-4B80-94EE-541C6DC4D7E1}">
      <dgm:prSet/>
      <dgm:spPr/>
      <dgm:t>
        <a:bodyPr/>
        <a:lstStyle/>
        <a:p>
          <a:pPr rtl="0"/>
          <a:r>
            <a:rPr lang="it-IT" dirty="0"/>
            <a:t>Regole</a:t>
          </a:r>
        </a:p>
      </dgm:t>
    </dgm:pt>
    <dgm:pt modelId="{4F19F3A5-CA4A-416E-B5AD-E880D23BD9CF}" type="parTrans" cxnId="{B16661CE-6E4F-4567-A603-6F3F0BE98F49}">
      <dgm:prSet/>
      <dgm:spPr/>
      <dgm:t>
        <a:bodyPr/>
        <a:lstStyle/>
        <a:p>
          <a:endParaRPr lang="it-IT"/>
        </a:p>
      </dgm:t>
    </dgm:pt>
    <dgm:pt modelId="{5C79882F-6F83-478A-AC0F-CFAA3CDEEC4C}" type="sibTrans" cxnId="{B16661CE-6E4F-4567-A603-6F3F0BE98F49}">
      <dgm:prSet/>
      <dgm:spPr/>
      <dgm:t>
        <a:bodyPr/>
        <a:lstStyle/>
        <a:p>
          <a:endParaRPr lang="it-IT"/>
        </a:p>
      </dgm:t>
    </dgm:pt>
    <dgm:pt modelId="{00000B57-6C89-42C1-A077-45818BF7AEBE}">
      <dgm:prSet/>
      <dgm:spPr/>
      <dgm:t>
        <a:bodyPr/>
        <a:lstStyle/>
        <a:p>
          <a:pPr rtl="0"/>
          <a:r>
            <a:rPr lang="it-IT" dirty="0"/>
            <a:t>Tempo </a:t>
          </a:r>
          <a:r>
            <a:rPr lang="it-IT" dirty="0" err="1"/>
            <a:t>monolineare</a:t>
          </a:r>
          <a:endParaRPr lang="it-IT" dirty="0"/>
        </a:p>
      </dgm:t>
    </dgm:pt>
    <dgm:pt modelId="{B602974A-9EA2-4B61-B2A8-2FC5F63E1A76}" type="parTrans" cxnId="{9D354279-D01D-4028-BCAF-F634FE0C8545}">
      <dgm:prSet/>
      <dgm:spPr/>
      <dgm:t>
        <a:bodyPr/>
        <a:lstStyle/>
        <a:p>
          <a:endParaRPr lang="it-IT"/>
        </a:p>
      </dgm:t>
    </dgm:pt>
    <dgm:pt modelId="{20C8ABD4-27F1-49BF-B428-A9C8023CA225}" type="sibTrans" cxnId="{9D354279-D01D-4028-BCAF-F634FE0C8545}">
      <dgm:prSet/>
      <dgm:spPr/>
      <dgm:t>
        <a:bodyPr/>
        <a:lstStyle/>
        <a:p>
          <a:endParaRPr lang="it-IT"/>
        </a:p>
      </dgm:t>
    </dgm:pt>
    <dgm:pt modelId="{993CD1D5-A7D2-42B0-A4D7-6832A5933D3E}" type="pres">
      <dgm:prSet presAssocID="{10CA975C-4B58-4C58-869C-69AC1E698539}" presName="linear" presStyleCnt="0">
        <dgm:presLayoutVars>
          <dgm:animLvl val="lvl"/>
          <dgm:resizeHandles val="exact"/>
        </dgm:presLayoutVars>
      </dgm:prSet>
      <dgm:spPr/>
    </dgm:pt>
    <dgm:pt modelId="{3D4AB23A-1D1B-40D1-BF12-72F6BD8C91E0}" type="pres">
      <dgm:prSet presAssocID="{65B2DA8D-5000-4AF7-B5A5-9A2B24B922B9}" presName="parentText" presStyleLbl="node1" presStyleIdx="0" presStyleCnt="7" custLinFactY="-17249" custLinFactNeighborX="-30275" custLinFactNeighborY="-100000">
        <dgm:presLayoutVars>
          <dgm:chMax val="0"/>
          <dgm:bulletEnabled val="1"/>
        </dgm:presLayoutVars>
      </dgm:prSet>
      <dgm:spPr/>
    </dgm:pt>
    <dgm:pt modelId="{24192678-5A95-4609-8D16-A13C553EDFC3}" type="pres">
      <dgm:prSet presAssocID="{9EC67841-22D2-4329-8993-BD6F409C009C}" presName="spacer" presStyleCnt="0"/>
      <dgm:spPr/>
    </dgm:pt>
    <dgm:pt modelId="{D31484CF-D2EC-4A2F-A769-F61D4B3B07B8}" type="pres">
      <dgm:prSet presAssocID="{6E3AB62E-1A5A-4EB2-8560-E110EB1ADD6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6BCB756-0D1B-4AC8-8DB4-E7FC83F103DD}" type="pres">
      <dgm:prSet presAssocID="{8ACAE872-BB03-47CB-A35A-2D871C590BCE}" presName="spacer" presStyleCnt="0"/>
      <dgm:spPr/>
    </dgm:pt>
    <dgm:pt modelId="{037B2E42-0B67-409F-A71F-129C73A82A9A}" type="pres">
      <dgm:prSet presAssocID="{1DF0BD92-EEC9-4662-A6D8-0A749DBF587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97CCFE5-355D-493C-A05F-0D5C96E42599}" type="pres">
      <dgm:prSet presAssocID="{3823EB6A-BE12-4081-A6F1-98D0391B14C7}" presName="spacer" presStyleCnt="0"/>
      <dgm:spPr/>
    </dgm:pt>
    <dgm:pt modelId="{E5F71E8E-9AB7-4EEB-89BF-71E0E334E869}" type="pres">
      <dgm:prSet presAssocID="{7DBECD61-9B03-4341-90F5-1A6BF1FDDBA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62CAC96-E402-493A-AEE6-FB543716D9FF}" type="pres">
      <dgm:prSet presAssocID="{C75013EB-FD57-433F-8C0C-8C4B86D94898}" presName="spacer" presStyleCnt="0"/>
      <dgm:spPr/>
    </dgm:pt>
    <dgm:pt modelId="{A97D3026-EA09-4A19-ADD8-AA1A979E3C34}" type="pres">
      <dgm:prSet presAssocID="{292E92ED-777D-47E7-A190-003A3A7098B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4C2137D-A50A-4760-83B3-DC377A9F63BF}" type="pres">
      <dgm:prSet presAssocID="{3C468586-F802-49B2-B544-AB9AE2391AEC}" presName="spacer" presStyleCnt="0"/>
      <dgm:spPr/>
    </dgm:pt>
    <dgm:pt modelId="{EE6DF1B7-500A-4AEE-95D9-2F94AAF46CC3}" type="pres">
      <dgm:prSet presAssocID="{A595CB30-D59F-4B80-94EE-541C6DC4D7E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E670EFC-FF71-4B50-9F9B-8569B43C0CDB}" type="pres">
      <dgm:prSet presAssocID="{5C79882F-6F83-478A-AC0F-CFAA3CDEEC4C}" presName="spacer" presStyleCnt="0"/>
      <dgm:spPr/>
    </dgm:pt>
    <dgm:pt modelId="{48215FFF-FCF6-4E67-91C7-3251580F018E}" type="pres">
      <dgm:prSet presAssocID="{00000B57-6C89-42C1-A077-45818BF7A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9634700-267E-428E-877B-4A9170AFAB57}" srcId="{10CA975C-4B58-4C58-869C-69AC1E698539}" destId="{65B2DA8D-5000-4AF7-B5A5-9A2B24B922B9}" srcOrd="0" destOrd="0" parTransId="{9F597905-4623-41A6-9067-54639EAA6651}" sibTransId="{9EC67841-22D2-4329-8993-BD6F409C009C}"/>
    <dgm:cxn modelId="{1716950C-9C04-4FFF-8F1C-7AB514379DB4}" type="presOf" srcId="{10CA975C-4B58-4C58-869C-69AC1E698539}" destId="{993CD1D5-A7D2-42B0-A4D7-6832A5933D3E}" srcOrd="0" destOrd="0" presId="urn:microsoft.com/office/officeart/2005/8/layout/vList2"/>
    <dgm:cxn modelId="{25733613-5D13-4E51-BBBE-45516B2A7E21}" srcId="{10CA975C-4B58-4C58-869C-69AC1E698539}" destId="{7DBECD61-9B03-4341-90F5-1A6BF1FDDBA0}" srcOrd="3" destOrd="0" parTransId="{189C2D4D-8336-485E-BC30-67CEF063E307}" sibTransId="{C75013EB-FD57-433F-8C0C-8C4B86D94898}"/>
    <dgm:cxn modelId="{39DC4A18-A6BB-4362-85A1-01DFFAD62979}" type="presOf" srcId="{00000B57-6C89-42C1-A077-45818BF7AEBE}" destId="{48215FFF-FCF6-4E67-91C7-3251580F018E}" srcOrd="0" destOrd="0" presId="urn:microsoft.com/office/officeart/2005/8/layout/vList2"/>
    <dgm:cxn modelId="{CCCF1726-89F6-4352-B244-01B47192E5BD}" type="presOf" srcId="{292E92ED-777D-47E7-A190-003A3A7098BF}" destId="{A97D3026-EA09-4A19-ADD8-AA1A979E3C34}" srcOrd="0" destOrd="0" presId="urn:microsoft.com/office/officeart/2005/8/layout/vList2"/>
    <dgm:cxn modelId="{BBC95C30-E2FA-43FB-89FD-A9CBF1097D39}" type="presOf" srcId="{A595CB30-D59F-4B80-94EE-541C6DC4D7E1}" destId="{EE6DF1B7-500A-4AEE-95D9-2F94AAF46CC3}" srcOrd="0" destOrd="0" presId="urn:microsoft.com/office/officeart/2005/8/layout/vList2"/>
    <dgm:cxn modelId="{53ED973F-0DEC-4DB5-BF37-9A8ABAA5B53F}" srcId="{10CA975C-4B58-4C58-869C-69AC1E698539}" destId="{292E92ED-777D-47E7-A190-003A3A7098BF}" srcOrd="4" destOrd="0" parTransId="{B463A1EB-5E85-4058-A2AC-2A889113EA30}" sibTransId="{3C468586-F802-49B2-B544-AB9AE2391AEC}"/>
    <dgm:cxn modelId="{3410EE74-3ACF-4FB9-BFE0-4284A232A8A6}" type="presOf" srcId="{6E3AB62E-1A5A-4EB2-8560-E110EB1ADD65}" destId="{D31484CF-D2EC-4A2F-A769-F61D4B3B07B8}" srcOrd="0" destOrd="0" presId="urn:microsoft.com/office/officeart/2005/8/layout/vList2"/>
    <dgm:cxn modelId="{9D354279-D01D-4028-BCAF-F634FE0C8545}" srcId="{10CA975C-4B58-4C58-869C-69AC1E698539}" destId="{00000B57-6C89-42C1-A077-45818BF7AEBE}" srcOrd="6" destOrd="0" parTransId="{B602974A-9EA2-4B61-B2A8-2FC5F63E1A76}" sibTransId="{20C8ABD4-27F1-49BF-B428-A9C8023CA225}"/>
    <dgm:cxn modelId="{9FD76E7D-E4FF-441B-9218-9E0B42EA14F8}" srcId="{10CA975C-4B58-4C58-869C-69AC1E698539}" destId="{6E3AB62E-1A5A-4EB2-8560-E110EB1ADD65}" srcOrd="1" destOrd="0" parTransId="{416EB7F2-43AA-4710-8298-415BE66D0536}" sibTransId="{8ACAE872-BB03-47CB-A35A-2D871C590BCE}"/>
    <dgm:cxn modelId="{2829B1A4-0FEE-4F46-BD2A-6BD79C7DB149}" type="presOf" srcId="{7DBECD61-9B03-4341-90F5-1A6BF1FDDBA0}" destId="{E5F71E8E-9AB7-4EEB-89BF-71E0E334E869}" srcOrd="0" destOrd="0" presId="urn:microsoft.com/office/officeart/2005/8/layout/vList2"/>
    <dgm:cxn modelId="{07F884AB-58F3-426F-B378-9245630C0C83}" srcId="{10CA975C-4B58-4C58-869C-69AC1E698539}" destId="{1DF0BD92-EEC9-4662-A6D8-0A749DBF5879}" srcOrd="2" destOrd="0" parTransId="{081295C2-9964-47CC-98D6-9983C58AB5E5}" sibTransId="{3823EB6A-BE12-4081-A6F1-98D0391B14C7}"/>
    <dgm:cxn modelId="{19367FAD-703D-4A07-8540-F2D2A317BAC2}" type="presOf" srcId="{1DF0BD92-EEC9-4662-A6D8-0A749DBF5879}" destId="{037B2E42-0B67-409F-A71F-129C73A82A9A}" srcOrd="0" destOrd="0" presId="urn:microsoft.com/office/officeart/2005/8/layout/vList2"/>
    <dgm:cxn modelId="{B16661CE-6E4F-4567-A603-6F3F0BE98F49}" srcId="{10CA975C-4B58-4C58-869C-69AC1E698539}" destId="{A595CB30-D59F-4B80-94EE-541C6DC4D7E1}" srcOrd="5" destOrd="0" parTransId="{4F19F3A5-CA4A-416E-B5AD-E880D23BD9CF}" sibTransId="{5C79882F-6F83-478A-AC0F-CFAA3CDEEC4C}"/>
    <dgm:cxn modelId="{D6F605E1-CB9A-4DB6-A781-F72A9B1E4D18}" type="presOf" srcId="{65B2DA8D-5000-4AF7-B5A5-9A2B24B922B9}" destId="{3D4AB23A-1D1B-40D1-BF12-72F6BD8C91E0}" srcOrd="0" destOrd="0" presId="urn:microsoft.com/office/officeart/2005/8/layout/vList2"/>
    <dgm:cxn modelId="{0189731A-3989-4DC3-AD50-90534B6B1354}" type="presParOf" srcId="{993CD1D5-A7D2-42B0-A4D7-6832A5933D3E}" destId="{3D4AB23A-1D1B-40D1-BF12-72F6BD8C91E0}" srcOrd="0" destOrd="0" presId="urn:microsoft.com/office/officeart/2005/8/layout/vList2"/>
    <dgm:cxn modelId="{0B070FC7-640F-494F-B475-AD4EC3910CE0}" type="presParOf" srcId="{993CD1D5-A7D2-42B0-A4D7-6832A5933D3E}" destId="{24192678-5A95-4609-8D16-A13C553EDFC3}" srcOrd="1" destOrd="0" presId="urn:microsoft.com/office/officeart/2005/8/layout/vList2"/>
    <dgm:cxn modelId="{84108511-51C8-4F13-8FFC-6AF811FBEE25}" type="presParOf" srcId="{993CD1D5-A7D2-42B0-A4D7-6832A5933D3E}" destId="{D31484CF-D2EC-4A2F-A769-F61D4B3B07B8}" srcOrd="2" destOrd="0" presId="urn:microsoft.com/office/officeart/2005/8/layout/vList2"/>
    <dgm:cxn modelId="{BA320A06-F51D-4197-9B77-D43E18B571D5}" type="presParOf" srcId="{993CD1D5-A7D2-42B0-A4D7-6832A5933D3E}" destId="{56BCB756-0D1B-4AC8-8DB4-E7FC83F103DD}" srcOrd="3" destOrd="0" presId="urn:microsoft.com/office/officeart/2005/8/layout/vList2"/>
    <dgm:cxn modelId="{E039BBA9-980E-4EDB-B645-ABB709EF5445}" type="presParOf" srcId="{993CD1D5-A7D2-42B0-A4D7-6832A5933D3E}" destId="{037B2E42-0B67-409F-A71F-129C73A82A9A}" srcOrd="4" destOrd="0" presId="urn:microsoft.com/office/officeart/2005/8/layout/vList2"/>
    <dgm:cxn modelId="{EB143AF8-3A88-4987-86EE-B1C0A7BEBAB4}" type="presParOf" srcId="{993CD1D5-A7D2-42B0-A4D7-6832A5933D3E}" destId="{497CCFE5-355D-493C-A05F-0D5C96E42599}" srcOrd="5" destOrd="0" presId="urn:microsoft.com/office/officeart/2005/8/layout/vList2"/>
    <dgm:cxn modelId="{3EC4C3DF-BD91-407C-80BE-7E001CDBACC9}" type="presParOf" srcId="{993CD1D5-A7D2-42B0-A4D7-6832A5933D3E}" destId="{E5F71E8E-9AB7-4EEB-89BF-71E0E334E869}" srcOrd="6" destOrd="0" presId="urn:microsoft.com/office/officeart/2005/8/layout/vList2"/>
    <dgm:cxn modelId="{35BB5641-2571-4AB9-AA18-65353E3CAD8E}" type="presParOf" srcId="{993CD1D5-A7D2-42B0-A4D7-6832A5933D3E}" destId="{B62CAC96-E402-493A-AEE6-FB543716D9FF}" srcOrd="7" destOrd="0" presId="urn:microsoft.com/office/officeart/2005/8/layout/vList2"/>
    <dgm:cxn modelId="{10AFDE8B-338F-43FE-BD52-57E3F5600C63}" type="presParOf" srcId="{993CD1D5-A7D2-42B0-A4D7-6832A5933D3E}" destId="{A97D3026-EA09-4A19-ADD8-AA1A979E3C34}" srcOrd="8" destOrd="0" presId="urn:microsoft.com/office/officeart/2005/8/layout/vList2"/>
    <dgm:cxn modelId="{36BB8FBA-9E27-4EF3-9E5A-14C8FCAABF99}" type="presParOf" srcId="{993CD1D5-A7D2-42B0-A4D7-6832A5933D3E}" destId="{94C2137D-A50A-4760-83B3-DC377A9F63BF}" srcOrd="9" destOrd="0" presId="urn:microsoft.com/office/officeart/2005/8/layout/vList2"/>
    <dgm:cxn modelId="{728DC061-AEE9-43B8-8C58-8DE7F1DF8A7A}" type="presParOf" srcId="{993CD1D5-A7D2-42B0-A4D7-6832A5933D3E}" destId="{EE6DF1B7-500A-4AEE-95D9-2F94AAF46CC3}" srcOrd="10" destOrd="0" presId="urn:microsoft.com/office/officeart/2005/8/layout/vList2"/>
    <dgm:cxn modelId="{9F1EA164-5896-4241-BBF8-02A77EC53F3D}" type="presParOf" srcId="{993CD1D5-A7D2-42B0-A4D7-6832A5933D3E}" destId="{AE670EFC-FF71-4B50-9F9B-8569B43C0CDB}" srcOrd="11" destOrd="0" presId="urn:microsoft.com/office/officeart/2005/8/layout/vList2"/>
    <dgm:cxn modelId="{CB5C542A-EC46-4571-ADB2-BD9F64C26A64}" type="presParOf" srcId="{993CD1D5-A7D2-42B0-A4D7-6832A5933D3E}" destId="{48215FFF-FCF6-4E67-91C7-3251580F018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1B294-75A6-49DC-8668-96A647EF437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A01C53AD-31E1-4A6D-8692-C0B509D8A70C}">
      <dgm:prSet/>
      <dgm:spPr/>
      <dgm:t>
        <a:bodyPr/>
        <a:lstStyle/>
        <a:p>
          <a:pPr rtl="0"/>
          <a:r>
            <a:rPr lang="it-IT" dirty="0"/>
            <a:t>Contesto</a:t>
          </a:r>
        </a:p>
      </dgm:t>
    </dgm:pt>
    <dgm:pt modelId="{B69BD3DE-A5D3-4651-83A6-58A3E6D80366}" type="parTrans" cxnId="{2E15B966-C254-4B46-93C2-FADF591E5094}">
      <dgm:prSet/>
      <dgm:spPr/>
      <dgm:t>
        <a:bodyPr/>
        <a:lstStyle/>
        <a:p>
          <a:endParaRPr lang="it-IT"/>
        </a:p>
      </dgm:t>
    </dgm:pt>
    <dgm:pt modelId="{307F9160-3626-493B-AECA-9ADFFAB51F40}" type="sibTrans" cxnId="{2E15B966-C254-4B46-93C2-FADF591E5094}">
      <dgm:prSet/>
      <dgm:spPr/>
      <dgm:t>
        <a:bodyPr/>
        <a:lstStyle/>
        <a:p>
          <a:endParaRPr lang="it-IT"/>
        </a:p>
      </dgm:t>
    </dgm:pt>
    <dgm:pt modelId="{1C2F5473-E499-452F-ABF1-E9BE1DE12544}">
      <dgm:prSet/>
      <dgm:spPr/>
      <dgm:t>
        <a:bodyPr/>
        <a:lstStyle/>
        <a:p>
          <a:pPr rtl="0"/>
          <a:r>
            <a:rPr lang="it-IT" dirty="0"/>
            <a:t>Relazioni/ Sentimenti</a:t>
          </a:r>
        </a:p>
      </dgm:t>
    </dgm:pt>
    <dgm:pt modelId="{0DCFD86B-BF47-4DB9-A809-0F5F6E2174D2}" type="parTrans" cxnId="{2C605AD5-72CA-40EE-9908-C31C95AF0BF1}">
      <dgm:prSet/>
      <dgm:spPr/>
      <dgm:t>
        <a:bodyPr/>
        <a:lstStyle/>
        <a:p>
          <a:endParaRPr lang="it-IT"/>
        </a:p>
      </dgm:t>
    </dgm:pt>
    <dgm:pt modelId="{4BBB74B7-F133-41FA-8C5D-5C7872069900}" type="sibTrans" cxnId="{2C605AD5-72CA-40EE-9908-C31C95AF0BF1}">
      <dgm:prSet/>
      <dgm:spPr/>
      <dgm:t>
        <a:bodyPr/>
        <a:lstStyle/>
        <a:p>
          <a:endParaRPr lang="it-IT"/>
        </a:p>
      </dgm:t>
    </dgm:pt>
    <dgm:pt modelId="{767B1B0B-5479-4007-856B-39503BD83C29}">
      <dgm:prSet/>
      <dgm:spPr/>
      <dgm:t>
        <a:bodyPr/>
        <a:lstStyle/>
        <a:p>
          <a:pPr rtl="0"/>
          <a:r>
            <a:rPr lang="it-IT" dirty="0"/>
            <a:t>Grado di mediazione</a:t>
          </a:r>
        </a:p>
      </dgm:t>
    </dgm:pt>
    <dgm:pt modelId="{AE82D173-E545-43E9-9B3A-DB280D47C69B}" type="parTrans" cxnId="{EC489ABC-7833-43CD-8027-5324FF758FAA}">
      <dgm:prSet/>
      <dgm:spPr/>
      <dgm:t>
        <a:bodyPr/>
        <a:lstStyle/>
        <a:p>
          <a:endParaRPr lang="it-IT"/>
        </a:p>
      </dgm:t>
    </dgm:pt>
    <dgm:pt modelId="{CC873066-E4B4-4B12-966B-0D9A2DA632F8}" type="sibTrans" cxnId="{EC489ABC-7833-43CD-8027-5324FF758FAA}">
      <dgm:prSet/>
      <dgm:spPr/>
      <dgm:t>
        <a:bodyPr/>
        <a:lstStyle/>
        <a:p>
          <a:endParaRPr lang="it-IT"/>
        </a:p>
      </dgm:t>
    </dgm:pt>
    <dgm:pt modelId="{D3757D36-7F31-4FB9-8255-C57EB46D9C2B}">
      <dgm:prSet/>
      <dgm:spPr/>
      <dgm:t>
        <a:bodyPr/>
        <a:lstStyle/>
        <a:p>
          <a:pPr rtl="0"/>
          <a:r>
            <a:rPr lang="it-IT" dirty="0"/>
            <a:t>Flessibilità</a:t>
          </a:r>
        </a:p>
      </dgm:t>
    </dgm:pt>
    <dgm:pt modelId="{D7B65381-2909-4035-A02E-BB05BD58973F}" type="parTrans" cxnId="{3DC7D893-A0C5-4A03-921E-DDD8B6E5E547}">
      <dgm:prSet/>
      <dgm:spPr/>
      <dgm:t>
        <a:bodyPr/>
        <a:lstStyle/>
        <a:p>
          <a:endParaRPr lang="it-IT"/>
        </a:p>
      </dgm:t>
    </dgm:pt>
    <dgm:pt modelId="{278632A4-E94E-4833-A8CB-D4CB02DD4993}" type="sibTrans" cxnId="{3DC7D893-A0C5-4A03-921E-DDD8B6E5E547}">
      <dgm:prSet/>
      <dgm:spPr/>
      <dgm:t>
        <a:bodyPr/>
        <a:lstStyle/>
        <a:p>
          <a:endParaRPr lang="it-IT"/>
        </a:p>
      </dgm:t>
    </dgm:pt>
    <dgm:pt modelId="{D3F48F08-FD88-45EC-AF29-CE3B63C8ACD7}">
      <dgm:prSet/>
      <dgm:spPr/>
      <dgm:t>
        <a:bodyPr/>
        <a:lstStyle/>
        <a:p>
          <a:pPr rtl="0"/>
          <a:r>
            <a:rPr lang="it-IT" dirty="0"/>
            <a:t>Apparenza (sociale/personale)</a:t>
          </a:r>
        </a:p>
      </dgm:t>
    </dgm:pt>
    <dgm:pt modelId="{1D272996-8207-4684-9F9A-C6F32C085B0A}" type="parTrans" cxnId="{C389DCA5-E2B1-4A4C-BB95-7B0D294E6AAF}">
      <dgm:prSet/>
      <dgm:spPr/>
      <dgm:t>
        <a:bodyPr/>
        <a:lstStyle/>
        <a:p>
          <a:endParaRPr lang="it-IT"/>
        </a:p>
      </dgm:t>
    </dgm:pt>
    <dgm:pt modelId="{3ABAB8B8-2867-4F56-BBBE-DC730B3DF56C}" type="sibTrans" cxnId="{C389DCA5-E2B1-4A4C-BB95-7B0D294E6AAF}">
      <dgm:prSet/>
      <dgm:spPr/>
      <dgm:t>
        <a:bodyPr/>
        <a:lstStyle/>
        <a:p>
          <a:endParaRPr lang="it-IT"/>
        </a:p>
      </dgm:t>
    </dgm:pt>
    <dgm:pt modelId="{636E53AA-0401-41C0-BF4E-EBE9719E0B1B}">
      <dgm:prSet/>
      <dgm:spPr/>
      <dgm:t>
        <a:bodyPr/>
        <a:lstStyle/>
        <a:p>
          <a:pPr rtl="0"/>
          <a:r>
            <a:rPr lang="it-IT" dirty="0"/>
            <a:t>Circostanze</a:t>
          </a:r>
        </a:p>
      </dgm:t>
    </dgm:pt>
    <dgm:pt modelId="{DAAB992D-CD76-4251-B568-E75036A2FF35}" type="parTrans" cxnId="{48B5375E-F320-44DE-9EBE-B38CAB29DFEB}">
      <dgm:prSet/>
      <dgm:spPr/>
      <dgm:t>
        <a:bodyPr/>
        <a:lstStyle/>
        <a:p>
          <a:endParaRPr lang="it-IT"/>
        </a:p>
      </dgm:t>
    </dgm:pt>
    <dgm:pt modelId="{7109F0BB-90A5-487A-BD1C-578456303873}" type="sibTrans" cxnId="{48B5375E-F320-44DE-9EBE-B38CAB29DFEB}">
      <dgm:prSet/>
      <dgm:spPr/>
      <dgm:t>
        <a:bodyPr/>
        <a:lstStyle/>
        <a:p>
          <a:endParaRPr lang="it-IT"/>
        </a:p>
      </dgm:t>
    </dgm:pt>
    <dgm:pt modelId="{BAD272FA-68DF-4A53-AF1E-51ED91B89EFC}">
      <dgm:prSet/>
      <dgm:spPr/>
      <dgm:t>
        <a:bodyPr/>
        <a:lstStyle/>
        <a:p>
          <a:pPr rtl="0"/>
          <a:r>
            <a:rPr lang="it-IT" dirty="0"/>
            <a:t>Tempo multilineare</a:t>
          </a:r>
        </a:p>
      </dgm:t>
    </dgm:pt>
    <dgm:pt modelId="{F3B88896-1609-4B48-9BAC-B6D57A8A858D}" type="parTrans" cxnId="{82C13795-7A11-4D88-BC7F-671242502527}">
      <dgm:prSet/>
      <dgm:spPr/>
      <dgm:t>
        <a:bodyPr/>
        <a:lstStyle/>
        <a:p>
          <a:endParaRPr lang="it-IT"/>
        </a:p>
      </dgm:t>
    </dgm:pt>
    <dgm:pt modelId="{756F4768-801D-4EE8-A15E-DD224550E79D}" type="sibTrans" cxnId="{82C13795-7A11-4D88-BC7F-671242502527}">
      <dgm:prSet/>
      <dgm:spPr/>
      <dgm:t>
        <a:bodyPr/>
        <a:lstStyle/>
        <a:p>
          <a:endParaRPr lang="it-IT"/>
        </a:p>
      </dgm:t>
    </dgm:pt>
    <dgm:pt modelId="{D274EF4B-B9DD-4FA5-BFC3-7F61B823995D}" type="pres">
      <dgm:prSet presAssocID="{0D61B294-75A6-49DC-8668-96A647EF437E}" presName="linear" presStyleCnt="0">
        <dgm:presLayoutVars>
          <dgm:animLvl val="lvl"/>
          <dgm:resizeHandles val="exact"/>
        </dgm:presLayoutVars>
      </dgm:prSet>
      <dgm:spPr/>
    </dgm:pt>
    <dgm:pt modelId="{4351830A-BF36-4D13-955D-A3FDD012935F}" type="pres">
      <dgm:prSet presAssocID="{A01C53AD-31E1-4A6D-8692-C0B509D8A70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6CD35BD-56D7-4D58-8FE5-A2BAB2833554}" type="pres">
      <dgm:prSet presAssocID="{307F9160-3626-493B-AECA-9ADFFAB51F40}" presName="spacer" presStyleCnt="0"/>
      <dgm:spPr/>
    </dgm:pt>
    <dgm:pt modelId="{A7F7F170-B4A8-46AE-A595-959F95A261A8}" type="pres">
      <dgm:prSet presAssocID="{1C2F5473-E499-452F-ABF1-E9BE1DE1254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64127E8-EE2F-41D9-8883-791210206A37}" type="pres">
      <dgm:prSet presAssocID="{4BBB74B7-F133-41FA-8C5D-5C7872069900}" presName="spacer" presStyleCnt="0"/>
      <dgm:spPr/>
    </dgm:pt>
    <dgm:pt modelId="{2FC65C76-AAE0-4FA0-ADAE-E283A4EB9309}" type="pres">
      <dgm:prSet presAssocID="{767B1B0B-5479-4007-856B-39503BD83C2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7555F02-A9E4-46D1-924B-1948F5C0A19D}" type="pres">
      <dgm:prSet presAssocID="{CC873066-E4B4-4B12-966B-0D9A2DA632F8}" presName="spacer" presStyleCnt="0"/>
      <dgm:spPr/>
    </dgm:pt>
    <dgm:pt modelId="{B31C3DB0-8FC4-4CA8-808C-73EB59747CEB}" type="pres">
      <dgm:prSet presAssocID="{D3757D36-7F31-4FB9-8255-C57EB46D9C2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691534D-532E-455D-B4E9-3B92FB683F46}" type="pres">
      <dgm:prSet presAssocID="{278632A4-E94E-4833-A8CB-D4CB02DD4993}" presName="spacer" presStyleCnt="0"/>
      <dgm:spPr/>
    </dgm:pt>
    <dgm:pt modelId="{FDA4F288-4CE2-4B7B-8019-68553A90777C}" type="pres">
      <dgm:prSet presAssocID="{D3F48F08-FD88-45EC-AF29-CE3B63C8ACD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5B5C633-5213-47CC-8EA8-BE5A2F6B2774}" type="pres">
      <dgm:prSet presAssocID="{3ABAB8B8-2867-4F56-BBBE-DC730B3DF56C}" presName="spacer" presStyleCnt="0"/>
      <dgm:spPr/>
    </dgm:pt>
    <dgm:pt modelId="{2999E916-29A0-4B7B-A8FF-50CDEEF24FF0}" type="pres">
      <dgm:prSet presAssocID="{636E53AA-0401-41C0-BF4E-EBE9719E0B1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C5B96EA-50BE-4DF2-9376-314BF98A7B0D}" type="pres">
      <dgm:prSet presAssocID="{7109F0BB-90A5-487A-BD1C-578456303873}" presName="spacer" presStyleCnt="0"/>
      <dgm:spPr/>
    </dgm:pt>
    <dgm:pt modelId="{6FE4AD4C-66FD-437E-8310-DC13910F4850}" type="pres">
      <dgm:prSet presAssocID="{BAD272FA-68DF-4A53-AF1E-51ED91B89EF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09D3E17-9A2A-4AC8-AA7B-A1E87A16A41F}" type="presOf" srcId="{BAD272FA-68DF-4A53-AF1E-51ED91B89EFC}" destId="{6FE4AD4C-66FD-437E-8310-DC13910F4850}" srcOrd="0" destOrd="0" presId="urn:microsoft.com/office/officeart/2005/8/layout/vList2"/>
    <dgm:cxn modelId="{48B5375E-F320-44DE-9EBE-B38CAB29DFEB}" srcId="{0D61B294-75A6-49DC-8668-96A647EF437E}" destId="{636E53AA-0401-41C0-BF4E-EBE9719E0B1B}" srcOrd="5" destOrd="0" parTransId="{DAAB992D-CD76-4251-B568-E75036A2FF35}" sibTransId="{7109F0BB-90A5-487A-BD1C-578456303873}"/>
    <dgm:cxn modelId="{2E15B966-C254-4B46-93C2-FADF591E5094}" srcId="{0D61B294-75A6-49DC-8668-96A647EF437E}" destId="{A01C53AD-31E1-4A6D-8692-C0B509D8A70C}" srcOrd="0" destOrd="0" parTransId="{B69BD3DE-A5D3-4651-83A6-58A3E6D80366}" sibTransId="{307F9160-3626-493B-AECA-9ADFFAB51F40}"/>
    <dgm:cxn modelId="{7A58D246-C3A3-48AE-993A-C558C0188FD4}" type="presOf" srcId="{767B1B0B-5479-4007-856B-39503BD83C29}" destId="{2FC65C76-AAE0-4FA0-ADAE-E283A4EB9309}" srcOrd="0" destOrd="0" presId="urn:microsoft.com/office/officeart/2005/8/layout/vList2"/>
    <dgm:cxn modelId="{30EE594A-B710-4F0C-859D-4C4F7BBA6476}" type="presOf" srcId="{636E53AA-0401-41C0-BF4E-EBE9719E0B1B}" destId="{2999E916-29A0-4B7B-A8FF-50CDEEF24FF0}" srcOrd="0" destOrd="0" presId="urn:microsoft.com/office/officeart/2005/8/layout/vList2"/>
    <dgm:cxn modelId="{3181C757-9F50-4BD7-9A26-8F5A151F1F58}" type="presOf" srcId="{0D61B294-75A6-49DC-8668-96A647EF437E}" destId="{D274EF4B-B9DD-4FA5-BFC3-7F61B823995D}" srcOrd="0" destOrd="0" presId="urn:microsoft.com/office/officeart/2005/8/layout/vList2"/>
    <dgm:cxn modelId="{F061E157-E245-4E32-99A8-8EFB39BE9FAC}" type="presOf" srcId="{D3F48F08-FD88-45EC-AF29-CE3B63C8ACD7}" destId="{FDA4F288-4CE2-4B7B-8019-68553A90777C}" srcOrd="0" destOrd="0" presId="urn:microsoft.com/office/officeart/2005/8/layout/vList2"/>
    <dgm:cxn modelId="{50968B90-5279-4CA0-93BE-0DDEEF6E19D1}" type="presOf" srcId="{A01C53AD-31E1-4A6D-8692-C0B509D8A70C}" destId="{4351830A-BF36-4D13-955D-A3FDD012935F}" srcOrd="0" destOrd="0" presId="urn:microsoft.com/office/officeart/2005/8/layout/vList2"/>
    <dgm:cxn modelId="{3DC7D893-A0C5-4A03-921E-DDD8B6E5E547}" srcId="{0D61B294-75A6-49DC-8668-96A647EF437E}" destId="{D3757D36-7F31-4FB9-8255-C57EB46D9C2B}" srcOrd="3" destOrd="0" parTransId="{D7B65381-2909-4035-A02E-BB05BD58973F}" sibTransId="{278632A4-E94E-4833-A8CB-D4CB02DD4993}"/>
    <dgm:cxn modelId="{82C13795-7A11-4D88-BC7F-671242502527}" srcId="{0D61B294-75A6-49DC-8668-96A647EF437E}" destId="{BAD272FA-68DF-4A53-AF1E-51ED91B89EFC}" srcOrd="6" destOrd="0" parTransId="{F3B88896-1609-4B48-9BAC-B6D57A8A858D}" sibTransId="{756F4768-801D-4EE8-A15E-DD224550E79D}"/>
    <dgm:cxn modelId="{B2E4DCA3-3119-46EA-97C4-906CCBD2A0CD}" type="presOf" srcId="{1C2F5473-E499-452F-ABF1-E9BE1DE12544}" destId="{A7F7F170-B4A8-46AE-A595-959F95A261A8}" srcOrd="0" destOrd="0" presId="urn:microsoft.com/office/officeart/2005/8/layout/vList2"/>
    <dgm:cxn modelId="{C389DCA5-E2B1-4A4C-BB95-7B0D294E6AAF}" srcId="{0D61B294-75A6-49DC-8668-96A647EF437E}" destId="{D3F48F08-FD88-45EC-AF29-CE3B63C8ACD7}" srcOrd="4" destOrd="0" parTransId="{1D272996-8207-4684-9F9A-C6F32C085B0A}" sibTransId="{3ABAB8B8-2867-4F56-BBBE-DC730B3DF56C}"/>
    <dgm:cxn modelId="{EC489ABC-7833-43CD-8027-5324FF758FAA}" srcId="{0D61B294-75A6-49DC-8668-96A647EF437E}" destId="{767B1B0B-5479-4007-856B-39503BD83C29}" srcOrd="2" destOrd="0" parTransId="{AE82D173-E545-43E9-9B3A-DB280D47C69B}" sibTransId="{CC873066-E4B4-4B12-966B-0D9A2DA632F8}"/>
    <dgm:cxn modelId="{2C605AD5-72CA-40EE-9908-C31C95AF0BF1}" srcId="{0D61B294-75A6-49DC-8668-96A647EF437E}" destId="{1C2F5473-E499-452F-ABF1-E9BE1DE12544}" srcOrd="1" destOrd="0" parTransId="{0DCFD86B-BF47-4DB9-A809-0F5F6E2174D2}" sibTransId="{4BBB74B7-F133-41FA-8C5D-5C7872069900}"/>
    <dgm:cxn modelId="{F4C6C6E2-4ABF-47F9-A4E7-9CB7E7CB7B8F}" type="presOf" srcId="{D3757D36-7F31-4FB9-8255-C57EB46D9C2B}" destId="{B31C3DB0-8FC4-4CA8-808C-73EB59747CEB}" srcOrd="0" destOrd="0" presId="urn:microsoft.com/office/officeart/2005/8/layout/vList2"/>
    <dgm:cxn modelId="{6E521E65-C236-4A18-A2B9-A7111AFFB150}" type="presParOf" srcId="{D274EF4B-B9DD-4FA5-BFC3-7F61B823995D}" destId="{4351830A-BF36-4D13-955D-A3FDD012935F}" srcOrd="0" destOrd="0" presId="urn:microsoft.com/office/officeart/2005/8/layout/vList2"/>
    <dgm:cxn modelId="{35ABD2BC-672C-4896-986A-B7AF4352ED5C}" type="presParOf" srcId="{D274EF4B-B9DD-4FA5-BFC3-7F61B823995D}" destId="{B6CD35BD-56D7-4D58-8FE5-A2BAB2833554}" srcOrd="1" destOrd="0" presId="urn:microsoft.com/office/officeart/2005/8/layout/vList2"/>
    <dgm:cxn modelId="{01420E53-79DA-492E-8ABC-79E17BB27AD0}" type="presParOf" srcId="{D274EF4B-B9DD-4FA5-BFC3-7F61B823995D}" destId="{A7F7F170-B4A8-46AE-A595-959F95A261A8}" srcOrd="2" destOrd="0" presId="urn:microsoft.com/office/officeart/2005/8/layout/vList2"/>
    <dgm:cxn modelId="{8085A14B-7C05-4EE3-803B-638DC800AA55}" type="presParOf" srcId="{D274EF4B-B9DD-4FA5-BFC3-7F61B823995D}" destId="{B64127E8-EE2F-41D9-8883-791210206A37}" srcOrd="3" destOrd="0" presId="urn:microsoft.com/office/officeart/2005/8/layout/vList2"/>
    <dgm:cxn modelId="{6538B2B9-38B6-4FA4-A34B-5DFA57F74A8F}" type="presParOf" srcId="{D274EF4B-B9DD-4FA5-BFC3-7F61B823995D}" destId="{2FC65C76-AAE0-4FA0-ADAE-E283A4EB9309}" srcOrd="4" destOrd="0" presId="urn:microsoft.com/office/officeart/2005/8/layout/vList2"/>
    <dgm:cxn modelId="{E074B882-5154-4275-9322-C480387644BA}" type="presParOf" srcId="{D274EF4B-B9DD-4FA5-BFC3-7F61B823995D}" destId="{97555F02-A9E4-46D1-924B-1948F5C0A19D}" srcOrd="5" destOrd="0" presId="urn:microsoft.com/office/officeart/2005/8/layout/vList2"/>
    <dgm:cxn modelId="{FBD8FECF-A3B0-4466-837D-92A0922DC155}" type="presParOf" srcId="{D274EF4B-B9DD-4FA5-BFC3-7F61B823995D}" destId="{B31C3DB0-8FC4-4CA8-808C-73EB59747CEB}" srcOrd="6" destOrd="0" presId="urn:microsoft.com/office/officeart/2005/8/layout/vList2"/>
    <dgm:cxn modelId="{4FEED424-E797-41B6-89A7-E6D2F0B3E267}" type="presParOf" srcId="{D274EF4B-B9DD-4FA5-BFC3-7F61B823995D}" destId="{2691534D-532E-455D-B4E9-3B92FB683F46}" srcOrd="7" destOrd="0" presId="urn:microsoft.com/office/officeart/2005/8/layout/vList2"/>
    <dgm:cxn modelId="{179F150D-90FE-4383-93B6-F799F800C96D}" type="presParOf" srcId="{D274EF4B-B9DD-4FA5-BFC3-7F61B823995D}" destId="{FDA4F288-4CE2-4B7B-8019-68553A90777C}" srcOrd="8" destOrd="0" presId="urn:microsoft.com/office/officeart/2005/8/layout/vList2"/>
    <dgm:cxn modelId="{D068B292-83E1-4DA6-83FD-8302A6046E90}" type="presParOf" srcId="{D274EF4B-B9DD-4FA5-BFC3-7F61B823995D}" destId="{65B5C633-5213-47CC-8EA8-BE5A2F6B2774}" srcOrd="9" destOrd="0" presId="urn:microsoft.com/office/officeart/2005/8/layout/vList2"/>
    <dgm:cxn modelId="{161F0708-05AB-47CB-9A4E-A4D141161B3E}" type="presParOf" srcId="{D274EF4B-B9DD-4FA5-BFC3-7F61B823995D}" destId="{2999E916-29A0-4B7B-A8FF-50CDEEF24FF0}" srcOrd="10" destOrd="0" presId="urn:microsoft.com/office/officeart/2005/8/layout/vList2"/>
    <dgm:cxn modelId="{A34EF68C-925A-42BD-9CB6-D19C1AA119BC}" type="presParOf" srcId="{D274EF4B-B9DD-4FA5-BFC3-7F61B823995D}" destId="{2C5B96EA-50BE-4DF2-9376-314BF98A7B0D}" srcOrd="11" destOrd="0" presId="urn:microsoft.com/office/officeart/2005/8/layout/vList2"/>
    <dgm:cxn modelId="{F180A6F8-3142-4066-BE20-854DD02A6736}" type="presParOf" srcId="{D274EF4B-B9DD-4FA5-BFC3-7F61B823995D}" destId="{6FE4AD4C-66FD-437E-8310-DC13910F485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D9D3B-9534-4FC2-9A45-E9D7820C0A8B}">
      <dsp:nvSpPr>
        <dsp:cNvPr id="0" name=""/>
        <dsp:cNvSpPr/>
      </dsp:nvSpPr>
      <dsp:spPr>
        <a:xfrm>
          <a:off x="716206" y="268663"/>
          <a:ext cx="3877732" cy="3877732"/>
        </a:xfrm>
        <a:prstGeom prst="blockArc">
          <a:avLst>
            <a:gd name="adj1" fmla="val 9033268"/>
            <a:gd name="adj2" fmla="val 19833268"/>
            <a:gd name="adj3" fmla="val 4208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E97F204E-53D9-45E2-9F25-792EE014B360}">
      <dsp:nvSpPr>
        <dsp:cNvPr id="0" name=""/>
        <dsp:cNvSpPr/>
      </dsp:nvSpPr>
      <dsp:spPr>
        <a:xfrm>
          <a:off x="860178" y="808769"/>
          <a:ext cx="3778737" cy="3778737"/>
        </a:xfrm>
        <a:prstGeom prst="blockArc">
          <a:avLst>
            <a:gd name="adj1" fmla="val 1500384"/>
            <a:gd name="adj2" fmla="val 12300384"/>
            <a:gd name="adj3" fmla="val 4318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0580C146-2E0C-4DD8-8C34-FC0981B35AED}">
      <dsp:nvSpPr>
        <dsp:cNvPr id="0" name=""/>
        <dsp:cNvSpPr/>
      </dsp:nvSpPr>
      <dsp:spPr>
        <a:xfrm>
          <a:off x="4071972" y="1071567"/>
          <a:ext cx="3559531" cy="3559531"/>
        </a:xfrm>
        <a:prstGeom prst="blockArc">
          <a:avLst>
            <a:gd name="adj1" fmla="val 19988120"/>
            <a:gd name="adj2" fmla="val 9188120"/>
            <a:gd name="adj3" fmla="val 4584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6D687FC6-C1BF-4AD9-BD69-D982C0B04AB0}">
      <dsp:nvSpPr>
        <dsp:cNvPr id="0" name=""/>
        <dsp:cNvSpPr/>
      </dsp:nvSpPr>
      <dsp:spPr>
        <a:xfrm>
          <a:off x="4098172" y="274654"/>
          <a:ext cx="3736181" cy="3736181"/>
        </a:xfrm>
        <a:prstGeom prst="blockArc">
          <a:avLst>
            <a:gd name="adj1" fmla="val 12632785"/>
            <a:gd name="adj2" fmla="val 1832785"/>
            <a:gd name="adj3" fmla="val 4368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2B215DE8-17DD-447C-8A7C-2E4895DBEBC0}">
      <dsp:nvSpPr>
        <dsp:cNvPr id="0" name=""/>
        <dsp:cNvSpPr/>
      </dsp:nvSpPr>
      <dsp:spPr>
        <a:xfrm>
          <a:off x="2571782" y="1500187"/>
          <a:ext cx="3318561" cy="1618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Comunicato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(testo)</a:t>
          </a:r>
        </a:p>
      </dsp:txBody>
      <dsp:txXfrm>
        <a:off x="3057774" y="1737264"/>
        <a:ext cx="2346577" cy="1144712"/>
      </dsp:txXfrm>
    </dsp:sp>
    <dsp:sp modelId="{9BE33BC4-664A-40FE-9A6B-6F011E658937}">
      <dsp:nvSpPr>
        <dsp:cNvPr id="0" name=""/>
        <dsp:cNvSpPr/>
      </dsp:nvSpPr>
      <dsp:spPr>
        <a:xfrm>
          <a:off x="2857523" y="1"/>
          <a:ext cx="2809818" cy="113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contesto</a:t>
          </a:r>
        </a:p>
      </dsp:txBody>
      <dsp:txXfrm>
        <a:off x="3269011" y="165955"/>
        <a:ext cx="1986842" cy="801298"/>
      </dsp:txXfrm>
    </dsp:sp>
    <dsp:sp modelId="{C34857BB-AC8F-4AF7-8FEF-DA0C4F4E1CE7}">
      <dsp:nvSpPr>
        <dsp:cNvPr id="0" name=""/>
        <dsp:cNvSpPr/>
      </dsp:nvSpPr>
      <dsp:spPr>
        <a:xfrm>
          <a:off x="6429426" y="1857396"/>
          <a:ext cx="1960809" cy="113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destinatario</a:t>
          </a:r>
        </a:p>
      </dsp:txBody>
      <dsp:txXfrm>
        <a:off x="6716580" y="2023350"/>
        <a:ext cx="1386501" cy="801298"/>
      </dsp:txXfrm>
    </dsp:sp>
    <dsp:sp modelId="{11EEDFC3-33E3-406F-80B6-094206F5D7BE}">
      <dsp:nvSpPr>
        <dsp:cNvPr id="0" name=""/>
        <dsp:cNvSpPr/>
      </dsp:nvSpPr>
      <dsp:spPr>
        <a:xfrm>
          <a:off x="2714645" y="3429024"/>
          <a:ext cx="3185193" cy="113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Codice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contatto</a:t>
          </a:r>
        </a:p>
      </dsp:txBody>
      <dsp:txXfrm>
        <a:off x="3181106" y="3594978"/>
        <a:ext cx="2252271" cy="801298"/>
      </dsp:txXfrm>
    </dsp:sp>
    <dsp:sp modelId="{9CD0E25F-EDA8-4B1A-848A-5BD9FEA7D184}">
      <dsp:nvSpPr>
        <dsp:cNvPr id="0" name=""/>
        <dsp:cNvSpPr/>
      </dsp:nvSpPr>
      <dsp:spPr>
        <a:xfrm>
          <a:off x="0" y="1866169"/>
          <a:ext cx="1913328" cy="1133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mittente</a:t>
          </a:r>
        </a:p>
      </dsp:txBody>
      <dsp:txXfrm>
        <a:off x="280200" y="2032123"/>
        <a:ext cx="1352928" cy="8012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F66ED-854A-471B-BC33-85ADB6D25064}">
      <dsp:nvSpPr>
        <dsp:cNvPr id="0" name=""/>
        <dsp:cNvSpPr/>
      </dsp:nvSpPr>
      <dsp:spPr>
        <a:xfrm rot="5400000">
          <a:off x="-714379" y="714379"/>
          <a:ext cx="4429156" cy="300039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Importanza della comunicazione non verbale</a:t>
          </a:r>
        </a:p>
      </dsp:txBody>
      <dsp:txXfrm rot="-5400000">
        <a:off x="1" y="1500197"/>
        <a:ext cx="3000396" cy="1428760"/>
      </dsp:txXfrm>
    </dsp:sp>
    <dsp:sp modelId="{76C8CBB2-28BC-4D41-B9C7-2C146F3D3060}">
      <dsp:nvSpPr>
        <dsp:cNvPr id="0" name=""/>
        <dsp:cNvSpPr/>
      </dsp:nvSpPr>
      <dsp:spPr>
        <a:xfrm rot="5400000">
          <a:off x="3786214" y="-785818"/>
          <a:ext cx="2928957" cy="4500594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Siamo prima visti, poi ascoltati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Circa l’80% delle informazioni che raggiungono la corteccia cerebrale passa dall’occhio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Sulla base di quel che si vede si decide se comunicare o non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L’informazione visiva prevale su quella linguistica 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900" kern="1200" dirty="0"/>
        </a:p>
      </dsp:txBody>
      <dsp:txXfrm rot="-5400000">
        <a:off x="3000396" y="142980"/>
        <a:ext cx="4357614" cy="26429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2F515-1181-4411-B188-94D46BD4725B}">
      <dsp:nvSpPr>
        <dsp:cNvPr id="0" name=""/>
        <dsp:cNvSpPr/>
      </dsp:nvSpPr>
      <dsp:spPr>
        <a:xfrm>
          <a:off x="1571644" y="0"/>
          <a:ext cx="4429132" cy="442913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pubblica</a:t>
          </a:r>
        </a:p>
      </dsp:txBody>
      <dsp:txXfrm>
        <a:off x="3167017" y="221456"/>
        <a:ext cx="1238385" cy="664369"/>
      </dsp:txXfrm>
    </dsp:sp>
    <dsp:sp modelId="{8803E6B7-28C1-4A61-91EE-339DAE6ECA74}">
      <dsp:nvSpPr>
        <dsp:cNvPr id="0" name=""/>
        <dsp:cNvSpPr/>
      </dsp:nvSpPr>
      <dsp:spPr>
        <a:xfrm>
          <a:off x="1857385" y="885826"/>
          <a:ext cx="4000533" cy="3543305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>
                  <a:lumMod val="95000"/>
                </a:schemeClr>
              </a:solidFill>
            </a:rPr>
            <a:t>sociale</a:t>
          </a:r>
        </a:p>
      </dsp:txBody>
      <dsp:txXfrm>
        <a:off x="3158558" y="1098424"/>
        <a:ext cx="1398186" cy="637795"/>
      </dsp:txXfrm>
    </dsp:sp>
    <dsp:sp modelId="{045491B7-C669-497D-B7C9-EFB8B56D3F65}">
      <dsp:nvSpPr>
        <dsp:cNvPr id="0" name=""/>
        <dsp:cNvSpPr/>
      </dsp:nvSpPr>
      <dsp:spPr>
        <a:xfrm>
          <a:off x="2357451" y="1771652"/>
          <a:ext cx="3000400" cy="265747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>
                  <a:lumMod val="95000"/>
                </a:schemeClr>
              </a:solidFill>
            </a:rPr>
            <a:t>personale</a:t>
          </a:r>
        </a:p>
      </dsp:txBody>
      <dsp:txXfrm>
        <a:off x="3158558" y="1970963"/>
        <a:ext cx="1398186" cy="597932"/>
      </dsp:txXfrm>
    </dsp:sp>
    <dsp:sp modelId="{1599C48D-2C34-4CEE-992D-E2F20AD03615}">
      <dsp:nvSpPr>
        <dsp:cNvPr id="0" name=""/>
        <dsp:cNvSpPr/>
      </dsp:nvSpPr>
      <dsp:spPr>
        <a:xfrm>
          <a:off x="2857518" y="2657479"/>
          <a:ext cx="2000266" cy="177165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>
                  <a:lumMod val="95000"/>
                </a:schemeClr>
              </a:solidFill>
            </a:rPr>
            <a:t>intima</a:t>
          </a:r>
        </a:p>
      </dsp:txBody>
      <dsp:txXfrm>
        <a:off x="3150450" y="3100392"/>
        <a:ext cx="1414402" cy="885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B3C93-BF25-42BC-9B62-8A5785D0043A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Un modello di comunicazione comunicativa interculturale</a:t>
          </a:r>
        </a:p>
      </dsp:txBody>
      <dsp:txXfrm>
        <a:off x="0" y="0"/>
        <a:ext cx="6096000" cy="1219200"/>
      </dsp:txXfrm>
    </dsp:sp>
    <dsp:sp modelId="{2F6C9287-A6E1-4BE1-A066-F05CF80A6D1B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Software mentale: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Tutti i fattori culturali che influenzano la comunicazione</a:t>
          </a:r>
        </a:p>
      </dsp:txBody>
      <dsp:txXfrm>
        <a:off x="2976" y="1219200"/>
        <a:ext cx="2030015" cy="2560320"/>
      </dsp:txXfrm>
    </dsp:sp>
    <dsp:sp modelId="{3B4E800A-A282-4A67-BE2E-939B748CA90B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Software di comunicazione: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Tutti i codici, i linguaggi sia verbali sia non verbali</a:t>
          </a:r>
        </a:p>
      </dsp:txBody>
      <dsp:txXfrm>
        <a:off x="2032992" y="1219200"/>
        <a:ext cx="2030015" cy="2560320"/>
      </dsp:txXfrm>
    </dsp:sp>
    <dsp:sp modelId="{3726D3FE-9465-4448-B2E3-8552428997B2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Software di contesto: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 regola lo svolgimento di un evento comunicativo</a:t>
          </a:r>
        </a:p>
      </dsp:txBody>
      <dsp:txXfrm>
        <a:off x="4063007" y="1219200"/>
        <a:ext cx="2030015" cy="2560320"/>
      </dsp:txXfrm>
    </dsp:sp>
    <dsp:sp modelId="{8E611831-A061-4667-8505-B8386AECE6A0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E2C91-05BB-432B-8144-A0AB43603256}">
      <dsp:nvSpPr>
        <dsp:cNvPr id="0" name=""/>
        <dsp:cNvSpPr/>
      </dsp:nvSpPr>
      <dsp:spPr>
        <a:xfrm rot="2155703">
          <a:off x="2335739" y="3519242"/>
          <a:ext cx="812480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812480" y="26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C44F6-0122-4652-9436-AF3DE649EF19}">
      <dsp:nvSpPr>
        <dsp:cNvPr id="0" name=""/>
        <dsp:cNvSpPr/>
      </dsp:nvSpPr>
      <dsp:spPr>
        <a:xfrm rot="21597292">
          <a:off x="2413026" y="2631157"/>
          <a:ext cx="915089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915089" y="26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B545F-3846-4C58-96E6-DD8EE0896765}">
      <dsp:nvSpPr>
        <dsp:cNvPr id="0" name=""/>
        <dsp:cNvSpPr/>
      </dsp:nvSpPr>
      <dsp:spPr>
        <a:xfrm rot="19531821">
          <a:off x="2315546" y="1703479"/>
          <a:ext cx="1110417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1110417" y="26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6643A-8C67-4CA6-AF60-612C6E0FFC2F}">
      <dsp:nvSpPr>
        <dsp:cNvPr id="0" name=""/>
        <dsp:cNvSpPr/>
      </dsp:nvSpPr>
      <dsp:spPr>
        <a:xfrm>
          <a:off x="41960" y="1389052"/>
          <a:ext cx="2557536" cy="25575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6E979-89E8-4A61-A791-6FF4CE8D8C28}">
      <dsp:nvSpPr>
        <dsp:cNvPr id="0" name=""/>
        <dsp:cNvSpPr/>
      </dsp:nvSpPr>
      <dsp:spPr>
        <a:xfrm>
          <a:off x="2714651" y="31731"/>
          <a:ext cx="3025493" cy="15345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messaggio</a:t>
          </a:r>
        </a:p>
      </dsp:txBody>
      <dsp:txXfrm>
        <a:off x="3157724" y="256456"/>
        <a:ext cx="2139347" cy="1085071"/>
      </dsp:txXfrm>
    </dsp:sp>
    <dsp:sp modelId="{E8223E25-DCB8-4AA4-B4F1-5093D9C2E757}">
      <dsp:nvSpPr>
        <dsp:cNvPr id="0" name=""/>
        <dsp:cNvSpPr/>
      </dsp:nvSpPr>
      <dsp:spPr>
        <a:xfrm>
          <a:off x="3328113" y="1889127"/>
          <a:ext cx="3198158" cy="15345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contesto</a:t>
          </a:r>
        </a:p>
      </dsp:txBody>
      <dsp:txXfrm>
        <a:off x="3796472" y="2113852"/>
        <a:ext cx="2261440" cy="1085071"/>
      </dsp:txXfrm>
    </dsp:sp>
    <dsp:sp modelId="{33E2EA27-E46C-4BC7-A155-334FE0B82985}">
      <dsp:nvSpPr>
        <dsp:cNvPr id="0" name=""/>
        <dsp:cNvSpPr/>
      </dsp:nvSpPr>
      <dsp:spPr>
        <a:xfrm>
          <a:off x="2214571" y="3675076"/>
          <a:ext cx="3528463" cy="15345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evento</a:t>
          </a:r>
        </a:p>
      </dsp:txBody>
      <dsp:txXfrm>
        <a:off x="2731302" y="3899801"/>
        <a:ext cx="2495001" cy="1085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AE354-E0F0-4EB7-9CD7-03243E87EB1C}">
      <dsp:nvSpPr>
        <dsp:cNvPr id="0" name=""/>
        <dsp:cNvSpPr/>
      </dsp:nvSpPr>
      <dsp:spPr>
        <a:xfrm>
          <a:off x="442922" y="0"/>
          <a:ext cx="1828800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Testo</a:t>
          </a:r>
        </a:p>
      </dsp:txBody>
      <dsp:txXfrm>
        <a:off x="472680" y="29758"/>
        <a:ext cx="1769284" cy="956484"/>
      </dsp:txXfrm>
    </dsp:sp>
    <dsp:sp modelId="{ECD772DF-F5D7-45CE-BAC7-67822B262EB1}">
      <dsp:nvSpPr>
        <dsp:cNvPr id="0" name=""/>
        <dsp:cNvSpPr/>
      </dsp:nvSpPr>
      <dsp:spPr>
        <a:xfrm rot="5400000">
          <a:off x="1166822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-5400000">
        <a:off x="1220162" y="1079499"/>
        <a:ext cx="274320" cy="266699"/>
      </dsp:txXfrm>
    </dsp:sp>
    <dsp:sp modelId="{4131A037-CDA4-4FA7-BBF6-0FC3ECFE7FD6}">
      <dsp:nvSpPr>
        <dsp:cNvPr id="0" name=""/>
        <dsp:cNvSpPr/>
      </dsp:nvSpPr>
      <dsp:spPr>
        <a:xfrm>
          <a:off x="442922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codice verbale</a:t>
          </a:r>
        </a:p>
      </dsp:txBody>
      <dsp:txXfrm>
        <a:off x="472680" y="1553757"/>
        <a:ext cx="1769284" cy="956484"/>
      </dsp:txXfrm>
    </dsp:sp>
    <dsp:sp modelId="{5F0E1397-0498-4ACD-9DAB-FA9A5C1837D4}">
      <dsp:nvSpPr>
        <dsp:cNvPr id="0" name=""/>
        <dsp:cNvSpPr/>
      </dsp:nvSpPr>
      <dsp:spPr>
        <a:xfrm rot="5400000">
          <a:off x="1166822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-5400000">
        <a:off x="1220162" y="2603499"/>
        <a:ext cx="274320" cy="266700"/>
      </dsp:txXfrm>
    </dsp:sp>
    <dsp:sp modelId="{C845F9B9-02D1-4C04-853B-77F92284200F}">
      <dsp:nvSpPr>
        <dsp:cNvPr id="0" name=""/>
        <dsp:cNvSpPr/>
      </dsp:nvSpPr>
      <dsp:spPr>
        <a:xfrm>
          <a:off x="442922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Tipo testuale</a:t>
          </a:r>
        </a:p>
      </dsp:txBody>
      <dsp:txXfrm>
        <a:off x="472680" y="3077757"/>
        <a:ext cx="1769284" cy="95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AB172-0157-49A6-A071-5D1E04B365FC}">
      <dsp:nvSpPr>
        <dsp:cNvPr id="0" name=""/>
        <dsp:cNvSpPr/>
      </dsp:nvSpPr>
      <dsp:spPr>
        <a:xfrm>
          <a:off x="571508" y="1214448"/>
          <a:ext cx="1665956" cy="999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culturale</a:t>
          </a:r>
        </a:p>
      </dsp:txBody>
      <dsp:txXfrm>
        <a:off x="571508" y="1214448"/>
        <a:ext cx="1665956" cy="999573"/>
      </dsp:txXfrm>
    </dsp:sp>
    <dsp:sp modelId="{609D8FB1-8406-44D7-9BA7-C53491F9DBF2}">
      <dsp:nvSpPr>
        <dsp:cNvPr id="0" name=""/>
        <dsp:cNvSpPr/>
      </dsp:nvSpPr>
      <dsp:spPr>
        <a:xfrm>
          <a:off x="571508" y="3500460"/>
          <a:ext cx="1665956" cy="999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letterario</a:t>
          </a:r>
        </a:p>
      </dsp:txBody>
      <dsp:txXfrm>
        <a:off x="571508" y="3500460"/>
        <a:ext cx="1665956" cy="999573"/>
      </dsp:txXfrm>
    </dsp:sp>
    <dsp:sp modelId="{1642E76B-55D9-49D5-8CF1-8C47D354C187}">
      <dsp:nvSpPr>
        <dsp:cNvPr id="0" name=""/>
        <dsp:cNvSpPr/>
      </dsp:nvSpPr>
      <dsp:spPr>
        <a:xfrm>
          <a:off x="571508" y="2357454"/>
          <a:ext cx="1665956" cy="999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diacronico</a:t>
          </a:r>
        </a:p>
      </dsp:txBody>
      <dsp:txXfrm>
        <a:off x="571508" y="2357454"/>
        <a:ext cx="1665956" cy="999573"/>
      </dsp:txXfrm>
    </dsp:sp>
    <dsp:sp modelId="{6ABAF348-F802-407A-AFBC-7BDCA6C3CE8A}">
      <dsp:nvSpPr>
        <dsp:cNvPr id="0" name=""/>
        <dsp:cNvSpPr/>
      </dsp:nvSpPr>
      <dsp:spPr>
        <a:xfrm>
          <a:off x="571508" y="0"/>
          <a:ext cx="1665956" cy="999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contesto</a:t>
          </a:r>
        </a:p>
      </dsp:txBody>
      <dsp:txXfrm>
        <a:off x="571508" y="0"/>
        <a:ext cx="1665956" cy="999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C4AEA-9EA1-4132-9619-BBBE3A1FE763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1A7A1-653B-411E-B144-52BF18FFC05B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b="1" kern="12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Testo</a:t>
          </a:r>
        </a:p>
      </dsp:txBody>
      <dsp:txXfrm>
        <a:off x="731520" y="1239519"/>
        <a:ext cx="2011680" cy="1194816"/>
      </dsp:txXfrm>
    </dsp:sp>
    <dsp:sp modelId="{C6292914-8E61-425A-8C50-BAE3F2B97002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softEdge rad="12700"/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b="1" kern="12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Contesto</a:t>
          </a:r>
        </a:p>
      </dsp:txBody>
      <dsp:txXfrm>
        <a:off x="3048000" y="1629663"/>
        <a:ext cx="2377440" cy="1194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FC1DA-1F4C-415F-B46E-F707AD602D11}">
      <dsp:nvSpPr>
        <dsp:cNvPr id="0" name=""/>
        <dsp:cNvSpPr/>
      </dsp:nvSpPr>
      <dsp:spPr>
        <a:xfrm>
          <a:off x="1193273" y="0"/>
          <a:ext cx="2214787" cy="110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Contesto sottinteso</a:t>
          </a:r>
        </a:p>
      </dsp:txBody>
      <dsp:txXfrm>
        <a:off x="1225707" y="32434"/>
        <a:ext cx="2149919" cy="1042525"/>
      </dsp:txXfrm>
    </dsp:sp>
    <dsp:sp modelId="{5A3CFA00-B528-4CC0-80FC-A699C6AA8435}">
      <dsp:nvSpPr>
        <dsp:cNvPr id="0" name=""/>
        <dsp:cNvSpPr/>
      </dsp:nvSpPr>
      <dsp:spPr>
        <a:xfrm>
          <a:off x="1414752" y="1107393"/>
          <a:ext cx="141648" cy="75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14"/>
              </a:lnTo>
              <a:lnTo>
                <a:pt x="141648" y="759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2C27D-1D5E-4DA1-BA2E-E6E0AD6E86FC}">
      <dsp:nvSpPr>
        <dsp:cNvPr id="0" name=""/>
        <dsp:cNvSpPr/>
      </dsp:nvSpPr>
      <dsp:spPr>
        <a:xfrm>
          <a:off x="1556401" y="1312811"/>
          <a:ext cx="1882569" cy="11073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 lato emozionale viene soddisfatto attraverso il semplice stare insieme </a:t>
          </a:r>
        </a:p>
      </dsp:txBody>
      <dsp:txXfrm>
        <a:off x="1588835" y="1345245"/>
        <a:ext cx="1817701" cy="1042525"/>
      </dsp:txXfrm>
    </dsp:sp>
    <dsp:sp modelId="{67F782B2-A5F9-49A0-A50B-15E6B9158A71}">
      <dsp:nvSpPr>
        <dsp:cNvPr id="0" name=""/>
        <dsp:cNvSpPr/>
      </dsp:nvSpPr>
      <dsp:spPr>
        <a:xfrm>
          <a:off x="1414752" y="1107393"/>
          <a:ext cx="141648" cy="240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446"/>
              </a:lnTo>
              <a:lnTo>
                <a:pt x="141648" y="2404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E07F5-20F1-44C9-90CC-43DB3372DBD2}">
      <dsp:nvSpPr>
        <dsp:cNvPr id="0" name=""/>
        <dsp:cNvSpPr/>
      </dsp:nvSpPr>
      <dsp:spPr>
        <a:xfrm>
          <a:off x="1556401" y="2698935"/>
          <a:ext cx="2000856" cy="162580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Una gran parte dell’informazione è contenuta nell’ambiente circostante o è interiorizzata nella persona</a:t>
          </a:r>
        </a:p>
      </dsp:txBody>
      <dsp:txXfrm>
        <a:off x="1604019" y="2746553"/>
        <a:ext cx="1905620" cy="1530572"/>
      </dsp:txXfrm>
    </dsp:sp>
    <dsp:sp modelId="{5F6E23F7-7AFE-4AA1-AFFC-CB5C2483A9D7}">
      <dsp:nvSpPr>
        <dsp:cNvPr id="0" name=""/>
        <dsp:cNvSpPr/>
      </dsp:nvSpPr>
      <dsp:spPr>
        <a:xfrm>
          <a:off x="1414752" y="1107393"/>
          <a:ext cx="322783" cy="4121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416"/>
              </a:lnTo>
              <a:lnTo>
                <a:pt x="322783" y="4121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47EBB-07B3-41A3-9AC3-4DE5834B7144}">
      <dsp:nvSpPr>
        <dsp:cNvPr id="0" name=""/>
        <dsp:cNvSpPr/>
      </dsp:nvSpPr>
      <dsp:spPr>
        <a:xfrm>
          <a:off x="1737535" y="4675112"/>
          <a:ext cx="1771829" cy="11073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È possibile scrivere o parlare molto poco</a:t>
          </a:r>
        </a:p>
      </dsp:txBody>
      <dsp:txXfrm>
        <a:off x="1769969" y="4707546"/>
        <a:ext cx="1706961" cy="1042525"/>
      </dsp:txXfrm>
    </dsp:sp>
    <dsp:sp modelId="{925FDC9A-0CF5-4F73-A58C-88D469242041}">
      <dsp:nvSpPr>
        <dsp:cNvPr id="0" name=""/>
        <dsp:cNvSpPr/>
      </dsp:nvSpPr>
      <dsp:spPr>
        <a:xfrm>
          <a:off x="4063062" y="3971"/>
          <a:ext cx="2214787" cy="1107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Contesto da definire</a:t>
          </a:r>
        </a:p>
      </dsp:txBody>
      <dsp:txXfrm>
        <a:off x="4095496" y="36405"/>
        <a:ext cx="2149919" cy="1042525"/>
      </dsp:txXfrm>
    </dsp:sp>
    <dsp:sp modelId="{24BEF453-940F-48E7-98AE-BA3EC1AD241E}">
      <dsp:nvSpPr>
        <dsp:cNvPr id="0" name=""/>
        <dsp:cNvSpPr/>
      </dsp:nvSpPr>
      <dsp:spPr>
        <a:xfrm>
          <a:off x="4284541" y="1111365"/>
          <a:ext cx="221478" cy="830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545"/>
              </a:lnTo>
              <a:lnTo>
                <a:pt x="221478" y="830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7737C-077F-4660-B41C-19FE100F9E9F}">
      <dsp:nvSpPr>
        <dsp:cNvPr id="0" name=""/>
        <dsp:cNvSpPr/>
      </dsp:nvSpPr>
      <dsp:spPr>
        <a:xfrm>
          <a:off x="4506019" y="1388213"/>
          <a:ext cx="1771829" cy="11073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Bisogno di comunicare verbalmente</a:t>
          </a:r>
        </a:p>
      </dsp:txBody>
      <dsp:txXfrm>
        <a:off x="4538453" y="1420647"/>
        <a:ext cx="1706961" cy="1042525"/>
      </dsp:txXfrm>
    </dsp:sp>
    <dsp:sp modelId="{71910A29-8203-450D-A878-9B153A8DD2B7}">
      <dsp:nvSpPr>
        <dsp:cNvPr id="0" name=""/>
        <dsp:cNvSpPr/>
      </dsp:nvSpPr>
      <dsp:spPr>
        <a:xfrm>
          <a:off x="4284541" y="1111365"/>
          <a:ext cx="221478" cy="221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787"/>
              </a:lnTo>
              <a:lnTo>
                <a:pt x="221478" y="2214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CF62A-254C-427D-87E2-2687E2CABFE3}">
      <dsp:nvSpPr>
        <dsp:cNvPr id="0" name=""/>
        <dsp:cNvSpPr/>
      </dsp:nvSpPr>
      <dsp:spPr>
        <a:xfrm>
          <a:off x="4506019" y="2772455"/>
          <a:ext cx="1771829" cy="11073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La maggior parte dell’informazione passa tramite un codice esplicito</a:t>
          </a:r>
        </a:p>
      </dsp:txBody>
      <dsp:txXfrm>
        <a:off x="4538453" y="2804889"/>
        <a:ext cx="1706961" cy="1042525"/>
      </dsp:txXfrm>
    </dsp:sp>
    <dsp:sp modelId="{40016037-BEFE-4885-92A2-7E1C4E60DD39}">
      <dsp:nvSpPr>
        <dsp:cNvPr id="0" name=""/>
        <dsp:cNvSpPr/>
      </dsp:nvSpPr>
      <dsp:spPr>
        <a:xfrm>
          <a:off x="4284541" y="1111365"/>
          <a:ext cx="221478" cy="359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029"/>
              </a:lnTo>
              <a:lnTo>
                <a:pt x="221478" y="3599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2C7DF-628A-4A51-93F4-F902AC1986D7}">
      <dsp:nvSpPr>
        <dsp:cNvPr id="0" name=""/>
        <dsp:cNvSpPr/>
      </dsp:nvSpPr>
      <dsp:spPr>
        <a:xfrm>
          <a:off x="4506019" y="4156697"/>
          <a:ext cx="1771829" cy="110739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Il silenzio è avvertito come anormale e con disagio</a:t>
          </a:r>
        </a:p>
      </dsp:txBody>
      <dsp:txXfrm>
        <a:off x="4538453" y="4189131"/>
        <a:ext cx="1706961" cy="10425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AB23A-1D1B-40D1-BF12-72F6BD8C91E0}">
      <dsp:nvSpPr>
        <dsp:cNvPr id="0" name=""/>
        <dsp:cNvSpPr/>
      </dsp:nvSpPr>
      <dsp:spPr>
        <a:xfrm>
          <a:off x="0" y="0"/>
          <a:ext cx="307183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Testo  (orale o scritto)</a:t>
          </a:r>
        </a:p>
      </dsp:txBody>
      <dsp:txXfrm>
        <a:off x="18734" y="18734"/>
        <a:ext cx="3034366" cy="346292"/>
      </dsp:txXfrm>
    </dsp:sp>
    <dsp:sp modelId="{D31484CF-D2EC-4A2F-A769-F61D4B3B07B8}">
      <dsp:nvSpPr>
        <dsp:cNvPr id="0" name=""/>
        <dsp:cNvSpPr/>
      </dsp:nvSpPr>
      <dsp:spPr>
        <a:xfrm>
          <a:off x="0" y="484356"/>
          <a:ext cx="307183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Fatti</a:t>
          </a:r>
        </a:p>
      </dsp:txBody>
      <dsp:txXfrm>
        <a:off x="18734" y="503090"/>
        <a:ext cx="3034366" cy="346292"/>
      </dsp:txXfrm>
    </dsp:sp>
    <dsp:sp modelId="{037B2E42-0B67-409F-A71F-129C73A82A9A}">
      <dsp:nvSpPr>
        <dsp:cNvPr id="0" name=""/>
        <dsp:cNvSpPr/>
      </dsp:nvSpPr>
      <dsp:spPr>
        <a:xfrm>
          <a:off x="0" y="914197"/>
          <a:ext cx="307183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Immediatezza</a:t>
          </a:r>
        </a:p>
      </dsp:txBody>
      <dsp:txXfrm>
        <a:off x="18734" y="932931"/>
        <a:ext cx="3034366" cy="346292"/>
      </dsp:txXfrm>
    </dsp:sp>
    <dsp:sp modelId="{E5F71E8E-9AB7-4EEB-89BF-71E0E334E869}">
      <dsp:nvSpPr>
        <dsp:cNvPr id="0" name=""/>
        <dsp:cNvSpPr/>
      </dsp:nvSpPr>
      <dsp:spPr>
        <a:xfrm>
          <a:off x="0" y="1344037"/>
          <a:ext cx="307183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Consistenza</a:t>
          </a:r>
        </a:p>
      </dsp:txBody>
      <dsp:txXfrm>
        <a:off x="18734" y="1362771"/>
        <a:ext cx="3034366" cy="346292"/>
      </dsp:txXfrm>
    </dsp:sp>
    <dsp:sp modelId="{A97D3026-EA09-4A19-ADD8-AA1A979E3C34}">
      <dsp:nvSpPr>
        <dsp:cNvPr id="0" name=""/>
        <dsp:cNvSpPr/>
      </dsp:nvSpPr>
      <dsp:spPr>
        <a:xfrm>
          <a:off x="0" y="1773877"/>
          <a:ext cx="307183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Sostanza</a:t>
          </a:r>
        </a:p>
      </dsp:txBody>
      <dsp:txXfrm>
        <a:off x="18734" y="1792611"/>
        <a:ext cx="3034366" cy="346292"/>
      </dsp:txXfrm>
    </dsp:sp>
    <dsp:sp modelId="{EE6DF1B7-500A-4AEE-95D9-2F94AAF46CC3}">
      <dsp:nvSpPr>
        <dsp:cNvPr id="0" name=""/>
        <dsp:cNvSpPr/>
      </dsp:nvSpPr>
      <dsp:spPr>
        <a:xfrm>
          <a:off x="0" y="2203717"/>
          <a:ext cx="307183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Regole</a:t>
          </a:r>
        </a:p>
      </dsp:txBody>
      <dsp:txXfrm>
        <a:off x="18734" y="2222451"/>
        <a:ext cx="3034366" cy="346292"/>
      </dsp:txXfrm>
    </dsp:sp>
    <dsp:sp modelId="{48215FFF-FCF6-4E67-91C7-3251580F018E}">
      <dsp:nvSpPr>
        <dsp:cNvPr id="0" name=""/>
        <dsp:cNvSpPr/>
      </dsp:nvSpPr>
      <dsp:spPr>
        <a:xfrm>
          <a:off x="0" y="2633557"/>
          <a:ext cx="307183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Tempo </a:t>
          </a:r>
          <a:r>
            <a:rPr lang="it-IT" sz="1600" kern="1200" dirty="0" err="1"/>
            <a:t>monolineare</a:t>
          </a:r>
          <a:endParaRPr lang="it-IT" sz="1600" kern="1200" dirty="0"/>
        </a:p>
      </dsp:txBody>
      <dsp:txXfrm>
        <a:off x="18734" y="2652291"/>
        <a:ext cx="3034366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1830A-BF36-4D13-955D-A3FDD012935F}">
      <dsp:nvSpPr>
        <dsp:cNvPr id="0" name=""/>
        <dsp:cNvSpPr/>
      </dsp:nvSpPr>
      <dsp:spPr>
        <a:xfrm>
          <a:off x="0" y="18797"/>
          <a:ext cx="341667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Contesto</a:t>
          </a:r>
        </a:p>
      </dsp:txBody>
      <dsp:txXfrm>
        <a:off x="18734" y="37531"/>
        <a:ext cx="3379206" cy="346292"/>
      </dsp:txXfrm>
    </dsp:sp>
    <dsp:sp modelId="{A7F7F170-B4A8-46AE-A595-959F95A261A8}">
      <dsp:nvSpPr>
        <dsp:cNvPr id="0" name=""/>
        <dsp:cNvSpPr/>
      </dsp:nvSpPr>
      <dsp:spPr>
        <a:xfrm>
          <a:off x="0" y="448637"/>
          <a:ext cx="341667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Relazioni/ Sentimenti</a:t>
          </a:r>
        </a:p>
      </dsp:txBody>
      <dsp:txXfrm>
        <a:off x="18734" y="467371"/>
        <a:ext cx="3379206" cy="346292"/>
      </dsp:txXfrm>
    </dsp:sp>
    <dsp:sp modelId="{2FC65C76-AAE0-4FA0-ADAE-E283A4EB9309}">
      <dsp:nvSpPr>
        <dsp:cNvPr id="0" name=""/>
        <dsp:cNvSpPr/>
      </dsp:nvSpPr>
      <dsp:spPr>
        <a:xfrm>
          <a:off x="0" y="878478"/>
          <a:ext cx="341667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Grado di mediazione</a:t>
          </a:r>
        </a:p>
      </dsp:txBody>
      <dsp:txXfrm>
        <a:off x="18734" y="897212"/>
        <a:ext cx="3379206" cy="346292"/>
      </dsp:txXfrm>
    </dsp:sp>
    <dsp:sp modelId="{B31C3DB0-8FC4-4CA8-808C-73EB59747CEB}">
      <dsp:nvSpPr>
        <dsp:cNvPr id="0" name=""/>
        <dsp:cNvSpPr/>
      </dsp:nvSpPr>
      <dsp:spPr>
        <a:xfrm>
          <a:off x="0" y="1308318"/>
          <a:ext cx="341667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Flessibilità</a:t>
          </a:r>
        </a:p>
      </dsp:txBody>
      <dsp:txXfrm>
        <a:off x="18734" y="1327052"/>
        <a:ext cx="3379206" cy="346292"/>
      </dsp:txXfrm>
    </dsp:sp>
    <dsp:sp modelId="{FDA4F288-4CE2-4B7B-8019-68553A90777C}">
      <dsp:nvSpPr>
        <dsp:cNvPr id="0" name=""/>
        <dsp:cNvSpPr/>
      </dsp:nvSpPr>
      <dsp:spPr>
        <a:xfrm>
          <a:off x="0" y="1738158"/>
          <a:ext cx="341667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Apparenza (sociale/personale)</a:t>
          </a:r>
        </a:p>
      </dsp:txBody>
      <dsp:txXfrm>
        <a:off x="18734" y="1756892"/>
        <a:ext cx="3379206" cy="346292"/>
      </dsp:txXfrm>
    </dsp:sp>
    <dsp:sp modelId="{2999E916-29A0-4B7B-A8FF-50CDEEF24FF0}">
      <dsp:nvSpPr>
        <dsp:cNvPr id="0" name=""/>
        <dsp:cNvSpPr/>
      </dsp:nvSpPr>
      <dsp:spPr>
        <a:xfrm>
          <a:off x="0" y="2167998"/>
          <a:ext cx="341667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Circostanze</a:t>
          </a:r>
        </a:p>
      </dsp:txBody>
      <dsp:txXfrm>
        <a:off x="18734" y="2186732"/>
        <a:ext cx="3379206" cy="346292"/>
      </dsp:txXfrm>
    </dsp:sp>
    <dsp:sp modelId="{6FE4AD4C-66FD-437E-8310-DC13910F4850}">
      <dsp:nvSpPr>
        <dsp:cNvPr id="0" name=""/>
        <dsp:cNvSpPr/>
      </dsp:nvSpPr>
      <dsp:spPr>
        <a:xfrm>
          <a:off x="0" y="2597838"/>
          <a:ext cx="341667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Tempo multilineare</a:t>
          </a:r>
        </a:p>
      </dsp:txBody>
      <dsp:txXfrm>
        <a:off x="18734" y="2616572"/>
        <a:ext cx="337920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5A34-2AD8-41D5-9AC5-0C0D5C1D2391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49E3-53D5-4B19-A8AB-0DB03F4EFB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AE99-2C05-4734-A5C3-D36206324751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4E90-2D31-47E9-9383-4EDC322680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238B-5204-4922-83C0-ED1817583B6E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4832-2843-47DB-B3FB-8C5A6A1EF3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1738-0218-4D90-B090-7DB880A14F70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2646-B0B0-45CC-98D6-949DAB2691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3F5D-3204-41FC-8F15-97C4279E59D0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EB3B-00AE-4198-A5E7-566BA334E0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811B-2146-49D7-B1DB-01D9039DF00B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B5F6-EE13-4442-BE25-BFD8480DCA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C7E3-7C51-45E2-9A22-1596042E15EA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6BFA-E98E-4247-9E80-3040EF3581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3A7D-E34F-4111-B835-D2E67CDF3E24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27E0-6123-432F-B35B-5CBB874EA1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3750-86C5-46FE-9543-3F44BCE70B61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EE4F-DCEB-4015-9CB4-24392D9C4E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79B6-58FC-4CDC-9B39-44269DBCA886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AC31-36C6-431E-82AE-EA2EDB5886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DC23-ECA5-4D1F-B0BE-9F5958D25075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2A53-8B53-43B9-9D39-632346655D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8771EC-FD4D-4942-AD83-DE404CA1816B}" type="datetimeFigureOut">
              <a:rPr lang="it-IT"/>
              <a:pPr>
                <a:defRPr/>
              </a:pPr>
              <a:t>06/10/2023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575FE-8110-4BC3-B185-C5AECB1E24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1" r:id="rId2"/>
    <p:sldLayoutId id="2147483760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1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6176" y="2132856"/>
            <a:ext cx="7851648" cy="237626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800" dirty="0"/>
              <a:t>LA COMUNICAZIONE INTERCULTURALE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928688"/>
            <a:ext cx="259873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142874" y="3714750"/>
            <a:ext cx="867759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i="1" dirty="0">
                <a:latin typeface="Constantia" pitchFamily="18" charset="0"/>
              </a:rPr>
              <a:t>Rauchen fügt Ihnen und den Menschen in Ihrer Umgebung erheblichen Schaden zu.</a:t>
            </a:r>
          </a:p>
          <a:p>
            <a:endParaRPr lang="de-DE" i="1" dirty="0">
              <a:latin typeface="Constantia" pitchFamily="18" charset="0"/>
            </a:endParaRPr>
          </a:p>
          <a:p>
            <a:endParaRPr lang="it-IT" dirty="0">
              <a:latin typeface="Constantia" pitchFamily="18" charset="0"/>
            </a:endParaRPr>
          </a:p>
        </p:txBody>
      </p:sp>
      <p:sp>
        <p:nvSpPr>
          <p:cNvPr id="15364" name="CasellaDiTesto 3"/>
          <p:cNvSpPr txBox="1">
            <a:spLocks noChangeArrowheads="1"/>
          </p:cNvSpPr>
          <p:nvPr/>
        </p:nvSpPr>
        <p:spPr bwMode="auto">
          <a:xfrm>
            <a:off x="1214438" y="4429125"/>
            <a:ext cx="533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nstantia" pitchFamily="18" charset="0"/>
              </a:rPr>
              <a:t>Il fumo danneggia gravemente te e chi ti sta intorno.</a:t>
            </a:r>
          </a:p>
        </p:txBody>
      </p:sp>
      <p:sp>
        <p:nvSpPr>
          <p:cNvPr id="15365" name="CasellaDiTesto 4"/>
          <p:cNvSpPr txBox="1">
            <a:spLocks noChangeArrowheads="1"/>
          </p:cNvSpPr>
          <p:nvPr/>
        </p:nvSpPr>
        <p:spPr bwMode="auto">
          <a:xfrm>
            <a:off x="642938" y="5214938"/>
            <a:ext cx="462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nstantia" pitchFamily="18" charset="0"/>
              </a:rPr>
              <a:t>TOBACCO SERIOUSLY DAMAGES HEALTH</a:t>
            </a:r>
          </a:p>
        </p:txBody>
      </p:sp>
      <p:sp>
        <p:nvSpPr>
          <p:cNvPr id="15366" name="CasellaDiTesto 5"/>
          <p:cNvSpPr txBox="1">
            <a:spLocks noChangeArrowheads="1"/>
          </p:cNvSpPr>
          <p:nvPr/>
        </p:nvSpPr>
        <p:spPr bwMode="auto">
          <a:xfrm>
            <a:off x="2500313" y="5929313"/>
            <a:ext cx="608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onstantia" pitchFamily="18" charset="0"/>
              </a:rPr>
              <a:t>Protégez les enfants : ne leur faites pas respirer votre fumée.</a:t>
            </a:r>
            <a:endParaRPr lang="it-IT">
              <a:latin typeface="Constantia" pitchFamily="18" charset="0"/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000125"/>
            <a:ext cx="3238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529903958"/>
              </p:ext>
            </p:extLst>
          </p:nvPr>
        </p:nvGraphicFramePr>
        <p:xfrm>
          <a:off x="571472" y="857232"/>
          <a:ext cx="750099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3786188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2976" y="428604"/>
            <a:ext cx="6244403" cy="9233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Codici non verbali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609872"/>
            <a:ext cx="2289409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La cinesica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021478"/>
            <a:ext cx="2935804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prossemica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41681" y="4551792"/>
            <a:ext cx="2683748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</a:t>
            </a:r>
            <a:r>
              <a:rPr lang="it-IT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vestemica</a:t>
            </a:r>
            <a:endParaRPr lang="it-IT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02320" y="4514094"/>
            <a:ext cx="2770117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L’</a:t>
            </a:r>
            <a:r>
              <a:rPr lang="it-IT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oggettimica</a:t>
            </a:r>
            <a:endParaRPr lang="it-IT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D7A978-8CF9-435D-B076-A864BD5B02C9}"/>
              </a:ext>
            </a:extLst>
          </p:cNvPr>
          <p:cNvSpPr txBox="1"/>
          <p:nvPr/>
        </p:nvSpPr>
        <p:spPr>
          <a:xfrm>
            <a:off x="2803503" y="2129102"/>
            <a:ext cx="5468228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 codice vocale non verbale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C5E056-1EF2-45D5-A780-7D37D95C4238}"/>
              </a:ext>
            </a:extLst>
          </p:cNvPr>
          <p:cNvSpPr txBox="1"/>
          <p:nvPr/>
        </p:nvSpPr>
        <p:spPr>
          <a:xfrm>
            <a:off x="2483768" y="3676650"/>
            <a:ext cx="3053849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L’aspetto fisico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BE1A13-AA97-4171-8CD4-396CF73E7EC6}"/>
              </a:ext>
            </a:extLst>
          </p:cNvPr>
          <p:cNvSpPr txBox="1"/>
          <p:nvPr/>
        </p:nvSpPr>
        <p:spPr>
          <a:xfrm>
            <a:off x="3892018" y="5261734"/>
            <a:ext cx="5048370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L’ambiente comunicativo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377FA7-2022-4899-A1B9-835927BC85BC}"/>
              </a:ext>
            </a:extLst>
          </p:cNvPr>
          <p:cNvSpPr txBox="1"/>
          <p:nvPr/>
        </p:nvSpPr>
        <p:spPr>
          <a:xfrm>
            <a:off x="407878" y="6137008"/>
            <a:ext cx="2767104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cronemica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966B1F0-0B22-4257-AF23-D0DC7C4FC049}"/>
              </a:ext>
            </a:extLst>
          </p:cNvPr>
          <p:cNvCxnSpPr/>
          <p:nvPr/>
        </p:nvCxnSpPr>
        <p:spPr>
          <a:xfrm>
            <a:off x="500698" y="2879929"/>
            <a:ext cx="8103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5AC55F6-3711-417D-A895-5B62F1998204}"/>
              </a:ext>
            </a:extLst>
          </p:cNvPr>
          <p:cNvCxnSpPr/>
          <p:nvPr/>
        </p:nvCxnSpPr>
        <p:spPr>
          <a:xfrm>
            <a:off x="500698" y="4402973"/>
            <a:ext cx="8439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BA43A5A-FF2B-4B24-B620-B36FB2A83E17}"/>
              </a:ext>
            </a:extLst>
          </p:cNvPr>
          <p:cNvCxnSpPr>
            <a:cxnSpLocks/>
          </p:cNvCxnSpPr>
          <p:nvPr/>
        </p:nvCxnSpPr>
        <p:spPr>
          <a:xfrm>
            <a:off x="323528" y="5926017"/>
            <a:ext cx="8280920" cy="69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857250"/>
            <a:ext cx="6034087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2 1"/>
          <p:cNvSpPr/>
          <p:nvPr/>
        </p:nvSpPr>
        <p:spPr>
          <a:xfrm>
            <a:off x="357158" y="214290"/>
            <a:ext cx="5007499" cy="1226939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prossemica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500" y="1500188"/>
            <a:ext cx="7858125" cy="8302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la disciplina che studia le distanze all'interno di una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comunicazione, </a:t>
            </a:r>
            <a:r>
              <a:rPr lang="it-IT" sz="2400" dirty="0"/>
              <a:t>sia verbale che non verbale.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785786" y="2357430"/>
          <a:ext cx="7715304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eccia a destra 6"/>
          <p:cNvSpPr/>
          <p:nvPr/>
        </p:nvSpPr>
        <p:spPr>
          <a:xfrm>
            <a:off x="357188" y="5929313"/>
            <a:ext cx="3643312" cy="21431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428625" y="4357688"/>
            <a:ext cx="2857500" cy="28575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a sinistra 8"/>
          <p:cNvSpPr/>
          <p:nvPr/>
        </p:nvSpPr>
        <p:spPr>
          <a:xfrm>
            <a:off x="5715000" y="5143500"/>
            <a:ext cx="3000375" cy="28575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>
            <a:off x="5500688" y="2786063"/>
            <a:ext cx="3071812" cy="357187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489" name="CasellaDiTesto 10"/>
          <p:cNvSpPr txBox="1">
            <a:spLocks noChangeArrowheads="1"/>
          </p:cNvSpPr>
          <p:nvPr/>
        </p:nvSpPr>
        <p:spPr bwMode="auto">
          <a:xfrm>
            <a:off x="357188" y="5429250"/>
            <a:ext cx="128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onstantia" pitchFamily="18" charset="0"/>
              </a:rPr>
              <a:t>(0-45 cm)</a:t>
            </a:r>
          </a:p>
        </p:txBody>
      </p:sp>
      <p:sp>
        <p:nvSpPr>
          <p:cNvPr id="20490" name="CasellaDiTesto 11"/>
          <p:cNvSpPr txBox="1">
            <a:spLocks noChangeArrowheads="1"/>
          </p:cNvSpPr>
          <p:nvPr/>
        </p:nvSpPr>
        <p:spPr bwMode="auto">
          <a:xfrm>
            <a:off x="7000875" y="4714875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onstantia" pitchFamily="18" charset="0"/>
              </a:rPr>
              <a:t>(45-120 cm) </a:t>
            </a:r>
          </a:p>
        </p:txBody>
      </p:sp>
      <p:sp>
        <p:nvSpPr>
          <p:cNvPr id="20491" name="CasellaDiTesto 12"/>
          <p:cNvSpPr txBox="1">
            <a:spLocks noChangeArrowheads="1"/>
          </p:cNvSpPr>
          <p:nvPr/>
        </p:nvSpPr>
        <p:spPr bwMode="auto">
          <a:xfrm>
            <a:off x="357188" y="3929063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onstantia" pitchFamily="18" charset="0"/>
              </a:rPr>
              <a:t>(1,2-3,5 metri) </a:t>
            </a:r>
          </a:p>
        </p:txBody>
      </p:sp>
      <p:sp>
        <p:nvSpPr>
          <p:cNvPr id="20492" name="CasellaDiTesto 13"/>
          <p:cNvSpPr txBox="1">
            <a:spLocks noChangeArrowheads="1"/>
          </p:cNvSpPr>
          <p:nvPr/>
        </p:nvSpPr>
        <p:spPr bwMode="auto">
          <a:xfrm>
            <a:off x="6429375" y="2357438"/>
            <a:ext cx="221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onstantia" pitchFamily="18" charset="0"/>
              </a:rPr>
              <a:t>(oltre i 3,5 metri)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inesica">
            <a:extLst>
              <a:ext uri="{FF2B5EF4-FFF2-40B4-BE49-F238E27FC236}">
                <a16:creationId xmlns:a16="http://schemas.microsoft.com/office/drawing/2014/main" id="{11DD8E0B-3AD3-4E40-9F64-A9067093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4" y="1484784"/>
            <a:ext cx="79722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inesica">
            <a:extLst>
              <a:ext uri="{FF2B5EF4-FFF2-40B4-BE49-F238E27FC236}">
                <a16:creationId xmlns:a16="http://schemas.microsoft.com/office/drawing/2014/main" id="{6CC596B5-1940-4CD3-8096-8B73480A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27E8B5-6814-4203-9643-4B63EC4642C2}"/>
              </a:ext>
            </a:extLst>
          </p:cNvPr>
          <p:cNvSpPr txBox="1"/>
          <p:nvPr/>
        </p:nvSpPr>
        <p:spPr>
          <a:xfrm>
            <a:off x="179512" y="116632"/>
            <a:ext cx="2791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7030A0"/>
                </a:solidFill>
              </a:rPr>
              <a:t>LA CINESICA</a:t>
            </a:r>
          </a:p>
        </p:txBody>
      </p:sp>
    </p:spTree>
    <p:extLst>
      <p:ext uri="{BB962C8B-B14F-4D97-AF65-F5344CB8AC3E}">
        <p14:creationId xmlns:p14="http://schemas.microsoft.com/office/powerpoint/2010/main" val="121565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tro 4 3"/>
          <p:cNvSpPr/>
          <p:nvPr/>
        </p:nvSpPr>
        <p:spPr>
          <a:xfrm>
            <a:off x="0" y="0"/>
            <a:ext cx="9232056" cy="1280517"/>
          </a:xfrm>
          <a:prstGeom prst="ellipseRibbon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La </a:t>
            </a:r>
            <a:r>
              <a:rPr lang="it-IT" sz="54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vestemica</a:t>
            </a:r>
            <a:endParaRPr lang="it-IT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75" y="1857375"/>
            <a:ext cx="4357688" cy="40640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Abbigliamento ha un significato: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/>
              <a:t>Culturale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/>
              <a:t>Nazionale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/>
              <a:t>Religioso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/>
              <a:t>Ideologico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/>
              <a:t>Sociale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7310C4-17EF-4E2B-95AC-C40F0FB0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886" y="2455832"/>
            <a:ext cx="3997554" cy="291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58" y="176780"/>
            <a:ext cx="3771900" cy="2688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21067"/>
            <a:ext cx="2931795" cy="422024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489" y="3152857"/>
            <a:ext cx="1190625" cy="3502819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isultati immagini per suora vista da dietro">
            <a:extLst>
              <a:ext uri="{FF2B5EF4-FFF2-40B4-BE49-F238E27FC236}">
                <a16:creationId xmlns:a16="http://schemas.microsoft.com/office/drawing/2014/main" id="{9A5F0035-CA15-43DD-9A5B-87361B7A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370656"/>
            <a:ext cx="1571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2381250" cy="3248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2413064" cy="3579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857232"/>
            <a:ext cx="4080510" cy="1845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928934"/>
            <a:ext cx="2857500" cy="3238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ttangolo arrotondato 5"/>
          <p:cNvSpPr/>
          <p:nvPr/>
        </p:nvSpPr>
        <p:spPr>
          <a:xfrm>
            <a:off x="2758766" y="142852"/>
            <a:ext cx="5696947" cy="578882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none">
            <a:spAutoFit/>
            <a:sp3d extrusionH="31750" contourW="6350" prstMaterial="powder">
              <a:bevelT w="19050" h="19050" prst="hardEdg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Abito = dichiarazione ideologica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66195" y="284248"/>
            <a:ext cx="438261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L’inevitabile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Jakobson</a:t>
            </a: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357158" y="2071678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ttore 2 5"/>
          <p:cNvCxnSpPr/>
          <p:nvPr/>
        </p:nvCxnSpPr>
        <p:spPr>
          <a:xfrm flipV="1">
            <a:off x="2000250" y="4071938"/>
            <a:ext cx="857250" cy="71437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6143625" y="4143375"/>
            <a:ext cx="5715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0"/>
            <a:ext cx="23749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85938" y="1000125"/>
          <a:ext cx="5429287" cy="5199948"/>
        </p:xfrm>
        <a:graphic>
          <a:graphicData uri="http://schemas.openxmlformats.org/drawingml/2006/table">
            <a:tbl>
              <a:tblPr/>
              <a:tblGrid>
                <a:gridCol w="542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796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ERRORI DA EVITARE</a:t>
                      </a:r>
                      <a:endParaRPr lang="it-IT" sz="1200" dirty="0"/>
                    </a:p>
                  </a:txBody>
                  <a:tcPr marL="43699" marR="43699" marT="21849" marB="21849" anchor="ctr">
                    <a:lnL w="19050" cap="flat" cmpd="sng" algn="ctr">
                      <a:solidFill>
                        <a:srgbClr val="A0D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0D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96"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marL="43699" marR="43699" marT="21849" marB="218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86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Slacciare l'ultimo bottoncino sulla manica della giacca, per mettere in evidenza che è stata fatta a mano.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Infilare penne e matite nel taschino del fazzoletto.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Ordinare al sarto una giacca con spalle troppo larghe e imbottite.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Allacciare il bottone inferiore della giacca a monopetto a due bottoni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Allacciare l'ultimo bottone in basso della giacca a monopetto a tre bottoni.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Allacciare tutti e tre i bottoni della giacca a monopetto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Scompagnare un completo (eccetto il velluto a coste)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Sollevare il bavero della giacca</a:t>
                      </a:r>
                    </a:p>
                  </a:txBody>
                  <a:tcPr marL="43699" marR="43699" marT="21849" marB="218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796">
                <a:tc>
                  <a:txBody>
                    <a:bodyPr/>
                    <a:lstStyle/>
                    <a:p>
                      <a:pPr algn="ctr"/>
                      <a:endParaRPr lang="it-IT" sz="1200" b="1" dirty="0"/>
                    </a:p>
                    <a:p>
                      <a:pPr algn="ctr"/>
                      <a:r>
                        <a:rPr lang="it-IT" sz="1200" b="1" dirty="0"/>
                        <a:t>ORRORI DA EVITARE</a:t>
                      </a:r>
                      <a:endParaRPr lang="it-IT" sz="1200" dirty="0"/>
                    </a:p>
                  </a:txBody>
                  <a:tcPr marL="43699" marR="43699" marT="21849" marB="218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96"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marL="43699" marR="43699" marT="21849" marB="218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795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Giacca da giorno a monopetto a un solo bottone.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a doppio petto a un solo bottone (1+1).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a doppio petto con revers tipo monopetto.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con revers dal bordo rilevato e spesso.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fantasia o a quadri con disegni non combacianti.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a maxispina di pesce.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con le punte dei revers collocate troppo in basso.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con fodera a fiori o a quadri.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da giorno monopetto con revers a punta di lancia.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di tessuto sintetico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a doppio petto con le falde anteriori arrotondate.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con spalline.</a:t>
                      </a:r>
                      <a:br>
                        <a:rPr lang="it-IT" sz="1200" dirty="0"/>
                      </a:br>
                      <a:r>
                        <a:rPr lang="it-IT" sz="1200" dirty="0"/>
                        <a:t>Giacca aragosta o verde chiaro o color prugna.</a:t>
                      </a:r>
                    </a:p>
                  </a:txBody>
                  <a:tcPr marL="43699" marR="43699" marT="21849" marB="21849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6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187801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700" y="571500"/>
            <a:ext cx="1892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643313"/>
            <a:ext cx="15589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786188"/>
            <a:ext cx="16446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500298" y="71414"/>
            <a:ext cx="387554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Formale/informale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428604"/>
            <a:ext cx="8841779" cy="646331"/>
          </a:xfrm>
          <a:prstGeom prst="rect">
            <a:avLst/>
          </a:prstGeom>
          <a:scene3d>
            <a:camera prst="orthographicFront"/>
            <a:lightRig rig="flat" dir="t">
              <a:rot lat="0" lon="0" rev="18900000"/>
            </a:lightRig>
          </a:scene3d>
          <a:sp3d>
            <a:bevelT w="139700" prst="cross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ln/>
                <a:solidFill>
                  <a:schemeClr val="accent3"/>
                </a:solidFill>
              </a:rPr>
              <a:t>Oggettimica</a:t>
            </a:r>
            <a:r>
              <a:rPr lang="it-IT" sz="3600" b="1" dirty="0">
                <a:ln/>
                <a:solidFill>
                  <a:schemeClr val="accent3"/>
                </a:solidFill>
              </a:rPr>
              <a:t> = il significato degli oggetti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0034" y="2500306"/>
            <a:ext cx="4350551" cy="707886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Gli status </a:t>
            </a:r>
            <a:r>
              <a:rPr lang="it-IT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symbol</a:t>
            </a:r>
            <a:endParaRPr lang="it-IT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85813" y="3929063"/>
            <a:ext cx="66992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Arial" charset="0"/>
              <a:buChar char="•"/>
            </a:pPr>
            <a:r>
              <a:rPr lang="it-IT" sz="3200">
                <a:latin typeface="Constantia" pitchFamily="18" charset="0"/>
              </a:rPr>
              <a:t> ricchezza</a:t>
            </a:r>
          </a:p>
          <a:p>
            <a:pPr lvl="2">
              <a:buFont typeface="Arial" charset="0"/>
              <a:buChar char="•"/>
            </a:pPr>
            <a:r>
              <a:rPr lang="it-IT" sz="3200">
                <a:latin typeface="Constantia" pitchFamily="18" charset="0"/>
              </a:rPr>
              <a:t> raffinatezza</a:t>
            </a:r>
          </a:p>
          <a:p>
            <a:pPr lvl="2">
              <a:buFont typeface="Arial" charset="0"/>
              <a:buChar char="•"/>
            </a:pPr>
            <a:r>
              <a:rPr lang="it-IT" sz="3200">
                <a:latin typeface="Constantia" pitchFamily="18" charset="0"/>
              </a:rPr>
              <a:t> status sociale e aziendale</a:t>
            </a:r>
          </a:p>
          <a:p>
            <a:pPr lvl="2">
              <a:buFont typeface="Arial" charset="0"/>
              <a:buChar char="•"/>
            </a:pPr>
            <a:r>
              <a:rPr lang="it-IT" sz="3200">
                <a:latin typeface="Constantia" pitchFamily="18" charset="0"/>
              </a:rPr>
              <a:t> rispetto per l’interlocutore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000250"/>
            <a:ext cx="22637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042A46-B4AE-4B97-A049-7C22CC83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LA CRONEMICA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134339-C1DF-4836-889E-C273039A4447}"/>
              </a:ext>
            </a:extLst>
          </p:cNvPr>
          <p:cNvSpPr txBox="1"/>
          <p:nvPr/>
        </p:nvSpPr>
        <p:spPr bwMode="auto">
          <a:xfrm>
            <a:off x="457200" y="1920085"/>
            <a:ext cx="403860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"/>
            </a:pPr>
            <a:endParaRPr lang="it-IT" sz="1600" dirty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"/>
            </a:pPr>
            <a:r>
              <a:rPr lang="it-IT" sz="1600" dirty="0">
                <a:latin typeface="+mn-lt"/>
                <a:cs typeface="+mn-cs"/>
              </a:rPr>
              <a:t>Il sistema </a:t>
            </a:r>
            <a:r>
              <a:rPr lang="it-IT" sz="1600" dirty="0" err="1">
                <a:latin typeface="+mn-lt"/>
                <a:cs typeface="+mn-cs"/>
              </a:rPr>
              <a:t>cronemico</a:t>
            </a:r>
            <a:r>
              <a:rPr lang="it-IT" sz="1600" dirty="0">
                <a:latin typeface="+mn-lt"/>
                <a:cs typeface="+mn-cs"/>
              </a:rPr>
              <a:t> si riferisce all'uso e percezione del tempo come sistema di comunicazione. Durante un’interazione, caratteristiche come il tempo di attesa, la puntualità e la scansione ritmica della conversazione sono tra la vasta gamma di possibili messaggi </a:t>
            </a:r>
            <a:r>
              <a:rPr lang="it-IT" sz="1600" dirty="0" err="1">
                <a:latin typeface="+mn-lt"/>
                <a:cs typeface="+mn-cs"/>
              </a:rPr>
              <a:t>cronemici</a:t>
            </a:r>
            <a:r>
              <a:rPr lang="it-IT" sz="1600" dirty="0">
                <a:latin typeface="+mn-lt"/>
                <a:cs typeface="+mn-cs"/>
              </a:rPr>
              <a:t>, spesso intenzionali, anche se non sempre del tutto consapevoli. Possono comunicare i rapporti di potere tra le persone e avere un forte impatto sui comportamenti dell’interlocutore. A volte può dare indicazione sul tipo di relazione che intercorre tra gli interlocutori: la sincronizzazione nei tempi e ritmi del parlato è un segnale di interazione positiva tra i parlanti.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"/>
            </a:pPr>
            <a:endParaRPr lang="it-IT" sz="1600" dirty="0">
              <a:latin typeface="+mn-lt"/>
              <a:cs typeface="+mn-cs"/>
            </a:endParaRPr>
          </a:p>
        </p:txBody>
      </p:sp>
      <p:pic>
        <p:nvPicPr>
          <p:cNvPr id="4" name="Immagine 3" descr="Immagine che contiene oggetto, orologio, leggendo, fotografia&#10;&#10;Descrizione generata automaticamente">
            <a:extLst>
              <a:ext uri="{FF2B5EF4-FFF2-40B4-BE49-F238E27FC236}">
                <a16:creationId xmlns:a16="http://schemas.microsoft.com/office/drawing/2014/main" id="{299008B7-5500-47C6-829E-2B48ACDE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205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54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1500166" y="857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CasellaDiTesto 2"/>
          <p:cNvSpPr txBox="1">
            <a:spLocks noChangeArrowheads="1"/>
          </p:cNvSpPr>
          <p:nvPr/>
        </p:nvSpPr>
        <p:spPr bwMode="auto">
          <a:xfrm>
            <a:off x="2214563" y="535781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latin typeface="Constantia" pitchFamily="18" charset="0"/>
              </a:rPr>
              <a:t>competenza</a:t>
            </a:r>
          </a:p>
        </p:txBody>
      </p:sp>
      <p:sp>
        <p:nvSpPr>
          <p:cNvPr id="8196" name="CasellaDiTesto 3"/>
          <p:cNvSpPr txBox="1">
            <a:spLocks noChangeArrowheads="1"/>
          </p:cNvSpPr>
          <p:nvPr/>
        </p:nvSpPr>
        <p:spPr bwMode="auto">
          <a:xfrm>
            <a:off x="5436096" y="5739158"/>
            <a:ext cx="2496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Constantia" pitchFamily="18" charset="0"/>
              </a:rPr>
              <a:t>performance</a:t>
            </a:r>
          </a:p>
        </p:txBody>
      </p:sp>
      <p:cxnSp>
        <p:nvCxnSpPr>
          <p:cNvPr id="10" name="Connettore 2 9"/>
          <p:cNvCxnSpPr/>
          <p:nvPr/>
        </p:nvCxnSpPr>
        <p:spPr>
          <a:xfrm rot="10800000">
            <a:off x="2571750" y="4929188"/>
            <a:ext cx="714375" cy="49847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 flipH="1" flipV="1">
            <a:off x="3429001" y="4786312"/>
            <a:ext cx="500062" cy="785813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6200000" flipV="1">
            <a:off x="6000750" y="5429251"/>
            <a:ext cx="1000125" cy="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733832112"/>
              </p:ext>
            </p:extLst>
          </p:nvPr>
        </p:nvGraphicFramePr>
        <p:xfrm>
          <a:off x="285720" y="1357298"/>
          <a:ext cx="8572560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CasellaDiTesto 10"/>
          <p:cNvSpPr txBox="1">
            <a:spLocks noChangeArrowheads="1"/>
          </p:cNvSpPr>
          <p:nvPr/>
        </p:nvSpPr>
        <p:spPr bwMode="auto">
          <a:xfrm>
            <a:off x="6286500" y="1571625"/>
            <a:ext cx="2128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Constantia" pitchFamily="18" charset="0"/>
              </a:rPr>
              <a:t>codice verbale</a:t>
            </a:r>
          </a:p>
          <a:p>
            <a:endParaRPr lang="it-IT" sz="2400" dirty="0">
              <a:latin typeface="Constantia" pitchFamily="18" charset="0"/>
            </a:endParaRPr>
          </a:p>
          <a:p>
            <a:r>
              <a:rPr lang="it-IT" sz="2400" dirty="0">
                <a:latin typeface="Constantia" pitchFamily="18" charset="0"/>
              </a:rPr>
              <a:t>codice verbale</a:t>
            </a:r>
          </a:p>
        </p:txBody>
      </p:sp>
      <p:sp>
        <p:nvSpPr>
          <p:cNvPr id="9221" name="CasellaDiTesto 11"/>
          <p:cNvSpPr txBox="1">
            <a:spLocks noChangeArrowheads="1"/>
          </p:cNvSpPr>
          <p:nvPr/>
        </p:nvSpPr>
        <p:spPr bwMode="auto">
          <a:xfrm>
            <a:off x="7072313" y="3500438"/>
            <a:ext cx="1789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Constantia" pitchFamily="18" charset="0"/>
              </a:rPr>
              <a:t>culturale</a:t>
            </a:r>
          </a:p>
          <a:p>
            <a:endParaRPr lang="it-IT" sz="2400">
              <a:latin typeface="Constantia" pitchFamily="18" charset="0"/>
            </a:endParaRPr>
          </a:p>
          <a:p>
            <a:r>
              <a:rPr lang="it-IT" sz="2400">
                <a:latin typeface="Constantia" pitchFamily="18" charset="0"/>
              </a:rPr>
              <a:t>situazionale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FE942C-C5DD-41A5-A8C7-A331683F8D20}"/>
              </a:ext>
            </a:extLst>
          </p:cNvPr>
          <p:cNvSpPr txBox="1"/>
          <p:nvPr/>
        </p:nvSpPr>
        <p:spPr>
          <a:xfrm>
            <a:off x="611560" y="499477"/>
            <a:ext cx="30267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Interprete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lla a 6 punte 1"/>
          <p:cNvSpPr/>
          <p:nvPr/>
        </p:nvSpPr>
        <p:spPr>
          <a:xfrm>
            <a:off x="1643042" y="0"/>
            <a:ext cx="5514306" cy="1834158"/>
          </a:xfrm>
          <a:prstGeom prst="star6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Traduttore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2500306"/>
            <a:ext cx="2139125" cy="2796064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Diagramma 5"/>
          <p:cNvGraphicFramePr/>
          <p:nvPr/>
        </p:nvGraphicFramePr>
        <p:xfrm>
          <a:off x="285720" y="2214554"/>
          <a:ext cx="27146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5857884" y="1928802"/>
          <a:ext cx="285752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Connettore 2 11"/>
          <p:cNvCxnSpPr/>
          <p:nvPr/>
        </p:nvCxnSpPr>
        <p:spPr>
          <a:xfrm rot="5400000" flipH="1" flipV="1">
            <a:off x="6429375" y="2214563"/>
            <a:ext cx="15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circolare a destra 12"/>
          <p:cNvSpPr/>
          <p:nvPr/>
        </p:nvSpPr>
        <p:spPr>
          <a:xfrm>
            <a:off x="5786438" y="2214563"/>
            <a:ext cx="571500" cy="1643062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sinistra 13"/>
          <p:cNvSpPr/>
          <p:nvPr/>
        </p:nvSpPr>
        <p:spPr>
          <a:xfrm>
            <a:off x="8143875" y="2357438"/>
            <a:ext cx="500063" cy="2714625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ircolare a destra 14"/>
          <p:cNvSpPr/>
          <p:nvPr/>
        </p:nvSpPr>
        <p:spPr>
          <a:xfrm>
            <a:off x="5786438" y="2786063"/>
            <a:ext cx="500062" cy="3071812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42844" y="714356"/>
            <a:ext cx="557357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Testo: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comunicazione trasmessa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4857760"/>
            <a:ext cx="7991931" cy="18466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Contesto: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quantità di informazione che si suppone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l’altra persona possieda sull’argomento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11" name="Freccia circolare a sinistra 10"/>
          <p:cNvSpPr/>
          <p:nvPr/>
        </p:nvSpPr>
        <p:spPr>
          <a:xfrm>
            <a:off x="7786688" y="3714750"/>
            <a:ext cx="857250" cy="1643063"/>
          </a:xfrm>
          <a:prstGeom prst="curved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ircolare a sinistra 16"/>
          <p:cNvSpPr/>
          <p:nvPr/>
        </p:nvSpPr>
        <p:spPr>
          <a:xfrm>
            <a:off x="571472" y="1928802"/>
            <a:ext cx="714380" cy="2143140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10200000" lon="11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933209179"/>
              </p:ext>
            </p:extLst>
          </p:nvPr>
        </p:nvGraphicFramePr>
        <p:xfrm>
          <a:off x="785786" y="928670"/>
          <a:ext cx="757242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/>
          <p:cNvSpPr/>
          <p:nvPr/>
        </p:nvSpPr>
        <p:spPr>
          <a:xfrm>
            <a:off x="1428728" y="142852"/>
            <a:ext cx="61315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Due stili di comunicazione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53050" y="1233763"/>
            <a:ext cx="411183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Contesto da definire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267911487"/>
              </p:ext>
            </p:extLst>
          </p:nvPr>
        </p:nvGraphicFramePr>
        <p:xfrm>
          <a:off x="5638599" y="3126276"/>
          <a:ext cx="307183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289389" y="1233762"/>
            <a:ext cx="395512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Contesto sottinteso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4181994388"/>
              </p:ext>
            </p:extLst>
          </p:nvPr>
        </p:nvGraphicFramePr>
        <p:xfrm>
          <a:off x="817169" y="3123351"/>
          <a:ext cx="341667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342" name="CasellaDiTesto 6"/>
          <p:cNvSpPr txBox="1">
            <a:spLocks noChangeArrowheads="1"/>
          </p:cNvSpPr>
          <p:nvPr/>
        </p:nvSpPr>
        <p:spPr bwMode="auto">
          <a:xfrm>
            <a:off x="1000125" y="2286000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Constantia" pitchFamily="18" charset="0"/>
              </a:rPr>
              <a:t>ACCENTO POSTO SU:</a:t>
            </a:r>
          </a:p>
        </p:txBody>
      </p:sp>
      <p:sp>
        <p:nvSpPr>
          <p:cNvPr id="14343" name="Rettangolo 7"/>
          <p:cNvSpPr>
            <a:spLocks noChangeArrowheads="1"/>
          </p:cNvSpPr>
          <p:nvPr/>
        </p:nvSpPr>
        <p:spPr bwMode="auto">
          <a:xfrm>
            <a:off x="5643563" y="2286000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Constantia" pitchFamily="18" charset="0"/>
              </a:rPr>
              <a:t>ACCENTO POSTO SU: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730" y="743941"/>
            <a:ext cx="4360540" cy="53701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724</Words>
  <Application>Microsoft Office PowerPoint</Application>
  <PresentationFormat>Presentazione su schermo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Equinozio</vt:lpstr>
      <vt:lpstr>LA COMUNICAZIONE INTERCULTURALE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CRONEMICA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COMUNICAZIONE INTERCULTURALE</dc:title>
  <dc:creator>Stefano Tedeschi</dc:creator>
  <cp:lastModifiedBy>Stefano Tedeschi</cp:lastModifiedBy>
  <cp:revision>7</cp:revision>
  <dcterms:created xsi:type="dcterms:W3CDTF">2019-10-13T21:10:47Z</dcterms:created>
  <dcterms:modified xsi:type="dcterms:W3CDTF">2023-10-06T07:29:56Z</dcterms:modified>
</cp:coreProperties>
</file>