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handoutMasterIdLst>
    <p:handoutMasterId r:id="rId26"/>
  </p:handoutMasterIdLst>
  <p:sldIdLst>
    <p:sldId id="263" r:id="rId2"/>
    <p:sldId id="662" r:id="rId3"/>
    <p:sldId id="647" r:id="rId4"/>
    <p:sldId id="603" r:id="rId5"/>
    <p:sldId id="602" r:id="rId6"/>
    <p:sldId id="650" r:id="rId7"/>
    <p:sldId id="686" r:id="rId8"/>
    <p:sldId id="605" r:id="rId9"/>
    <p:sldId id="660" r:id="rId10"/>
    <p:sldId id="661" r:id="rId11"/>
    <p:sldId id="604" r:id="rId12"/>
    <p:sldId id="652" r:id="rId13"/>
    <p:sldId id="653" r:id="rId14"/>
    <p:sldId id="655" r:id="rId15"/>
    <p:sldId id="656" r:id="rId16"/>
    <p:sldId id="657" r:id="rId17"/>
    <p:sldId id="658" r:id="rId18"/>
    <p:sldId id="665" r:id="rId19"/>
    <p:sldId id="666" r:id="rId20"/>
    <p:sldId id="659" r:id="rId21"/>
    <p:sldId id="614" r:id="rId22"/>
    <p:sldId id="615" r:id="rId23"/>
    <p:sldId id="616" r:id="rId24"/>
  </p:sldIdLst>
  <p:sldSz cx="9144000" cy="6858000" type="screen4x3"/>
  <p:notesSz cx="7315200" cy="9601200"/>
  <p:defaultTextStyle>
    <a:defPPr>
      <a:defRPr lang="it-IT"/>
    </a:defPPr>
    <a:lvl1pPr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900"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900"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3680"/>
  </p:normalViewPr>
  <p:slideViewPr>
    <p:cSldViewPr>
      <p:cViewPr varScale="1">
        <p:scale>
          <a:sx n="103" d="100"/>
          <a:sy n="103" d="100"/>
        </p:scale>
        <p:origin x="2334" y="108"/>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0" d="100"/>
          <a:sy n="60" d="100"/>
        </p:scale>
        <p:origin x="-1722"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A851CB7-62D4-0548-964B-794FB25EA2C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solidFill>
                  <a:schemeClr val="tx1"/>
                </a:solidFill>
                <a:latin typeface="Arial" charset="0"/>
                <a:ea typeface="ＭＳ Ｐゴシック" charset="0"/>
                <a:cs typeface="ＭＳ Ｐゴシック" charset="0"/>
              </a:defRPr>
            </a:lvl1pPr>
          </a:lstStyle>
          <a:p>
            <a:pPr>
              <a:defRPr/>
            </a:pPr>
            <a:endParaRPr lang="it-IT"/>
          </a:p>
        </p:txBody>
      </p:sp>
      <p:sp>
        <p:nvSpPr>
          <p:cNvPr id="3075" name="Rectangle 3">
            <a:extLst>
              <a:ext uri="{FF2B5EF4-FFF2-40B4-BE49-F238E27FC236}">
                <a16:creationId xmlns:a16="http://schemas.microsoft.com/office/drawing/2014/main" id="{DEC57B2A-9B2B-5C43-A94A-701CF71B5C95}"/>
              </a:ext>
            </a:extLst>
          </p:cNvPr>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solidFill>
                  <a:schemeClr val="tx1"/>
                </a:solidFill>
                <a:latin typeface="Arial" charset="0"/>
                <a:ea typeface="ＭＳ Ｐゴシック" charset="0"/>
                <a:cs typeface="ＭＳ Ｐゴシック" charset="0"/>
              </a:defRPr>
            </a:lvl1pPr>
          </a:lstStyle>
          <a:p>
            <a:pPr>
              <a:defRPr/>
            </a:pPr>
            <a:endParaRPr lang="it-IT"/>
          </a:p>
        </p:txBody>
      </p:sp>
      <p:sp>
        <p:nvSpPr>
          <p:cNvPr id="3076" name="Rectangle 4">
            <a:extLst>
              <a:ext uri="{FF2B5EF4-FFF2-40B4-BE49-F238E27FC236}">
                <a16:creationId xmlns:a16="http://schemas.microsoft.com/office/drawing/2014/main" id="{A4C2ADDD-10EC-3C40-A1D2-9B4C4576C572}"/>
              </a:ext>
            </a:extLst>
          </p:cNvPr>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solidFill>
                  <a:schemeClr val="tx1"/>
                </a:solidFill>
                <a:latin typeface="Arial" charset="0"/>
                <a:ea typeface="ＭＳ Ｐゴシック" charset="0"/>
                <a:cs typeface="ＭＳ Ｐゴシック" charset="0"/>
              </a:defRPr>
            </a:lvl1pPr>
          </a:lstStyle>
          <a:p>
            <a:pPr>
              <a:defRPr/>
            </a:pPr>
            <a:endParaRPr lang="it-IT"/>
          </a:p>
        </p:txBody>
      </p:sp>
      <p:sp>
        <p:nvSpPr>
          <p:cNvPr id="3077" name="Rectangle 5">
            <a:extLst>
              <a:ext uri="{FF2B5EF4-FFF2-40B4-BE49-F238E27FC236}">
                <a16:creationId xmlns:a16="http://schemas.microsoft.com/office/drawing/2014/main" id="{38C210A7-8E6A-E943-934D-A98F435003DF}"/>
              </a:ext>
            </a:extLst>
          </p:cNvPr>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smtClean="0">
                <a:solidFill>
                  <a:schemeClr val="tx1"/>
                </a:solidFill>
              </a:defRPr>
            </a:lvl1pPr>
          </a:lstStyle>
          <a:p>
            <a:pPr>
              <a:defRPr/>
            </a:pPr>
            <a:fld id="{E2F48FFD-3AFE-5E4D-B4C1-FD169B520757}"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FAE8042-0E2A-9C4B-9BAC-365B367AC1AB}"/>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solidFill>
                  <a:schemeClr val="tx1"/>
                </a:solidFill>
                <a:latin typeface="Arial" charset="0"/>
                <a:ea typeface="ＭＳ Ｐゴシック" charset="0"/>
                <a:cs typeface="ＭＳ Ｐゴシック" charset="0"/>
              </a:defRPr>
            </a:lvl1pPr>
          </a:lstStyle>
          <a:p>
            <a:pPr>
              <a:defRPr/>
            </a:pPr>
            <a:endParaRPr lang="it-IT"/>
          </a:p>
        </p:txBody>
      </p:sp>
      <p:sp>
        <p:nvSpPr>
          <p:cNvPr id="5123" name="Rectangle 3">
            <a:extLst>
              <a:ext uri="{FF2B5EF4-FFF2-40B4-BE49-F238E27FC236}">
                <a16:creationId xmlns:a16="http://schemas.microsoft.com/office/drawing/2014/main" id="{20A1A088-2159-0A4F-92FF-27580F6AB325}"/>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solidFill>
                  <a:schemeClr val="tx1"/>
                </a:solidFill>
                <a:latin typeface="Arial" charset="0"/>
                <a:ea typeface="ＭＳ Ｐゴシック" charset="0"/>
                <a:cs typeface="ＭＳ Ｐゴシック" charset="0"/>
              </a:defRPr>
            </a:lvl1pPr>
          </a:lstStyle>
          <a:p>
            <a:pPr>
              <a:defRPr/>
            </a:pPr>
            <a:endParaRPr lang="it-IT"/>
          </a:p>
        </p:txBody>
      </p:sp>
      <p:sp>
        <p:nvSpPr>
          <p:cNvPr id="16388" name="Rectangle 4">
            <a:extLst>
              <a:ext uri="{FF2B5EF4-FFF2-40B4-BE49-F238E27FC236}">
                <a16:creationId xmlns:a16="http://schemas.microsoft.com/office/drawing/2014/main" id="{8A44735B-43AB-9746-94E9-102A27C4C65C}"/>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471A729-D283-F04E-AF24-64CEF52FBEC5}"/>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126" name="Rectangle 6">
            <a:extLst>
              <a:ext uri="{FF2B5EF4-FFF2-40B4-BE49-F238E27FC236}">
                <a16:creationId xmlns:a16="http://schemas.microsoft.com/office/drawing/2014/main" id="{776A5FDF-F3B8-A44F-BCEB-8E2684AC2D18}"/>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solidFill>
                  <a:schemeClr val="tx1"/>
                </a:solidFill>
                <a:latin typeface="Arial" charset="0"/>
                <a:ea typeface="ＭＳ Ｐゴシック" charset="0"/>
                <a:cs typeface="ＭＳ Ｐゴシック" charset="0"/>
              </a:defRPr>
            </a:lvl1pPr>
          </a:lstStyle>
          <a:p>
            <a:pPr>
              <a:defRPr/>
            </a:pPr>
            <a:endParaRPr lang="it-IT"/>
          </a:p>
        </p:txBody>
      </p:sp>
      <p:sp>
        <p:nvSpPr>
          <p:cNvPr id="5127" name="Rectangle 7">
            <a:extLst>
              <a:ext uri="{FF2B5EF4-FFF2-40B4-BE49-F238E27FC236}">
                <a16:creationId xmlns:a16="http://schemas.microsoft.com/office/drawing/2014/main" id="{3BE941DF-ECBF-C747-B113-9BD8E050B0DA}"/>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smtClean="0">
                <a:solidFill>
                  <a:schemeClr val="tx1"/>
                </a:solidFill>
              </a:defRPr>
            </a:lvl1pPr>
          </a:lstStyle>
          <a:p>
            <a:pPr>
              <a:defRPr/>
            </a:pPr>
            <a:fld id="{6B999930-0000-7849-AF6E-4F57B0482A9C}"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E15BB963-8C6D-084F-8C0B-F86FFA57AC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900">
                <a:solidFill>
                  <a:schemeClr val="bg1"/>
                </a:solidFill>
                <a:latin typeface="Arial" panose="020B0604020202020204" pitchFamily="34" charset="0"/>
                <a:ea typeface="ＭＳ Ｐゴシック" panose="020B0600070205080204" pitchFamily="34" charset="-128"/>
              </a:defRPr>
            </a:lvl1pPr>
            <a:lvl2pPr marL="742950" indent="-285750" defTabSz="966788">
              <a:defRPr sz="900">
                <a:solidFill>
                  <a:schemeClr val="bg1"/>
                </a:solidFill>
                <a:latin typeface="Arial" panose="020B0604020202020204" pitchFamily="34" charset="0"/>
                <a:ea typeface="ＭＳ Ｐゴシック" panose="020B0600070205080204" pitchFamily="34" charset="-128"/>
              </a:defRPr>
            </a:lvl2pPr>
            <a:lvl3pPr marL="1143000" indent="-228600" defTabSz="966788">
              <a:defRPr sz="900">
                <a:solidFill>
                  <a:schemeClr val="bg1"/>
                </a:solidFill>
                <a:latin typeface="Arial" panose="020B0604020202020204" pitchFamily="34" charset="0"/>
                <a:ea typeface="ＭＳ Ｐゴシック" panose="020B0600070205080204" pitchFamily="34" charset="-128"/>
              </a:defRPr>
            </a:lvl3pPr>
            <a:lvl4pPr marL="1600200" indent="-228600" defTabSz="966788">
              <a:defRPr sz="900">
                <a:solidFill>
                  <a:schemeClr val="bg1"/>
                </a:solidFill>
                <a:latin typeface="Arial" panose="020B0604020202020204" pitchFamily="34" charset="0"/>
                <a:ea typeface="ＭＳ Ｐゴシック" panose="020B0600070205080204" pitchFamily="34" charset="-128"/>
              </a:defRPr>
            </a:lvl4pPr>
            <a:lvl5pPr marL="2057400" indent="-228600" defTabSz="966788">
              <a:defRPr sz="900">
                <a:solidFill>
                  <a:schemeClr val="bg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fld id="{DBAD7D13-70C4-C449-9403-F7F01043AE73}" type="slidenum">
              <a:rPr lang="it-IT" altLang="it-IT" sz="1300">
                <a:solidFill>
                  <a:schemeClr val="tx1"/>
                </a:solidFill>
              </a:rPr>
              <a:pPr/>
              <a:t>1</a:t>
            </a:fld>
            <a:endParaRPr lang="it-IT" altLang="it-IT" sz="1300">
              <a:solidFill>
                <a:schemeClr val="tx1"/>
              </a:solidFill>
            </a:endParaRPr>
          </a:p>
        </p:txBody>
      </p:sp>
      <p:sp>
        <p:nvSpPr>
          <p:cNvPr id="19458" name="Rectangle 2">
            <a:extLst>
              <a:ext uri="{FF2B5EF4-FFF2-40B4-BE49-F238E27FC236}">
                <a16:creationId xmlns:a16="http://schemas.microsoft.com/office/drawing/2014/main" id="{DFEAE8B8-5995-A342-8FFF-126189199D42}"/>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6E49DDEC-5FB4-194C-BD25-8BE9C8825D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t-IT">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05EE2C11-5E78-9F44-9958-02EA0C218BFA}"/>
              </a:ext>
            </a:extLst>
          </p:cNvPr>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defRPr sz="900">
                <a:solidFill>
                  <a:schemeClr val="bg1"/>
                </a:solidFill>
                <a:latin typeface="Arial" panose="020B0604020202020204" pitchFamily="34" charset="0"/>
                <a:ea typeface="ＭＳ Ｐゴシック" panose="020B0600070205080204" pitchFamily="34" charset="-128"/>
              </a:defRPr>
            </a:lvl1pPr>
            <a:lvl2pPr marL="742950" indent="-285750" defTabSz="966788">
              <a:defRPr sz="900">
                <a:solidFill>
                  <a:schemeClr val="bg1"/>
                </a:solidFill>
                <a:latin typeface="Arial" panose="020B0604020202020204" pitchFamily="34" charset="0"/>
                <a:ea typeface="ＭＳ Ｐゴシック" panose="020B0600070205080204" pitchFamily="34" charset="-128"/>
              </a:defRPr>
            </a:lvl2pPr>
            <a:lvl3pPr marL="1143000" indent="-228600" defTabSz="966788">
              <a:defRPr sz="900">
                <a:solidFill>
                  <a:schemeClr val="bg1"/>
                </a:solidFill>
                <a:latin typeface="Arial" panose="020B0604020202020204" pitchFamily="34" charset="0"/>
                <a:ea typeface="ＭＳ Ｐゴシック" panose="020B0600070205080204" pitchFamily="34" charset="-128"/>
              </a:defRPr>
            </a:lvl3pPr>
            <a:lvl4pPr marL="1600200" indent="-228600" defTabSz="966788">
              <a:defRPr sz="900">
                <a:solidFill>
                  <a:schemeClr val="bg1"/>
                </a:solidFill>
                <a:latin typeface="Arial" panose="020B0604020202020204" pitchFamily="34" charset="0"/>
                <a:ea typeface="ＭＳ Ｐゴシック" panose="020B0600070205080204" pitchFamily="34" charset="-128"/>
              </a:defRPr>
            </a:lvl4pPr>
            <a:lvl5pPr marL="2057400" indent="-228600" defTabSz="966788">
              <a:defRPr sz="900">
                <a:solidFill>
                  <a:schemeClr val="bg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0"/>
              </a:spcBef>
              <a:spcAft>
                <a:spcPct val="0"/>
              </a:spcAft>
              <a:defRPr sz="900">
                <a:solidFill>
                  <a:schemeClr val="bg1"/>
                </a:solidFill>
                <a:latin typeface="Arial" panose="020B0604020202020204" pitchFamily="34" charset="0"/>
                <a:ea typeface="ＭＳ Ｐゴシック" panose="020B0600070205080204" pitchFamily="34" charset="-128"/>
              </a:defRPr>
            </a:lvl9pPr>
          </a:lstStyle>
          <a:p>
            <a:pPr algn="r" eaLnBrk="1" hangingPunct="1"/>
            <a:fld id="{096C831E-E983-8A47-AA53-A6B5710808BE}" type="slidenum">
              <a:rPr lang="it-IT" altLang="it-IT" sz="1300">
                <a:solidFill>
                  <a:schemeClr val="tx1"/>
                </a:solidFill>
              </a:rPr>
              <a:pPr algn="r" eaLnBrk="1" hangingPunct="1"/>
              <a:t>6</a:t>
            </a:fld>
            <a:endParaRPr lang="it-IT" altLang="it-IT" sz="1300">
              <a:solidFill>
                <a:schemeClr val="tx1"/>
              </a:solidFill>
            </a:endParaRPr>
          </a:p>
        </p:txBody>
      </p:sp>
      <p:sp>
        <p:nvSpPr>
          <p:cNvPr id="36866" name="Rectangle 2">
            <a:extLst>
              <a:ext uri="{FF2B5EF4-FFF2-40B4-BE49-F238E27FC236}">
                <a16:creationId xmlns:a16="http://schemas.microsoft.com/office/drawing/2014/main" id="{5E859A66-2A96-954E-91BA-E4355D6FEBF6}"/>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0A7902D-05D2-C94E-8FF2-45C9783D89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it-IT">
                <a:latin typeface="Arial" panose="020B0604020202020204" pitchFamily="34" charset="0"/>
                <a:ea typeface="ＭＳ Ｐゴシック" panose="020B0600070205080204" pitchFamily="34" charset="-128"/>
              </a:rPr>
              <a:t>First of all let me just remind the epidemiological framework we have experienced in the past century: the fall of infectious diseases and the increase of chronic and degenerative diseases (cardio and cerebro vascular and tumours) where the interaction between genetics, environment and human behaviour is very strict and the idea of fighting diseases with genome based procedure is very fascinating</a:t>
            </a:r>
          </a:p>
        </p:txBody>
      </p:sp>
    </p:spTree>
    <p:extLst>
      <p:ext uri="{BB962C8B-B14F-4D97-AF65-F5344CB8AC3E}">
        <p14:creationId xmlns:p14="http://schemas.microsoft.com/office/powerpoint/2010/main" val="2337857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469127A-035F-1D4A-A960-349DED06F84F}"/>
              </a:ext>
            </a:extLst>
          </p:cNvPr>
          <p:cNvSpPr>
            <a:spLocks noGrp="1" noChangeArrowheads="1"/>
          </p:cNvSpPr>
          <p:nvPr>
            <p:ph type="dt" sz="half" idx="10"/>
          </p:nvPr>
        </p:nvSpPr>
        <p:spPr>
          <a:ln/>
        </p:spPr>
        <p:txBody>
          <a:bodyPr/>
          <a:lstStyle>
            <a:lvl1pPr>
              <a:defRPr/>
            </a:lvl1pPr>
          </a:lstStyle>
          <a:p>
            <a:pPr>
              <a:defRPr/>
            </a:pPr>
            <a:fld id="{6468AE8A-9ADA-3347-B187-450ACA597C42}" type="datetime1">
              <a:rPr lang="it-IT" altLang="it-IT"/>
              <a:pPr>
                <a:defRPr/>
              </a:pPr>
              <a:t>04/04/2022</a:t>
            </a:fld>
            <a:endParaRPr lang="it-IT" altLang="it-IT"/>
          </a:p>
        </p:txBody>
      </p:sp>
      <p:sp>
        <p:nvSpPr>
          <p:cNvPr id="5" name="Rectangle 6">
            <a:extLst>
              <a:ext uri="{FF2B5EF4-FFF2-40B4-BE49-F238E27FC236}">
                <a16:creationId xmlns:a16="http://schemas.microsoft.com/office/drawing/2014/main" id="{1E94EB86-A0F4-CE46-9CF1-F038202F3CD2}"/>
              </a:ext>
            </a:extLst>
          </p:cNvPr>
          <p:cNvSpPr>
            <a:spLocks noGrp="1" noChangeArrowheads="1"/>
          </p:cNvSpPr>
          <p:nvPr>
            <p:ph type="sldNum" sz="quarter" idx="11"/>
          </p:nvPr>
        </p:nvSpPr>
        <p:spPr>
          <a:ln/>
        </p:spPr>
        <p:txBody>
          <a:bodyPr/>
          <a:lstStyle>
            <a:lvl1pPr>
              <a:defRPr/>
            </a:lvl1pPr>
          </a:lstStyle>
          <a:p>
            <a:pPr>
              <a:defRPr/>
            </a:pPr>
            <a:fld id="{26F05C96-F0B7-204D-8D39-A279A0ECD4B8}" type="slidenum">
              <a:rPr lang="it-IT" altLang="it-IT"/>
              <a:pPr>
                <a:defRPr/>
              </a:pPr>
              <a:t>‹N›</a:t>
            </a:fld>
            <a:endParaRPr lang="it-IT" altLang="it-IT"/>
          </a:p>
        </p:txBody>
      </p:sp>
    </p:spTree>
    <p:extLst>
      <p:ext uri="{BB962C8B-B14F-4D97-AF65-F5344CB8AC3E}">
        <p14:creationId xmlns:p14="http://schemas.microsoft.com/office/powerpoint/2010/main" val="383221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0B298F-114C-3B48-981C-759D6F8CBE20}"/>
              </a:ext>
            </a:extLst>
          </p:cNvPr>
          <p:cNvSpPr>
            <a:spLocks noGrp="1" noChangeArrowheads="1"/>
          </p:cNvSpPr>
          <p:nvPr>
            <p:ph type="dt" sz="half" idx="10"/>
          </p:nvPr>
        </p:nvSpPr>
        <p:spPr>
          <a:ln/>
        </p:spPr>
        <p:txBody>
          <a:bodyPr/>
          <a:lstStyle>
            <a:lvl1pPr>
              <a:defRPr/>
            </a:lvl1pPr>
          </a:lstStyle>
          <a:p>
            <a:pPr>
              <a:defRPr/>
            </a:pPr>
            <a:fld id="{FE9B5E2C-F5F7-9441-B4DD-24A2ACDFDA67}" type="datetime1">
              <a:rPr lang="it-IT" altLang="it-IT"/>
              <a:pPr>
                <a:defRPr/>
              </a:pPr>
              <a:t>04/04/2022</a:t>
            </a:fld>
            <a:endParaRPr lang="it-IT" altLang="it-IT"/>
          </a:p>
        </p:txBody>
      </p:sp>
      <p:sp>
        <p:nvSpPr>
          <p:cNvPr id="5" name="Rectangle 6">
            <a:extLst>
              <a:ext uri="{FF2B5EF4-FFF2-40B4-BE49-F238E27FC236}">
                <a16:creationId xmlns:a16="http://schemas.microsoft.com/office/drawing/2014/main" id="{9478898B-036D-D545-A82B-3B2194D3CA6F}"/>
              </a:ext>
            </a:extLst>
          </p:cNvPr>
          <p:cNvSpPr>
            <a:spLocks noGrp="1" noChangeArrowheads="1"/>
          </p:cNvSpPr>
          <p:nvPr>
            <p:ph type="sldNum" sz="quarter" idx="11"/>
          </p:nvPr>
        </p:nvSpPr>
        <p:spPr>
          <a:ln/>
        </p:spPr>
        <p:txBody>
          <a:bodyPr/>
          <a:lstStyle>
            <a:lvl1pPr>
              <a:defRPr/>
            </a:lvl1pPr>
          </a:lstStyle>
          <a:p>
            <a:pPr>
              <a:defRPr/>
            </a:pPr>
            <a:fld id="{1A7D94CF-68CF-9F49-9276-D4EB2333EBB5}" type="slidenum">
              <a:rPr lang="it-IT" altLang="it-IT"/>
              <a:pPr>
                <a:defRPr/>
              </a:pPr>
              <a:t>‹N›</a:t>
            </a:fld>
            <a:endParaRPr lang="it-IT" altLang="it-IT"/>
          </a:p>
        </p:txBody>
      </p:sp>
    </p:spTree>
    <p:extLst>
      <p:ext uri="{BB962C8B-B14F-4D97-AF65-F5344CB8AC3E}">
        <p14:creationId xmlns:p14="http://schemas.microsoft.com/office/powerpoint/2010/main" val="51745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2100" y="115888"/>
            <a:ext cx="2033588" cy="5751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115888"/>
            <a:ext cx="5949950" cy="5751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016EBC-C5B7-0B48-AFEF-8E5D63143535}"/>
              </a:ext>
            </a:extLst>
          </p:cNvPr>
          <p:cNvSpPr>
            <a:spLocks noGrp="1" noChangeArrowheads="1"/>
          </p:cNvSpPr>
          <p:nvPr>
            <p:ph type="dt" sz="half" idx="10"/>
          </p:nvPr>
        </p:nvSpPr>
        <p:spPr>
          <a:ln/>
        </p:spPr>
        <p:txBody>
          <a:bodyPr/>
          <a:lstStyle>
            <a:lvl1pPr>
              <a:defRPr/>
            </a:lvl1pPr>
          </a:lstStyle>
          <a:p>
            <a:pPr>
              <a:defRPr/>
            </a:pPr>
            <a:fld id="{EC2871C9-FF93-EF46-8D72-F83FBB25F756}" type="datetime1">
              <a:rPr lang="it-IT" altLang="it-IT"/>
              <a:pPr>
                <a:defRPr/>
              </a:pPr>
              <a:t>04/04/2022</a:t>
            </a:fld>
            <a:endParaRPr lang="it-IT" altLang="it-IT"/>
          </a:p>
        </p:txBody>
      </p:sp>
      <p:sp>
        <p:nvSpPr>
          <p:cNvPr id="5" name="Rectangle 6">
            <a:extLst>
              <a:ext uri="{FF2B5EF4-FFF2-40B4-BE49-F238E27FC236}">
                <a16:creationId xmlns:a16="http://schemas.microsoft.com/office/drawing/2014/main" id="{CF7DC009-D29B-B248-9DAC-A644D446574C}"/>
              </a:ext>
            </a:extLst>
          </p:cNvPr>
          <p:cNvSpPr>
            <a:spLocks noGrp="1" noChangeArrowheads="1"/>
          </p:cNvSpPr>
          <p:nvPr>
            <p:ph type="sldNum" sz="quarter" idx="11"/>
          </p:nvPr>
        </p:nvSpPr>
        <p:spPr>
          <a:ln/>
        </p:spPr>
        <p:txBody>
          <a:bodyPr/>
          <a:lstStyle>
            <a:lvl1pPr>
              <a:defRPr/>
            </a:lvl1pPr>
          </a:lstStyle>
          <a:p>
            <a:pPr>
              <a:defRPr/>
            </a:pPr>
            <a:fld id="{FAC9877D-E474-0745-99DF-9E52A0748BF2}" type="slidenum">
              <a:rPr lang="it-IT" altLang="it-IT"/>
              <a:pPr>
                <a:defRPr/>
              </a:pPr>
              <a:t>‹N›</a:t>
            </a:fld>
            <a:endParaRPr lang="it-IT" altLang="it-IT"/>
          </a:p>
        </p:txBody>
      </p:sp>
    </p:spTree>
    <p:extLst>
      <p:ext uri="{BB962C8B-B14F-4D97-AF65-F5344CB8AC3E}">
        <p14:creationId xmlns:p14="http://schemas.microsoft.com/office/powerpoint/2010/main" val="413220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15888"/>
            <a:ext cx="8064500" cy="649287"/>
          </a:xfrm>
        </p:spPr>
        <p:txBody>
          <a:bodyPr/>
          <a:lstStyle/>
          <a:p>
            <a:r>
              <a:rPr lang="en-US"/>
              <a:t>Click to edit Master title style</a:t>
            </a:r>
          </a:p>
        </p:txBody>
      </p:sp>
      <p:sp>
        <p:nvSpPr>
          <p:cNvPr id="3" name="Text Placeholder 2"/>
          <p:cNvSpPr>
            <a:spLocks noGrp="1"/>
          </p:cNvSpPr>
          <p:nvPr>
            <p:ph type="body" sz="half" idx="1"/>
          </p:nvPr>
        </p:nvSpPr>
        <p:spPr>
          <a:xfrm>
            <a:off x="539750" y="1752600"/>
            <a:ext cx="39909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3125" y="1752600"/>
            <a:ext cx="3992563"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0826F44-1428-EA47-868C-3912F6708442}"/>
              </a:ext>
            </a:extLst>
          </p:cNvPr>
          <p:cNvSpPr>
            <a:spLocks noGrp="1" noChangeArrowheads="1"/>
          </p:cNvSpPr>
          <p:nvPr>
            <p:ph type="dt" sz="half" idx="10"/>
          </p:nvPr>
        </p:nvSpPr>
        <p:spPr>
          <a:ln/>
        </p:spPr>
        <p:txBody>
          <a:bodyPr/>
          <a:lstStyle>
            <a:lvl1pPr>
              <a:defRPr/>
            </a:lvl1pPr>
          </a:lstStyle>
          <a:p>
            <a:pPr>
              <a:defRPr/>
            </a:pPr>
            <a:fld id="{CA970163-E861-9B4C-8267-82EBEE378A44}" type="datetime1">
              <a:rPr lang="it-IT" altLang="it-IT"/>
              <a:pPr>
                <a:defRPr/>
              </a:pPr>
              <a:t>04/04/2022</a:t>
            </a:fld>
            <a:endParaRPr lang="it-IT" altLang="it-IT"/>
          </a:p>
        </p:txBody>
      </p:sp>
      <p:sp>
        <p:nvSpPr>
          <p:cNvPr id="6" name="Rectangle 6">
            <a:extLst>
              <a:ext uri="{FF2B5EF4-FFF2-40B4-BE49-F238E27FC236}">
                <a16:creationId xmlns:a16="http://schemas.microsoft.com/office/drawing/2014/main" id="{947FC404-7E67-9E48-B803-187F59CA2D8B}"/>
              </a:ext>
            </a:extLst>
          </p:cNvPr>
          <p:cNvSpPr>
            <a:spLocks noGrp="1" noChangeArrowheads="1"/>
          </p:cNvSpPr>
          <p:nvPr>
            <p:ph type="sldNum" sz="quarter" idx="11"/>
          </p:nvPr>
        </p:nvSpPr>
        <p:spPr>
          <a:ln/>
        </p:spPr>
        <p:txBody>
          <a:bodyPr/>
          <a:lstStyle>
            <a:lvl1pPr>
              <a:defRPr/>
            </a:lvl1pPr>
          </a:lstStyle>
          <a:p>
            <a:pPr>
              <a:defRPr/>
            </a:pPr>
            <a:fld id="{ED63DE5F-86D1-384A-8EC8-0A6F9E3D2196}" type="slidenum">
              <a:rPr lang="it-IT" altLang="it-IT"/>
              <a:pPr>
                <a:defRPr/>
              </a:pPr>
              <a:t>‹N›</a:t>
            </a:fld>
            <a:endParaRPr lang="it-IT" altLang="it-IT"/>
          </a:p>
        </p:txBody>
      </p:sp>
    </p:spTree>
    <p:extLst>
      <p:ext uri="{BB962C8B-B14F-4D97-AF65-F5344CB8AC3E}">
        <p14:creationId xmlns:p14="http://schemas.microsoft.com/office/powerpoint/2010/main" val="1484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115888"/>
            <a:ext cx="8064500" cy="649287"/>
          </a:xfrm>
        </p:spPr>
        <p:txBody>
          <a:bodyPr/>
          <a:lstStyle/>
          <a:p>
            <a:r>
              <a:rPr lang="en-US"/>
              <a:t>Click to edit Master title style</a:t>
            </a:r>
          </a:p>
        </p:txBody>
      </p:sp>
      <p:sp>
        <p:nvSpPr>
          <p:cNvPr id="3" name="Table Placeholder 2"/>
          <p:cNvSpPr>
            <a:spLocks noGrp="1"/>
          </p:cNvSpPr>
          <p:nvPr>
            <p:ph type="tbl" idx="1"/>
          </p:nvPr>
        </p:nvSpPr>
        <p:spPr>
          <a:xfrm>
            <a:off x="539750" y="1752600"/>
            <a:ext cx="8135938" cy="4114800"/>
          </a:xfrm>
        </p:spPr>
        <p:txBody>
          <a:bodyPr/>
          <a:lstStyle/>
          <a:p>
            <a:pPr lvl="0"/>
            <a:endParaRPr lang="en-US" noProof="0"/>
          </a:p>
        </p:txBody>
      </p:sp>
      <p:sp>
        <p:nvSpPr>
          <p:cNvPr id="4" name="Rectangle 4">
            <a:extLst>
              <a:ext uri="{FF2B5EF4-FFF2-40B4-BE49-F238E27FC236}">
                <a16:creationId xmlns:a16="http://schemas.microsoft.com/office/drawing/2014/main" id="{C5DC2F53-3821-8D4A-9EE5-E85CCF7DB2E9}"/>
              </a:ext>
            </a:extLst>
          </p:cNvPr>
          <p:cNvSpPr>
            <a:spLocks noGrp="1" noChangeArrowheads="1"/>
          </p:cNvSpPr>
          <p:nvPr>
            <p:ph type="dt" sz="half" idx="10"/>
          </p:nvPr>
        </p:nvSpPr>
        <p:spPr>
          <a:ln/>
        </p:spPr>
        <p:txBody>
          <a:bodyPr/>
          <a:lstStyle>
            <a:lvl1pPr>
              <a:defRPr/>
            </a:lvl1pPr>
          </a:lstStyle>
          <a:p>
            <a:pPr>
              <a:defRPr/>
            </a:pPr>
            <a:fld id="{392591ED-DA1D-6342-87C6-9041A5C863DE}" type="datetime1">
              <a:rPr lang="it-IT" altLang="it-IT"/>
              <a:pPr>
                <a:defRPr/>
              </a:pPr>
              <a:t>04/04/2022</a:t>
            </a:fld>
            <a:endParaRPr lang="it-IT" altLang="it-IT"/>
          </a:p>
        </p:txBody>
      </p:sp>
      <p:sp>
        <p:nvSpPr>
          <p:cNvPr id="5" name="Rectangle 6">
            <a:extLst>
              <a:ext uri="{FF2B5EF4-FFF2-40B4-BE49-F238E27FC236}">
                <a16:creationId xmlns:a16="http://schemas.microsoft.com/office/drawing/2014/main" id="{E92A27C1-0E0D-4C4D-93AB-A8EC7C7F9C25}"/>
              </a:ext>
            </a:extLst>
          </p:cNvPr>
          <p:cNvSpPr>
            <a:spLocks noGrp="1" noChangeArrowheads="1"/>
          </p:cNvSpPr>
          <p:nvPr>
            <p:ph type="sldNum" sz="quarter" idx="11"/>
          </p:nvPr>
        </p:nvSpPr>
        <p:spPr>
          <a:ln/>
        </p:spPr>
        <p:txBody>
          <a:bodyPr/>
          <a:lstStyle>
            <a:lvl1pPr>
              <a:defRPr/>
            </a:lvl1pPr>
          </a:lstStyle>
          <a:p>
            <a:pPr>
              <a:defRPr/>
            </a:pPr>
            <a:fld id="{59D936DD-934F-A247-8D27-3B0356C554E4}" type="slidenum">
              <a:rPr lang="it-IT" altLang="it-IT"/>
              <a:pPr>
                <a:defRPr/>
              </a:pPr>
              <a:t>‹N›</a:t>
            </a:fld>
            <a:endParaRPr lang="it-IT" altLang="it-IT"/>
          </a:p>
        </p:txBody>
      </p:sp>
    </p:spTree>
    <p:extLst>
      <p:ext uri="{BB962C8B-B14F-4D97-AF65-F5344CB8AC3E}">
        <p14:creationId xmlns:p14="http://schemas.microsoft.com/office/powerpoint/2010/main" val="3463932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9750" y="115888"/>
            <a:ext cx="8135938" cy="5751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EEE1131-09E1-A145-B3E8-9620DF4512E1}"/>
              </a:ext>
            </a:extLst>
          </p:cNvPr>
          <p:cNvSpPr>
            <a:spLocks noGrp="1" noChangeArrowheads="1"/>
          </p:cNvSpPr>
          <p:nvPr>
            <p:ph type="dt" sz="half" idx="10"/>
          </p:nvPr>
        </p:nvSpPr>
        <p:spPr>
          <a:ln/>
        </p:spPr>
        <p:txBody>
          <a:bodyPr/>
          <a:lstStyle>
            <a:lvl1pPr>
              <a:defRPr/>
            </a:lvl1pPr>
          </a:lstStyle>
          <a:p>
            <a:pPr>
              <a:defRPr/>
            </a:pPr>
            <a:fld id="{24433F81-796B-4B47-8B75-7DA2D6858706}" type="datetime1">
              <a:rPr lang="it-IT" altLang="it-IT"/>
              <a:pPr>
                <a:defRPr/>
              </a:pPr>
              <a:t>04/04/2022</a:t>
            </a:fld>
            <a:endParaRPr lang="it-IT" altLang="it-IT"/>
          </a:p>
        </p:txBody>
      </p:sp>
      <p:sp>
        <p:nvSpPr>
          <p:cNvPr id="4" name="Rectangle 6">
            <a:extLst>
              <a:ext uri="{FF2B5EF4-FFF2-40B4-BE49-F238E27FC236}">
                <a16:creationId xmlns:a16="http://schemas.microsoft.com/office/drawing/2014/main" id="{5D020BF3-6E28-654F-B3C9-58A1CF739E2F}"/>
              </a:ext>
            </a:extLst>
          </p:cNvPr>
          <p:cNvSpPr>
            <a:spLocks noGrp="1" noChangeArrowheads="1"/>
          </p:cNvSpPr>
          <p:nvPr>
            <p:ph type="sldNum" sz="quarter" idx="11"/>
          </p:nvPr>
        </p:nvSpPr>
        <p:spPr>
          <a:ln/>
        </p:spPr>
        <p:txBody>
          <a:bodyPr/>
          <a:lstStyle>
            <a:lvl1pPr>
              <a:defRPr/>
            </a:lvl1pPr>
          </a:lstStyle>
          <a:p>
            <a:pPr>
              <a:defRPr/>
            </a:pPr>
            <a:fld id="{EC4EF573-0D12-8641-A00A-42323C5C181D}" type="slidenum">
              <a:rPr lang="it-IT" altLang="it-IT"/>
              <a:pPr>
                <a:defRPr/>
              </a:pPr>
              <a:t>‹N›</a:t>
            </a:fld>
            <a:endParaRPr lang="it-IT" altLang="it-IT"/>
          </a:p>
        </p:txBody>
      </p:sp>
    </p:spTree>
    <p:extLst>
      <p:ext uri="{BB962C8B-B14F-4D97-AF65-F5344CB8AC3E}">
        <p14:creationId xmlns:p14="http://schemas.microsoft.com/office/powerpoint/2010/main" val="413606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378CFF-2676-5B44-B2E4-F4B0F154D011}"/>
              </a:ext>
            </a:extLst>
          </p:cNvPr>
          <p:cNvSpPr>
            <a:spLocks noGrp="1" noChangeArrowheads="1"/>
          </p:cNvSpPr>
          <p:nvPr>
            <p:ph type="dt" sz="half" idx="10"/>
          </p:nvPr>
        </p:nvSpPr>
        <p:spPr>
          <a:ln/>
        </p:spPr>
        <p:txBody>
          <a:bodyPr/>
          <a:lstStyle>
            <a:lvl1pPr>
              <a:defRPr/>
            </a:lvl1pPr>
          </a:lstStyle>
          <a:p>
            <a:pPr>
              <a:defRPr/>
            </a:pPr>
            <a:fld id="{5362AAFF-00C4-5D44-83A9-06F3028334FF}" type="datetime1">
              <a:rPr lang="it-IT" altLang="it-IT"/>
              <a:pPr>
                <a:defRPr/>
              </a:pPr>
              <a:t>04/04/2022</a:t>
            </a:fld>
            <a:endParaRPr lang="it-IT" altLang="it-IT"/>
          </a:p>
        </p:txBody>
      </p:sp>
      <p:sp>
        <p:nvSpPr>
          <p:cNvPr id="5" name="Rectangle 6">
            <a:extLst>
              <a:ext uri="{FF2B5EF4-FFF2-40B4-BE49-F238E27FC236}">
                <a16:creationId xmlns:a16="http://schemas.microsoft.com/office/drawing/2014/main" id="{EAE2BD47-84AD-784A-A713-92FBB5BC8814}"/>
              </a:ext>
            </a:extLst>
          </p:cNvPr>
          <p:cNvSpPr>
            <a:spLocks noGrp="1" noChangeArrowheads="1"/>
          </p:cNvSpPr>
          <p:nvPr>
            <p:ph type="sldNum" sz="quarter" idx="11"/>
          </p:nvPr>
        </p:nvSpPr>
        <p:spPr>
          <a:ln/>
        </p:spPr>
        <p:txBody>
          <a:bodyPr/>
          <a:lstStyle>
            <a:lvl1pPr>
              <a:defRPr/>
            </a:lvl1pPr>
          </a:lstStyle>
          <a:p>
            <a:pPr>
              <a:defRPr/>
            </a:pPr>
            <a:fld id="{8C82F632-4F3E-304D-B738-7DA5374185A6}" type="slidenum">
              <a:rPr lang="it-IT" altLang="it-IT"/>
              <a:pPr>
                <a:defRPr/>
              </a:pPr>
              <a:t>‹N›</a:t>
            </a:fld>
            <a:endParaRPr lang="it-IT" altLang="it-IT"/>
          </a:p>
        </p:txBody>
      </p:sp>
    </p:spTree>
    <p:extLst>
      <p:ext uri="{BB962C8B-B14F-4D97-AF65-F5344CB8AC3E}">
        <p14:creationId xmlns:p14="http://schemas.microsoft.com/office/powerpoint/2010/main" val="195354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F6EA0F8-77BE-AD41-9B44-DB3D19938819}"/>
              </a:ext>
            </a:extLst>
          </p:cNvPr>
          <p:cNvSpPr>
            <a:spLocks noGrp="1" noChangeArrowheads="1"/>
          </p:cNvSpPr>
          <p:nvPr>
            <p:ph type="dt" sz="half" idx="10"/>
          </p:nvPr>
        </p:nvSpPr>
        <p:spPr>
          <a:ln/>
        </p:spPr>
        <p:txBody>
          <a:bodyPr/>
          <a:lstStyle>
            <a:lvl1pPr>
              <a:defRPr/>
            </a:lvl1pPr>
          </a:lstStyle>
          <a:p>
            <a:pPr>
              <a:defRPr/>
            </a:pPr>
            <a:fld id="{EE6E2DD6-4340-7444-B120-891420197D15}" type="datetime1">
              <a:rPr lang="it-IT" altLang="it-IT"/>
              <a:pPr>
                <a:defRPr/>
              </a:pPr>
              <a:t>04/04/2022</a:t>
            </a:fld>
            <a:endParaRPr lang="it-IT" altLang="it-IT"/>
          </a:p>
        </p:txBody>
      </p:sp>
      <p:sp>
        <p:nvSpPr>
          <p:cNvPr id="5" name="Rectangle 6">
            <a:extLst>
              <a:ext uri="{FF2B5EF4-FFF2-40B4-BE49-F238E27FC236}">
                <a16:creationId xmlns:a16="http://schemas.microsoft.com/office/drawing/2014/main" id="{13ED4068-7958-8340-94F8-4DD41B9C9A91}"/>
              </a:ext>
            </a:extLst>
          </p:cNvPr>
          <p:cNvSpPr>
            <a:spLocks noGrp="1" noChangeArrowheads="1"/>
          </p:cNvSpPr>
          <p:nvPr>
            <p:ph type="sldNum" sz="quarter" idx="11"/>
          </p:nvPr>
        </p:nvSpPr>
        <p:spPr>
          <a:ln/>
        </p:spPr>
        <p:txBody>
          <a:bodyPr/>
          <a:lstStyle>
            <a:lvl1pPr>
              <a:defRPr/>
            </a:lvl1pPr>
          </a:lstStyle>
          <a:p>
            <a:pPr>
              <a:defRPr/>
            </a:pPr>
            <a:fld id="{21B44878-4999-4A44-8E19-CEE7CD5844A6}" type="slidenum">
              <a:rPr lang="it-IT" altLang="it-IT"/>
              <a:pPr>
                <a:defRPr/>
              </a:pPr>
              <a:t>‹N›</a:t>
            </a:fld>
            <a:endParaRPr lang="it-IT" altLang="it-IT"/>
          </a:p>
        </p:txBody>
      </p:sp>
    </p:spTree>
    <p:extLst>
      <p:ext uri="{BB962C8B-B14F-4D97-AF65-F5344CB8AC3E}">
        <p14:creationId xmlns:p14="http://schemas.microsoft.com/office/powerpoint/2010/main" val="364148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752600"/>
            <a:ext cx="39909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3125" y="1752600"/>
            <a:ext cx="39925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BCE43CE-BD2F-504C-939B-0E720829004C}"/>
              </a:ext>
            </a:extLst>
          </p:cNvPr>
          <p:cNvSpPr>
            <a:spLocks noGrp="1" noChangeArrowheads="1"/>
          </p:cNvSpPr>
          <p:nvPr>
            <p:ph type="dt" sz="half" idx="10"/>
          </p:nvPr>
        </p:nvSpPr>
        <p:spPr>
          <a:ln/>
        </p:spPr>
        <p:txBody>
          <a:bodyPr/>
          <a:lstStyle>
            <a:lvl1pPr>
              <a:defRPr/>
            </a:lvl1pPr>
          </a:lstStyle>
          <a:p>
            <a:pPr>
              <a:defRPr/>
            </a:pPr>
            <a:fld id="{CF1D4BA0-7FF0-5E46-A936-41EA36A87239}" type="datetime1">
              <a:rPr lang="it-IT" altLang="it-IT"/>
              <a:pPr>
                <a:defRPr/>
              </a:pPr>
              <a:t>04/04/2022</a:t>
            </a:fld>
            <a:endParaRPr lang="it-IT" altLang="it-IT"/>
          </a:p>
        </p:txBody>
      </p:sp>
      <p:sp>
        <p:nvSpPr>
          <p:cNvPr id="6" name="Rectangle 6">
            <a:extLst>
              <a:ext uri="{FF2B5EF4-FFF2-40B4-BE49-F238E27FC236}">
                <a16:creationId xmlns:a16="http://schemas.microsoft.com/office/drawing/2014/main" id="{C03E2EF9-8386-264D-88B4-A731A1B29883}"/>
              </a:ext>
            </a:extLst>
          </p:cNvPr>
          <p:cNvSpPr>
            <a:spLocks noGrp="1" noChangeArrowheads="1"/>
          </p:cNvSpPr>
          <p:nvPr>
            <p:ph type="sldNum" sz="quarter" idx="11"/>
          </p:nvPr>
        </p:nvSpPr>
        <p:spPr>
          <a:ln/>
        </p:spPr>
        <p:txBody>
          <a:bodyPr/>
          <a:lstStyle>
            <a:lvl1pPr>
              <a:defRPr/>
            </a:lvl1pPr>
          </a:lstStyle>
          <a:p>
            <a:pPr>
              <a:defRPr/>
            </a:pPr>
            <a:fld id="{B5E301D8-C53D-3548-A3B8-8FA5CCDDFF33}" type="slidenum">
              <a:rPr lang="it-IT" altLang="it-IT"/>
              <a:pPr>
                <a:defRPr/>
              </a:pPr>
              <a:t>‹N›</a:t>
            </a:fld>
            <a:endParaRPr lang="it-IT" altLang="it-IT"/>
          </a:p>
        </p:txBody>
      </p:sp>
    </p:spTree>
    <p:extLst>
      <p:ext uri="{BB962C8B-B14F-4D97-AF65-F5344CB8AC3E}">
        <p14:creationId xmlns:p14="http://schemas.microsoft.com/office/powerpoint/2010/main" val="1974153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D988AC6-3B53-194D-9269-4789D3067FD3}"/>
              </a:ext>
            </a:extLst>
          </p:cNvPr>
          <p:cNvSpPr>
            <a:spLocks noGrp="1" noChangeArrowheads="1"/>
          </p:cNvSpPr>
          <p:nvPr>
            <p:ph type="dt" sz="half" idx="10"/>
          </p:nvPr>
        </p:nvSpPr>
        <p:spPr>
          <a:ln/>
        </p:spPr>
        <p:txBody>
          <a:bodyPr/>
          <a:lstStyle>
            <a:lvl1pPr>
              <a:defRPr/>
            </a:lvl1pPr>
          </a:lstStyle>
          <a:p>
            <a:pPr>
              <a:defRPr/>
            </a:pPr>
            <a:fld id="{DC1E0A14-7DF4-6146-9076-A9413574D644}" type="datetime1">
              <a:rPr lang="it-IT" altLang="it-IT"/>
              <a:pPr>
                <a:defRPr/>
              </a:pPr>
              <a:t>04/04/2022</a:t>
            </a:fld>
            <a:endParaRPr lang="it-IT" altLang="it-IT"/>
          </a:p>
        </p:txBody>
      </p:sp>
      <p:sp>
        <p:nvSpPr>
          <p:cNvPr id="8" name="Rectangle 6">
            <a:extLst>
              <a:ext uri="{FF2B5EF4-FFF2-40B4-BE49-F238E27FC236}">
                <a16:creationId xmlns:a16="http://schemas.microsoft.com/office/drawing/2014/main" id="{D0786902-45DE-7A40-8047-FA2760624AEE}"/>
              </a:ext>
            </a:extLst>
          </p:cNvPr>
          <p:cNvSpPr>
            <a:spLocks noGrp="1" noChangeArrowheads="1"/>
          </p:cNvSpPr>
          <p:nvPr>
            <p:ph type="sldNum" sz="quarter" idx="11"/>
          </p:nvPr>
        </p:nvSpPr>
        <p:spPr>
          <a:ln/>
        </p:spPr>
        <p:txBody>
          <a:bodyPr/>
          <a:lstStyle>
            <a:lvl1pPr>
              <a:defRPr/>
            </a:lvl1pPr>
          </a:lstStyle>
          <a:p>
            <a:pPr>
              <a:defRPr/>
            </a:pPr>
            <a:fld id="{5B3AE4B2-F287-0B42-B6F2-704A96ADE2ED}" type="slidenum">
              <a:rPr lang="it-IT" altLang="it-IT"/>
              <a:pPr>
                <a:defRPr/>
              </a:pPr>
              <a:t>‹N›</a:t>
            </a:fld>
            <a:endParaRPr lang="it-IT" altLang="it-IT"/>
          </a:p>
        </p:txBody>
      </p:sp>
    </p:spTree>
    <p:extLst>
      <p:ext uri="{BB962C8B-B14F-4D97-AF65-F5344CB8AC3E}">
        <p14:creationId xmlns:p14="http://schemas.microsoft.com/office/powerpoint/2010/main" val="1406183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67D109-DCF0-A543-8DCE-4BDEF5D11BFC}"/>
              </a:ext>
            </a:extLst>
          </p:cNvPr>
          <p:cNvSpPr>
            <a:spLocks noGrp="1" noChangeArrowheads="1"/>
          </p:cNvSpPr>
          <p:nvPr>
            <p:ph type="dt" sz="half" idx="10"/>
          </p:nvPr>
        </p:nvSpPr>
        <p:spPr>
          <a:ln/>
        </p:spPr>
        <p:txBody>
          <a:bodyPr/>
          <a:lstStyle>
            <a:lvl1pPr>
              <a:defRPr/>
            </a:lvl1pPr>
          </a:lstStyle>
          <a:p>
            <a:pPr>
              <a:defRPr/>
            </a:pPr>
            <a:fld id="{35CF3077-6283-CC4C-88D7-C00633BFF5D9}" type="datetime1">
              <a:rPr lang="it-IT" altLang="it-IT"/>
              <a:pPr>
                <a:defRPr/>
              </a:pPr>
              <a:t>04/04/2022</a:t>
            </a:fld>
            <a:endParaRPr lang="it-IT" altLang="it-IT"/>
          </a:p>
        </p:txBody>
      </p:sp>
      <p:sp>
        <p:nvSpPr>
          <p:cNvPr id="4" name="Rectangle 6">
            <a:extLst>
              <a:ext uri="{FF2B5EF4-FFF2-40B4-BE49-F238E27FC236}">
                <a16:creationId xmlns:a16="http://schemas.microsoft.com/office/drawing/2014/main" id="{41A3ED8A-700B-C843-9408-32D8FA9B2EB6}"/>
              </a:ext>
            </a:extLst>
          </p:cNvPr>
          <p:cNvSpPr>
            <a:spLocks noGrp="1" noChangeArrowheads="1"/>
          </p:cNvSpPr>
          <p:nvPr>
            <p:ph type="sldNum" sz="quarter" idx="11"/>
          </p:nvPr>
        </p:nvSpPr>
        <p:spPr>
          <a:ln/>
        </p:spPr>
        <p:txBody>
          <a:bodyPr/>
          <a:lstStyle>
            <a:lvl1pPr>
              <a:defRPr/>
            </a:lvl1pPr>
          </a:lstStyle>
          <a:p>
            <a:pPr>
              <a:defRPr/>
            </a:pPr>
            <a:fld id="{981E904D-4BD1-3C4C-827F-BF30516456F7}" type="slidenum">
              <a:rPr lang="it-IT" altLang="it-IT"/>
              <a:pPr>
                <a:defRPr/>
              </a:pPr>
              <a:t>‹N›</a:t>
            </a:fld>
            <a:endParaRPr lang="it-IT" altLang="it-IT"/>
          </a:p>
        </p:txBody>
      </p:sp>
    </p:spTree>
    <p:extLst>
      <p:ext uri="{BB962C8B-B14F-4D97-AF65-F5344CB8AC3E}">
        <p14:creationId xmlns:p14="http://schemas.microsoft.com/office/powerpoint/2010/main" val="420993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2B00BA2-A4CF-7E4B-AD7A-C0691E6EAD13}"/>
              </a:ext>
            </a:extLst>
          </p:cNvPr>
          <p:cNvSpPr>
            <a:spLocks noGrp="1" noChangeArrowheads="1"/>
          </p:cNvSpPr>
          <p:nvPr>
            <p:ph type="dt" sz="half" idx="10"/>
          </p:nvPr>
        </p:nvSpPr>
        <p:spPr>
          <a:ln/>
        </p:spPr>
        <p:txBody>
          <a:bodyPr/>
          <a:lstStyle>
            <a:lvl1pPr>
              <a:defRPr/>
            </a:lvl1pPr>
          </a:lstStyle>
          <a:p>
            <a:pPr>
              <a:defRPr/>
            </a:pPr>
            <a:fld id="{EB868A7A-D34E-B84A-8039-0768A3D01E21}" type="datetime1">
              <a:rPr lang="it-IT" altLang="it-IT"/>
              <a:pPr>
                <a:defRPr/>
              </a:pPr>
              <a:t>04/04/2022</a:t>
            </a:fld>
            <a:endParaRPr lang="it-IT" altLang="it-IT"/>
          </a:p>
        </p:txBody>
      </p:sp>
      <p:sp>
        <p:nvSpPr>
          <p:cNvPr id="3" name="Rectangle 6">
            <a:extLst>
              <a:ext uri="{FF2B5EF4-FFF2-40B4-BE49-F238E27FC236}">
                <a16:creationId xmlns:a16="http://schemas.microsoft.com/office/drawing/2014/main" id="{A71876BA-A58C-7B48-9B88-236A7D910090}"/>
              </a:ext>
            </a:extLst>
          </p:cNvPr>
          <p:cNvSpPr>
            <a:spLocks noGrp="1" noChangeArrowheads="1"/>
          </p:cNvSpPr>
          <p:nvPr>
            <p:ph type="sldNum" sz="quarter" idx="11"/>
          </p:nvPr>
        </p:nvSpPr>
        <p:spPr>
          <a:ln/>
        </p:spPr>
        <p:txBody>
          <a:bodyPr/>
          <a:lstStyle>
            <a:lvl1pPr>
              <a:defRPr/>
            </a:lvl1pPr>
          </a:lstStyle>
          <a:p>
            <a:pPr>
              <a:defRPr/>
            </a:pPr>
            <a:fld id="{1BFFB64B-40C1-9F42-AA1E-E374F130CE78}" type="slidenum">
              <a:rPr lang="it-IT" altLang="it-IT"/>
              <a:pPr>
                <a:defRPr/>
              </a:pPr>
              <a:t>‹N›</a:t>
            </a:fld>
            <a:endParaRPr lang="it-IT" altLang="it-IT"/>
          </a:p>
        </p:txBody>
      </p:sp>
    </p:spTree>
    <p:extLst>
      <p:ext uri="{BB962C8B-B14F-4D97-AF65-F5344CB8AC3E}">
        <p14:creationId xmlns:p14="http://schemas.microsoft.com/office/powerpoint/2010/main" val="281550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03DC5B-74F7-0344-80A6-AB5E3DB39700}"/>
              </a:ext>
            </a:extLst>
          </p:cNvPr>
          <p:cNvSpPr>
            <a:spLocks noGrp="1" noChangeArrowheads="1"/>
          </p:cNvSpPr>
          <p:nvPr>
            <p:ph type="dt" sz="half" idx="10"/>
          </p:nvPr>
        </p:nvSpPr>
        <p:spPr>
          <a:ln/>
        </p:spPr>
        <p:txBody>
          <a:bodyPr/>
          <a:lstStyle>
            <a:lvl1pPr>
              <a:defRPr/>
            </a:lvl1pPr>
          </a:lstStyle>
          <a:p>
            <a:pPr>
              <a:defRPr/>
            </a:pPr>
            <a:fld id="{A1E8BD12-6472-794C-ABD4-4D74B7C06A3C}" type="datetime1">
              <a:rPr lang="it-IT" altLang="it-IT"/>
              <a:pPr>
                <a:defRPr/>
              </a:pPr>
              <a:t>04/04/2022</a:t>
            </a:fld>
            <a:endParaRPr lang="it-IT" altLang="it-IT"/>
          </a:p>
        </p:txBody>
      </p:sp>
      <p:sp>
        <p:nvSpPr>
          <p:cNvPr id="6" name="Rectangle 6">
            <a:extLst>
              <a:ext uri="{FF2B5EF4-FFF2-40B4-BE49-F238E27FC236}">
                <a16:creationId xmlns:a16="http://schemas.microsoft.com/office/drawing/2014/main" id="{2EDEE009-BC67-9246-BF27-01C0C39A4FBD}"/>
              </a:ext>
            </a:extLst>
          </p:cNvPr>
          <p:cNvSpPr>
            <a:spLocks noGrp="1" noChangeArrowheads="1"/>
          </p:cNvSpPr>
          <p:nvPr>
            <p:ph type="sldNum" sz="quarter" idx="11"/>
          </p:nvPr>
        </p:nvSpPr>
        <p:spPr>
          <a:ln/>
        </p:spPr>
        <p:txBody>
          <a:bodyPr/>
          <a:lstStyle>
            <a:lvl1pPr>
              <a:defRPr/>
            </a:lvl1pPr>
          </a:lstStyle>
          <a:p>
            <a:pPr>
              <a:defRPr/>
            </a:pPr>
            <a:fld id="{79F22355-9F77-744A-A726-1DD053E67289}" type="slidenum">
              <a:rPr lang="it-IT" altLang="it-IT"/>
              <a:pPr>
                <a:defRPr/>
              </a:pPr>
              <a:t>‹N›</a:t>
            </a:fld>
            <a:endParaRPr lang="it-IT" altLang="it-IT"/>
          </a:p>
        </p:txBody>
      </p:sp>
    </p:spTree>
    <p:extLst>
      <p:ext uri="{BB962C8B-B14F-4D97-AF65-F5344CB8AC3E}">
        <p14:creationId xmlns:p14="http://schemas.microsoft.com/office/powerpoint/2010/main" val="347442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5CB4B8-D587-6D4C-8A8A-6A9952B21531}"/>
              </a:ext>
            </a:extLst>
          </p:cNvPr>
          <p:cNvSpPr>
            <a:spLocks noGrp="1" noChangeArrowheads="1"/>
          </p:cNvSpPr>
          <p:nvPr>
            <p:ph type="dt" sz="half" idx="10"/>
          </p:nvPr>
        </p:nvSpPr>
        <p:spPr>
          <a:ln/>
        </p:spPr>
        <p:txBody>
          <a:bodyPr/>
          <a:lstStyle>
            <a:lvl1pPr>
              <a:defRPr/>
            </a:lvl1pPr>
          </a:lstStyle>
          <a:p>
            <a:pPr>
              <a:defRPr/>
            </a:pPr>
            <a:fld id="{C98B6D8C-BE2E-1C4D-9544-4FA93A6BDBAD}" type="datetime1">
              <a:rPr lang="it-IT" altLang="it-IT"/>
              <a:pPr>
                <a:defRPr/>
              </a:pPr>
              <a:t>04/04/2022</a:t>
            </a:fld>
            <a:endParaRPr lang="it-IT" altLang="it-IT"/>
          </a:p>
        </p:txBody>
      </p:sp>
      <p:sp>
        <p:nvSpPr>
          <p:cNvPr id="6" name="Rectangle 6">
            <a:extLst>
              <a:ext uri="{FF2B5EF4-FFF2-40B4-BE49-F238E27FC236}">
                <a16:creationId xmlns:a16="http://schemas.microsoft.com/office/drawing/2014/main" id="{2E6BB02D-0B76-1147-BB0D-AA37117E8F17}"/>
              </a:ext>
            </a:extLst>
          </p:cNvPr>
          <p:cNvSpPr>
            <a:spLocks noGrp="1" noChangeArrowheads="1"/>
          </p:cNvSpPr>
          <p:nvPr>
            <p:ph type="sldNum" sz="quarter" idx="11"/>
          </p:nvPr>
        </p:nvSpPr>
        <p:spPr>
          <a:ln/>
        </p:spPr>
        <p:txBody>
          <a:bodyPr/>
          <a:lstStyle>
            <a:lvl1pPr>
              <a:defRPr/>
            </a:lvl1pPr>
          </a:lstStyle>
          <a:p>
            <a:pPr>
              <a:defRPr/>
            </a:pPr>
            <a:fld id="{54476226-C884-064B-BB3A-B604F2F07197}" type="slidenum">
              <a:rPr lang="it-IT" altLang="it-IT"/>
              <a:pPr>
                <a:defRPr/>
              </a:pPr>
              <a:t>‹N›</a:t>
            </a:fld>
            <a:endParaRPr lang="it-IT" altLang="it-IT"/>
          </a:p>
        </p:txBody>
      </p:sp>
    </p:spTree>
    <p:extLst>
      <p:ext uri="{BB962C8B-B14F-4D97-AF65-F5344CB8AC3E}">
        <p14:creationId xmlns:p14="http://schemas.microsoft.com/office/powerpoint/2010/main" val="74930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a:extLst>
              <a:ext uri="{FF2B5EF4-FFF2-40B4-BE49-F238E27FC236}">
                <a16:creationId xmlns:a16="http://schemas.microsoft.com/office/drawing/2014/main" id="{861D0BAF-69D2-AF41-BC17-6F4F4D9D25E1}"/>
              </a:ext>
            </a:extLst>
          </p:cNvPr>
          <p:cNvGrpSpPr>
            <a:grpSpLocks/>
          </p:cNvGrpSpPr>
          <p:nvPr userDrawn="1"/>
        </p:nvGrpSpPr>
        <p:grpSpPr bwMode="auto">
          <a:xfrm>
            <a:off x="0" y="6092825"/>
            <a:ext cx="9144000" cy="765175"/>
            <a:chOff x="0" y="3840"/>
            <a:chExt cx="5760" cy="480"/>
          </a:xfrm>
        </p:grpSpPr>
        <p:sp>
          <p:nvSpPr>
            <p:cNvPr id="1032" name="Rectangle 13">
              <a:extLst>
                <a:ext uri="{FF2B5EF4-FFF2-40B4-BE49-F238E27FC236}">
                  <a16:creationId xmlns:a16="http://schemas.microsoft.com/office/drawing/2014/main" id="{C457903B-788D-4544-8657-9ADA7EAE6FAB}"/>
                </a:ext>
              </a:extLst>
            </p:cNvPr>
            <p:cNvSpPr>
              <a:spLocks noChangeArrowheads="1"/>
            </p:cNvSpPr>
            <p:nvPr userDrawn="1"/>
          </p:nvSpPr>
          <p:spPr bwMode="auto">
            <a:xfrm>
              <a:off x="0" y="3984"/>
              <a:ext cx="5760" cy="336"/>
            </a:xfrm>
            <a:prstGeom prst="rect">
              <a:avLst/>
            </a:prstGeom>
            <a:solidFill>
              <a:srgbClr val="822433"/>
            </a:solidFill>
            <a:ln>
              <a:noFill/>
            </a:ln>
          </p:spPr>
          <p:txBody>
            <a:bodyPr wrap="none" anchor="ctr"/>
            <a:lstStyle>
              <a:lvl1pPr>
                <a:defRPr sz="900">
                  <a:solidFill>
                    <a:schemeClr val="bg1"/>
                  </a:solidFill>
                  <a:latin typeface="Arial" charset="0"/>
                  <a:ea typeface="ＭＳ Ｐゴシック" charset="-128"/>
                </a:defRPr>
              </a:lvl1pPr>
              <a:lvl2pPr marL="742950" indent="-285750">
                <a:defRPr sz="900">
                  <a:solidFill>
                    <a:schemeClr val="bg1"/>
                  </a:solidFill>
                  <a:latin typeface="Arial" charset="0"/>
                  <a:ea typeface="ＭＳ Ｐゴシック" charset="-128"/>
                </a:defRPr>
              </a:lvl2pPr>
              <a:lvl3pPr marL="1143000" indent="-228600">
                <a:defRPr sz="900">
                  <a:solidFill>
                    <a:schemeClr val="bg1"/>
                  </a:solidFill>
                  <a:latin typeface="Arial" charset="0"/>
                  <a:ea typeface="ＭＳ Ｐゴシック" charset="-128"/>
                </a:defRPr>
              </a:lvl3pPr>
              <a:lvl4pPr marL="1600200" indent="-228600">
                <a:defRPr sz="900">
                  <a:solidFill>
                    <a:schemeClr val="bg1"/>
                  </a:solidFill>
                  <a:latin typeface="Arial" charset="0"/>
                  <a:ea typeface="ＭＳ Ｐゴシック" charset="-128"/>
                </a:defRPr>
              </a:lvl4pPr>
              <a:lvl5pPr marL="2057400" indent="-228600">
                <a:defRPr sz="900">
                  <a:solidFill>
                    <a:schemeClr val="bg1"/>
                  </a:solidFill>
                  <a:latin typeface="Arial" charset="0"/>
                  <a:ea typeface="ＭＳ Ｐゴシック" charset="-128"/>
                </a:defRPr>
              </a:lvl5pPr>
              <a:lvl6pPr marL="2514600" indent="-228600" eaLnBrk="0" fontAlgn="base" hangingPunct="0">
                <a:spcBef>
                  <a:spcPct val="0"/>
                </a:spcBef>
                <a:spcAft>
                  <a:spcPct val="0"/>
                </a:spcAft>
                <a:defRPr sz="900">
                  <a:solidFill>
                    <a:schemeClr val="bg1"/>
                  </a:solidFill>
                  <a:latin typeface="Arial" charset="0"/>
                  <a:ea typeface="ＭＳ Ｐゴシック" charset="-128"/>
                </a:defRPr>
              </a:lvl6pPr>
              <a:lvl7pPr marL="2971800" indent="-228600" eaLnBrk="0" fontAlgn="base" hangingPunct="0">
                <a:spcBef>
                  <a:spcPct val="0"/>
                </a:spcBef>
                <a:spcAft>
                  <a:spcPct val="0"/>
                </a:spcAft>
                <a:defRPr sz="900">
                  <a:solidFill>
                    <a:schemeClr val="bg1"/>
                  </a:solidFill>
                  <a:latin typeface="Arial" charset="0"/>
                  <a:ea typeface="ＭＳ Ｐゴシック" charset="-128"/>
                </a:defRPr>
              </a:lvl7pPr>
              <a:lvl8pPr marL="3429000" indent="-228600" eaLnBrk="0" fontAlgn="base" hangingPunct="0">
                <a:spcBef>
                  <a:spcPct val="0"/>
                </a:spcBef>
                <a:spcAft>
                  <a:spcPct val="0"/>
                </a:spcAft>
                <a:defRPr sz="900">
                  <a:solidFill>
                    <a:schemeClr val="bg1"/>
                  </a:solidFill>
                  <a:latin typeface="Arial" charset="0"/>
                  <a:ea typeface="ＭＳ Ｐゴシック" charset="-128"/>
                </a:defRPr>
              </a:lvl8pPr>
              <a:lvl9pPr marL="3886200" indent="-228600" eaLnBrk="0" fontAlgn="base" hangingPunct="0">
                <a:spcBef>
                  <a:spcPct val="0"/>
                </a:spcBef>
                <a:spcAft>
                  <a:spcPct val="0"/>
                </a:spcAft>
                <a:defRPr sz="900">
                  <a:solidFill>
                    <a:schemeClr val="bg1"/>
                  </a:solidFill>
                  <a:latin typeface="Arial" charset="0"/>
                  <a:ea typeface="ＭＳ Ｐゴシック" charset="-128"/>
                </a:defRPr>
              </a:lvl9pPr>
            </a:lstStyle>
            <a:p>
              <a:pPr>
                <a:defRPr/>
              </a:pPr>
              <a:endParaRPr lang="en-US" altLang="it-IT"/>
            </a:p>
          </p:txBody>
        </p:sp>
        <p:sp>
          <p:nvSpPr>
            <p:cNvPr id="1033" name="Rectangle 14">
              <a:extLst>
                <a:ext uri="{FF2B5EF4-FFF2-40B4-BE49-F238E27FC236}">
                  <a16:creationId xmlns:a16="http://schemas.microsoft.com/office/drawing/2014/main" id="{AE7DD257-0A98-214F-BCE5-A30BF82BA638}"/>
                </a:ext>
              </a:extLst>
            </p:cNvPr>
            <p:cNvSpPr>
              <a:spLocks noChangeArrowheads="1"/>
            </p:cNvSpPr>
            <p:nvPr userDrawn="1"/>
          </p:nvSpPr>
          <p:spPr bwMode="auto">
            <a:xfrm>
              <a:off x="768" y="3840"/>
              <a:ext cx="4992" cy="480"/>
            </a:xfrm>
            <a:prstGeom prst="rect">
              <a:avLst/>
            </a:prstGeom>
            <a:solidFill>
              <a:srgbClr val="822433"/>
            </a:solidFill>
            <a:ln>
              <a:noFill/>
            </a:ln>
          </p:spPr>
          <p:txBody>
            <a:bodyPr wrap="none" anchor="ctr"/>
            <a:lstStyle>
              <a:lvl1pPr>
                <a:defRPr sz="900">
                  <a:solidFill>
                    <a:schemeClr val="bg1"/>
                  </a:solidFill>
                  <a:latin typeface="Arial" charset="0"/>
                  <a:ea typeface="ＭＳ Ｐゴシック" charset="-128"/>
                </a:defRPr>
              </a:lvl1pPr>
              <a:lvl2pPr marL="742950" indent="-285750">
                <a:defRPr sz="900">
                  <a:solidFill>
                    <a:schemeClr val="bg1"/>
                  </a:solidFill>
                  <a:latin typeface="Arial" charset="0"/>
                  <a:ea typeface="ＭＳ Ｐゴシック" charset="-128"/>
                </a:defRPr>
              </a:lvl2pPr>
              <a:lvl3pPr marL="1143000" indent="-228600">
                <a:defRPr sz="900">
                  <a:solidFill>
                    <a:schemeClr val="bg1"/>
                  </a:solidFill>
                  <a:latin typeface="Arial" charset="0"/>
                  <a:ea typeface="ＭＳ Ｐゴシック" charset="-128"/>
                </a:defRPr>
              </a:lvl3pPr>
              <a:lvl4pPr marL="1600200" indent="-228600">
                <a:defRPr sz="900">
                  <a:solidFill>
                    <a:schemeClr val="bg1"/>
                  </a:solidFill>
                  <a:latin typeface="Arial" charset="0"/>
                  <a:ea typeface="ＭＳ Ｐゴシック" charset="-128"/>
                </a:defRPr>
              </a:lvl4pPr>
              <a:lvl5pPr marL="2057400" indent="-228600">
                <a:defRPr sz="900">
                  <a:solidFill>
                    <a:schemeClr val="bg1"/>
                  </a:solidFill>
                  <a:latin typeface="Arial" charset="0"/>
                  <a:ea typeface="ＭＳ Ｐゴシック" charset="-128"/>
                </a:defRPr>
              </a:lvl5pPr>
              <a:lvl6pPr marL="2514600" indent="-228600" eaLnBrk="0" fontAlgn="base" hangingPunct="0">
                <a:spcBef>
                  <a:spcPct val="0"/>
                </a:spcBef>
                <a:spcAft>
                  <a:spcPct val="0"/>
                </a:spcAft>
                <a:defRPr sz="900">
                  <a:solidFill>
                    <a:schemeClr val="bg1"/>
                  </a:solidFill>
                  <a:latin typeface="Arial" charset="0"/>
                  <a:ea typeface="ＭＳ Ｐゴシック" charset="-128"/>
                </a:defRPr>
              </a:lvl6pPr>
              <a:lvl7pPr marL="2971800" indent="-228600" eaLnBrk="0" fontAlgn="base" hangingPunct="0">
                <a:spcBef>
                  <a:spcPct val="0"/>
                </a:spcBef>
                <a:spcAft>
                  <a:spcPct val="0"/>
                </a:spcAft>
                <a:defRPr sz="900">
                  <a:solidFill>
                    <a:schemeClr val="bg1"/>
                  </a:solidFill>
                  <a:latin typeface="Arial" charset="0"/>
                  <a:ea typeface="ＭＳ Ｐゴシック" charset="-128"/>
                </a:defRPr>
              </a:lvl7pPr>
              <a:lvl8pPr marL="3429000" indent="-228600" eaLnBrk="0" fontAlgn="base" hangingPunct="0">
                <a:spcBef>
                  <a:spcPct val="0"/>
                </a:spcBef>
                <a:spcAft>
                  <a:spcPct val="0"/>
                </a:spcAft>
                <a:defRPr sz="900">
                  <a:solidFill>
                    <a:schemeClr val="bg1"/>
                  </a:solidFill>
                  <a:latin typeface="Arial" charset="0"/>
                  <a:ea typeface="ＭＳ Ｐゴシック" charset="-128"/>
                </a:defRPr>
              </a:lvl8pPr>
              <a:lvl9pPr marL="3886200" indent="-228600" eaLnBrk="0" fontAlgn="base" hangingPunct="0">
                <a:spcBef>
                  <a:spcPct val="0"/>
                </a:spcBef>
                <a:spcAft>
                  <a:spcPct val="0"/>
                </a:spcAft>
                <a:defRPr sz="900">
                  <a:solidFill>
                    <a:schemeClr val="bg1"/>
                  </a:solidFill>
                  <a:latin typeface="Arial" charset="0"/>
                  <a:ea typeface="ＭＳ Ｐゴシック" charset="-128"/>
                </a:defRPr>
              </a:lvl9pPr>
            </a:lstStyle>
            <a:p>
              <a:pPr>
                <a:defRPr/>
              </a:pPr>
              <a:endParaRPr lang="en-US" altLang="it-IT"/>
            </a:p>
          </p:txBody>
        </p:sp>
      </p:grpSp>
      <p:sp>
        <p:nvSpPr>
          <p:cNvPr id="1027" name="Rectangle 2">
            <a:extLst>
              <a:ext uri="{FF2B5EF4-FFF2-40B4-BE49-F238E27FC236}">
                <a16:creationId xmlns:a16="http://schemas.microsoft.com/office/drawing/2014/main" id="{6F799FB5-AF99-9043-B24D-83D39327E5A4}"/>
              </a:ext>
            </a:extLst>
          </p:cNvPr>
          <p:cNvSpPr>
            <a:spLocks noGrp="1" noChangeArrowheads="1"/>
          </p:cNvSpPr>
          <p:nvPr>
            <p:ph type="title"/>
          </p:nvPr>
        </p:nvSpPr>
        <p:spPr bwMode="auto">
          <a:xfrm>
            <a:off x="539750" y="115888"/>
            <a:ext cx="80645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stile</a:t>
            </a:r>
          </a:p>
        </p:txBody>
      </p:sp>
      <p:sp>
        <p:nvSpPr>
          <p:cNvPr id="1028" name="Rectangle 3">
            <a:extLst>
              <a:ext uri="{FF2B5EF4-FFF2-40B4-BE49-F238E27FC236}">
                <a16:creationId xmlns:a16="http://schemas.microsoft.com/office/drawing/2014/main" id="{6F8D385B-FF24-0646-BEBB-8C90940B6505}"/>
              </a:ext>
            </a:extLst>
          </p:cNvPr>
          <p:cNvSpPr>
            <a:spLocks noGrp="1" noChangeArrowheads="1"/>
          </p:cNvSpPr>
          <p:nvPr>
            <p:ph type="body" idx="1"/>
          </p:nvPr>
        </p:nvSpPr>
        <p:spPr bwMode="auto">
          <a:xfrm>
            <a:off x="539750" y="1752600"/>
            <a:ext cx="81359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2" name="Rectangle 4">
            <a:extLst>
              <a:ext uri="{FF2B5EF4-FFF2-40B4-BE49-F238E27FC236}">
                <a16:creationId xmlns:a16="http://schemas.microsoft.com/office/drawing/2014/main" id="{7522232B-9C27-F043-99BA-2EFAB55F904B}"/>
              </a:ext>
            </a:extLst>
          </p:cNvPr>
          <p:cNvSpPr>
            <a:spLocks noGrp="1" noChangeArrowheads="1"/>
          </p:cNvSpPr>
          <p:nvPr>
            <p:ph type="dt" sz="half" idx="2"/>
          </p:nvPr>
        </p:nvSpPr>
        <p:spPr bwMode="auto">
          <a:xfrm>
            <a:off x="7204075" y="638175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100">
                <a:latin typeface="Arial" charset="0"/>
                <a:ea typeface="ＭＳ Ｐゴシック" charset="-128"/>
              </a:defRPr>
            </a:lvl1pPr>
          </a:lstStyle>
          <a:p>
            <a:pPr>
              <a:defRPr/>
            </a:pPr>
            <a:fld id="{B8D680BD-F950-2144-84D9-A2E0BAF59217}" type="datetime1">
              <a:rPr lang="it-IT" altLang="it-IT"/>
              <a:pPr>
                <a:defRPr/>
              </a:pPr>
              <a:t>04/04/2022</a:t>
            </a:fld>
            <a:endParaRPr lang="it-IT" altLang="it-IT"/>
          </a:p>
        </p:txBody>
      </p:sp>
      <p:sp>
        <p:nvSpPr>
          <p:cNvPr id="1030" name="Rectangle 6">
            <a:extLst>
              <a:ext uri="{FF2B5EF4-FFF2-40B4-BE49-F238E27FC236}">
                <a16:creationId xmlns:a16="http://schemas.microsoft.com/office/drawing/2014/main" id="{0C57C2C8-EEE9-8847-BE96-AE021384454B}"/>
              </a:ext>
            </a:extLst>
          </p:cNvPr>
          <p:cNvSpPr>
            <a:spLocks noGrp="1" noChangeArrowheads="1"/>
          </p:cNvSpPr>
          <p:nvPr>
            <p:ph type="sldNum" sz="quarter" idx="4"/>
          </p:nvPr>
        </p:nvSpPr>
        <p:spPr bwMode="auto">
          <a:xfrm>
            <a:off x="7204075" y="635635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smtClean="0"/>
            </a:lvl1pPr>
          </a:lstStyle>
          <a:p>
            <a:pPr>
              <a:defRPr/>
            </a:pPr>
            <a:fld id="{2210DD13-52F3-644C-97CB-E625E3A95DFC}" type="slidenum">
              <a:rPr lang="it-IT" altLang="it-IT"/>
              <a:pPr>
                <a:defRPr/>
              </a:pPr>
              <a:t>‹N›</a:t>
            </a:fld>
            <a:endParaRPr lang="it-IT" altLang="it-IT"/>
          </a:p>
        </p:txBody>
      </p:sp>
      <p:pic>
        <p:nvPicPr>
          <p:cNvPr id="1031" name="Picture 25">
            <a:extLst>
              <a:ext uri="{FF2B5EF4-FFF2-40B4-BE49-F238E27FC236}">
                <a16:creationId xmlns:a16="http://schemas.microsoft.com/office/drawing/2014/main" id="{5B542604-3B27-4D46-89B0-227C1BD1FEC5}"/>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763" y="6092825"/>
            <a:ext cx="2416176"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ctr" rtl="0" eaLnBrk="0" fontAlgn="base" hangingPunct="0">
        <a:spcBef>
          <a:spcPct val="0"/>
        </a:spcBef>
        <a:spcAft>
          <a:spcPct val="0"/>
        </a:spcAft>
        <a:defRPr sz="2800" b="1">
          <a:solidFill>
            <a:srgbClr val="822433"/>
          </a:solidFill>
          <a:latin typeface="+mj-lt"/>
          <a:ea typeface="+mj-ea"/>
          <a:cs typeface="+mj-cs"/>
        </a:defRPr>
      </a:lvl1pPr>
      <a:lvl2pPr algn="ctr" rtl="0" eaLnBrk="0" fontAlgn="base" hangingPunct="0">
        <a:spcBef>
          <a:spcPct val="0"/>
        </a:spcBef>
        <a:spcAft>
          <a:spcPct val="0"/>
        </a:spcAft>
        <a:defRPr sz="2800" b="1">
          <a:solidFill>
            <a:srgbClr val="822433"/>
          </a:solidFill>
          <a:latin typeface="Arial" charset="0"/>
          <a:ea typeface="ＭＳ Ｐゴシック" charset="-128"/>
          <a:cs typeface="ＭＳ Ｐゴシック" charset="-128"/>
        </a:defRPr>
      </a:lvl2pPr>
      <a:lvl3pPr algn="ctr" rtl="0" eaLnBrk="0" fontAlgn="base" hangingPunct="0">
        <a:spcBef>
          <a:spcPct val="0"/>
        </a:spcBef>
        <a:spcAft>
          <a:spcPct val="0"/>
        </a:spcAft>
        <a:defRPr sz="2800" b="1">
          <a:solidFill>
            <a:srgbClr val="822433"/>
          </a:solidFill>
          <a:latin typeface="Arial" charset="0"/>
          <a:ea typeface="ＭＳ Ｐゴシック" charset="-128"/>
          <a:cs typeface="ＭＳ Ｐゴシック" charset="-128"/>
        </a:defRPr>
      </a:lvl3pPr>
      <a:lvl4pPr algn="ctr" rtl="0" eaLnBrk="0" fontAlgn="base" hangingPunct="0">
        <a:spcBef>
          <a:spcPct val="0"/>
        </a:spcBef>
        <a:spcAft>
          <a:spcPct val="0"/>
        </a:spcAft>
        <a:defRPr sz="2800" b="1">
          <a:solidFill>
            <a:srgbClr val="822433"/>
          </a:solidFill>
          <a:latin typeface="Arial" charset="0"/>
          <a:ea typeface="ＭＳ Ｐゴシック" charset="-128"/>
          <a:cs typeface="ＭＳ Ｐゴシック" charset="-128"/>
        </a:defRPr>
      </a:lvl4pPr>
      <a:lvl5pPr algn="ctr" rtl="0" eaLnBrk="0" fontAlgn="base" hangingPunct="0">
        <a:spcBef>
          <a:spcPct val="0"/>
        </a:spcBef>
        <a:spcAft>
          <a:spcPct val="0"/>
        </a:spcAft>
        <a:defRPr sz="2800" b="1">
          <a:solidFill>
            <a:srgbClr val="822433"/>
          </a:solidFill>
          <a:latin typeface="Arial" charset="0"/>
          <a:ea typeface="ＭＳ Ｐゴシック" charset="-128"/>
          <a:cs typeface="ＭＳ Ｐゴシック" charset="-128"/>
        </a:defRPr>
      </a:lvl5pPr>
      <a:lvl6pPr marL="457200" algn="ctr" rtl="0" fontAlgn="base">
        <a:spcBef>
          <a:spcPct val="0"/>
        </a:spcBef>
        <a:spcAft>
          <a:spcPct val="0"/>
        </a:spcAft>
        <a:defRPr sz="2800" b="1">
          <a:solidFill>
            <a:srgbClr val="822433"/>
          </a:solidFill>
          <a:latin typeface="Arial" charset="0"/>
          <a:ea typeface="ＭＳ Ｐゴシック" charset="-128"/>
          <a:cs typeface="ＭＳ Ｐゴシック" charset="-128"/>
        </a:defRPr>
      </a:lvl6pPr>
      <a:lvl7pPr marL="914400" algn="ctr" rtl="0" fontAlgn="base">
        <a:spcBef>
          <a:spcPct val="0"/>
        </a:spcBef>
        <a:spcAft>
          <a:spcPct val="0"/>
        </a:spcAft>
        <a:defRPr sz="2800" b="1">
          <a:solidFill>
            <a:srgbClr val="822433"/>
          </a:solidFill>
          <a:latin typeface="Arial" charset="0"/>
          <a:ea typeface="ＭＳ Ｐゴシック" charset="-128"/>
          <a:cs typeface="ＭＳ Ｐゴシック" charset="-128"/>
        </a:defRPr>
      </a:lvl7pPr>
      <a:lvl8pPr marL="1371600" algn="ctr" rtl="0" fontAlgn="base">
        <a:spcBef>
          <a:spcPct val="0"/>
        </a:spcBef>
        <a:spcAft>
          <a:spcPct val="0"/>
        </a:spcAft>
        <a:defRPr sz="2800" b="1">
          <a:solidFill>
            <a:srgbClr val="822433"/>
          </a:solidFill>
          <a:latin typeface="Arial" charset="0"/>
          <a:ea typeface="ＭＳ Ｐゴシック" charset="-128"/>
          <a:cs typeface="ＭＳ Ｐゴシック" charset="-128"/>
        </a:defRPr>
      </a:lvl8pPr>
      <a:lvl9pPr marL="1828800" algn="ctr" rtl="0" fontAlgn="base">
        <a:spcBef>
          <a:spcPct val="0"/>
        </a:spcBef>
        <a:spcAft>
          <a:spcPct val="0"/>
        </a:spcAft>
        <a:defRPr sz="2800" b="1">
          <a:solidFill>
            <a:srgbClr val="822433"/>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822433"/>
        </a:buClr>
        <a:buChar char="•"/>
        <a:defRPr sz="24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00"/>
          </a:solidFill>
          <a:latin typeface="+mn-lt"/>
          <a:ea typeface="+mn-ea"/>
        </a:defRPr>
      </a:lvl2pPr>
      <a:lvl3pPr marL="1143000" indent="-228600" algn="l" rtl="0" eaLnBrk="0" fontAlgn="base" hangingPunct="0">
        <a:spcBef>
          <a:spcPct val="20000"/>
        </a:spcBef>
        <a:spcAft>
          <a:spcPct val="0"/>
        </a:spcAft>
        <a:buChar char="•"/>
        <a:defRPr sz="1600">
          <a:solidFill>
            <a:srgbClr val="000000"/>
          </a:solidFill>
          <a:latin typeface="+mn-lt"/>
          <a:ea typeface="+mn-ea"/>
        </a:defRPr>
      </a:lvl3pPr>
      <a:lvl4pPr marL="1562100" indent="-228600" algn="l" rtl="0" eaLnBrk="0" fontAlgn="base" hangingPunct="0">
        <a:spcBef>
          <a:spcPct val="20000"/>
        </a:spcBef>
        <a:spcAft>
          <a:spcPct val="0"/>
        </a:spcAft>
        <a:buChar char="–"/>
        <a:defRPr sz="1400">
          <a:solidFill>
            <a:srgbClr val="000000"/>
          </a:solidFill>
          <a:latin typeface="+mn-lt"/>
          <a:ea typeface="+mn-ea"/>
        </a:defRPr>
      </a:lvl4pPr>
      <a:lvl5pPr marL="1981200" indent="-228600" algn="l" rtl="0" eaLnBrk="0" fontAlgn="base" hangingPunct="0">
        <a:spcBef>
          <a:spcPct val="20000"/>
        </a:spcBef>
        <a:spcAft>
          <a:spcPct val="0"/>
        </a:spcAft>
        <a:buChar char="»"/>
        <a:defRPr sz="1200">
          <a:solidFill>
            <a:srgbClr val="000000"/>
          </a:solidFill>
          <a:latin typeface="+mn-lt"/>
          <a:ea typeface="+mn-ea"/>
        </a:defRPr>
      </a:lvl5pPr>
      <a:lvl6pPr marL="2438400" indent="-228600" algn="l" rtl="0" fontAlgn="base">
        <a:spcBef>
          <a:spcPct val="20000"/>
        </a:spcBef>
        <a:spcAft>
          <a:spcPct val="0"/>
        </a:spcAft>
        <a:buChar char="»"/>
        <a:defRPr sz="1200">
          <a:solidFill>
            <a:srgbClr val="000000"/>
          </a:solidFill>
          <a:latin typeface="+mn-lt"/>
          <a:ea typeface="+mn-ea"/>
        </a:defRPr>
      </a:lvl6pPr>
      <a:lvl7pPr marL="2895600" indent="-228600" algn="l" rtl="0" fontAlgn="base">
        <a:spcBef>
          <a:spcPct val="20000"/>
        </a:spcBef>
        <a:spcAft>
          <a:spcPct val="0"/>
        </a:spcAft>
        <a:buChar char="»"/>
        <a:defRPr sz="1200">
          <a:solidFill>
            <a:srgbClr val="000000"/>
          </a:solidFill>
          <a:latin typeface="+mn-lt"/>
          <a:ea typeface="+mn-ea"/>
        </a:defRPr>
      </a:lvl7pPr>
      <a:lvl8pPr marL="3352800" indent="-228600" algn="l" rtl="0" fontAlgn="base">
        <a:spcBef>
          <a:spcPct val="20000"/>
        </a:spcBef>
        <a:spcAft>
          <a:spcPct val="0"/>
        </a:spcAft>
        <a:buChar char="»"/>
        <a:defRPr sz="1200">
          <a:solidFill>
            <a:srgbClr val="000000"/>
          </a:solidFill>
          <a:latin typeface="+mn-lt"/>
          <a:ea typeface="+mn-ea"/>
        </a:defRPr>
      </a:lvl8pPr>
      <a:lvl9pPr marL="3810000" indent="-228600" algn="l" rtl="0" fontAlgn="base">
        <a:spcBef>
          <a:spcPct val="20000"/>
        </a:spcBef>
        <a:spcAft>
          <a:spcPct val="0"/>
        </a:spcAft>
        <a:buChar char="»"/>
        <a:defRPr sz="1200">
          <a:solidFill>
            <a:srgbClr val="00000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4" name="Rectangle 11">
            <a:extLst>
              <a:ext uri="{FF2B5EF4-FFF2-40B4-BE49-F238E27FC236}">
                <a16:creationId xmlns:a16="http://schemas.microsoft.com/office/drawing/2014/main" id="{F66F4E5F-6590-5E4C-90DB-CE917C75FD52}"/>
              </a:ext>
            </a:extLst>
          </p:cNvPr>
          <p:cNvSpPr>
            <a:spLocks noChangeArrowheads="1"/>
          </p:cNvSpPr>
          <p:nvPr/>
        </p:nvSpPr>
        <p:spPr bwMode="auto">
          <a:xfrm>
            <a:off x="0" y="0"/>
            <a:ext cx="9144000" cy="3429000"/>
          </a:xfrm>
          <a:prstGeom prst="rect">
            <a:avLst/>
          </a:prstGeom>
          <a:solidFill>
            <a:srgbClr val="00677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it-IT" sz="900">
              <a:solidFill>
                <a:schemeClr val="bg1"/>
              </a:solidFill>
            </a:endParaRPr>
          </a:p>
        </p:txBody>
      </p:sp>
      <p:sp>
        <p:nvSpPr>
          <p:cNvPr id="18435" name="Rectangle 3">
            <a:extLst>
              <a:ext uri="{FF2B5EF4-FFF2-40B4-BE49-F238E27FC236}">
                <a16:creationId xmlns:a16="http://schemas.microsoft.com/office/drawing/2014/main" id="{1D7F2402-A9DB-BB43-B304-190DCEFBA851}"/>
              </a:ext>
            </a:extLst>
          </p:cNvPr>
          <p:cNvSpPr>
            <a:spLocks noGrp="1" noChangeArrowheads="1"/>
          </p:cNvSpPr>
          <p:nvPr>
            <p:ph type="ctrTitle"/>
          </p:nvPr>
        </p:nvSpPr>
        <p:spPr>
          <a:xfrm>
            <a:off x="107950" y="188913"/>
            <a:ext cx="9217025" cy="1074737"/>
          </a:xfrm>
        </p:spPr>
        <p:txBody>
          <a:bodyPr/>
          <a:lstStyle/>
          <a:p>
            <a:pPr algn="l" eaLnBrk="1" hangingPunct="1"/>
            <a:r>
              <a:rPr lang="it-IT" altLang="it-IT" sz="2400" dirty="0">
                <a:solidFill>
                  <a:schemeClr val="bg1"/>
                </a:solidFill>
              </a:rPr>
              <a:t>CORSO DI LAUREA IN INFERMIERISTICA P</a:t>
            </a:r>
            <a:br>
              <a:rPr lang="it-IT" altLang="it-IT" sz="2400" dirty="0">
                <a:solidFill>
                  <a:schemeClr val="bg1"/>
                </a:solidFill>
              </a:rPr>
            </a:br>
            <a:br>
              <a:rPr lang="it-IT" altLang="it-IT" sz="2400" dirty="0">
                <a:solidFill>
                  <a:schemeClr val="bg1"/>
                </a:solidFill>
              </a:rPr>
            </a:br>
            <a:r>
              <a:rPr lang="it-IT" altLang="it-IT" sz="2400" dirty="0">
                <a:solidFill>
                  <a:schemeClr val="bg1"/>
                </a:solidFill>
              </a:rPr>
              <a:t>PROMOZIONE DELLA SALUTE E SICUREZZA</a:t>
            </a:r>
            <a:br>
              <a:rPr lang="it-IT" altLang="it-IT" sz="2400" dirty="0">
                <a:solidFill>
                  <a:schemeClr val="bg1"/>
                </a:solidFill>
              </a:rPr>
            </a:br>
            <a:r>
              <a:rPr lang="it-IT" altLang="it-IT" sz="2400" dirty="0">
                <a:solidFill>
                  <a:schemeClr val="bg1"/>
                </a:solidFill>
              </a:rPr>
              <a:t>Igiene generale e applicata</a:t>
            </a:r>
            <a:endParaRPr lang="en-US" altLang="it-IT" sz="2400" dirty="0">
              <a:solidFill>
                <a:schemeClr val="bg1"/>
              </a:solidFill>
            </a:endParaRPr>
          </a:p>
        </p:txBody>
      </p:sp>
      <p:grpSp>
        <p:nvGrpSpPr>
          <p:cNvPr id="18436" name="Group 17">
            <a:extLst>
              <a:ext uri="{FF2B5EF4-FFF2-40B4-BE49-F238E27FC236}">
                <a16:creationId xmlns:a16="http://schemas.microsoft.com/office/drawing/2014/main" id="{A059D814-4B37-6746-860C-5FE4632613AB}"/>
              </a:ext>
            </a:extLst>
          </p:cNvPr>
          <p:cNvGrpSpPr>
            <a:grpSpLocks/>
          </p:cNvGrpSpPr>
          <p:nvPr/>
        </p:nvGrpSpPr>
        <p:grpSpPr bwMode="auto">
          <a:xfrm>
            <a:off x="0" y="2759075"/>
            <a:ext cx="9145588" cy="4098925"/>
            <a:chOff x="0" y="1738"/>
            <a:chExt cx="5761" cy="2582"/>
          </a:xfrm>
        </p:grpSpPr>
        <p:pic>
          <p:nvPicPr>
            <p:cNvPr id="18440" name="Picture 15" descr="Fondino">
              <a:extLst>
                <a:ext uri="{FF2B5EF4-FFF2-40B4-BE49-F238E27FC236}">
                  <a16:creationId xmlns:a16="http://schemas.microsoft.com/office/drawing/2014/main" id="{E1BAD4F8-F2FE-F84A-A8ED-86A11317D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8"/>
              <a:ext cx="5760" cy="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3" descr="logo +marchio">
              <a:extLst>
                <a:ext uri="{FF2B5EF4-FFF2-40B4-BE49-F238E27FC236}">
                  <a16:creationId xmlns:a16="http://schemas.microsoft.com/office/drawing/2014/main" id="{6C434E8A-0E36-3F4F-8926-B32B52115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60"/>
              <a:ext cx="5761"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6" descr="fascia">
              <a:extLst>
                <a:ext uri="{FF2B5EF4-FFF2-40B4-BE49-F238E27FC236}">
                  <a16:creationId xmlns:a16="http://schemas.microsoft.com/office/drawing/2014/main" id="{34407816-C661-5848-943C-81D651A5F8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6" y="1738"/>
              <a:ext cx="4444"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7" name="Rectangle 4">
            <a:extLst>
              <a:ext uri="{FF2B5EF4-FFF2-40B4-BE49-F238E27FC236}">
                <a16:creationId xmlns:a16="http://schemas.microsoft.com/office/drawing/2014/main" id="{B60B28F5-880A-EE43-B1B7-747956B22089}"/>
              </a:ext>
            </a:extLst>
          </p:cNvPr>
          <p:cNvSpPr>
            <a:spLocks noGrp="1" noChangeArrowheads="1"/>
          </p:cNvSpPr>
          <p:nvPr>
            <p:ph type="subTitle" idx="1"/>
          </p:nvPr>
        </p:nvSpPr>
        <p:spPr>
          <a:xfrm>
            <a:off x="3005138" y="1916113"/>
            <a:ext cx="6138862" cy="1512887"/>
          </a:xfrm>
        </p:spPr>
        <p:txBody>
          <a:bodyPr/>
          <a:lstStyle/>
          <a:p>
            <a:pPr algn="l" eaLnBrk="1" hangingPunct="1"/>
            <a:r>
              <a:rPr lang="it-IT" altLang="it-IT">
                <a:solidFill>
                  <a:schemeClr val="bg1"/>
                </a:solidFill>
              </a:rPr>
              <a:t>Corrado De Vito</a:t>
            </a:r>
          </a:p>
          <a:p>
            <a:pPr algn="l" eaLnBrk="1" hangingPunct="1"/>
            <a:endParaRPr lang="en-US" altLang="it-IT">
              <a:solidFill>
                <a:schemeClr val="bg1"/>
              </a:solidFill>
            </a:endParaRPr>
          </a:p>
          <a:p>
            <a:pPr algn="l" eaLnBrk="1" hangingPunct="1"/>
            <a:endParaRPr lang="it-IT" altLang="it-IT">
              <a:solidFill>
                <a:schemeClr val="bg1"/>
              </a:solidFill>
            </a:endParaRPr>
          </a:p>
        </p:txBody>
      </p:sp>
      <p:sp>
        <p:nvSpPr>
          <p:cNvPr id="18438" name="Text Box 9">
            <a:extLst>
              <a:ext uri="{FF2B5EF4-FFF2-40B4-BE49-F238E27FC236}">
                <a16:creationId xmlns:a16="http://schemas.microsoft.com/office/drawing/2014/main" id="{4EAF9818-E065-8042-AAAB-A482F23F8FF4}"/>
              </a:ext>
            </a:extLst>
          </p:cNvPr>
          <p:cNvSpPr txBox="1">
            <a:spLocks noChangeArrowheads="1"/>
          </p:cNvSpPr>
          <p:nvPr/>
        </p:nvSpPr>
        <p:spPr bwMode="auto">
          <a:xfrm>
            <a:off x="3000375" y="2781300"/>
            <a:ext cx="61436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50000"/>
              </a:spcBef>
              <a:buClrTx/>
              <a:buFontTx/>
              <a:buNone/>
            </a:pPr>
            <a:r>
              <a:rPr lang="it-IT" altLang="it-IT" sz="2000">
                <a:solidFill>
                  <a:schemeClr val="bg1"/>
                </a:solidFill>
              </a:rPr>
              <a:t>Dipartimento di Sanità Pubblica e Malattie Infettive</a:t>
            </a:r>
          </a:p>
          <a:p>
            <a:pPr>
              <a:spcBef>
                <a:spcPct val="50000"/>
              </a:spcBef>
              <a:buClrTx/>
              <a:buFontTx/>
              <a:buNone/>
            </a:pPr>
            <a:r>
              <a:rPr lang="it-IT" altLang="it-IT" sz="2000">
                <a:solidFill>
                  <a:schemeClr val="bg1"/>
                </a:solidFill>
              </a:rPr>
              <a:t>corrado.devito@uniroma1.it</a:t>
            </a:r>
          </a:p>
        </p:txBody>
      </p:sp>
      <p:sp>
        <p:nvSpPr>
          <p:cNvPr id="18439" name="CasellaDiTesto 2">
            <a:extLst>
              <a:ext uri="{FF2B5EF4-FFF2-40B4-BE49-F238E27FC236}">
                <a16:creationId xmlns:a16="http://schemas.microsoft.com/office/drawing/2014/main" id="{23C97925-9257-4F46-8589-2E8AF042F50F}"/>
              </a:ext>
            </a:extLst>
          </p:cNvPr>
          <p:cNvSpPr txBox="1">
            <a:spLocks noChangeArrowheads="1"/>
          </p:cNvSpPr>
          <p:nvPr/>
        </p:nvSpPr>
        <p:spPr bwMode="auto">
          <a:xfrm>
            <a:off x="323850" y="4797425"/>
            <a:ext cx="5400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it-IT" altLang="it-IT" sz="1800">
                <a:solidFill>
                  <a:schemeClr val="bg1"/>
                </a:solidFill>
              </a:rPr>
              <a:t>Concetto di salute e malattia</a:t>
            </a:r>
          </a:p>
          <a:p>
            <a:pPr>
              <a:spcBef>
                <a:spcPct val="0"/>
              </a:spcBef>
              <a:buClrTx/>
              <a:buFontTx/>
              <a:buNone/>
            </a:pPr>
            <a:r>
              <a:rPr lang="it-IT" altLang="it-IT" sz="1800">
                <a:solidFill>
                  <a:schemeClr val="bg1"/>
                </a:solidFill>
              </a:rPr>
              <a:t>Rischio</a:t>
            </a:r>
          </a:p>
          <a:p>
            <a:pPr>
              <a:spcBef>
                <a:spcPct val="0"/>
              </a:spcBef>
              <a:buClrTx/>
              <a:buFontTx/>
              <a:buNone/>
            </a:pPr>
            <a:r>
              <a:rPr lang="it-IT" altLang="it-IT" sz="1800">
                <a:solidFill>
                  <a:schemeClr val="bg1"/>
                </a:solidFill>
              </a:rPr>
              <a:t>Prevenzione primaria, secondaria, terziaria</a:t>
            </a:r>
          </a:p>
          <a:p>
            <a:pPr>
              <a:spcBef>
                <a:spcPct val="0"/>
              </a:spcBef>
              <a:buClrTx/>
              <a:buFontTx/>
              <a:buNone/>
            </a:pPr>
            <a:r>
              <a:rPr lang="it-IT" altLang="it-IT" sz="1800">
                <a:solidFill>
                  <a:schemeClr val="bg1"/>
                </a:solidFill>
              </a:rPr>
              <a:t>Test diagnostici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data 1">
            <a:extLst>
              <a:ext uri="{FF2B5EF4-FFF2-40B4-BE49-F238E27FC236}">
                <a16:creationId xmlns:a16="http://schemas.microsoft.com/office/drawing/2014/main" id="{FFA8DEB8-A187-C142-937F-CFD14D84FB3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3D21D9DF-C40C-D44B-9EA8-795E1DA04D71}" type="datetime1">
              <a:rPr lang="it-IT" altLang="it-IT" sz="1100" smtClean="0">
                <a:solidFill>
                  <a:schemeClr val="bg1"/>
                </a:solidFill>
              </a:rPr>
              <a:pPr>
                <a:spcBef>
                  <a:spcPct val="0"/>
                </a:spcBef>
                <a:buClrTx/>
                <a:buFontTx/>
                <a:buNone/>
              </a:pPr>
              <a:t>04/04/2022</a:t>
            </a:fld>
            <a:endParaRPr lang="it-IT" altLang="it-IT" sz="1100">
              <a:solidFill>
                <a:schemeClr val="bg1"/>
              </a:solidFill>
            </a:endParaRPr>
          </a:p>
        </p:txBody>
      </p:sp>
      <p:sp>
        <p:nvSpPr>
          <p:cNvPr id="27650" name="Segnaposto numero diapositiva 2">
            <a:extLst>
              <a:ext uri="{FF2B5EF4-FFF2-40B4-BE49-F238E27FC236}">
                <a16:creationId xmlns:a16="http://schemas.microsoft.com/office/drawing/2014/main" id="{E76AC742-3D03-F040-A7E9-FA48A28F85F3}"/>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834D5AAA-8B50-5649-B75E-4DD51D0B59F9}" type="slidenum">
              <a:rPr lang="it-IT" altLang="it-IT" sz="1100">
                <a:solidFill>
                  <a:schemeClr val="bg1"/>
                </a:solidFill>
              </a:rPr>
              <a:pPr>
                <a:spcBef>
                  <a:spcPct val="0"/>
                </a:spcBef>
                <a:buClrTx/>
                <a:buFontTx/>
                <a:buNone/>
              </a:pPr>
              <a:t>10</a:t>
            </a:fld>
            <a:endParaRPr lang="it-IT" altLang="it-IT" sz="1100">
              <a:solidFill>
                <a:schemeClr val="bg1"/>
              </a:solidFill>
            </a:endParaRPr>
          </a:p>
        </p:txBody>
      </p:sp>
      <p:pic>
        <p:nvPicPr>
          <p:cNvPr id="27651" name="Immagine 3">
            <a:extLst>
              <a:ext uri="{FF2B5EF4-FFF2-40B4-BE49-F238E27FC236}">
                <a16:creationId xmlns:a16="http://schemas.microsoft.com/office/drawing/2014/main" id="{735C9D50-A30B-DA4C-856A-15E827467A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1052513"/>
            <a:ext cx="5270500"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CasellaDiTesto 4">
            <a:extLst>
              <a:ext uri="{FF2B5EF4-FFF2-40B4-BE49-F238E27FC236}">
                <a16:creationId xmlns:a16="http://schemas.microsoft.com/office/drawing/2014/main" id="{B1246BB7-B30A-F04F-9E18-3577EA051E73}"/>
              </a:ext>
            </a:extLst>
          </p:cNvPr>
          <p:cNvSpPr txBox="1">
            <a:spLocks noChangeArrowheads="1"/>
          </p:cNvSpPr>
          <p:nvPr/>
        </p:nvSpPr>
        <p:spPr bwMode="auto">
          <a:xfrm>
            <a:off x="107950" y="260350"/>
            <a:ext cx="8856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2200"/>
              <a:t>PRINCIPALI DETERMINANTI DELLA SALUTE (NORD EUROPA)</a:t>
            </a:r>
          </a:p>
        </p:txBody>
      </p:sp>
      <p:sp>
        <p:nvSpPr>
          <p:cNvPr id="27653" name="CasellaDiTesto 5">
            <a:extLst>
              <a:ext uri="{FF2B5EF4-FFF2-40B4-BE49-F238E27FC236}">
                <a16:creationId xmlns:a16="http://schemas.microsoft.com/office/drawing/2014/main" id="{A9C814BF-5FC7-8645-9BE4-4B7E7E524A98}"/>
              </a:ext>
            </a:extLst>
          </p:cNvPr>
          <p:cNvSpPr txBox="1">
            <a:spLocks noChangeArrowheads="1"/>
          </p:cNvSpPr>
          <p:nvPr/>
        </p:nvSpPr>
        <p:spPr bwMode="auto">
          <a:xfrm>
            <a:off x="4932363" y="5300663"/>
            <a:ext cx="35274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it-IT" altLang="it-IT" sz="1100"/>
              <a:t>Dahlgren e Whitehead, 1991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D830C248-2CF8-8B43-9279-2B05549F67F3}"/>
              </a:ext>
            </a:extLst>
          </p:cNvPr>
          <p:cNvSpPr>
            <a:spLocks noGrp="1" noChangeArrowheads="1"/>
          </p:cNvSpPr>
          <p:nvPr>
            <p:ph type="title"/>
          </p:nvPr>
        </p:nvSpPr>
        <p:spPr/>
        <p:txBody>
          <a:bodyPr/>
          <a:lstStyle/>
          <a:p>
            <a:r>
              <a:rPr lang="it-IT" altLang="it-IT" sz="2400"/>
              <a:t>Il concetto di salute e di malattia</a:t>
            </a:r>
            <a:br>
              <a:rPr lang="it-IT" altLang="it-IT" sz="2400"/>
            </a:br>
            <a:r>
              <a:rPr lang="it-IT" altLang="it-IT" sz="2400"/>
              <a:t>principali determinanti di salute</a:t>
            </a:r>
          </a:p>
        </p:txBody>
      </p:sp>
      <p:graphicFrame>
        <p:nvGraphicFramePr>
          <p:cNvPr id="281842" name="Group 242">
            <a:extLst>
              <a:ext uri="{FF2B5EF4-FFF2-40B4-BE49-F238E27FC236}">
                <a16:creationId xmlns:a16="http://schemas.microsoft.com/office/drawing/2014/main" id="{091FF416-DB69-1541-8B59-DB6A2D8E46FD}"/>
              </a:ext>
            </a:extLst>
          </p:cNvPr>
          <p:cNvGraphicFramePr>
            <a:graphicFrameLocks noGrp="1"/>
          </p:cNvGraphicFramePr>
          <p:nvPr>
            <p:ph idx="1"/>
          </p:nvPr>
        </p:nvGraphicFramePr>
        <p:xfrm>
          <a:off x="179388" y="1341438"/>
          <a:ext cx="8785225" cy="4703763"/>
        </p:xfrm>
        <a:graphic>
          <a:graphicData uri="http://schemas.openxmlformats.org/drawingml/2006/table">
            <a:tbl>
              <a:tblPr/>
              <a:tblGrid>
                <a:gridCol w="1755775">
                  <a:extLst>
                    <a:ext uri="{9D8B030D-6E8A-4147-A177-3AD203B41FA5}">
                      <a16:colId xmlns:a16="http://schemas.microsoft.com/office/drawing/2014/main" val="20000"/>
                    </a:ext>
                  </a:extLst>
                </a:gridCol>
                <a:gridCol w="1758950">
                  <a:extLst>
                    <a:ext uri="{9D8B030D-6E8A-4147-A177-3AD203B41FA5}">
                      <a16:colId xmlns:a16="http://schemas.microsoft.com/office/drawing/2014/main" val="20001"/>
                    </a:ext>
                  </a:extLst>
                </a:gridCol>
                <a:gridCol w="1454150">
                  <a:extLst>
                    <a:ext uri="{9D8B030D-6E8A-4147-A177-3AD203B41FA5}">
                      <a16:colId xmlns:a16="http://schemas.microsoft.com/office/drawing/2014/main" val="20002"/>
                    </a:ext>
                  </a:extLst>
                </a:gridCol>
                <a:gridCol w="2060575">
                  <a:extLst>
                    <a:ext uri="{9D8B030D-6E8A-4147-A177-3AD203B41FA5}">
                      <a16:colId xmlns:a16="http://schemas.microsoft.com/office/drawing/2014/main" val="20003"/>
                    </a:ext>
                  </a:extLst>
                </a:gridCol>
                <a:gridCol w="1755775">
                  <a:extLst>
                    <a:ext uri="{9D8B030D-6E8A-4147-A177-3AD203B41FA5}">
                      <a16:colId xmlns:a16="http://schemas.microsoft.com/office/drawing/2014/main" val="20004"/>
                    </a:ext>
                  </a:extLst>
                </a:gridCol>
              </a:tblGrid>
              <a:tr h="640080">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000000"/>
                          </a:solidFill>
                          <a:effectLst/>
                          <a:latin typeface="Arial" charset="0"/>
                          <a:ea typeface="ＭＳ Ｐゴシック" charset="-128"/>
                        </a:rPr>
                        <a:t>Individuali non modificabili</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000000"/>
                          </a:solidFill>
                          <a:effectLst/>
                          <a:latin typeface="Arial" charset="0"/>
                          <a:ea typeface="ＭＳ Ｐゴシック" charset="-128"/>
                        </a:rPr>
                        <a:t>Socio-economici</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000000"/>
                          </a:solidFill>
                          <a:effectLst/>
                          <a:latin typeface="Arial" charset="0"/>
                          <a:ea typeface="ＭＳ Ｐゴシック" charset="-128"/>
                        </a:rPr>
                        <a:t>Ambientali</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000000"/>
                          </a:solidFill>
                          <a:effectLst/>
                          <a:latin typeface="Arial" charset="0"/>
                          <a:ea typeface="ＭＳ Ｐゴシック" charset="-128"/>
                        </a:rPr>
                        <a:t>Comportamentali (stili di vita)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000000"/>
                          </a:solidFill>
                          <a:effectLst/>
                          <a:latin typeface="Arial" charset="0"/>
                          <a:ea typeface="ＭＳ Ｐゴシック" charset="-128"/>
                        </a:rPr>
                        <a:t>Accesso ai servizi</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080">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Geni</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Reddito</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Aria</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Alimentazione</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Sistema educativo</a:t>
                      </a: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640080">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Genere</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Occupazione</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Acqua e alimenti</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Attività fisica</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Sistema sanitario</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640080">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Età</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Esclusione sociale</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Abitazione</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Fumo</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Servizi sociali</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914400">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endParaRPr kumimoji="0" lang="it-IT" altLang="it-IT" sz="1800" b="0" i="0" u="none" strike="noStrike" cap="none" normalizeH="0" baseline="0">
                        <a:ln>
                          <a:noFill/>
                        </a:ln>
                        <a:solidFill>
                          <a:srgbClr val="FF0000"/>
                        </a:solidFill>
                        <a:effectLst/>
                        <a:latin typeface="Aria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Ambiente sociale e culturale</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Rumore</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Alcol</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Sistema dei trasporti</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640080">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endParaRPr kumimoji="0" lang="it-IT" altLang="it-IT" sz="1800" b="0" i="0" u="none" strike="noStrike" cap="none" normalizeH="0" baseline="0">
                        <a:ln>
                          <a:noFill/>
                        </a:ln>
                        <a:solidFill>
                          <a:srgbClr val="FF0000"/>
                        </a:solidFill>
                        <a:effectLst/>
                        <a:latin typeface="Arial"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Famiglia</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Rifiuti</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Attività sessuale</a:t>
                      </a:r>
                    </a:p>
                  </a:txBody>
                  <a:tcPr horzOverflow="overflow">
                    <a:lnL>
                      <a:noFill/>
                    </a:lnL>
                    <a:lnR>
                      <a:noFill/>
                    </a:lnR>
                    <a:lnT>
                      <a:noFill/>
                    </a:lnT>
                    <a:lnB>
                      <a:noFill/>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Attività ricreativa</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588963">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endParaRPr kumimoji="0" lang="it-IT" altLang="it-IT" sz="1800" b="0" i="0" u="none" strike="noStrike" cap="none" normalizeH="0" baseline="0">
                        <a:ln>
                          <a:noFill/>
                        </a:ln>
                        <a:solidFill>
                          <a:srgbClr val="FF0000"/>
                        </a:solidFill>
                        <a:effectLst/>
                        <a:latin typeface="Arial" charset="0"/>
                        <a:ea typeface="ＭＳ Ｐゴシック" charset="-128"/>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Educazione</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endParaRPr kumimoji="0" lang="it-IT" altLang="it-IT" sz="1800" b="0" i="0" u="none" strike="noStrike" cap="none" normalizeH="0" baseline="0">
                        <a:ln>
                          <a:noFill/>
                        </a:ln>
                        <a:solidFill>
                          <a:srgbClr val="FF0000"/>
                        </a:solidFill>
                        <a:effectLst/>
                        <a:latin typeface="Arial" charset="0"/>
                        <a:ea typeface="ＭＳ Ｐゴシック" charset="-128"/>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altLang="it-IT" sz="1800" b="0" i="0" u="none" strike="noStrike" cap="none" normalizeH="0" baseline="0">
                          <a:ln>
                            <a:noFill/>
                          </a:ln>
                          <a:solidFill>
                            <a:srgbClr val="FF0000"/>
                          </a:solidFill>
                          <a:effectLst/>
                          <a:latin typeface="Arial" charset="0"/>
                          <a:ea typeface="ＭＳ Ｐゴシック" charset="-128"/>
                        </a:rPr>
                        <a:t>Farmaci</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822433"/>
                        </a:buClr>
                        <a:defRPr sz="2000">
                          <a:solidFill>
                            <a:srgbClr val="000000"/>
                          </a:solidFill>
                          <a:latin typeface="Arial" charset="0"/>
                          <a:ea typeface="ＭＳ Ｐゴシック" charset="-128"/>
                        </a:defRPr>
                      </a:lvl1pPr>
                      <a:lvl2pPr marL="742950" indent="-285750">
                        <a:spcBef>
                          <a:spcPct val="20000"/>
                        </a:spcBef>
                        <a:defRPr>
                          <a:solidFill>
                            <a:srgbClr val="000000"/>
                          </a:solidFill>
                          <a:latin typeface="Arial" charset="0"/>
                          <a:ea typeface="ＭＳ Ｐゴシック" charset="-128"/>
                        </a:defRPr>
                      </a:lvl2pPr>
                      <a:lvl3pPr marL="1143000" indent="-228600">
                        <a:spcBef>
                          <a:spcPct val="20000"/>
                        </a:spcBef>
                        <a:defRPr sz="1400">
                          <a:solidFill>
                            <a:srgbClr val="000000"/>
                          </a:solidFill>
                          <a:latin typeface="Arial" charset="0"/>
                          <a:ea typeface="ＭＳ Ｐゴシック" charset="-128"/>
                        </a:defRPr>
                      </a:lvl3pPr>
                      <a:lvl4pPr marL="1600200" indent="-228600">
                        <a:spcBef>
                          <a:spcPct val="20000"/>
                        </a:spcBef>
                        <a:defRPr sz="1200">
                          <a:solidFill>
                            <a:srgbClr val="000000"/>
                          </a:solidFill>
                          <a:latin typeface="Arial" charset="0"/>
                          <a:ea typeface="ＭＳ Ｐゴシック" charset="-128"/>
                        </a:defRPr>
                      </a:lvl4pPr>
                      <a:lvl5pPr marL="2057400" indent="-228600">
                        <a:spcBef>
                          <a:spcPct val="20000"/>
                        </a:spcBef>
                        <a:defRPr sz="1000">
                          <a:solidFill>
                            <a:srgbClr val="000000"/>
                          </a:solidFill>
                          <a:latin typeface="Arial" charset="0"/>
                          <a:ea typeface="ＭＳ Ｐゴシック" charset="-128"/>
                        </a:defRPr>
                      </a:lvl5pPr>
                      <a:lvl6pPr marL="2514600" indent="-228600" eaLnBrk="0" fontAlgn="base" hangingPunct="0">
                        <a:spcBef>
                          <a:spcPct val="20000"/>
                        </a:spcBef>
                        <a:spcAft>
                          <a:spcPct val="0"/>
                        </a:spcAft>
                        <a:defRPr sz="1000">
                          <a:solidFill>
                            <a:srgbClr val="000000"/>
                          </a:solidFill>
                          <a:latin typeface="Arial" charset="0"/>
                          <a:ea typeface="ＭＳ Ｐゴシック" charset="-128"/>
                        </a:defRPr>
                      </a:lvl6pPr>
                      <a:lvl7pPr marL="2971800" indent="-228600" eaLnBrk="0" fontAlgn="base" hangingPunct="0">
                        <a:spcBef>
                          <a:spcPct val="20000"/>
                        </a:spcBef>
                        <a:spcAft>
                          <a:spcPct val="0"/>
                        </a:spcAft>
                        <a:defRPr sz="1000">
                          <a:solidFill>
                            <a:srgbClr val="000000"/>
                          </a:solidFill>
                          <a:latin typeface="Arial" charset="0"/>
                          <a:ea typeface="ＭＳ Ｐゴシック" charset="-128"/>
                        </a:defRPr>
                      </a:lvl7pPr>
                      <a:lvl8pPr marL="3429000" indent="-228600" eaLnBrk="0" fontAlgn="base" hangingPunct="0">
                        <a:spcBef>
                          <a:spcPct val="20000"/>
                        </a:spcBef>
                        <a:spcAft>
                          <a:spcPct val="0"/>
                        </a:spcAft>
                        <a:defRPr sz="1000">
                          <a:solidFill>
                            <a:srgbClr val="000000"/>
                          </a:solidFill>
                          <a:latin typeface="Arial" charset="0"/>
                          <a:ea typeface="ＭＳ Ｐゴシック" charset="-128"/>
                        </a:defRPr>
                      </a:lvl8pPr>
                      <a:lvl9pPr marL="3886200" indent="-228600" eaLnBrk="0" fontAlgn="base" hangingPunct="0">
                        <a:spcBef>
                          <a:spcPct val="20000"/>
                        </a:spcBef>
                        <a:spcAft>
                          <a:spcPct val="0"/>
                        </a:spcAft>
                        <a:defRPr sz="1000">
                          <a:solidFill>
                            <a:srgbClr val="000000"/>
                          </a:solidFill>
                          <a:latin typeface="Arial" charset="0"/>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endParaRPr kumimoji="0" lang="it-IT" altLang="it-IT" sz="1800" b="0" i="0" u="none" strike="noStrike" cap="none" normalizeH="0" baseline="0">
                        <a:ln>
                          <a:noFill/>
                        </a:ln>
                        <a:solidFill>
                          <a:srgbClr val="FF0000"/>
                        </a:solidFill>
                        <a:effectLst/>
                        <a:latin typeface="Arial" charset="0"/>
                        <a:ea typeface="ＭＳ Ｐゴシック" charset="-128"/>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BF81B6CF-FAC3-444A-9AA7-432FA1F996D5}"/>
              </a:ext>
            </a:extLst>
          </p:cNvPr>
          <p:cNvSpPr>
            <a:spLocks noGrp="1" noChangeArrowheads="1"/>
          </p:cNvSpPr>
          <p:nvPr>
            <p:ph type="title"/>
          </p:nvPr>
        </p:nvSpPr>
        <p:spPr/>
        <p:txBody>
          <a:bodyPr/>
          <a:lstStyle/>
          <a:p>
            <a:r>
              <a:rPr lang="it-IT" altLang="it-IT"/>
              <a:t>Il rischio </a:t>
            </a:r>
          </a:p>
        </p:txBody>
      </p:sp>
      <p:sp>
        <p:nvSpPr>
          <p:cNvPr id="29698" name="Rectangle 3">
            <a:extLst>
              <a:ext uri="{FF2B5EF4-FFF2-40B4-BE49-F238E27FC236}">
                <a16:creationId xmlns:a16="http://schemas.microsoft.com/office/drawing/2014/main" id="{1D2BC368-F27C-1F42-A357-8AC9CAF1E0A0}"/>
              </a:ext>
            </a:extLst>
          </p:cNvPr>
          <p:cNvSpPr>
            <a:spLocks noGrp="1" noChangeArrowheads="1"/>
          </p:cNvSpPr>
          <p:nvPr>
            <p:ph type="body" idx="1"/>
          </p:nvPr>
        </p:nvSpPr>
        <p:spPr>
          <a:xfrm>
            <a:off x="539750" y="1412875"/>
            <a:ext cx="8135938" cy="4114800"/>
          </a:xfrm>
        </p:spPr>
        <p:txBody>
          <a:bodyPr/>
          <a:lstStyle/>
          <a:p>
            <a:pPr>
              <a:buFontTx/>
              <a:buNone/>
            </a:pPr>
            <a:r>
              <a:rPr lang="it-IT" altLang="it-IT" sz="2800" dirty="0"/>
              <a:t>Esito di una condizione, uno stato o una circostanza nei quali o per i quali una situazione di danno può </a:t>
            </a:r>
            <a:r>
              <a:rPr lang="it-IT" altLang="it-IT" sz="2800" dirty="0" err="1"/>
              <a:t>manifestrasi</a:t>
            </a:r>
            <a:r>
              <a:rPr lang="it-IT" altLang="it-IT" sz="2800" dirty="0"/>
              <a:t> con maggiore frequenza</a:t>
            </a:r>
          </a:p>
          <a:p>
            <a:pPr>
              <a:buFontTx/>
              <a:buNone/>
            </a:pPr>
            <a:endParaRPr lang="it-IT" altLang="it-IT" sz="2800" dirty="0"/>
          </a:p>
          <a:p>
            <a:pPr>
              <a:buFontTx/>
              <a:buNone/>
            </a:pPr>
            <a:r>
              <a:rPr lang="it-IT" altLang="it-IT" sz="2800" dirty="0"/>
              <a:t>In positivo: situazioni, stati o circostanze protettive (inducenti condizioni favorevoli alla salute)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E2239C14-C662-B245-A27F-93BA8682E4B2}"/>
              </a:ext>
            </a:extLst>
          </p:cNvPr>
          <p:cNvSpPr>
            <a:spLocks noGrp="1" noChangeArrowheads="1"/>
          </p:cNvSpPr>
          <p:nvPr>
            <p:ph type="title"/>
          </p:nvPr>
        </p:nvSpPr>
        <p:spPr/>
        <p:txBody>
          <a:bodyPr/>
          <a:lstStyle/>
          <a:p>
            <a:r>
              <a:rPr lang="it-IT" altLang="it-IT"/>
              <a:t>Il rischio </a:t>
            </a:r>
          </a:p>
        </p:txBody>
      </p:sp>
      <p:sp>
        <p:nvSpPr>
          <p:cNvPr id="30722" name="Rectangle 3">
            <a:extLst>
              <a:ext uri="{FF2B5EF4-FFF2-40B4-BE49-F238E27FC236}">
                <a16:creationId xmlns:a16="http://schemas.microsoft.com/office/drawing/2014/main" id="{96E7E448-3529-8E4A-B103-FF08215DE3F6}"/>
              </a:ext>
            </a:extLst>
          </p:cNvPr>
          <p:cNvSpPr>
            <a:spLocks noGrp="1" noChangeArrowheads="1"/>
          </p:cNvSpPr>
          <p:nvPr>
            <p:ph type="body" idx="1"/>
          </p:nvPr>
        </p:nvSpPr>
        <p:spPr>
          <a:xfrm>
            <a:off x="539750" y="1412875"/>
            <a:ext cx="8135938" cy="4114800"/>
          </a:xfrm>
        </p:spPr>
        <p:txBody>
          <a:bodyPr/>
          <a:lstStyle/>
          <a:p>
            <a:pPr>
              <a:buFontTx/>
              <a:buNone/>
            </a:pPr>
            <a:r>
              <a:rPr lang="it-IT" altLang="it-IT" sz="2800"/>
              <a:t>RIFERITO A SINGOLI SOGGETTI:</a:t>
            </a:r>
          </a:p>
          <a:p>
            <a:pPr>
              <a:buFontTx/>
              <a:buNone/>
            </a:pPr>
            <a:r>
              <a:rPr lang="it-IT" altLang="it-IT" sz="2800"/>
              <a:t>Probabilità di subire un evento in un determinato periodo di tempo in rapporto a determinate condizioni di vita o di lavoro</a:t>
            </a:r>
          </a:p>
          <a:p>
            <a:pPr>
              <a:buFontTx/>
              <a:buNone/>
            </a:pPr>
            <a:endParaRPr lang="it-IT" altLang="it-IT" sz="2800"/>
          </a:p>
          <a:p>
            <a:pPr>
              <a:buFontTx/>
              <a:buNone/>
            </a:pPr>
            <a:r>
              <a:rPr lang="it-IT" altLang="it-IT" sz="2800"/>
              <a:t>RIFERITO AGLI EVENTI:</a:t>
            </a:r>
          </a:p>
          <a:p>
            <a:pPr>
              <a:buFontTx/>
              <a:buNone/>
            </a:pPr>
            <a:r>
              <a:rPr lang="it-IT" altLang="it-IT" sz="2800"/>
              <a:t>Numero di nuovi casi in un detrminato  intervallo di tempo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3ACA0A0-C2FC-B94D-980E-5AB71F6133BE}"/>
              </a:ext>
            </a:extLst>
          </p:cNvPr>
          <p:cNvSpPr>
            <a:spLocks noGrp="1" noChangeArrowheads="1"/>
          </p:cNvSpPr>
          <p:nvPr>
            <p:ph type="title"/>
          </p:nvPr>
        </p:nvSpPr>
        <p:spPr/>
        <p:txBody>
          <a:bodyPr/>
          <a:lstStyle/>
          <a:p>
            <a:r>
              <a:rPr lang="it-IT" altLang="it-IT"/>
              <a:t>Il rischio </a:t>
            </a:r>
          </a:p>
        </p:txBody>
      </p:sp>
      <p:sp>
        <p:nvSpPr>
          <p:cNvPr id="31746" name="Rectangle 3">
            <a:extLst>
              <a:ext uri="{FF2B5EF4-FFF2-40B4-BE49-F238E27FC236}">
                <a16:creationId xmlns:a16="http://schemas.microsoft.com/office/drawing/2014/main" id="{7E2E76C0-D974-C841-89AE-7B2632258674}"/>
              </a:ext>
            </a:extLst>
          </p:cNvPr>
          <p:cNvSpPr>
            <a:spLocks noGrp="1" noChangeArrowheads="1"/>
          </p:cNvSpPr>
          <p:nvPr>
            <p:ph type="body" idx="1"/>
          </p:nvPr>
        </p:nvSpPr>
        <p:spPr>
          <a:xfrm>
            <a:off x="539750" y="971550"/>
            <a:ext cx="8135938" cy="4762500"/>
          </a:xfrm>
        </p:spPr>
        <p:txBody>
          <a:bodyPr/>
          <a:lstStyle/>
          <a:p>
            <a:pPr>
              <a:buFontTx/>
              <a:buNone/>
            </a:pPr>
            <a:r>
              <a:rPr lang="it-IT" altLang="it-IT" sz="2800"/>
              <a:t>REQUISITI DEI FATTORI DI RISCHIO:</a:t>
            </a:r>
          </a:p>
          <a:p>
            <a:r>
              <a:rPr lang="it-IT" altLang="it-IT" sz="2800"/>
              <a:t>Plausibilità biologica</a:t>
            </a:r>
          </a:p>
          <a:p>
            <a:r>
              <a:rPr lang="it-IT" altLang="it-IT" sz="2800"/>
              <a:t>Riproducibilità o coerenza</a:t>
            </a:r>
          </a:p>
          <a:p>
            <a:r>
              <a:rPr lang="it-IT" altLang="it-IT" sz="2800"/>
              <a:t>Forza di associazione</a:t>
            </a:r>
          </a:p>
          <a:p>
            <a:r>
              <a:rPr lang="it-IT" altLang="it-IT" sz="2800"/>
              <a:t>Relazione dose-risposta</a:t>
            </a:r>
          </a:p>
          <a:p>
            <a:r>
              <a:rPr lang="it-IT" altLang="it-IT" sz="2800"/>
              <a:t>Reversibilità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54D221B1-FBD7-D549-B9CF-949DC0BB8AEF}"/>
              </a:ext>
            </a:extLst>
          </p:cNvPr>
          <p:cNvSpPr>
            <a:spLocks noGrp="1" noChangeArrowheads="1"/>
          </p:cNvSpPr>
          <p:nvPr>
            <p:ph type="title"/>
          </p:nvPr>
        </p:nvSpPr>
        <p:spPr/>
        <p:txBody>
          <a:bodyPr/>
          <a:lstStyle/>
          <a:p>
            <a:r>
              <a:rPr lang="it-IT" altLang="it-IT"/>
              <a:t>Il concetto di salute e di malattia</a:t>
            </a:r>
          </a:p>
        </p:txBody>
      </p:sp>
      <p:sp>
        <p:nvSpPr>
          <p:cNvPr id="32770" name="Text Box 3">
            <a:extLst>
              <a:ext uri="{FF2B5EF4-FFF2-40B4-BE49-F238E27FC236}">
                <a16:creationId xmlns:a16="http://schemas.microsoft.com/office/drawing/2014/main" id="{656B26D7-0E87-9F46-AFB5-7DDAFC73D821}"/>
              </a:ext>
            </a:extLst>
          </p:cNvPr>
          <p:cNvSpPr txBox="1">
            <a:spLocks noChangeArrowheads="1"/>
          </p:cNvSpPr>
          <p:nvPr/>
        </p:nvSpPr>
        <p:spPr bwMode="auto">
          <a:xfrm>
            <a:off x="540072" y="981075"/>
            <a:ext cx="8280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it-IT" altLang="it-IT">
                <a:solidFill>
                  <a:schemeClr val="tx1"/>
                </a:solidFill>
              </a:rPr>
              <a:t>TIPI DI RELAZIONE CAUSALE</a:t>
            </a:r>
          </a:p>
          <a:p>
            <a:pPr>
              <a:spcBef>
                <a:spcPct val="0"/>
              </a:spcBef>
              <a:buClrTx/>
              <a:buFontTx/>
              <a:buNone/>
            </a:pPr>
            <a:r>
              <a:rPr lang="it-IT" altLang="it-IT" b="1">
                <a:solidFill>
                  <a:schemeClr val="tx1"/>
                </a:solidFill>
              </a:rPr>
              <a:t>Causa necessaria e sufficiente</a:t>
            </a:r>
          </a:p>
          <a:p>
            <a:pPr>
              <a:spcBef>
                <a:spcPct val="0"/>
              </a:spcBef>
              <a:buClrTx/>
              <a:buFontTx/>
              <a:buNone/>
            </a:pPr>
            <a:r>
              <a:rPr lang="it-IT" altLang="it-IT">
                <a:solidFill>
                  <a:schemeClr val="tx1"/>
                </a:solidFill>
              </a:rPr>
              <a:t>Rapporto biunivoco fra causa ed effetto</a:t>
            </a:r>
          </a:p>
          <a:p>
            <a:pPr>
              <a:spcBef>
                <a:spcPct val="0"/>
              </a:spcBef>
              <a:buClrTx/>
              <a:buFontTx/>
              <a:buNone/>
            </a:pPr>
            <a:r>
              <a:rPr lang="it-IT" altLang="it-IT">
                <a:solidFill>
                  <a:schemeClr val="tx1"/>
                </a:solidFill>
              </a:rPr>
              <a:t>Ogni volta che interviene la causa si verifica l</a:t>
            </a:r>
            <a:r>
              <a:rPr lang="ja-JP" altLang="it-IT">
                <a:solidFill>
                  <a:schemeClr val="tx1"/>
                </a:solidFill>
              </a:rPr>
              <a:t>’</a:t>
            </a:r>
            <a:r>
              <a:rPr lang="it-IT" altLang="ja-JP">
                <a:solidFill>
                  <a:schemeClr val="tx1"/>
                </a:solidFill>
              </a:rPr>
              <a:t>effetto</a:t>
            </a:r>
          </a:p>
          <a:p>
            <a:pPr>
              <a:spcBef>
                <a:spcPct val="0"/>
              </a:spcBef>
              <a:buClrTx/>
              <a:buFontTx/>
              <a:buNone/>
            </a:pPr>
            <a:r>
              <a:rPr lang="it-IT" altLang="it-IT">
                <a:solidFill>
                  <a:schemeClr val="tx1"/>
                </a:solidFill>
              </a:rPr>
              <a:t>Ogni volta che c</a:t>
            </a:r>
            <a:r>
              <a:rPr lang="ja-JP" altLang="it-IT">
                <a:solidFill>
                  <a:schemeClr val="tx1"/>
                </a:solidFill>
              </a:rPr>
              <a:t>’</a:t>
            </a:r>
            <a:r>
              <a:rPr lang="it-IT" altLang="ja-JP">
                <a:solidFill>
                  <a:schemeClr val="tx1"/>
                </a:solidFill>
              </a:rPr>
              <a:t>è l</a:t>
            </a:r>
            <a:r>
              <a:rPr lang="ja-JP" altLang="it-IT">
                <a:solidFill>
                  <a:schemeClr val="tx1"/>
                </a:solidFill>
              </a:rPr>
              <a:t>’</a:t>
            </a:r>
            <a:r>
              <a:rPr lang="it-IT" altLang="ja-JP">
                <a:solidFill>
                  <a:schemeClr val="tx1"/>
                </a:solidFill>
              </a:rPr>
              <a:t>effetto si è anteposta la causa</a:t>
            </a:r>
          </a:p>
          <a:p>
            <a:pPr>
              <a:spcBef>
                <a:spcPct val="0"/>
              </a:spcBef>
              <a:buClrTx/>
              <a:buFontTx/>
              <a:buNone/>
            </a:pPr>
            <a:r>
              <a:rPr lang="it-IT" altLang="it-IT">
                <a:solidFill>
                  <a:schemeClr val="tx1"/>
                </a:solidFill>
              </a:rPr>
              <a:t>In medicina questa relazione è rara</a:t>
            </a:r>
          </a:p>
          <a:p>
            <a:pPr>
              <a:spcBef>
                <a:spcPct val="0"/>
              </a:spcBef>
              <a:buClrTx/>
              <a:buFontTx/>
              <a:buNone/>
            </a:pPr>
            <a:r>
              <a:rPr lang="it-IT" altLang="it-IT">
                <a:solidFill>
                  <a:schemeClr val="tx1"/>
                </a:solidFill>
              </a:rPr>
              <a:t>Traumatologia data una determinata forza applicata su di un osso si avrà sempre la frattura se quella forza agisce</a:t>
            </a:r>
          </a:p>
          <a:p>
            <a:pPr>
              <a:spcBef>
                <a:spcPct val="0"/>
              </a:spcBef>
              <a:buClrTx/>
              <a:buFontTx/>
              <a:buNone/>
            </a:pPr>
            <a:r>
              <a:rPr lang="it-IT" altLang="it-IT">
                <a:solidFill>
                  <a:schemeClr val="tx1"/>
                </a:solidFill>
              </a:rPr>
              <a:t>Presenza di anomalia genetica in omozigosi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6BBAEF4B-29C8-3649-8F96-B333973BA599}"/>
              </a:ext>
            </a:extLst>
          </p:cNvPr>
          <p:cNvSpPr>
            <a:spLocks noGrp="1" noChangeArrowheads="1"/>
          </p:cNvSpPr>
          <p:nvPr>
            <p:ph type="title"/>
          </p:nvPr>
        </p:nvSpPr>
        <p:spPr/>
        <p:txBody>
          <a:bodyPr/>
          <a:lstStyle/>
          <a:p>
            <a:r>
              <a:rPr lang="it-IT" altLang="it-IT"/>
              <a:t>Il concetto di salute e di malattia</a:t>
            </a:r>
          </a:p>
        </p:txBody>
      </p:sp>
      <p:sp>
        <p:nvSpPr>
          <p:cNvPr id="33794" name="Rectangle 3">
            <a:extLst>
              <a:ext uri="{FF2B5EF4-FFF2-40B4-BE49-F238E27FC236}">
                <a16:creationId xmlns:a16="http://schemas.microsoft.com/office/drawing/2014/main" id="{942A26D8-5323-5740-8CB6-CA11DEEED4C3}"/>
              </a:ext>
            </a:extLst>
          </p:cNvPr>
          <p:cNvSpPr>
            <a:spLocks noChangeArrowheads="1"/>
          </p:cNvSpPr>
          <p:nvPr/>
        </p:nvSpPr>
        <p:spPr bwMode="auto">
          <a:xfrm>
            <a:off x="323850" y="1557338"/>
            <a:ext cx="842486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it-IT" altLang="it-IT" b="1" dirty="0">
                <a:solidFill>
                  <a:schemeClr val="tx1"/>
                </a:solidFill>
              </a:rPr>
              <a:t>Causa necessaria ma non sufficiente</a:t>
            </a:r>
          </a:p>
          <a:p>
            <a:pPr>
              <a:spcBef>
                <a:spcPct val="0"/>
              </a:spcBef>
              <a:buClrTx/>
              <a:buFontTx/>
              <a:buNone/>
            </a:pPr>
            <a:r>
              <a:rPr lang="it-IT" altLang="it-IT" dirty="0">
                <a:solidFill>
                  <a:schemeClr val="tx1"/>
                </a:solidFill>
              </a:rPr>
              <a:t>L</a:t>
            </a:r>
            <a:r>
              <a:rPr lang="ja-JP" altLang="it-IT">
                <a:solidFill>
                  <a:schemeClr val="tx1"/>
                </a:solidFill>
              </a:rPr>
              <a:t>’</a:t>
            </a:r>
            <a:r>
              <a:rPr lang="it-IT" altLang="ja-JP" dirty="0">
                <a:solidFill>
                  <a:schemeClr val="tx1"/>
                </a:solidFill>
              </a:rPr>
              <a:t>esempio è dato dalle malattie infettive dove la presenza </a:t>
            </a:r>
            <a:r>
              <a:rPr lang="it-IT" altLang="ja-JP" dirty="0" err="1">
                <a:solidFill>
                  <a:schemeClr val="tx1"/>
                </a:solidFill>
              </a:rPr>
              <a:t>dell</a:t>
            </a:r>
            <a:r>
              <a:rPr lang="ja-JP" altLang="it-IT">
                <a:solidFill>
                  <a:schemeClr val="tx1"/>
                </a:solidFill>
              </a:rPr>
              <a:t>’</a:t>
            </a:r>
            <a:r>
              <a:rPr lang="it-IT" altLang="ja-JP" dirty="0">
                <a:solidFill>
                  <a:schemeClr val="tx1"/>
                </a:solidFill>
              </a:rPr>
              <a:t>agente è necessaria </a:t>
            </a:r>
            <a:r>
              <a:rPr lang="it-IT" altLang="ja-JP" dirty="0" err="1">
                <a:solidFill>
                  <a:schemeClr val="tx1"/>
                </a:solidFill>
              </a:rPr>
              <a:t>all</a:t>
            </a:r>
            <a:r>
              <a:rPr lang="ja-JP" altLang="it-IT">
                <a:solidFill>
                  <a:schemeClr val="tx1"/>
                </a:solidFill>
              </a:rPr>
              <a:t>’</a:t>
            </a:r>
            <a:r>
              <a:rPr lang="it-IT" altLang="ja-JP" dirty="0">
                <a:solidFill>
                  <a:schemeClr val="tx1"/>
                </a:solidFill>
              </a:rPr>
              <a:t>insorgenza della malattia</a:t>
            </a:r>
          </a:p>
          <a:p>
            <a:pPr>
              <a:spcBef>
                <a:spcPct val="0"/>
              </a:spcBef>
              <a:buClrTx/>
              <a:buFontTx/>
              <a:buNone/>
            </a:pPr>
            <a:r>
              <a:rPr lang="it-IT" altLang="it-IT" dirty="0">
                <a:solidFill>
                  <a:schemeClr val="tx1"/>
                </a:solidFill>
              </a:rPr>
              <a:t>dipende sostanzialmente da fattori:</a:t>
            </a:r>
          </a:p>
          <a:p>
            <a:pPr>
              <a:spcBef>
                <a:spcPct val="0"/>
              </a:spcBef>
              <a:buClrTx/>
              <a:buFontTx/>
              <a:buNone/>
            </a:pPr>
            <a:r>
              <a:rPr lang="it-IT" altLang="it-IT" dirty="0" err="1">
                <a:solidFill>
                  <a:schemeClr val="tx1"/>
                </a:solidFill>
              </a:rPr>
              <a:t>dell</a:t>
            </a:r>
            <a:r>
              <a:rPr lang="ja-JP" altLang="it-IT">
                <a:solidFill>
                  <a:schemeClr val="tx1"/>
                </a:solidFill>
              </a:rPr>
              <a:t>’</a:t>
            </a:r>
            <a:r>
              <a:rPr lang="it-IT" altLang="ja-JP" dirty="0">
                <a:solidFill>
                  <a:schemeClr val="tx1"/>
                </a:solidFill>
              </a:rPr>
              <a:t>ospite (stato immunitario)</a:t>
            </a:r>
          </a:p>
          <a:p>
            <a:pPr>
              <a:spcBef>
                <a:spcPct val="0"/>
              </a:spcBef>
              <a:buClrTx/>
              <a:buFontTx/>
              <a:buNone/>
            </a:pPr>
            <a:r>
              <a:rPr lang="it-IT" altLang="it-IT" dirty="0">
                <a:solidFill>
                  <a:schemeClr val="tx1"/>
                </a:solidFill>
              </a:rPr>
              <a:t>del microrganismo (patogenicità, carica infettante ecc.)</a:t>
            </a:r>
          </a:p>
          <a:p>
            <a:pPr>
              <a:spcBef>
                <a:spcPct val="0"/>
              </a:spcBef>
              <a:buClrTx/>
              <a:buFontTx/>
              <a:buNone/>
            </a:pPr>
            <a:r>
              <a:rPr lang="it-IT" altLang="it-IT" dirty="0">
                <a:solidFill>
                  <a:schemeClr val="tx1"/>
                </a:solidFill>
              </a:rPr>
              <a:t>ambientali (sterilità)</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ACB7DA24-8236-334D-A79D-3F06C9725B6B}"/>
              </a:ext>
            </a:extLst>
          </p:cNvPr>
          <p:cNvSpPr>
            <a:spLocks noGrp="1" noChangeArrowheads="1"/>
          </p:cNvSpPr>
          <p:nvPr>
            <p:ph type="title"/>
          </p:nvPr>
        </p:nvSpPr>
        <p:spPr/>
        <p:txBody>
          <a:bodyPr/>
          <a:lstStyle/>
          <a:p>
            <a:r>
              <a:rPr lang="it-IT" altLang="it-IT"/>
              <a:t>Il concetto di salute e di malattia</a:t>
            </a:r>
          </a:p>
        </p:txBody>
      </p:sp>
      <p:sp>
        <p:nvSpPr>
          <p:cNvPr id="34818" name="Rectangle 3">
            <a:extLst>
              <a:ext uri="{FF2B5EF4-FFF2-40B4-BE49-F238E27FC236}">
                <a16:creationId xmlns:a16="http://schemas.microsoft.com/office/drawing/2014/main" id="{32DD8CBF-096D-044F-9139-FCC0F094D8F1}"/>
              </a:ext>
            </a:extLst>
          </p:cNvPr>
          <p:cNvSpPr>
            <a:spLocks noChangeArrowheads="1"/>
          </p:cNvSpPr>
          <p:nvPr/>
        </p:nvSpPr>
        <p:spPr bwMode="auto">
          <a:xfrm>
            <a:off x="323850" y="1557338"/>
            <a:ext cx="85693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it-IT" altLang="it-IT" b="1">
                <a:solidFill>
                  <a:schemeClr val="tx1"/>
                </a:solidFill>
              </a:rPr>
              <a:t>Causa non necessaria e non sufficiente</a:t>
            </a:r>
          </a:p>
          <a:p>
            <a:pPr>
              <a:spcBef>
                <a:spcPct val="0"/>
              </a:spcBef>
              <a:buClrTx/>
              <a:buFontTx/>
              <a:buNone/>
            </a:pPr>
            <a:r>
              <a:rPr lang="it-IT" altLang="it-IT">
                <a:solidFill>
                  <a:schemeClr val="tx1"/>
                </a:solidFill>
              </a:rPr>
              <a:t>La maggior parte delle situazioni sanitarie di relazione causa effetto</a:t>
            </a:r>
          </a:p>
          <a:p>
            <a:pPr>
              <a:spcBef>
                <a:spcPct val="0"/>
              </a:spcBef>
              <a:buClrTx/>
              <a:buFontTx/>
              <a:buNone/>
            </a:pPr>
            <a:endParaRPr lang="it-IT" altLang="it-IT">
              <a:solidFill>
                <a:schemeClr val="tx1"/>
              </a:solidFill>
            </a:endParaRPr>
          </a:p>
          <a:p>
            <a:pPr>
              <a:spcBef>
                <a:spcPct val="0"/>
              </a:spcBef>
              <a:buClrTx/>
              <a:buFontTx/>
              <a:buNone/>
            </a:pPr>
            <a:r>
              <a:rPr lang="it-IT" altLang="it-IT">
                <a:solidFill>
                  <a:schemeClr val="tx1"/>
                </a:solidFill>
              </a:rPr>
              <a:t>Il fumo</a:t>
            </a:r>
          </a:p>
          <a:p>
            <a:pPr>
              <a:spcBef>
                <a:spcPct val="0"/>
              </a:spcBef>
              <a:buClrTx/>
              <a:buFontTx/>
              <a:buNone/>
            </a:pPr>
            <a:r>
              <a:rPr lang="it-IT" altLang="it-IT">
                <a:solidFill>
                  <a:schemeClr val="tx1"/>
                </a:solidFill>
              </a:rPr>
              <a:t>non è sempre in grado di provocare la neoplasia </a:t>
            </a:r>
          </a:p>
          <a:p>
            <a:pPr>
              <a:spcBef>
                <a:spcPct val="0"/>
              </a:spcBef>
              <a:buClrTx/>
              <a:buFontTx/>
              <a:buNone/>
            </a:pPr>
            <a:r>
              <a:rPr lang="it-IT" altLang="it-IT">
                <a:solidFill>
                  <a:schemeClr val="tx1"/>
                </a:solidFill>
              </a:rPr>
              <a:t>(non sufficiente)</a:t>
            </a:r>
          </a:p>
          <a:p>
            <a:pPr>
              <a:spcBef>
                <a:spcPct val="0"/>
              </a:spcBef>
              <a:buClrTx/>
              <a:buFontTx/>
              <a:buNone/>
            </a:pPr>
            <a:r>
              <a:rPr lang="it-IT" altLang="it-IT">
                <a:solidFill>
                  <a:schemeClr val="tx1"/>
                </a:solidFill>
              </a:rPr>
              <a:t>si hanno casi di neoplasia in soggetti non fumatori</a:t>
            </a:r>
          </a:p>
          <a:p>
            <a:pPr>
              <a:spcBef>
                <a:spcPct val="0"/>
              </a:spcBef>
              <a:buClrTx/>
              <a:buFontTx/>
              <a:buNone/>
            </a:pPr>
            <a:r>
              <a:rPr lang="it-IT" altLang="it-IT">
                <a:solidFill>
                  <a:schemeClr val="tx1"/>
                </a:solidFill>
              </a:rPr>
              <a:t>(non necessaria)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3">
            <a:extLst>
              <a:ext uri="{FF2B5EF4-FFF2-40B4-BE49-F238E27FC236}">
                <a16:creationId xmlns:a16="http://schemas.microsoft.com/office/drawing/2014/main" id="{4AB7EE71-5533-EF4A-BC13-CF19ABB143CF}"/>
              </a:ext>
            </a:extLst>
          </p:cNvPr>
          <p:cNvSpPr>
            <a:spLocks noGrp="1" noChangeArrowheads="1"/>
          </p:cNvSpPr>
          <p:nvPr>
            <p:ph type="title"/>
          </p:nvPr>
        </p:nvSpPr>
        <p:spPr/>
        <p:txBody>
          <a:bodyPr/>
          <a:lstStyle/>
          <a:p>
            <a:r>
              <a:rPr lang="it-IT" altLang="it-IT"/>
              <a:t>Storia naturale delle malattie infettive</a:t>
            </a:r>
          </a:p>
        </p:txBody>
      </p:sp>
      <p:sp>
        <p:nvSpPr>
          <p:cNvPr id="37890" name="Segnaposto data 1">
            <a:extLst>
              <a:ext uri="{FF2B5EF4-FFF2-40B4-BE49-F238E27FC236}">
                <a16:creationId xmlns:a16="http://schemas.microsoft.com/office/drawing/2014/main" id="{1AF4B8A2-6349-5E4E-8257-FE46838C323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B805985E-D82D-114B-9310-A5FDFF1B15BC}" type="datetime1">
              <a:rPr lang="it-IT" altLang="it-IT" sz="1100" smtClean="0">
                <a:solidFill>
                  <a:schemeClr val="bg1"/>
                </a:solidFill>
              </a:rPr>
              <a:pPr>
                <a:spcBef>
                  <a:spcPct val="0"/>
                </a:spcBef>
                <a:buClrTx/>
                <a:buFontTx/>
                <a:buNone/>
              </a:pPr>
              <a:t>04/04/2022</a:t>
            </a:fld>
            <a:endParaRPr lang="it-IT" altLang="it-IT" sz="1100">
              <a:solidFill>
                <a:schemeClr val="bg1"/>
              </a:solidFill>
            </a:endParaRPr>
          </a:p>
        </p:txBody>
      </p:sp>
      <p:sp>
        <p:nvSpPr>
          <p:cNvPr id="37891" name="Segnaposto numero diapositiva 2">
            <a:extLst>
              <a:ext uri="{FF2B5EF4-FFF2-40B4-BE49-F238E27FC236}">
                <a16:creationId xmlns:a16="http://schemas.microsoft.com/office/drawing/2014/main" id="{411FB156-406F-9A41-A4F4-58B9B54FEAF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A53F2D9C-86B1-D547-B519-0D73C23A8782}" type="slidenum">
              <a:rPr lang="it-IT" altLang="it-IT" sz="1100">
                <a:solidFill>
                  <a:schemeClr val="bg1"/>
                </a:solidFill>
              </a:rPr>
              <a:pPr>
                <a:spcBef>
                  <a:spcPct val="0"/>
                </a:spcBef>
                <a:buClrTx/>
                <a:buFontTx/>
                <a:buNone/>
              </a:pPr>
              <a:t>18</a:t>
            </a:fld>
            <a:endParaRPr lang="it-IT" altLang="it-IT" sz="1100">
              <a:solidFill>
                <a:schemeClr val="bg1"/>
              </a:solidFill>
            </a:endParaRPr>
          </a:p>
        </p:txBody>
      </p:sp>
      <p:graphicFrame>
        <p:nvGraphicFramePr>
          <p:cNvPr id="6" name="Tabella 5">
            <a:extLst>
              <a:ext uri="{FF2B5EF4-FFF2-40B4-BE49-F238E27FC236}">
                <a16:creationId xmlns:a16="http://schemas.microsoft.com/office/drawing/2014/main" id="{CD561BB3-1554-484F-97E2-EB53DD1C1321}"/>
              </a:ext>
            </a:extLst>
          </p:cNvPr>
          <p:cNvGraphicFramePr>
            <a:graphicFrameLocks noGrp="1"/>
          </p:cNvGraphicFramePr>
          <p:nvPr/>
        </p:nvGraphicFramePr>
        <p:xfrm>
          <a:off x="72008" y="2492896"/>
          <a:ext cx="8964488" cy="1584176"/>
        </p:xfrm>
        <a:graphic>
          <a:graphicData uri="http://schemas.openxmlformats.org/drawingml/2006/table">
            <a:tbl>
              <a:tblPr firstRow="1" bandRow="1">
                <a:effectLst>
                  <a:outerShdw blurRad="50800" dist="50800" dir="18900000" algn="tl" rotWithShape="0">
                    <a:srgbClr val="000000">
                      <a:alpha val="43137"/>
                    </a:srgbClr>
                  </a:outerShdw>
                </a:effectLst>
                <a:tableStyleId>{5C22544A-7EE6-4342-B048-85BDC9FD1C3A}</a:tableStyleId>
              </a:tblPr>
              <a:tblGrid>
                <a:gridCol w="2241122">
                  <a:extLst>
                    <a:ext uri="{9D8B030D-6E8A-4147-A177-3AD203B41FA5}">
                      <a16:colId xmlns:a16="http://schemas.microsoft.com/office/drawing/2014/main" val="20000"/>
                    </a:ext>
                  </a:extLst>
                </a:gridCol>
                <a:gridCol w="2241122">
                  <a:extLst>
                    <a:ext uri="{9D8B030D-6E8A-4147-A177-3AD203B41FA5}">
                      <a16:colId xmlns:a16="http://schemas.microsoft.com/office/drawing/2014/main" val="20001"/>
                    </a:ext>
                  </a:extLst>
                </a:gridCol>
                <a:gridCol w="2241122">
                  <a:extLst>
                    <a:ext uri="{9D8B030D-6E8A-4147-A177-3AD203B41FA5}">
                      <a16:colId xmlns:a16="http://schemas.microsoft.com/office/drawing/2014/main" val="20002"/>
                    </a:ext>
                  </a:extLst>
                </a:gridCol>
                <a:gridCol w="2241122">
                  <a:extLst>
                    <a:ext uri="{9D8B030D-6E8A-4147-A177-3AD203B41FA5}">
                      <a16:colId xmlns:a16="http://schemas.microsoft.com/office/drawing/2014/main" val="20003"/>
                    </a:ext>
                  </a:extLst>
                </a:gridCol>
              </a:tblGrid>
              <a:tr h="1584176">
                <a:tc>
                  <a:txBody>
                    <a:bodyPr/>
                    <a:lstStyle/>
                    <a:p>
                      <a:r>
                        <a:rPr lang="it-IT" dirty="0">
                          <a:solidFill>
                            <a:srgbClr val="000000"/>
                          </a:solidFill>
                        </a:rPr>
                        <a:t>FASE LIBERA</a:t>
                      </a:r>
                    </a:p>
                  </a:txBody>
                  <a:tcPr anchor="ctr" anchorCtr="1">
                    <a:solidFill>
                      <a:schemeClr val="bg1">
                        <a:alpha val="0"/>
                      </a:schemeClr>
                    </a:solidFill>
                  </a:tcPr>
                </a:tc>
                <a:tc>
                  <a:txBody>
                    <a:bodyPr/>
                    <a:lstStyle/>
                    <a:p>
                      <a:r>
                        <a:rPr lang="it-IT" dirty="0">
                          <a:solidFill>
                            <a:srgbClr val="000000"/>
                          </a:solidFill>
                        </a:rPr>
                        <a:t>FASE DI INCUBAZIONE</a:t>
                      </a:r>
                    </a:p>
                  </a:txBody>
                  <a:tcPr anchor="ctr" anchorCtr="1">
                    <a:solidFill>
                      <a:schemeClr val="bg1">
                        <a:alpha val="0"/>
                      </a:schemeClr>
                    </a:solidFill>
                  </a:tcPr>
                </a:tc>
                <a:tc>
                  <a:txBody>
                    <a:bodyPr/>
                    <a:lstStyle/>
                    <a:p>
                      <a:r>
                        <a:rPr lang="it-IT">
                          <a:solidFill>
                            <a:srgbClr val="000000"/>
                          </a:solidFill>
                        </a:rPr>
                        <a:t>MALATTIA CONCLAMATA</a:t>
                      </a:r>
                      <a:endParaRPr lang="it-IT" dirty="0">
                        <a:solidFill>
                          <a:srgbClr val="000000"/>
                        </a:solidFill>
                      </a:endParaRPr>
                    </a:p>
                  </a:txBody>
                  <a:tcPr anchor="ctr" anchorCtr="1">
                    <a:solidFill>
                      <a:schemeClr val="bg1">
                        <a:alpha val="0"/>
                      </a:schemeClr>
                    </a:solidFill>
                  </a:tcPr>
                </a:tc>
                <a:tc>
                  <a:txBody>
                    <a:bodyPr/>
                    <a:lstStyle/>
                    <a:p>
                      <a:pPr marL="342900" indent="-342900">
                        <a:buAutoNum type="alphaLcParenR"/>
                      </a:pPr>
                      <a:r>
                        <a:rPr lang="it-IT">
                          <a:solidFill>
                            <a:srgbClr val="000000"/>
                          </a:solidFill>
                        </a:rPr>
                        <a:t>Morte</a:t>
                      </a:r>
                    </a:p>
                    <a:p>
                      <a:pPr marL="342900" indent="-342900">
                        <a:buAutoNum type="alphaLcParenR"/>
                      </a:pPr>
                      <a:r>
                        <a:rPr lang="it-IT">
                          <a:solidFill>
                            <a:srgbClr val="000000"/>
                          </a:solidFill>
                        </a:rPr>
                        <a:t>Guarigione</a:t>
                      </a:r>
                    </a:p>
                    <a:p>
                      <a:pPr marL="342900" indent="-342900">
                        <a:buAutoNum type="alphaLcParenR"/>
                      </a:pPr>
                      <a:r>
                        <a:rPr lang="it-IT">
                          <a:solidFill>
                            <a:srgbClr val="000000"/>
                          </a:solidFill>
                        </a:rPr>
                        <a:t>Complicazioni</a:t>
                      </a:r>
                    </a:p>
                    <a:p>
                      <a:pPr marL="342900" indent="-342900">
                        <a:buAutoNum type="alphaLcParenR"/>
                      </a:pPr>
                      <a:r>
                        <a:rPr lang="it-IT">
                          <a:solidFill>
                            <a:srgbClr val="000000"/>
                          </a:solidFill>
                        </a:rPr>
                        <a:t>Cronicizzazione</a:t>
                      </a:r>
                      <a:endParaRPr lang="it-IT" dirty="0">
                        <a:solidFill>
                          <a:srgbClr val="000000"/>
                        </a:solidFill>
                      </a:endParaRPr>
                    </a:p>
                  </a:txBody>
                  <a:tcPr anchor="ctr" anchorCtr="1">
                    <a:solidFill>
                      <a:schemeClr val="bg1">
                        <a:alpha val="0"/>
                      </a:schemeClr>
                    </a:solidFill>
                  </a:tcPr>
                </a:tc>
                <a:extLst>
                  <a:ext uri="{0D108BD9-81ED-4DB2-BD59-A6C34878D82A}">
                    <a16:rowId xmlns:a16="http://schemas.microsoft.com/office/drawing/2014/main" val="10000"/>
                  </a:ext>
                </a:extLst>
              </a:tr>
            </a:tbl>
          </a:graphicData>
        </a:graphic>
      </p:graphicFrame>
      <p:cxnSp>
        <p:nvCxnSpPr>
          <p:cNvPr id="37893" name="Connettore 2 7">
            <a:extLst>
              <a:ext uri="{FF2B5EF4-FFF2-40B4-BE49-F238E27FC236}">
                <a16:creationId xmlns:a16="http://schemas.microsoft.com/office/drawing/2014/main" id="{A4CFD338-6FDC-EC4B-A026-C5D139B644B0}"/>
              </a:ext>
            </a:extLst>
          </p:cNvPr>
          <p:cNvCxnSpPr>
            <a:cxnSpLocks noChangeShapeType="1"/>
          </p:cNvCxnSpPr>
          <p:nvPr/>
        </p:nvCxnSpPr>
        <p:spPr bwMode="auto">
          <a:xfrm>
            <a:off x="107950" y="1916113"/>
            <a:ext cx="8928100" cy="0"/>
          </a:xfrm>
          <a:prstGeom prst="straightConnector1">
            <a:avLst/>
          </a:prstGeom>
          <a:noFill/>
          <a:ln w="762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7894" name="Connettore 2 13">
            <a:extLst>
              <a:ext uri="{FF2B5EF4-FFF2-40B4-BE49-F238E27FC236}">
                <a16:creationId xmlns:a16="http://schemas.microsoft.com/office/drawing/2014/main" id="{C822F4FE-8E6B-B74C-99A4-3FB691A45E4D}"/>
              </a:ext>
            </a:extLst>
          </p:cNvPr>
          <p:cNvCxnSpPr>
            <a:cxnSpLocks noChangeShapeType="1"/>
          </p:cNvCxnSpPr>
          <p:nvPr/>
        </p:nvCxnSpPr>
        <p:spPr bwMode="auto">
          <a:xfrm>
            <a:off x="2339975" y="4076700"/>
            <a:ext cx="0" cy="936625"/>
          </a:xfrm>
          <a:prstGeom prst="straightConnector1">
            <a:avLst/>
          </a:prstGeom>
          <a:noFill/>
          <a:ln w="9525">
            <a:solidFill>
              <a:srgbClr val="000000"/>
            </a:solidFill>
            <a:round/>
            <a:headEnd/>
            <a:tailEnd type="arrow" w="med" len="med"/>
          </a:ln>
          <a:extLst>
            <a:ext uri="{909E8E84-426E-40DD-AFC4-6F175D3DCCD1}">
              <a14:hiddenFill xmlns:a14="http://schemas.microsoft.com/office/drawing/2010/main">
                <a:noFill/>
              </a14:hiddenFill>
            </a:ext>
          </a:extLst>
        </p:spPr>
      </p:cxnSp>
      <p:sp>
        <p:nvSpPr>
          <p:cNvPr id="37895" name="CasellaDiTesto 14">
            <a:extLst>
              <a:ext uri="{FF2B5EF4-FFF2-40B4-BE49-F238E27FC236}">
                <a16:creationId xmlns:a16="http://schemas.microsoft.com/office/drawing/2014/main" id="{A1E7E305-4DD9-7647-B132-083C5C88B08F}"/>
              </a:ext>
            </a:extLst>
          </p:cNvPr>
          <p:cNvSpPr txBox="1">
            <a:spLocks noChangeArrowheads="1"/>
          </p:cNvSpPr>
          <p:nvPr/>
        </p:nvSpPr>
        <p:spPr bwMode="auto">
          <a:xfrm>
            <a:off x="1331913" y="5084763"/>
            <a:ext cx="287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it-IT" altLang="it-IT" sz="1800"/>
              <a:t>CONTATTO CON I MICRORGANISMI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olo 3">
            <a:extLst>
              <a:ext uri="{FF2B5EF4-FFF2-40B4-BE49-F238E27FC236}">
                <a16:creationId xmlns:a16="http://schemas.microsoft.com/office/drawing/2014/main" id="{936C7C37-61B7-074A-8269-D2A5840818BE}"/>
              </a:ext>
            </a:extLst>
          </p:cNvPr>
          <p:cNvSpPr>
            <a:spLocks noGrp="1" noChangeArrowheads="1"/>
          </p:cNvSpPr>
          <p:nvPr>
            <p:ph type="title"/>
          </p:nvPr>
        </p:nvSpPr>
        <p:spPr>
          <a:xfrm>
            <a:off x="144463" y="115888"/>
            <a:ext cx="8891587" cy="649287"/>
          </a:xfrm>
        </p:spPr>
        <p:txBody>
          <a:bodyPr/>
          <a:lstStyle/>
          <a:p>
            <a:r>
              <a:rPr lang="it-IT" altLang="it-IT"/>
              <a:t>Storia naturale delle malattie cronico-degenerative</a:t>
            </a:r>
          </a:p>
        </p:txBody>
      </p:sp>
      <p:sp>
        <p:nvSpPr>
          <p:cNvPr id="38914" name="Segnaposto data 1">
            <a:extLst>
              <a:ext uri="{FF2B5EF4-FFF2-40B4-BE49-F238E27FC236}">
                <a16:creationId xmlns:a16="http://schemas.microsoft.com/office/drawing/2014/main" id="{7A58F0AE-5A0A-DA4A-A60C-7721B66BDA0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B14961BA-BE49-F547-A4DB-6F4E491DC73A}" type="datetime1">
              <a:rPr lang="it-IT" altLang="it-IT" sz="1100" smtClean="0">
                <a:solidFill>
                  <a:schemeClr val="bg1"/>
                </a:solidFill>
              </a:rPr>
              <a:pPr>
                <a:spcBef>
                  <a:spcPct val="0"/>
                </a:spcBef>
                <a:buClrTx/>
                <a:buFontTx/>
                <a:buNone/>
              </a:pPr>
              <a:t>04/04/2022</a:t>
            </a:fld>
            <a:endParaRPr lang="it-IT" altLang="it-IT" sz="1100">
              <a:solidFill>
                <a:schemeClr val="bg1"/>
              </a:solidFill>
            </a:endParaRPr>
          </a:p>
        </p:txBody>
      </p:sp>
      <p:sp>
        <p:nvSpPr>
          <p:cNvPr id="38915" name="Segnaposto numero diapositiva 2">
            <a:extLst>
              <a:ext uri="{FF2B5EF4-FFF2-40B4-BE49-F238E27FC236}">
                <a16:creationId xmlns:a16="http://schemas.microsoft.com/office/drawing/2014/main" id="{3F5E8F49-C5B1-1441-81E4-ADABE6D5FBBD}"/>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1A68DFD2-566A-4849-8806-917C4EEE635E}" type="slidenum">
              <a:rPr lang="it-IT" altLang="it-IT" sz="1100">
                <a:solidFill>
                  <a:schemeClr val="bg1"/>
                </a:solidFill>
              </a:rPr>
              <a:pPr>
                <a:spcBef>
                  <a:spcPct val="0"/>
                </a:spcBef>
                <a:buClrTx/>
                <a:buFontTx/>
                <a:buNone/>
              </a:pPr>
              <a:t>19</a:t>
            </a:fld>
            <a:endParaRPr lang="it-IT" altLang="it-IT" sz="1100">
              <a:solidFill>
                <a:schemeClr val="bg1"/>
              </a:solidFill>
            </a:endParaRPr>
          </a:p>
        </p:txBody>
      </p:sp>
      <p:graphicFrame>
        <p:nvGraphicFramePr>
          <p:cNvPr id="6" name="Tabella 5">
            <a:extLst>
              <a:ext uri="{FF2B5EF4-FFF2-40B4-BE49-F238E27FC236}">
                <a16:creationId xmlns:a16="http://schemas.microsoft.com/office/drawing/2014/main" id="{774411CF-92E4-0F4A-8A7E-C2545EEBB6AF}"/>
              </a:ext>
            </a:extLst>
          </p:cNvPr>
          <p:cNvGraphicFramePr>
            <a:graphicFrameLocks noGrp="1"/>
          </p:cNvGraphicFramePr>
          <p:nvPr/>
        </p:nvGraphicFramePr>
        <p:xfrm>
          <a:off x="72008" y="2492896"/>
          <a:ext cx="8964488" cy="1584176"/>
        </p:xfrm>
        <a:graphic>
          <a:graphicData uri="http://schemas.openxmlformats.org/drawingml/2006/table">
            <a:tbl>
              <a:tblPr firstRow="1" bandRow="1">
                <a:effectLst>
                  <a:outerShdw blurRad="50800" dist="50800" dir="18900000" algn="tl" rotWithShape="0">
                    <a:srgbClr val="000000">
                      <a:alpha val="43137"/>
                    </a:srgbClr>
                  </a:outerShdw>
                </a:effectLst>
                <a:tableStyleId>{5C22544A-7EE6-4342-B048-85BDC9FD1C3A}</a:tableStyleId>
              </a:tblPr>
              <a:tblGrid>
                <a:gridCol w="2241122">
                  <a:extLst>
                    <a:ext uri="{9D8B030D-6E8A-4147-A177-3AD203B41FA5}">
                      <a16:colId xmlns:a16="http://schemas.microsoft.com/office/drawing/2014/main" val="20000"/>
                    </a:ext>
                  </a:extLst>
                </a:gridCol>
                <a:gridCol w="2241122">
                  <a:extLst>
                    <a:ext uri="{9D8B030D-6E8A-4147-A177-3AD203B41FA5}">
                      <a16:colId xmlns:a16="http://schemas.microsoft.com/office/drawing/2014/main" val="20001"/>
                    </a:ext>
                  </a:extLst>
                </a:gridCol>
                <a:gridCol w="2241122">
                  <a:extLst>
                    <a:ext uri="{9D8B030D-6E8A-4147-A177-3AD203B41FA5}">
                      <a16:colId xmlns:a16="http://schemas.microsoft.com/office/drawing/2014/main" val="20002"/>
                    </a:ext>
                  </a:extLst>
                </a:gridCol>
                <a:gridCol w="2241122">
                  <a:extLst>
                    <a:ext uri="{9D8B030D-6E8A-4147-A177-3AD203B41FA5}">
                      <a16:colId xmlns:a16="http://schemas.microsoft.com/office/drawing/2014/main" val="20003"/>
                    </a:ext>
                  </a:extLst>
                </a:gridCol>
              </a:tblGrid>
              <a:tr h="1584176">
                <a:tc>
                  <a:txBody>
                    <a:bodyPr/>
                    <a:lstStyle/>
                    <a:p>
                      <a:r>
                        <a:rPr lang="it-IT" dirty="0">
                          <a:solidFill>
                            <a:srgbClr val="000000"/>
                          </a:solidFill>
                        </a:rPr>
                        <a:t>FASE LIBERA</a:t>
                      </a:r>
                    </a:p>
                  </a:txBody>
                  <a:tcPr anchor="ctr" anchorCtr="1">
                    <a:solidFill>
                      <a:schemeClr val="bg1">
                        <a:alpha val="0"/>
                      </a:schemeClr>
                    </a:solidFill>
                  </a:tcPr>
                </a:tc>
                <a:tc>
                  <a:txBody>
                    <a:bodyPr/>
                    <a:lstStyle/>
                    <a:p>
                      <a:r>
                        <a:rPr lang="it-IT" dirty="0">
                          <a:solidFill>
                            <a:srgbClr val="000000"/>
                          </a:solidFill>
                        </a:rPr>
                        <a:t>FASE PRECLINICA</a:t>
                      </a:r>
                    </a:p>
                  </a:txBody>
                  <a:tcPr anchor="ctr" anchorCtr="1">
                    <a:solidFill>
                      <a:schemeClr val="bg1">
                        <a:alpha val="0"/>
                      </a:schemeClr>
                    </a:solidFill>
                  </a:tcPr>
                </a:tc>
                <a:tc>
                  <a:txBody>
                    <a:bodyPr/>
                    <a:lstStyle/>
                    <a:p>
                      <a:r>
                        <a:rPr lang="it-IT" dirty="0">
                          <a:solidFill>
                            <a:srgbClr val="000000"/>
                          </a:solidFill>
                        </a:rPr>
                        <a:t>MALATTIA CLINICA</a:t>
                      </a:r>
                    </a:p>
                  </a:txBody>
                  <a:tcPr anchor="ctr" anchorCtr="1">
                    <a:solidFill>
                      <a:schemeClr val="bg1">
                        <a:alpha val="0"/>
                      </a:schemeClr>
                    </a:solidFill>
                  </a:tcPr>
                </a:tc>
                <a:tc>
                  <a:txBody>
                    <a:bodyPr/>
                    <a:lstStyle/>
                    <a:p>
                      <a:pPr marL="0" indent="0">
                        <a:buNone/>
                      </a:pPr>
                      <a:r>
                        <a:rPr lang="it-IT" dirty="0">
                          <a:solidFill>
                            <a:srgbClr val="000000"/>
                          </a:solidFill>
                        </a:rPr>
                        <a:t>MORTE</a:t>
                      </a:r>
                    </a:p>
                  </a:txBody>
                  <a:tcPr anchor="ctr" anchorCtr="1">
                    <a:solidFill>
                      <a:schemeClr val="bg1">
                        <a:alpha val="0"/>
                      </a:schemeClr>
                    </a:solidFill>
                  </a:tcPr>
                </a:tc>
                <a:extLst>
                  <a:ext uri="{0D108BD9-81ED-4DB2-BD59-A6C34878D82A}">
                    <a16:rowId xmlns:a16="http://schemas.microsoft.com/office/drawing/2014/main" val="10000"/>
                  </a:ext>
                </a:extLst>
              </a:tr>
            </a:tbl>
          </a:graphicData>
        </a:graphic>
      </p:graphicFrame>
      <p:cxnSp>
        <p:nvCxnSpPr>
          <p:cNvPr id="38917" name="Connettore 2 7">
            <a:extLst>
              <a:ext uri="{FF2B5EF4-FFF2-40B4-BE49-F238E27FC236}">
                <a16:creationId xmlns:a16="http://schemas.microsoft.com/office/drawing/2014/main" id="{18367A59-78D2-C442-A49A-8AA19D7A2145}"/>
              </a:ext>
            </a:extLst>
          </p:cNvPr>
          <p:cNvCxnSpPr>
            <a:cxnSpLocks noChangeShapeType="1"/>
          </p:cNvCxnSpPr>
          <p:nvPr/>
        </p:nvCxnSpPr>
        <p:spPr bwMode="auto">
          <a:xfrm>
            <a:off x="107950" y="1916113"/>
            <a:ext cx="8928100" cy="0"/>
          </a:xfrm>
          <a:prstGeom prst="straightConnector1">
            <a:avLst/>
          </a:prstGeom>
          <a:noFill/>
          <a:ln w="76200">
            <a:solidFill>
              <a:srgbClr val="FF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5FCD5D14-C911-3047-A613-C5ACDEBB7470}"/>
              </a:ext>
            </a:extLst>
          </p:cNvPr>
          <p:cNvSpPr>
            <a:spLocks noGrp="1" noChangeArrowheads="1"/>
          </p:cNvSpPr>
          <p:nvPr>
            <p:ph type="title"/>
          </p:nvPr>
        </p:nvSpPr>
        <p:spPr/>
        <p:txBody>
          <a:bodyPr/>
          <a:lstStyle/>
          <a:p>
            <a:r>
              <a:rPr lang="it-IT" altLang="it-IT"/>
              <a:t>Testo consigliato</a:t>
            </a:r>
          </a:p>
        </p:txBody>
      </p:sp>
      <p:sp>
        <p:nvSpPr>
          <p:cNvPr id="21506" name="Rectangle 3">
            <a:extLst>
              <a:ext uri="{FF2B5EF4-FFF2-40B4-BE49-F238E27FC236}">
                <a16:creationId xmlns:a16="http://schemas.microsoft.com/office/drawing/2014/main" id="{9B7554BC-79A0-E646-AE5B-5617982C15E2}"/>
              </a:ext>
            </a:extLst>
          </p:cNvPr>
          <p:cNvSpPr>
            <a:spLocks noGrp="1" noChangeArrowheads="1"/>
          </p:cNvSpPr>
          <p:nvPr>
            <p:ph type="body" idx="1"/>
          </p:nvPr>
        </p:nvSpPr>
        <p:spPr/>
        <p:txBody>
          <a:bodyPr/>
          <a:lstStyle/>
          <a:p>
            <a:pPr marL="457200" indent="-457200">
              <a:buFontTx/>
              <a:buAutoNum type="arabicParenR"/>
            </a:pPr>
            <a:r>
              <a:rPr lang="it-IT" dirty="0"/>
              <a:t>Ricciardi W. Igiene per le professioni sanitarie. Casa Editrice </a:t>
            </a:r>
            <a:r>
              <a:rPr lang="it-IT" dirty="0" err="1"/>
              <a:t>Idelson</a:t>
            </a:r>
            <a:r>
              <a:rPr lang="it-IT" dirty="0"/>
              <a:t>-Gnocchi, 2015</a:t>
            </a:r>
            <a:endParaRPr lang="it-IT" altLang="it-IT" dirty="0"/>
          </a:p>
          <a:p>
            <a:pPr marL="457200" indent="-457200">
              <a:buFontTx/>
              <a:buAutoNum type="arabicParenR"/>
            </a:pPr>
            <a:r>
              <a:rPr lang="it-IT" altLang="it-IT" dirty="0" err="1"/>
              <a:t>Manzoli</a:t>
            </a:r>
            <a:r>
              <a:rPr lang="it-IT" altLang="it-IT" dirty="0"/>
              <a:t> L, </a:t>
            </a:r>
            <a:r>
              <a:rPr lang="it-IT" altLang="it-IT" dirty="0" err="1"/>
              <a:t>Villari</a:t>
            </a:r>
            <a:r>
              <a:rPr lang="it-IT" altLang="it-IT" dirty="0"/>
              <a:t> P, Boccia A. Epidemiologia e management in sanità. Elementi di metodologia. </a:t>
            </a:r>
            <a:r>
              <a:rPr lang="it-IT" altLang="it-IT" dirty="0" err="1"/>
              <a:t>Edi-ermes</a:t>
            </a:r>
            <a:r>
              <a:rPr lang="it-IT" altLang="it-IT" dirty="0"/>
              <a:t>, 2015.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489C7A07-FDB6-AF40-9109-170DA0DCF7FA}"/>
              </a:ext>
            </a:extLst>
          </p:cNvPr>
          <p:cNvSpPr>
            <a:spLocks noGrp="1" noChangeArrowheads="1"/>
          </p:cNvSpPr>
          <p:nvPr>
            <p:ph type="title"/>
          </p:nvPr>
        </p:nvSpPr>
        <p:spPr/>
        <p:txBody>
          <a:bodyPr/>
          <a:lstStyle/>
          <a:p>
            <a:r>
              <a:rPr lang="it-IT" altLang="it-IT"/>
              <a:t>storia naturale del cancro</a:t>
            </a:r>
          </a:p>
        </p:txBody>
      </p:sp>
      <p:sp>
        <p:nvSpPr>
          <p:cNvPr id="39938" name="Text Box 3">
            <a:extLst>
              <a:ext uri="{FF2B5EF4-FFF2-40B4-BE49-F238E27FC236}">
                <a16:creationId xmlns:a16="http://schemas.microsoft.com/office/drawing/2014/main" id="{EE1510E7-A1BA-2645-A67F-2FCF15ADBFF6}"/>
              </a:ext>
            </a:extLst>
          </p:cNvPr>
          <p:cNvSpPr txBox="1">
            <a:spLocks noChangeArrowheads="1"/>
          </p:cNvSpPr>
          <p:nvPr/>
        </p:nvSpPr>
        <p:spPr bwMode="auto">
          <a:xfrm>
            <a:off x="1068388" y="1735138"/>
            <a:ext cx="315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a:t>
            </a:r>
          </a:p>
        </p:txBody>
      </p:sp>
      <p:sp>
        <p:nvSpPr>
          <p:cNvPr id="39939" name="Text Box 4">
            <a:extLst>
              <a:ext uri="{FF2B5EF4-FFF2-40B4-BE49-F238E27FC236}">
                <a16:creationId xmlns:a16="http://schemas.microsoft.com/office/drawing/2014/main" id="{AABE9F31-C2A5-214F-8175-F2FB1AF22525}"/>
              </a:ext>
            </a:extLst>
          </p:cNvPr>
          <p:cNvSpPr txBox="1">
            <a:spLocks noChangeArrowheads="1"/>
          </p:cNvSpPr>
          <p:nvPr/>
        </p:nvSpPr>
        <p:spPr bwMode="auto">
          <a:xfrm>
            <a:off x="1366838" y="1611313"/>
            <a:ext cx="315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a:t>
            </a:r>
          </a:p>
        </p:txBody>
      </p:sp>
      <p:sp>
        <p:nvSpPr>
          <p:cNvPr id="39940" name="Text Box 5">
            <a:extLst>
              <a:ext uri="{FF2B5EF4-FFF2-40B4-BE49-F238E27FC236}">
                <a16:creationId xmlns:a16="http://schemas.microsoft.com/office/drawing/2014/main" id="{72789B97-823E-4B49-BD59-19D85EEB774E}"/>
              </a:ext>
            </a:extLst>
          </p:cNvPr>
          <p:cNvSpPr txBox="1">
            <a:spLocks noChangeArrowheads="1"/>
          </p:cNvSpPr>
          <p:nvPr/>
        </p:nvSpPr>
        <p:spPr bwMode="auto">
          <a:xfrm>
            <a:off x="1317625" y="2041525"/>
            <a:ext cx="31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a:t>
            </a:r>
          </a:p>
        </p:txBody>
      </p:sp>
      <p:sp>
        <p:nvSpPr>
          <p:cNvPr id="39941" name="Text Box 6">
            <a:extLst>
              <a:ext uri="{FF2B5EF4-FFF2-40B4-BE49-F238E27FC236}">
                <a16:creationId xmlns:a16="http://schemas.microsoft.com/office/drawing/2014/main" id="{6481DEC5-C6D7-E041-BE4B-A28E0388AEEE}"/>
              </a:ext>
            </a:extLst>
          </p:cNvPr>
          <p:cNvSpPr txBox="1">
            <a:spLocks noChangeArrowheads="1"/>
          </p:cNvSpPr>
          <p:nvPr/>
        </p:nvSpPr>
        <p:spPr bwMode="auto">
          <a:xfrm>
            <a:off x="1608138" y="1878013"/>
            <a:ext cx="315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a:t>
            </a:r>
          </a:p>
        </p:txBody>
      </p:sp>
      <p:sp>
        <p:nvSpPr>
          <p:cNvPr id="39942" name="Text Box 7">
            <a:extLst>
              <a:ext uri="{FF2B5EF4-FFF2-40B4-BE49-F238E27FC236}">
                <a16:creationId xmlns:a16="http://schemas.microsoft.com/office/drawing/2014/main" id="{EF937AD5-BF16-4045-BDA7-7C781FF75F4B}"/>
              </a:ext>
            </a:extLst>
          </p:cNvPr>
          <p:cNvSpPr txBox="1">
            <a:spLocks noChangeArrowheads="1"/>
          </p:cNvSpPr>
          <p:nvPr/>
        </p:nvSpPr>
        <p:spPr bwMode="auto">
          <a:xfrm>
            <a:off x="1525588" y="2322513"/>
            <a:ext cx="315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a:t>
            </a:r>
          </a:p>
        </p:txBody>
      </p:sp>
      <p:sp>
        <p:nvSpPr>
          <p:cNvPr id="39943" name="Text Box 8">
            <a:extLst>
              <a:ext uri="{FF2B5EF4-FFF2-40B4-BE49-F238E27FC236}">
                <a16:creationId xmlns:a16="http://schemas.microsoft.com/office/drawing/2014/main" id="{87AA55C6-CF33-A94B-A315-262FFA20E254}"/>
              </a:ext>
            </a:extLst>
          </p:cNvPr>
          <p:cNvSpPr txBox="1">
            <a:spLocks noChangeArrowheads="1"/>
          </p:cNvSpPr>
          <p:nvPr/>
        </p:nvSpPr>
        <p:spPr bwMode="auto">
          <a:xfrm>
            <a:off x="1695450" y="1490663"/>
            <a:ext cx="31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a:t>
            </a:r>
          </a:p>
        </p:txBody>
      </p:sp>
      <p:sp>
        <p:nvSpPr>
          <p:cNvPr id="39944" name="Text Box 9">
            <a:extLst>
              <a:ext uri="{FF2B5EF4-FFF2-40B4-BE49-F238E27FC236}">
                <a16:creationId xmlns:a16="http://schemas.microsoft.com/office/drawing/2014/main" id="{72DD8C0B-7D09-954B-958A-F4750CAFDE75}"/>
              </a:ext>
            </a:extLst>
          </p:cNvPr>
          <p:cNvSpPr txBox="1">
            <a:spLocks noChangeArrowheads="1"/>
          </p:cNvSpPr>
          <p:nvPr/>
        </p:nvSpPr>
        <p:spPr bwMode="auto">
          <a:xfrm>
            <a:off x="1873250" y="1935163"/>
            <a:ext cx="315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a:t>
            </a:r>
          </a:p>
        </p:txBody>
      </p:sp>
      <p:sp>
        <p:nvSpPr>
          <p:cNvPr id="39945" name="Text Box 10">
            <a:extLst>
              <a:ext uri="{FF2B5EF4-FFF2-40B4-BE49-F238E27FC236}">
                <a16:creationId xmlns:a16="http://schemas.microsoft.com/office/drawing/2014/main" id="{871173D9-E8A3-6E4B-8AC9-4E1B869BDFAF}"/>
              </a:ext>
            </a:extLst>
          </p:cNvPr>
          <p:cNvSpPr txBox="1">
            <a:spLocks noChangeArrowheads="1"/>
          </p:cNvSpPr>
          <p:nvPr/>
        </p:nvSpPr>
        <p:spPr bwMode="auto">
          <a:xfrm>
            <a:off x="954088" y="1268413"/>
            <a:ext cx="19573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sz="1800">
                <a:solidFill>
                  <a:schemeClr val="tx1"/>
                </a:solidFill>
                <a:latin typeface="Tahoma" panose="020B0604030504040204" pitchFamily="34" charset="0"/>
              </a:rPr>
              <a:t>suscettibilità</a:t>
            </a:r>
          </a:p>
        </p:txBody>
      </p:sp>
      <p:sp>
        <p:nvSpPr>
          <p:cNvPr id="39946" name="Freeform 11">
            <a:extLst>
              <a:ext uri="{FF2B5EF4-FFF2-40B4-BE49-F238E27FC236}">
                <a16:creationId xmlns:a16="http://schemas.microsoft.com/office/drawing/2014/main" id="{12D4CD1F-5386-054D-BB0F-60C148DF9DBD}"/>
              </a:ext>
            </a:extLst>
          </p:cNvPr>
          <p:cNvSpPr>
            <a:spLocks/>
          </p:cNvSpPr>
          <p:nvPr/>
        </p:nvSpPr>
        <p:spPr bwMode="auto">
          <a:xfrm>
            <a:off x="2717800" y="2058988"/>
            <a:ext cx="250825" cy="254000"/>
          </a:xfrm>
          <a:custGeom>
            <a:avLst/>
            <a:gdLst>
              <a:gd name="T0" fmla="*/ 2147483646 w 158"/>
              <a:gd name="T1" fmla="*/ 0 h 160"/>
              <a:gd name="T2" fmla="*/ 0 w 158"/>
              <a:gd name="T3" fmla="*/ 2147483646 h 160"/>
              <a:gd name="T4" fmla="*/ 2147483646 w 158"/>
              <a:gd name="T5" fmla="*/ 2147483646 h 160"/>
              <a:gd name="T6" fmla="*/ 2147483646 w 158"/>
              <a:gd name="T7" fmla="*/ 2147483646 h 160"/>
              <a:gd name="T8" fmla="*/ 2147483646 w 158"/>
              <a:gd name="T9" fmla="*/ 2147483646 h 160"/>
              <a:gd name="T10" fmla="*/ 2147483646 w 158"/>
              <a:gd name="T11" fmla="*/ 0 h 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160">
                <a:moveTo>
                  <a:pt x="41" y="0"/>
                </a:moveTo>
                <a:cubicBezTo>
                  <a:pt x="8" y="8"/>
                  <a:pt x="11" y="22"/>
                  <a:pt x="0" y="51"/>
                </a:cubicBezTo>
                <a:cubicBezTo>
                  <a:pt x="7" y="113"/>
                  <a:pt x="4" y="138"/>
                  <a:pt x="67" y="153"/>
                </a:cubicBezTo>
                <a:cubicBezTo>
                  <a:pt x="123" y="149"/>
                  <a:pt x="136" y="160"/>
                  <a:pt x="158" y="117"/>
                </a:cubicBezTo>
                <a:cubicBezTo>
                  <a:pt x="158" y="116"/>
                  <a:pt x="158" y="58"/>
                  <a:pt x="148" y="41"/>
                </a:cubicBezTo>
                <a:cubicBezTo>
                  <a:pt x="128" y="6"/>
                  <a:pt x="76" y="0"/>
                  <a:pt x="41" y="0"/>
                </a:cubicBezTo>
                <a:close/>
              </a:path>
            </a:pathLst>
          </a:custGeom>
          <a:solidFill>
            <a:schemeClr val="hlink"/>
          </a:solidFill>
          <a:ln w="9525" cap="flat" cmpd="sng">
            <a:solidFill>
              <a:schemeClr val="tx1"/>
            </a:solidFill>
            <a:prstDash val="solid"/>
            <a:miter lim="800000"/>
            <a:headEnd type="none" w="med" len="med"/>
            <a:tailEnd type="none" w="med" len="med"/>
          </a:ln>
        </p:spPr>
        <p:txBody>
          <a:bodyPr wrap="none"/>
          <a:lstStyle/>
          <a:p>
            <a:endParaRPr lang="it-GB"/>
          </a:p>
        </p:txBody>
      </p:sp>
      <p:sp>
        <p:nvSpPr>
          <p:cNvPr id="39947" name="Freeform 12">
            <a:extLst>
              <a:ext uri="{FF2B5EF4-FFF2-40B4-BE49-F238E27FC236}">
                <a16:creationId xmlns:a16="http://schemas.microsoft.com/office/drawing/2014/main" id="{B4B1AF44-51D6-2141-9C41-59D533A5CDAD}"/>
              </a:ext>
            </a:extLst>
          </p:cNvPr>
          <p:cNvSpPr>
            <a:spLocks/>
          </p:cNvSpPr>
          <p:nvPr/>
        </p:nvSpPr>
        <p:spPr bwMode="auto">
          <a:xfrm>
            <a:off x="2425700" y="2212975"/>
            <a:ext cx="122238" cy="123825"/>
          </a:xfrm>
          <a:custGeom>
            <a:avLst/>
            <a:gdLst>
              <a:gd name="T0" fmla="*/ 2147483646 w 158"/>
              <a:gd name="T1" fmla="*/ 0 h 160"/>
              <a:gd name="T2" fmla="*/ 0 w 158"/>
              <a:gd name="T3" fmla="*/ 2147483646 h 160"/>
              <a:gd name="T4" fmla="*/ 2147483646 w 158"/>
              <a:gd name="T5" fmla="*/ 2147483646 h 160"/>
              <a:gd name="T6" fmla="*/ 2147483646 w 158"/>
              <a:gd name="T7" fmla="*/ 2147483646 h 160"/>
              <a:gd name="T8" fmla="*/ 2147483646 w 158"/>
              <a:gd name="T9" fmla="*/ 2147483646 h 160"/>
              <a:gd name="T10" fmla="*/ 2147483646 w 158"/>
              <a:gd name="T11" fmla="*/ 0 h 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160">
                <a:moveTo>
                  <a:pt x="41" y="0"/>
                </a:moveTo>
                <a:cubicBezTo>
                  <a:pt x="8" y="8"/>
                  <a:pt x="11" y="22"/>
                  <a:pt x="0" y="51"/>
                </a:cubicBezTo>
                <a:cubicBezTo>
                  <a:pt x="7" y="113"/>
                  <a:pt x="4" y="138"/>
                  <a:pt x="67" y="153"/>
                </a:cubicBezTo>
                <a:cubicBezTo>
                  <a:pt x="123" y="149"/>
                  <a:pt x="136" y="160"/>
                  <a:pt x="158" y="117"/>
                </a:cubicBezTo>
                <a:cubicBezTo>
                  <a:pt x="158" y="116"/>
                  <a:pt x="158" y="58"/>
                  <a:pt x="148" y="41"/>
                </a:cubicBezTo>
                <a:cubicBezTo>
                  <a:pt x="128" y="6"/>
                  <a:pt x="76" y="0"/>
                  <a:pt x="41" y="0"/>
                </a:cubicBezTo>
                <a:close/>
              </a:path>
            </a:pathLst>
          </a:custGeom>
          <a:solidFill>
            <a:schemeClr val="hlink"/>
          </a:solidFill>
          <a:ln w="9525" cap="flat" cmpd="sng">
            <a:solidFill>
              <a:schemeClr val="tx1"/>
            </a:solidFill>
            <a:prstDash val="solid"/>
            <a:miter lim="800000"/>
            <a:headEnd type="none" w="med" len="med"/>
            <a:tailEnd type="none" w="med" len="med"/>
          </a:ln>
        </p:spPr>
        <p:txBody>
          <a:bodyPr wrap="none"/>
          <a:lstStyle/>
          <a:p>
            <a:endParaRPr lang="it-GB"/>
          </a:p>
        </p:txBody>
      </p:sp>
      <p:sp>
        <p:nvSpPr>
          <p:cNvPr id="39948" name="Freeform 13">
            <a:extLst>
              <a:ext uri="{FF2B5EF4-FFF2-40B4-BE49-F238E27FC236}">
                <a16:creationId xmlns:a16="http://schemas.microsoft.com/office/drawing/2014/main" id="{AD48E944-D975-A54A-B219-6A36A904296A}"/>
              </a:ext>
            </a:extLst>
          </p:cNvPr>
          <p:cNvSpPr>
            <a:spLocks/>
          </p:cNvSpPr>
          <p:nvPr/>
        </p:nvSpPr>
        <p:spPr bwMode="auto">
          <a:xfrm>
            <a:off x="2482850" y="2027238"/>
            <a:ext cx="163513" cy="165100"/>
          </a:xfrm>
          <a:custGeom>
            <a:avLst/>
            <a:gdLst>
              <a:gd name="T0" fmla="*/ 2147483646 w 158"/>
              <a:gd name="T1" fmla="*/ 0 h 160"/>
              <a:gd name="T2" fmla="*/ 0 w 158"/>
              <a:gd name="T3" fmla="*/ 2147483646 h 160"/>
              <a:gd name="T4" fmla="*/ 2147483646 w 158"/>
              <a:gd name="T5" fmla="*/ 2147483646 h 160"/>
              <a:gd name="T6" fmla="*/ 2147483646 w 158"/>
              <a:gd name="T7" fmla="*/ 2147483646 h 160"/>
              <a:gd name="T8" fmla="*/ 2147483646 w 158"/>
              <a:gd name="T9" fmla="*/ 2147483646 h 160"/>
              <a:gd name="T10" fmla="*/ 2147483646 w 158"/>
              <a:gd name="T11" fmla="*/ 0 h 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160">
                <a:moveTo>
                  <a:pt x="41" y="0"/>
                </a:moveTo>
                <a:cubicBezTo>
                  <a:pt x="8" y="8"/>
                  <a:pt x="11" y="22"/>
                  <a:pt x="0" y="51"/>
                </a:cubicBezTo>
                <a:cubicBezTo>
                  <a:pt x="7" y="113"/>
                  <a:pt x="4" y="138"/>
                  <a:pt x="67" y="153"/>
                </a:cubicBezTo>
                <a:cubicBezTo>
                  <a:pt x="123" y="149"/>
                  <a:pt x="136" y="160"/>
                  <a:pt x="158" y="117"/>
                </a:cubicBezTo>
                <a:cubicBezTo>
                  <a:pt x="158" y="116"/>
                  <a:pt x="158" y="58"/>
                  <a:pt x="148" y="41"/>
                </a:cubicBezTo>
                <a:cubicBezTo>
                  <a:pt x="128" y="6"/>
                  <a:pt x="76" y="0"/>
                  <a:pt x="41" y="0"/>
                </a:cubicBezTo>
                <a:close/>
              </a:path>
            </a:pathLst>
          </a:custGeom>
          <a:solidFill>
            <a:schemeClr val="hlink"/>
          </a:solidFill>
          <a:ln w="9525" cap="flat" cmpd="sng">
            <a:solidFill>
              <a:schemeClr val="tx1"/>
            </a:solidFill>
            <a:prstDash val="solid"/>
            <a:miter lim="800000"/>
            <a:headEnd type="none" w="med" len="med"/>
            <a:tailEnd type="none" w="med" len="med"/>
          </a:ln>
        </p:spPr>
        <p:txBody>
          <a:bodyPr wrap="none"/>
          <a:lstStyle/>
          <a:p>
            <a:endParaRPr lang="it-GB"/>
          </a:p>
        </p:txBody>
      </p:sp>
      <p:sp>
        <p:nvSpPr>
          <p:cNvPr id="39949" name="Freeform 14">
            <a:extLst>
              <a:ext uri="{FF2B5EF4-FFF2-40B4-BE49-F238E27FC236}">
                <a16:creationId xmlns:a16="http://schemas.microsoft.com/office/drawing/2014/main" id="{37BD756B-C3B4-B146-9F20-3850CB3A7603}"/>
              </a:ext>
            </a:extLst>
          </p:cNvPr>
          <p:cNvSpPr>
            <a:spLocks/>
          </p:cNvSpPr>
          <p:nvPr/>
        </p:nvSpPr>
        <p:spPr bwMode="auto">
          <a:xfrm>
            <a:off x="3082925" y="1751013"/>
            <a:ext cx="404813" cy="409575"/>
          </a:xfrm>
          <a:custGeom>
            <a:avLst/>
            <a:gdLst>
              <a:gd name="T0" fmla="*/ 2147483646 w 158"/>
              <a:gd name="T1" fmla="*/ 0 h 160"/>
              <a:gd name="T2" fmla="*/ 0 w 158"/>
              <a:gd name="T3" fmla="*/ 2147483646 h 160"/>
              <a:gd name="T4" fmla="*/ 2147483646 w 158"/>
              <a:gd name="T5" fmla="*/ 2147483646 h 160"/>
              <a:gd name="T6" fmla="*/ 2147483646 w 158"/>
              <a:gd name="T7" fmla="*/ 2147483646 h 160"/>
              <a:gd name="T8" fmla="*/ 2147483646 w 158"/>
              <a:gd name="T9" fmla="*/ 2147483646 h 160"/>
              <a:gd name="T10" fmla="*/ 2147483646 w 158"/>
              <a:gd name="T11" fmla="*/ 0 h 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160">
                <a:moveTo>
                  <a:pt x="41" y="0"/>
                </a:moveTo>
                <a:cubicBezTo>
                  <a:pt x="8" y="8"/>
                  <a:pt x="11" y="22"/>
                  <a:pt x="0" y="51"/>
                </a:cubicBezTo>
                <a:cubicBezTo>
                  <a:pt x="7" y="113"/>
                  <a:pt x="4" y="138"/>
                  <a:pt x="67" y="153"/>
                </a:cubicBezTo>
                <a:cubicBezTo>
                  <a:pt x="123" y="149"/>
                  <a:pt x="136" y="160"/>
                  <a:pt x="158" y="117"/>
                </a:cubicBezTo>
                <a:cubicBezTo>
                  <a:pt x="158" y="116"/>
                  <a:pt x="158" y="58"/>
                  <a:pt x="148" y="41"/>
                </a:cubicBezTo>
                <a:cubicBezTo>
                  <a:pt x="128" y="6"/>
                  <a:pt x="76" y="0"/>
                  <a:pt x="41" y="0"/>
                </a:cubicBezTo>
                <a:close/>
              </a:path>
            </a:pathLst>
          </a:custGeom>
          <a:solidFill>
            <a:schemeClr val="hlink"/>
          </a:solidFill>
          <a:ln w="9525" cap="flat" cmpd="sng">
            <a:solidFill>
              <a:schemeClr val="tx1"/>
            </a:solidFill>
            <a:prstDash val="solid"/>
            <a:miter lim="800000"/>
            <a:headEnd type="none" w="med" len="med"/>
            <a:tailEnd type="none" w="med" len="med"/>
          </a:ln>
        </p:spPr>
        <p:txBody>
          <a:bodyPr wrap="none"/>
          <a:lstStyle/>
          <a:p>
            <a:endParaRPr lang="it-GB"/>
          </a:p>
        </p:txBody>
      </p:sp>
      <p:sp>
        <p:nvSpPr>
          <p:cNvPr id="39950" name="Freeform 15">
            <a:extLst>
              <a:ext uri="{FF2B5EF4-FFF2-40B4-BE49-F238E27FC236}">
                <a16:creationId xmlns:a16="http://schemas.microsoft.com/office/drawing/2014/main" id="{C1A199CC-70DF-7D4A-A2D4-02E1F16881F8}"/>
              </a:ext>
            </a:extLst>
          </p:cNvPr>
          <p:cNvSpPr>
            <a:spLocks/>
          </p:cNvSpPr>
          <p:nvPr/>
        </p:nvSpPr>
        <p:spPr bwMode="auto">
          <a:xfrm>
            <a:off x="3648075" y="1692275"/>
            <a:ext cx="581025" cy="587375"/>
          </a:xfrm>
          <a:custGeom>
            <a:avLst/>
            <a:gdLst>
              <a:gd name="T0" fmla="*/ 2147483646 w 158"/>
              <a:gd name="T1" fmla="*/ 0 h 160"/>
              <a:gd name="T2" fmla="*/ 0 w 158"/>
              <a:gd name="T3" fmla="*/ 2147483646 h 160"/>
              <a:gd name="T4" fmla="*/ 2147483646 w 158"/>
              <a:gd name="T5" fmla="*/ 2147483646 h 160"/>
              <a:gd name="T6" fmla="*/ 2147483646 w 158"/>
              <a:gd name="T7" fmla="*/ 2147483646 h 160"/>
              <a:gd name="T8" fmla="*/ 2147483646 w 158"/>
              <a:gd name="T9" fmla="*/ 2147483646 h 160"/>
              <a:gd name="T10" fmla="*/ 2147483646 w 158"/>
              <a:gd name="T11" fmla="*/ 0 h 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160">
                <a:moveTo>
                  <a:pt x="41" y="0"/>
                </a:moveTo>
                <a:cubicBezTo>
                  <a:pt x="8" y="8"/>
                  <a:pt x="11" y="22"/>
                  <a:pt x="0" y="51"/>
                </a:cubicBezTo>
                <a:cubicBezTo>
                  <a:pt x="7" y="113"/>
                  <a:pt x="4" y="138"/>
                  <a:pt x="67" y="153"/>
                </a:cubicBezTo>
                <a:cubicBezTo>
                  <a:pt x="123" y="149"/>
                  <a:pt x="136" y="160"/>
                  <a:pt x="158" y="117"/>
                </a:cubicBezTo>
                <a:cubicBezTo>
                  <a:pt x="158" y="116"/>
                  <a:pt x="158" y="58"/>
                  <a:pt x="148" y="41"/>
                </a:cubicBezTo>
                <a:cubicBezTo>
                  <a:pt x="128" y="6"/>
                  <a:pt x="76" y="0"/>
                  <a:pt x="41" y="0"/>
                </a:cubicBezTo>
                <a:close/>
              </a:path>
            </a:pathLst>
          </a:custGeom>
          <a:solidFill>
            <a:schemeClr val="hlink"/>
          </a:solidFill>
          <a:ln w="9525" cap="flat" cmpd="sng">
            <a:solidFill>
              <a:schemeClr val="tx1"/>
            </a:solidFill>
            <a:prstDash val="solid"/>
            <a:miter lim="800000"/>
            <a:headEnd type="none" w="med" len="med"/>
            <a:tailEnd type="none" w="med" len="med"/>
          </a:ln>
        </p:spPr>
        <p:txBody>
          <a:bodyPr wrap="none"/>
          <a:lstStyle/>
          <a:p>
            <a:endParaRPr lang="it-GB"/>
          </a:p>
        </p:txBody>
      </p:sp>
      <p:sp>
        <p:nvSpPr>
          <p:cNvPr id="39951" name="Freeform 16">
            <a:extLst>
              <a:ext uri="{FF2B5EF4-FFF2-40B4-BE49-F238E27FC236}">
                <a16:creationId xmlns:a16="http://schemas.microsoft.com/office/drawing/2014/main" id="{0CFCD9F0-506B-954F-899A-51E69EC6CFDE}"/>
              </a:ext>
            </a:extLst>
          </p:cNvPr>
          <p:cNvSpPr>
            <a:spLocks/>
          </p:cNvSpPr>
          <p:nvPr/>
        </p:nvSpPr>
        <p:spPr bwMode="auto">
          <a:xfrm>
            <a:off x="4327525" y="1662113"/>
            <a:ext cx="808038" cy="817562"/>
          </a:xfrm>
          <a:custGeom>
            <a:avLst/>
            <a:gdLst>
              <a:gd name="T0" fmla="*/ 2147483646 w 158"/>
              <a:gd name="T1" fmla="*/ 0 h 160"/>
              <a:gd name="T2" fmla="*/ 0 w 158"/>
              <a:gd name="T3" fmla="*/ 2147483646 h 160"/>
              <a:gd name="T4" fmla="*/ 2147483646 w 158"/>
              <a:gd name="T5" fmla="*/ 2147483646 h 160"/>
              <a:gd name="T6" fmla="*/ 2147483646 w 158"/>
              <a:gd name="T7" fmla="*/ 2147483646 h 160"/>
              <a:gd name="T8" fmla="*/ 2147483646 w 158"/>
              <a:gd name="T9" fmla="*/ 2147483646 h 160"/>
              <a:gd name="T10" fmla="*/ 2147483646 w 158"/>
              <a:gd name="T11" fmla="*/ 0 h 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160">
                <a:moveTo>
                  <a:pt x="41" y="0"/>
                </a:moveTo>
                <a:cubicBezTo>
                  <a:pt x="8" y="8"/>
                  <a:pt x="11" y="22"/>
                  <a:pt x="0" y="51"/>
                </a:cubicBezTo>
                <a:cubicBezTo>
                  <a:pt x="7" y="113"/>
                  <a:pt x="4" y="138"/>
                  <a:pt x="67" y="153"/>
                </a:cubicBezTo>
                <a:cubicBezTo>
                  <a:pt x="123" y="149"/>
                  <a:pt x="136" y="160"/>
                  <a:pt x="158" y="117"/>
                </a:cubicBezTo>
                <a:cubicBezTo>
                  <a:pt x="158" y="116"/>
                  <a:pt x="158" y="58"/>
                  <a:pt x="148" y="41"/>
                </a:cubicBezTo>
                <a:cubicBezTo>
                  <a:pt x="128" y="6"/>
                  <a:pt x="76" y="0"/>
                  <a:pt x="41" y="0"/>
                </a:cubicBezTo>
                <a:close/>
              </a:path>
            </a:pathLst>
          </a:custGeom>
          <a:solidFill>
            <a:schemeClr val="hlink"/>
          </a:solidFill>
          <a:ln w="9525" cap="flat" cmpd="sng">
            <a:solidFill>
              <a:schemeClr val="tx1"/>
            </a:solidFill>
            <a:prstDash val="solid"/>
            <a:miter lim="800000"/>
            <a:headEnd type="none" w="med" len="med"/>
            <a:tailEnd type="none" w="med" len="med"/>
          </a:ln>
        </p:spPr>
        <p:txBody>
          <a:bodyPr wrap="none"/>
          <a:lstStyle/>
          <a:p>
            <a:endParaRPr lang="it-GB"/>
          </a:p>
        </p:txBody>
      </p:sp>
      <p:sp>
        <p:nvSpPr>
          <p:cNvPr id="39952" name="Freeform 17">
            <a:extLst>
              <a:ext uri="{FF2B5EF4-FFF2-40B4-BE49-F238E27FC236}">
                <a16:creationId xmlns:a16="http://schemas.microsoft.com/office/drawing/2014/main" id="{66015CCC-7137-2D46-A358-FBBB06465907}"/>
              </a:ext>
            </a:extLst>
          </p:cNvPr>
          <p:cNvSpPr>
            <a:spLocks/>
          </p:cNvSpPr>
          <p:nvPr/>
        </p:nvSpPr>
        <p:spPr bwMode="auto">
          <a:xfrm>
            <a:off x="5200650" y="1473200"/>
            <a:ext cx="993775" cy="1004888"/>
          </a:xfrm>
          <a:custGeom>
            <a:avLst/>
            <a:gdLst>
              <a:gd name="T0" fmla="*/ 2147483646 w 158"/>
              <a:gd name="T1" fmla="*/ 0 h 160"/>
              <a:gd name="T2" fmla="*/ 0 w 158"/>
              <a:gd name="T3" fmla="*/ 2147483646 h 160"/>
              <a:gd name="T4" fmla="*/ 2147483646 w 158"/>
              <a:gd name="T5" fmla="*/ 2147483646 h 160"/>
              <a:gd name="T6" fmla="*/ 2147483646 w 158"/>
              <a:gd name="T7" fmla="*/ 2147483646 h 160"/>
              <a:gd name="T8" fmla="*/ 2147483646 w 158"/>
              <a:gd name="T9" fmla="*/ 2147483646 h 160"/>
              <a:gd name="T10" fmla="*/ 2147483646 w 158"/>
              <a:gd name="T11" fmla="*/ 0 h 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160">
                <a:moveTo>
                  <a:pt x="41" y="0"/>
                </a:moveTo>
                <a:cubicBezTo>
                  <a:pt x="8" y="8"/>
                  <a:pt x="11" y="22"/>
                  <a:pt x="0" y="51"/>
                </a:cubicBezTo>
                <a:cubicBezTo>
                  <a:pt x="7" y="113"/>
                  <a:pt x="4" y="138"/>
                  <a:pt x="67" y="153"/>
                </a:cubicBezTo>
                <a:cubicBezTo>
                  <a:pt x="123" y="149"/>
                  <a:pt x="136" y="160"/>
                  <a:pt x="158" y="117"/>
                </a:cubicBezTo>
                <a:cubicBezTo>
                  <a:pt x="158" y="116"/>
                  <a:pt x="158" y="58"/>
                  <a:pt x="148" y="41"/>
                </a:cubicBezTo>
                <a:cubicBezTo>
                  <a:pt x="128" y="6"/>
                  <a:pt x="76" y="0"/>
                  <a:pt x="41" y="0"/>
                </a:cubicBezTo>
                <a:close/>
              </a:path>
            </a:pathLst>
          </a:custGeom>
          <a:solidFill>
            <a:schemeClr val="hlink"/>
          </a:solidFill>
          <a:ln w="9525" cap="flat" cmpd="sng">
            <a:solidFill>
              <a:schemeClr val="tx1"/>
            </a:solidFill>
            <a:prstDash val="solid"/>
            <a:miter lim="800000"/>
            <a:headEnd type="none" w="med" len="med"/>
            <a:tailEnd type="none" w="med" len="med"/>
          </a:ln>
        </p:spPr>
        <p:txBody>
          <a:bodyPr wrap="none"/>
          <a:lstStyle/>
          <a:p>
            <a:endParaRPr lang="it-GB"/>
          </a:p>
        </p:txBody>
      </p:sp>
      <p:sp>
        <p:nvSpPr>
          <p:cNvPr id="39953" name="Freeform 18">
            <a:extLst>
              <a:ext uri="{FF2B5EF4-FFF2-40B4-BE49-F238E27FC236}">
                <a16:creationId xmlns:a16="http://schemas.microsoft.com/office/drawing/2014/main" id="{27AEF85D-DA6B-EF42-BF3D-A1AEE1CF0CE9}"/>
              </a:ext>
            </a:extLst>
          </p:cNvPr>
          <p:cNvSpPr>
            <a:spLocks/>
          </p:cNvSpPr>
          <p:nvPr/>
        </p:nvSpPr>
        <p:spPr bwMode="auto">
          <a:xfrm>
            <a:off x="6437313" y="1601788"/>
            <a:ext cx="1281112" cy="1295400"/>
          </a:xfrm>
          <a:custGeom>
            <a:avLst/>
            <a:gdLst>
              <a:gd name="T0" fmla="*/ 2147483646 w 158"/>
              <a:gd name="T1" fmla="*/ 0 h 160"/>
              <a:gd name="T2" fmla="*/ 0 w 158"/>
              <a:gd name="T3" fmla="*/ 2147483646 h 160"/>
              <a:gd name="T4" fmla="*/ 2147483646 w 158"/>
              <a:gd name="T5" fmla="*/ 2147483646 h 160"/>
              <a:gd name="T6" fmla="*/ 2147483646 w 158"/>
              <a:gd name="T7" fmla="*/ 2147483646 h 160"/>
              <a:gd name="T8" fmla="*/ 2147483646 w 158"/>
              <a:gd name="T9" fmla="*/ 2147483646 h 160"/>
              <a:gd name="T10" fmla="*/ 2147483646 w 158"/>
              <a:gd name="T11" fmla="*/ 0 h 1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160">
                <a:moveTo>
                  <a:pt x="41" y="0"/>
                </a:moveTo>
                <a:cubicBezTo>
                  <a:pt x="8" y="8"/>
                  <a:pt x="11" y="22"/>
                  <a:pt x="0" y="51"/>
                </a:cubicBezTo>
                <a:cubicBezTo>
                  <a:pt x="7" y="113"/>
                  <a:pt x="4" y="138"/>
                  <a:pt x="67" y="153"/>
                </a:cubicBezTo>
                <a:cubicBezTo>
                  <a:pt x="123" y="149"/>
                  <a:pt x="136" y="160"/>
                  <a:pt x="158" y="117"/>
                </a:cubicBezTo>
                <a:cubicBezTo>
                  <a:pt x="158" y="116"/>
                  <a:pt x="158" y="58"/>
                  <a:pt x="148" y="41"/>
                </a:cubicBezTo>
                <a:cubicBezTo>
                  <a:pt x="128" y="6"/>
                  <a:pt x="76" y="0"/>
                  <a:pt x="41" y="0"/>
                </a:cubicBezTo>
                <a:close/>
              </a:path>
            </a:pathLst>
          </a:custGeom>
          <a:solidFill>
            <a:schemeClr val="hlink"/>
          </a:solidFill>
          <a:ln w="9525" cap="flat" cmpd="sng">
            <a:solidFill>
              <a:schemeClr val="tx1"/>
            </a:solidFill>
            <a:prstDash val="solid"/>
            <a:miter lim="800000"/>
            <a:headEnd type="none" w="med" len="med"/>
            <a:tailEnd type="none" w="med" len="med"/>
          </a:ln>
        </p:spPr>
        <p:txBody>
          <a:bodyPr wrap="none"/>
          <a:lstStyle/>
          <a:p>
            <a:endParaRPr lang="it-GB"/>
          </a:p>
        </p:txBody>
      </p:sp>
      <p:sp>
        <p:nvSpPr>
          <p:cNvPr id="39954" name="Line 19">
            <a:extLst>
              <a:ext uri="{FF2B5EF4-FFF2-40B4-BE49-F238E27FC236}">
                <a16:creationId xmlns:a16="http://schemas.microsoft.com/office/drawing/2014/main" id="{524901AA-8351-544A-8D57-457A7F441960}"/>
              </a:ext>
            </a:extLst>
          </p:cNvPr>
          <p:cNvSpPr>
            <a:spLocks noChangeShapeType="1"/>
          </p:cNvSpPr>
          <p:nvPr/>
        </p:nvSpPr>
        <p:spPr bwMode="auto">
          <a:xfrm>
            <a:off x="954088" y="3411538"/>
            <a:ext cx="7015162" cy="0"/>
          </a:xfrm>
          <a:prstGeom prst="line">
            <a:avLst/>
          </a:prstGeom>
          <a:noFill/>
          <a:ln w="762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it-GB"/>
          </a:p>
        </p:txBody>
      </p:sp>
      <p:grpSp>
        <p:nvGrpSpPr>
          <p:cNvPr id="39955" name="Group 20">
            <a:extLst>
              <a:ext uri="{FF2B5EF4-FFF2-40B4-BE49-F238E27FC236}">
                <a16:creationId xmlns:a16="http://schemas.microsoft.com/office/drawing/2014/main" id="{8945468B-2B26-BE47-97AC-E01BFF20E1A4}"/>
              </a:ext>
            </a:extLst>
          </p:cNvPr>
          <p:cNvGrpSpPr>
            <a:grpSpLocks/>
          </p:cNvGrpSpPr>
          <p:nvPr/>
        </p:nvGrpSpPr>
        <p:grpSpPr bwMode="auto">
          <a:xfrm>
            <a:off x="1585913" y="1735138"/>
            <a:ext cx="1408112" cy="4229100"/>
            <a:chOff x="999" y="1544"/>
            <a:chExt cx="887" cy="2664"/>
          </a:xfrm>
        </p:grpSpPr>
        <p:sp>
          <p:nvSpPr>
            <p:cNvPr id="39971" name="Line 21">
              <a:extLst>
                <a:ext uri="{FF2B5EF4-FFF2-40B4-BE49-F238E27FC236}">
                  <a16:creationId xmlns:a16="http://schemas.microsoft.com/office/drawing/2014/main" id="{D5083024-D6D4-A34D-A1BE-EE30FB3EC5A8}"/>
                </a:ext>
              </a:extLst>
            </p:cNvPr>
            <p:cNvSpPr>
              <a:spLocks noChangeShapeType="1"/>
            </p:cNvSpPr>
            <p:nvPr/>
          </p:nvSpPr>
          <p:spPr bwMode="auto">
            <a:xfrm>
              <a:off x="1437" y="1544"/>
              <a:ext cx="0" cy="2157"/>
            </a:xfrm>
            <a:prstGeom prst="line">
              <a:avLst/>
            </a:prstGeom>
            <a:noFill/>
            <a:ln w="38100">
              <a:solidFill>
                <a:srgbClr val="03A512"/>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it-GB"/>
            </a:p>
          </p:txBody>
        </p:sp>
        <p:sp>
          <p:nvSpPr>
            <p:cNvPr id="39972" name="Text Box 22">
              <a:extLst>
                <a:ext uri="{FF2B5EF4-FFF2-40B4-BE49-F238E27FC236}">
                  <a16:creationId xmlns:a16="http://schemas.microsoft.com/office/drawing/2014/main" id="{D113429B-BEA2-1A4D-8771-749ECF903DE0}"/>
                </a:ext>
              </a:extLst>
            </p:cNvPr>
            <p:cNvSpPr txBox="1">
              <a:spLocks noChangeArrowheads="1"/>
            </p:cNvSpPr>
            <p:nvPr/>
          </p:nvSpPr>
          <p:spPr bwMode="auto">
            <a:xfrm>
              <a:off x="999" y="3690"/>
              <a:ext cx="887"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it-IT" altLang="it-IT">
                  <a:solidFill>
                    <a:schemeClr val="tx1"/>
                  </a:solidFill>
                  <a:latin typeface="Tahoma" panose="020B0604030504040204" pitchFamily="34" charset="0"/>
                </a:rPr>
                <a:t>inizio del cancro</a:t>
              </a:r>
            </a:p>
          </p:txBody>
        </p:sp>
      </p:grpSp>
      <p:grpSp>
        <p:nvGrpSpPr>
          <p:cNvPr id="39956" name="Group 23">
            <a:extLst>
              <a:ext uri="{FF2B5EF4-FFF2-40B4-BE49-F238E27FC236}">
                <a16:creationId xmlns:a16="http://schemas.microsoft.com/office/drawing/2014/main" id="{16093011-1A9C-F14F-870C-53E50F88F71B}"/>
              </a:ext>
            </a:extLst>
          </p:cNvPr>
          <p:cNvGrpSpPr>
            <a:grpSpLocks/>
          </p:cNvGrpSpPr>
          <p:nvPr/>
        </p:nvGrpSpPr>
        <p:grpSpPr bwMode="auto">
          <a:xfrm>
            <a:off x="4838700" y="1693863"/>
            <a:ext cx="1408113" cy="3951287"/>
            <a:chOff x="3048" y="1518"/>
            <a:chExt cx="887" cy="2489"/>
          </a:xfrm>
        </p:grpSpPr>
        <p:sp>
          <p:nvSpPr>
            <p:cNvPr id="39969" name="Line 24">
              <a:extLst>
                <a:ext uri="{FF2B5EF4-FFF2-40B4-BE49-F238E27FC236}">
                  <a16:creationId xmlns:a16="http://schemas.microsoft.com/office/drawing/2014/main" id="{1C2C8B21-1369-2A42-96F3-C0F649C31CCC}"/>
                </a:ext>
              </a:extLst>
            </p:cNvPr>
            <p:cNvSpPr>
              <a:spLocks noChangeShapeType="1"/>
            </p:cNvSpPr>
            <p:nvPr/>
          </p:nvSpPr>
          <p:spPr bwMode="auto">
            <a:xfrm>
              <a:off x="3486" y="1518"/>
              <a:ext cx="0" cy="2157"/>
            </a:xfrm>
            <a:prstGeom prst="line">
              <a:avLst/>
            </a:prstGeom>
            <a:noFill/>
            <a:ln w="38100">
              <a:solidFill>
                <a:srgbClr val="03A512"/>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it-GB"/>
            </a:p>
          </p:txBody>
        </p:sp>
        <p:sp>
          <p:nvSpPr>
            <p:cNvPr id="39970" name="Text Box 25">
              <a:extLst>
                <a:ext uri="{FF2B5EF4-FFF2-40B4-BE49-F238E27FC236}">
                  <a16:creationId xmlns:a16="http://schemas.microsoft.com/office/drawing/2014/main" id="{A185ED26-11BF-A640-ABD6-F213ACF73229}"/>
                </a:ext>
              </a:extLst>
            </p:cNvPr>
            <p:cNvSpPr txBox="1">
              <a:spLocks noChangeArrowheads="1"/>
            </p:cNvSpPr>
            <p:nvPr/>
          </p:nvSpPr>
          <p:spPr bwMode="auto">
            <a:xfrm>
              <a:off x="3048" y="3719"/>
              <a:ext cx="88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it-IT" altLang="it-IT">
                  <a:solidFill>
                    <a:schemeClr val="tx1"/>
                  </a:solidFill>
                  <a:latin typeface="Tahoma" panose="020B0604030504040204" pitchFamily="34" charset="0"/>
                </a:rPr>
                <a:t>sintomi</a:t>
              </a:r>
            </a:p>
          </p:txBody>
        </p:sp>
      </p:grpSp>
      <p:grpSp>
        <p:nvGrpSpPr>
          <p:cNvPr id="39957" name="Group 26">
            <a:extLst>
              <a:ext uri="{FF2B5EF4-FFF2-40B4-BE49-F238E27FC236}">
                <a16:creationId xmlns:a16="http://schemas.microsoft.com/office/drawing/2014/main" id="{27A3CDF0-49EF-064E-853E-CAEBFBBFB578}"/>
              </a:ext>
            </a:extLst>
          </p:cNvPr>
          <p:cNvGrpSpPr>
            <a:grpSpLocks/>
          </p:cNvGrpSpPr>
          <p:nvPr/>
        </p:nvGrpSpPr>
        <p:grpSpPr bwMode="auto">
          <a:xfrm>
            <a:off x="2960688" y="1797050"/>
            <a:ext cx="2095500" cy="2482850"/>
            <a:chOff x="1865" y="1583"/>
            <a:chExt cx="1320" cy="1564"/>
          </a:xfrm>
        </p:grpSpPr>
        <p:sp>
          <p:nvSpPr>
            <p:cNvPr id="39967" name="Text Box 27">
              <a:extLst>
                <a:ext uri="{FF2B5EF4-FFF2-40B4-BE49-F238E27FC236}">
                  <a16:creationId xmlns:a16="http://schemas.microsoft.com/office/drawing/2014/main" id="{DD5620A5-0FB3-E541-A0A3-6346119A69D4}"/>
                </a:ext>
              </a:extLst>
            </p:cNvPr>
            <p:cNvSpPr txBox="1">
              <a:spLocks noChangeArrowheads="1"/>
            </p:cNvSpPr>
            <p:nvPr/>
          </p:nvSpPr>
          <p:spPr bwMode="auto">
            <a:xfrm>
              <a:off x="1865" y="2859"/>
              <a:ext cx="13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it-IT" altLang="it-IT">
                  <a:solidFill>
                    <a:schemeClr val="tx1"/>
                  </a:solidFill>
                  <a:latin typeface="Tahoma" panose="020B0604030504040204" pitchFamily="34" charset="0"/>
                </a:rPr>
                <a:t>individuazione</a:t>
              </a:r>
            </a:p>
          </p:txBody>
        </p:sp>
        <p:sp>
          <p:nvSpPr>
            <p:cNvPr id="39968" name="Line 28">
              <a:extLst>
                <a:ext uri="{FF2B5EF4-FFF2-40B4-BE49-F238E27FC236}">
                  <a16:creationId xmlns:a16="http://schemas.microsoft.com/office/drawing/2014/main" id="{C9193DED-C54E-5B43-B0D5-3C00D4FC398F}"/>
                </a:ext>
              </a:extLst>
            </p:cNvPr>
            <p:cNvSpPr>
              <a:spLocks noChangeShapeType="1"/>
            </p:cNvSpPr>
            <p:nvPr/>
          </p:nvSpPr>
          <p:spPr bwMode="auto">
            <a:xfrm>
              <a:off x="2512" y="1583"/>
              <a:ext cx="0" cy="1260"/>
            </a:xfrm>
            <a:prstGeom prst="line">
              <a:avLst/>
            </a:prstGeom>
            <a:noFill/>
            <a:ln w="38100">
              <a:solidFill>
                <a:srgbClr val="03A512"/>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it-GB"/>
            </a:p>
          </p:txBody>
        </p:sp>
      </p:grpSp>
      <p:sp>
        <p:nvSpPr>
          <p:cNvPr id="343069" name="Text Box 29">
            <a:extLst>
              <a:ext uri="{FF2B5EF4-FFF2-40B4-BE49-F238E27FC236}">
                <a16:creationId xmlns:a16="http://schemas.microsoft.com/office/drawing/2014/main" id="{AF71A96E-C6B1-7544-B671-DA53ABEFE309}"/>
              </a:ext>
            </a:extLst>
          </p:cNvPr>
          <p:cNvSpPr txBox="1">
            <a:spLocks noChangeArrowheads="1"/>
          </p:cNvSpPr>
          <p:nvPr/>
        </p:nvSpPr>
        <p:spPr bwMode="auto">
          <a:xfrm>
            <a:off x="284163" y="4522788"/>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it-IT" altLang="it-IT">
                <a:solidFill>
                  <a:schemeClr val="tx2"/>
                </a:solidFill>
                <a:latin typeface="Tahoma" panose="020B0604030504040204" pitchFamily="34" charset="0"/>
              </a:rPr>
              <a:t>prevenzione primaria</a:t>
            </a:r>
          </a:p>
        </p:txBody>
      </p:sp>
      <p:sp>
        <p:nvSpPr>
          <p:cNvPr id="343070" name="Text Box 30">
            <a:extLst>
              <a:ext uri="{FF2B5EF4-FFF2-40B4-BE49-F238E27FC236}">
                <a16:creationId xmlns:a16="http://schemas.microsoft.com/office/drawing/2014/main" id="{AC728DF9-ADC6-9E4E-AE5E-DF8A52056962}"/>
              </a:ext>
            </a:extLst>
          </p:cNvPr>
          <p:cNvSpPr txBox="1">
            <a:spLocks noChangeArrowheads="1"/>
          </p:cNvSpPr>
          <p:nvPr/>
        </p:nvSpPr>
        <p:spPr bwMode="auto">
          <a:xfrm>
            <a:off x="3074988" y="4330700"/>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it-IT" altLang="it-IT">
                <a:solidFill>
                  <a:schemeClr val="tx2"/>
                </a:solidFill>
                <a:latin typeface="Tahoma" panose="020B0604030504040204" pitchFamily="34" charset="0"/>
              </a:rPr>
              <a:t>prevenzione secondaria</a:t>
            </a:r>
          </a:p>
        </p:txBody>
      </p:sp>
      <p:sp>
        <p:nvSpPr>
          <p:cNvPr id="343071" name="Text Box 31">
            <a:extLst>
              <a:ext uri="{FF2B5EF4-FFF2-40B4-BE49-F238E27FC236}">
                <a16:creationId xmlns:a16="http://schemas.microsoft.com/office/drawing/2014/main" id="{0BFDDC2C-998C-BE43-97AA-53547C73BC17}"/>
              </a:ext>
            </a:extLst>
          </p:cNvPr>
          <p:cNvSpPr txBox="1">
            <a:spLocks noChangeArrowheads="1"/>
          </p:cNvSpPr>
          <p:nvPr/>
        </p:nvSpPr>
        <p:spPr bwMode="auto">
          <a:xfrm>
            <a:off x="5848350" y="4572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it-IT" altLang="it-IT">
                <a:solidFill>
                  <a:schemeClr val="tx2"/>
                </a:solidFill>
                <a:latin typeface="Tahoma" panose="020B0604030504040204" pitchFamily="34" charset="0"/>
              </a:rPr>
              <a:t>terapia</a:t>
            </a:r>
          </a:p>
        </p:txBody>
      </p:sp>
      <p:sp>
        <p:nvSpPr>
          <p:cNvPr id="39961" name="Line 32">
            <a:extLst>
              <a:ext uri="{FF2B5EF4-FFF2-40B4-BE49-F238E27FC236}">
                <a16:creationId xmlns:a16="http://schemas.microsoft.com/office/drawing/2014/main" id="{A1E59B1A-406A-1F49-B66F-FB89EFB20AC6}"/>
              </a:ext>
            </a:extLst>
          </p:cNvPr>
          <p:cNvSpPr>
            <a:spLocks noChangeShapeType="1"/>
          </p:cNvSpPr>
          <p:nvPr/>
        </p:nvSpPr>
        <p:spPr bwMode="auto">
          <a:xfrm>
            <a:off x="1409700" y="2657475"/>
            <a:ext cx="0" cy="542925"/>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39962" name="Line 33">
            <a:extLst>
              <a:ext uri="{FF2B5EF4-FFF2-40B4-BE49-F238E27FC236}">
                <a16:creationId xmlns:a16="http://schemas.microsoft.com/office/drawing/2014/main" id="{CB1E85CF-8D1C-D743-B30D-8118B8E576A0}"/>
              </a:ext>
            </a:extLst>
          </p:cNvPr>
          <p:cNvSpPr>
            <a:spLocks noChangeShapeType="1"/>
          </p:cNvSpPr>
          <p:nvPr/>
        </p:nvSpPr>
        <p:spPr bwMode="auto">
          <a:xfrm>
            <a:off x="1724025" y="2663825"/>
            <a:ext cx="0" cy="542925"/>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39963" name="Line 34">
            <a:extLst>
              <a:ext uri="{FF2B5EF4-FFF2-40B4-BE49-F238E27FC236}">
                <a16:creationId xmlns:a16="http://schemas.microsoft.com/office/drawing/2014/main" id="{304D939B-3AD2-5E4E-8AA4-B96EAE0C5E7B}"/>
              </a:ext>
            </a:extLst>
          </p:cNvPr>
          <p:cNvSpPr>
            <a:spLocks noChangeShapeType="1"/>
          </p:cNvSpPr>
          <p:nvPr/>
        </p:nvSpPr>
        <p:spPr bwMode="auto">
          <a:xfrm>
            <a:off x="2012950" y="2662238"/>
            <a:ext cx="0" cy="542925"/>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grpSp>
        <p:nvGrpSpPr>
          <p:cNvPr id="39964" name="Group 35">
            <a:extLst>
              <a:ext uri="{FF2B5EF4-FFF2-40B4-BE49-F238E27FC236}">
                <a16:creationId xmlns:a16="http://schemas.microsoft.com/office/drawing/2014/main" id="{AAE8E641-AC8D-F54F-9585-AA8B059800AD}"/>
              </a:ext>
            </a:extLst>
          </p:cNvPr>
          <p:cNvGrpSpPr>
            <a:grpSpLocks/>
          </p:cNvGrpSpPr>
          <p:nvPr/>
        </p:nvGrpSpPr>
        <p:grpSpPr bwMode="auto">
          <a:xfrm>
            <a:off x="6753225" y="2414588"/>
            <a:ext cx="2095500" cy="2482850"/>
            <a:chOff x="1865" y="1583"/>
            <a:chExt cx="1320" cy="1564"/>
          </a:xfrm>
        </p:grpSpPr>
        <p:sp>
          <p:nvSpPr>
            <p:cNvPr id="39965" name="Text Box 36">
              <a:extLst>
                <a:ext uri="{FF2B5EF4-FFF2-40B4-BE49-F238E27FC236}">
                  <a16:creationId xmlns:a16="http://schemas.microsoft.com/office/drawing/2014/main" id="{E069E01E-C018-494A-A9F9-EE9A3F734215}"/>
                </a:ext>
              </a:extLst>
            </p:cNvPr>
            <p:cNvSpPr txBox="1">
              <a:spLocks noChangeArrowheads="1"/>
            </p:cNvSpPr>
            <p:nvPr/>
          </p:nvSpPr>
          <p:spPr bwMode="auto">
            <a:xfrm>
              <a:off x="1865" y="2859"/>
              <a:ext cx="13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FontTx/>
                <a:buNone/>
              </a:pPr>
              <a:r>
                <a:rPr lang="it-IT" altLang="it-IT">
                  <a:solidFill>
                    <a:schemeClr val="tx1"/>
                  </a:solidFill>
                  <a:latin typeface="Tahoma" panose="020B0604030504040204" pitchFamily="34" charset="0"/>
                </a:rPr>
                <a:t>morte</a:t>
              </a:r>
            </a:p>
          </p:txBody>
        </p:sp>
        <p:sp>
          <p:nvSpPr>
            <p:cNvPr id="39966" name="Line 37">
              <a:extLst>
                <a:ext uri="{FF2B5EF4-FFF2-40B4-BE49-F238E27FC236}">
                  <a16:creationId xmlns:a16="http://schemas.microsoft.com/office/drawing/2014/main" id="{84517702-A69B-8C45-AF98-ED2514003920}"/>
                </a:ext>
              </a:extLst>
            </p:cNvPr>
            <p:cNvSpPr>
              <a:spLocks noChangeShapeType="1"/>
            </p:cNvSpPr>
            <p:nvPr/>
          </p:nvSpPr>
          <p:spPr bwMode="auto">
            <a:xfrm>
              <a:off x="2512" y="1583"/>
              <a:ext cx="0" cy="1260"/>
            </a:xfrm>
            <a:prstGeom prst="line">
              <a:avLst/>
            </a:prstGeom>
            <a:noFill/>
            <a:ln w="38100">
              <a:solidFill>
                <a:srgbClr val="03A512"/>
              </a:solidFill>
              <a:prstDash val="dash"/>
              <a:miter lim="800000"/>
              <a:headEnd/>
              <a:tailEnd/>
            </a:ln>
            <a:extLst>
              <a:ext uri="{909E8E84-426E-40DD-AFC4-6F175D3DCCD1}">
                <a14:hiddenFill xmlns:a14="http://schemas.microsoft.com/office/drawing/2010/main">
                  <a:noFill/>
                </a14:hiddenFill>
              </a:ext>
            </a:extLst>
          </p:spPr>
          <p:txBody>
            <a:bodyPr wrap="none"/>
            <a:lstStyle/>
            <a:p>
              <a:endParaRPr lang="it-GB"/>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3069"/>
                                        </p:tgtEl>
                                        <p:attrNameLst>
                                          <p:attrName>style.visibility</p:attrName>
                                        </p:attrNameLst>
                                      </p:cBhvr>
                                      <p:to>
                                        <p:strVal val="visible"/>
                                      </p:to>
                                    </p:set>
                                    <p:animEffect transition="in" filter="dissolve">
                                      <p:cBhvr>
                                        <p:cTn id="7" dur="500"/>
                                        <p:tgtEl>
                                          <p:spTgt spid="34306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43070"/>
                                        </p:tgtEl>
                                        <p:attrNameLst>
                                          <p:attrName>style.visibility</p:attrName>
                                        </p:attrNameLst>
                                      </p:cBhvr>
                                      <p:to>
                                        <p:strVal val="visible"/>
                                      </p:to>
                                    </p:set>
                                    <p:animEffect transition="in" filter="dissolve">
                                      <p:cBhvr>
                                        <p:cTn id="11" dur="500"/>
                                        <p:tgtEl>
                                          <p:spTgt spid="34307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43071"/>
                                        </p:tgtEl>
                                        <p:attrNameLst>
                                          <p:attrName>style.visibility</p:attrName>
                                        </p:attrNameLst>
                                      </p:cBhvr>
                                      <p:to>
                                        <p:strVal val="visible"/>
                                      </p:to>
                                    </p:set>
                                    <p:animEffect transition="in" filter="dissolve">
                                      <p:cBhvr>
                                        <p:cTn id="15" dur="500"/>
                                        <p:tgtEl>
                                          <p:spTgt spid="343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69" grpId="0" autoUpdateAnimBg="0"/>
      <p:bldP spid="343070" grpId="0" autoUpdateAnimBg="0"/>
      <p:bldP spid="34307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035D8074-B9A1-494B-9E83-382844E26FA3}"/>
              </a:ext>
            </a:extLst>
          </p:cNvPr>
          <p:cNvSpPr>
            <a:spLocks noChangeArrowheads="1"/>
          </p:cNvSpPr>
          <p:nvPr/>
        </p:nvSpPr>
        <p:spPr bwMode="auto">
          <a:xfrm>
            <a:off x="755650" y="617538"/>
            <a:ext cx="7793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2800" b="1">
                <a:solidFill>
                  <a:srgbClr val="822433"/>
                </a:solidFill>
              </a:rPr>
              <a:t>prevenzione</a:t>
            </a:r>
          </a:p>
        </p:txBody>
      </p:sp>
      <p:sp>
        <p:nvSpPr>
          <p:cNvPr id="40962" name="AutoShape 3">
            <a:extLst>
              <a:ext uri="{FF2B5EF4-FFF2-40B4-BE49-F238E27FC236}">
                <a16:creationId xmlns:a16="http://schemas.microsoft.com/office/drawing/2014/main" id="{34E10584-D67F-2241-9322-E87CB3E0AE40}"/>
              </a:ext>
            </a:extLst>
          </p:cNvPr>
          <p:cNvSpPr>
            <a:spLocks noChangeArrowheads="1"/>
          </p:cNvSpPr>
          <p:nvPr/>
        </p:nvSpPr>
        <p:spPr bwMode="auto">
          <a:xfrm>
            <a:off x="3916363" y="3579813"/>
            <a:ext cx="1371600" cy="1447800"/>
          </a:xfrm>
          <a:prstGeom prst="triangle">
            <a:avLst>
              <a:gd name="adj" fmla="val 50000"/>
            </a:avLst>
          </a:prstGeom>
          <a:solidFill>
            <a:schemeClr val="hlink"/>
          </a:solidFill>
          <a:ln w="9525">
            <a:solidFill>
              <a:schemeClr val="tx1"/>
            </a:solidFill>
            <a:miter lim="800000"/>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it-IT" altLang="it-IT" sz="900">
              <a:solidFill>
                <a:schemeClr val="bg1"/>
              </a:solidFill>
            </a:endParaRPr>
          </a:p>
        </p:txBody>
      </p:sp>
      <p:sp>
        <p:nvSpPr>
          <p:cNvPr id="40963" name="Line 4">
            <a:extLst>
              <a:ext uri="{FF2B5EF4-FFF2-40B4-BE49-F238E27FC236}">
                <a16:creationId xmlns:a16="http://schemas.microsoft.com/office/drawing/2014/main" id="{DF84BED3-D1CB-A04C-B260-A3A59455692C}"/>
              </a:ext>
            </a:extLst>
          </p:cNvPr>
          <p:cNvSpPr>
            <a:spLocks noChangeShapeType="1"/>
          </p:cNvSpPr>
          <p:nvPr/>
        </p:nvSpPr>
        <p:spPr bwMode="auto">
          <a:xfrm>
            <a:off x="1862138" y="3538538"/>
            <a:ext cx="5410200" cy="0"/>
          </a:xfrm>
          <a:prstGeom prst="line">
            <a:avLst/>
          </a:prstGeom>
          <a:noFill/>
          <a:ln w="635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it-GB"/>
          </a:p>
        </p:txBody>
      </p:sp>
      <p:sp>
        <p:nvSpPr>
          <p:cNvPr id="40964" name="Text Box 5">
            <a:extLst>
              <a:ext uri="{FF2B5EF4-FFF2-40B4-BE49-F238E27FC236}">
                <a16:creationId xmlns:a16="http://schemas.microsoft.com/office/drawing/2014/main" id="{05AE9337-2A2F-B042-91CA-448C344BE206}"/>
              </a:ext>
            </a:extLst>
          </p:cNvPr>
          <p:cNvSpPr txBox="1">
            <a:spLocks noChangeArrowheads="1"/>
          </p:cNvSpPr>
          <p:nvPr/>
        </p:nvSpPr>
        <p:spPr bwMode="auto">
          <a:xfrm>
            <a:off x="1865313" y="3540125"/>
            <a:ext cx="1062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salute</a:t>
            </a:r>
          </a:p>
        </p:txBody>
      </p:sp>
      <p:sp>
        <p:nvSpPr>
          <p:cNvPr id="40965" name="Text Box 6">
            <a:extLst>
              <a:ext uri="{FF2B5EF4-FFF2-40B4-BE49-F238E27FC236}">
                <a16:creationId xmlns:a16="http://schemas.microsoft.com/office/drawing/2014/main" id="{C32D31E4-540A-8A42-9940-8B7139D25AD8}"/>
              </a:ext>
            </a:extLst>
          </p:cNvPr>
          <p:cNvSpPr txBox="1">
            <a:spLocks noChangeArrowheads="1"/>
          </p:cNvSpPr>
          <p:nvPr/>
        </p:nvSpPr>
        <p:spPr bwMode="auto">
          <a:xfrm>
            <a:off x="6134100" y="3557588"/>
            <a:ext cx="1357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malattia</a:t>
            </a:r>
          </a:p>
        </p:txBody>
      </p:sp>
      <p:pic>
        <p:nvPicPr>
          <p:cNvPr id="40966" name="Picture 7" descr="BD00033_">
            <a:extLst>
              <a:ext uri="{FF2B5EF4-FFF2-40B4-BE49-F238E27FC236}">
                <a16:creationId xmlns:a16="http://schemas.microsoft.com/office/drawing/2014/main" id="{9BE13CB5-FECC-0448-9219-F7C1724F0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475" y="2565400"/>
            <a:ext cx="9017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7" name="Group 8">
            <a:extLst>
              <a:ext uri="{FF2B5EF4-FFF2-40B4-BE49-F238E27FC236}">
                <a16:creationId xmlns:a16="http://schemas.microsoft.com/office/drawing/2014/main" id="{C8AC39CB-4062-7748-9943-9960198B7B7B}"/>
              </a:ext>
            </a:extLst>
          </p:cNvPr>
          <p:cNvGrpSpPr>
            <a:grpSpLocks/>
          </p:cNvGrpSpPr>
          <p:nvPr/>
        </p:nvGrpSpPr>
        <p:grpSpPr bwMode="auto">
          <a:xfrm>
            <a:off x="1851025" y="2573338"/>
            <a:ext cx="930275" cy="892175"/>
            <a:chOff x="892" y="3037"/>
            <a:chExt cx="586" cy="562"/>
          </a:xfrm>
        </p:grpSpPr>
        <p:sp>
          <p:nvSpPr>
            <p:cNvPr id="40968" name="Freeform 9">
              <a:extLst>
                <a:ext uri="{FF2B5EF4-FFF2-40B4-BE49-F238E27FC236}">
                  <a16:creationId xmlns:a16="http://schemas.microsoft.com/office/drawing/2014/main" id="{E807A201-FADB-EC4C-BE06-59716DC0FD19}"/>
                </a:ext>
              </a:extLst>
            </p:cNvPr>
            <p:cNvSpPr>
              <a:spLocks/>
            </p:cNvSpPr>
            <p:nvPr/>
          </p:nvSpPr>
          <p:spPr bwMode="auto">
            <a:xfrm>
              <a:off x="892" y="3037"/>
              <a:ext cx="586" cy="562"/>
            </a:xfrm>
            <a:custGeom>
              <a:avLst/>
              <a:gdLst>
                <a:gd name="T0" fmla="*/ 1 w 1172"/>
                <a:gd name="T1" fmla="*/ 1 h 1124"/>
                <a:gd name="T2" fmla="*/ 1 w 1172"/>
                <a:gd name="T3" fmla="*/ 1 h 1124"/>
                <a:gd name="T4" fmla="*/ 1 w 1172"/>
                <a:gd name="T5" fmla="*/ 1 h 1124"/>
                <a:gd name="T6" fmla="*/ 1 w 1172"/>
                <a:gd name="T7" fmla="*/ 1 h 1124"/>
                <a:gd name="T8" fmla="*/ 1 w 1172"/>
                <a:gd name="T9" fmla="*/ 1 h 1124"/>
                <a:gd name="T10" fmla="*/ 1 w 1172"/>
                <a:gd name="T11" fmla="*/ 1 h 1124"/>
                <a:gd name="T12" fmla="*/ 1 w 1172"/>
                <a:gd name="T13" fmla="*/ 1 h 1124"/>
                <a:gd name="T14" fmla="*/ 1 w 1172"/>
                <a:gd name="T15" fmla="*/ 1 h 1124"/>
                <a:gd name="T16" fmla="*/ 1 w 1172"/>
                <a:gd name="T17" fmla="*/ 1 h 1124"/>
                <a:gd name="T18" fmla="*/ 1 w 1172"/>
                <a:gd name="T19" fmla="*/ 1 h 1124"/>
                <a:gd name="T20" fmla="*/ 1 w 1172"/>
                <a:gd name="T21" fmla="*/ 1 h 1124"/>
                <a:gd name="T22" fmla="*/ 1 w 1172"/>
                <a:gd name="T23" fmla="*/ 1 h 1124"/>
                <a:gd name="T24" fmla="*/ 1 w 1172"/>
                <a:gd name="T25" fmla="*/ 1 h 1124"/>
                <a:gd name="T26" fmla="*/ 0 w 1172"/>
                <a:gd name="T27" fmla="*/ 1 h 1124"/>
                <a:gd name="T28" fmla="*/ 1 w 1172"/>
                <a:gd name="T29" fmla="*/ 1 h 1124"/>
                <a:gd name="T30" fmla="*/ 1 w 1172"/>
                <a:gd name="T31" fmla="*/ 1 h 1124"/>
                <a:gd name="T32" fmla="*/ 1 w 1172"/>
                <a:gd name="T33" fmla="*/ 1 h 1124"/>
                <a:gd name="T34" fmla="*/ 1 w 1172"/>
                <a:gd name="T35" fmla="*/ 0 h 1124"/>
                <a:gd name="T36" fmla="*/ 1 w 1172"/>
                <a:gd name="T37" fmla="*/ 1 h 1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2" h="1124">
                  <a:moveTo>
                    <a:pt x="234" y="22"/>
                  </a:moveTo>
                  <a:lnTo>
                    <a:pt x="539" y="29"/>
                  </a:lnTo>
                  <a:lnTo>
                    <a:pt x="737" y="44"/>
                  </a:lnTo>
                  <a:lnTo>
                    <a:pt x="928" y="5"/>
                  </a:lnTo>
                  <a:lnTo>
                    <a:pt x="1162" y="37"/>
                  </a:lnTo>
                  <a:lnTo>
                    <a:pt x="1172" y="220"/>
                  </a:lnTo>
                  <a:lnTo>
                    <a:pt x="1111" y="513"/>
                  </a:lnTo>
                  <a:lnTo>
                    <a:pt x="1136" y="756"/>
                  </a:lnTo>
                  <a:lnTo>
                    <a:pt x="1129" y="1099"/>
                  </a:lnTo>
                  <a:lnTo>
                    <a:pt x="931" y="1102"/>
                  </a:lnTo>
                  <a:lnTo>
                    <a:pt x="633" y="1124"/>
                  </a:lnTo>
                  <a:lnTo>
                    <a:pt x="322" y="1099"/>
                  </a:lnTo>
                  <a:lnTo>
                    <a:pt x="25" y="1123"/>
                  </a:lnTo>
                  <a:lnTo>
                    <a:pt x="0" y="973"/>
                  </a:lnTo>
                  <a:lnTo>
                    <a:pt x="30" y="714"/>
                  </a:lnTo>
                  <a:lnTo>
                    <a:pt x="17" y="462"/>
                  </a:lnTo>
                  <a:lnTo>
                    <a:pt x="10" y="220"/>
                  </a:lnTo>
                  <a:lnTo>
                    <a:pt x="31" y="0"/>
                  </a:lnTo>
                  <a:lnTo>
                    <a:pt x="23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0969" name="Freeform 10">
              <a:extLst>
                <a:ext uri="{FF2B5EF4-FFF2-40B4-BE49-F238E27FC236}">
                  <a16:creationId xmlns:a16="http://schemas.microsoft.com/office/drawing/2014/main" id="{0D89B33A-0E03-4246-B085-E959D7C0955B}"/>
                </a:ext>
              </a:extLst>
            </p:cNvPr>
            <p:cNvSpPr>
              <a:spLocks/>
            </p:cNvSpPr>
            <p:nvPr/>
          </p:nvSpPr>
          <p:spPr bwMode="auto">
            <a:xfrm>
              <a:off x="924" y="3051"/>
              <a:ext cx="522" cy="528"/>
            </a:xfrm>
            <a:custGeom>
              <a:avLst/>
              <a:gdLst>
                <a:gd name="T0" fmla="*/ 1 w 1044"/>
                <a:gd name="T1" fmla="*/ 1 h 1056"/>
                <a:gd name="T2" fmla="*/ 1 w 1044"/>
                <a:gd name="T3" fmla="*/ 1 h 1056"/>
                <a:gd name="T4" fmla="*/ 1 w 1044"/>
                <a:gd name="T5" fmla="*/ 1 h 1056"/>
                <a:gd name="T6" fmla="*/ 1 w 1044"/>
                <a:gd name="T7" fmla="*/ 1 h 1056"/>
                <a:gd name="T8" fmla="*/ 1 w 1044"/>
                <a:gd name="T9" fmla="*/ 1 h 1056"/>
                <a:gd name="T10" fmla="*/ 1 w 1044"/>
                <a:gd name="T11" fmla="*/ 1 h 1056"/>
                <a:gd name="T12" fmla="*/ 1 w 1044"/>
                <a:gd name="T13" fmla="*/ 1 h 1056"/>
                <a:gd name="T14" fmla="*/ 1 w 1044"/>
                <a:gd name="T15" fmla="*/ 1 h 1056"/>
                <a:gd name="T16" fmla="*/ 1 w 1044"/>
                <a:gd name="T17" fmla="*/ 1 h 1056"/>
                <a:gd name="T18" fmla="*/ 1 w 1044"/>
                <a:gd name="T19" fmla="*/ 1 h 1056"/>
                <a:gd name="T20" fmla="*/ 1 w 1044"/>
                <a:gd name="T21" fmla="*/ 1 h 1056"/>
                <a:gd name="T22" fmla="*/ 1 w 1044"/>
                <a:gd name="T23" fmla="*/ 1 h 1056"/>
                <a:gd name="T24" fmla="*/ 1 w 1044"/>
                <a:gd name="T25" fmla="*/ 1 h 1056"/>
                <a:gd name="T26" fmla="*/ 0 w 1044"/>
                <a:gd name="T27" fmla="*/ 1 h 1056"/>
                <a:gd name="T28" fmla="*/ 1 w 1044"/>
                <a:gd name="T29" fmla="*/ 0 h 1056"/>
                <a:gd name="T30" fmla="*/ 1 w 1044"/>
                <a:gd name="T31" fmla="*/ 1 h 1056"/>
                <a:gd name="T32" fmla="*/ 1 w 1044"/>
                <a:gd name="T33" fmla="*/ 1 h 1056"/>
                <a:gd name="T34" fmla="*/ 1 w 1044"/>
                <a:gd name="T35" fmla="*/ 1 h 1056"/>
                <a:gd name="T36" fmla="*/ 1 w 1044"/>
                <a:gd name="T37" fmla="*/ 1 h 10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4" h="1056">
                  <a:moveTo>
                    <a:pt x="810" y="53"/>
                  </a:moveTo>
                  <a:lnTo>
                    <a:pt x="1044" y="42"/>
                  </a:lnTo>
                  <a:lnTo>
                    <a:pt x="1042" y="203"/>
                  </a:lnTo>
                  <a:lnTo>
                    <a:pt x="996" y="494"/>
                  </a:lnTo>
                  <a:lnTo>
                    <a:pt x="1025" y="817"/>
                  </a:lnTo>
                  <a:lnTo>
                    <a:pt x="1014" y="996"/>
                  </a:lnTo>
                  <a:lnTo>
                    <a:pt x="878" y="1030"/>
                  </a:lnTo>
                  <a:lnTo>
                    <a:pt x="559" y="1056"/>
                  </a:lnTo>
                  <a:lnTo>
                    <a:pt x="273" y="1027"/>
                  </a:lnTo>
                  <a:lnTo>
                    <a:pt x="37" y="1036"/>
                  </a:lnTo>
                  <a:lnTo>
                    <a:pt x="4" y="904"/>
                  </a:lnTo>
                  <a:lnTo>
                    <a:pt x="19" y="562"/>
                  </a:lnTo>
                  <a:lnTo>
                    <a:pt x="25" y="391"/>
                  </a:lnTo>
                  <a:lnTo>
                    <a:pt x="0" y="203"/>
                  </a:lnTo>
                  <a:lnTo>
                    <a:pt x="26" y="0"/>
                  </a:lnTo>
                  <a:lnTo>
                    <a:pt x="148" y="40"/>
                  </a:lnTo>
                  <a:lnTo>
                    <a:pt x="357" y="33"/>
                  </a:lnTo>
                  <a:lnTo>
                    <a:pt x="544" y="64"/>
                  </a:lnTo>
                  <a:lnTo>
                    <a:pt x="81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0970" name="Freeform 11">
              <a:extLst>
                <a:ext uri="{FF2B5EF4-FFF2-40B4-BE49-F238E27FC236}">
                  <a16:creationId xmlns:a16="http://schemas.microsoft.com/office/drawing/2014/main" id="{CD2EDA6F-6167-BA4E-B816-443E64BD86BE}"/>
                </a:ext>
              </a:extLst>
            </p:cNvPr>
            <p:cNvSpPr>
              <a:spLocks/>
            </p:cNvSpPr>
            <p:nvPr/>
          </p:nvSpPr>
          <p:spPr bwMode="auto">
            <a:xfrm>
              <a:off x="1111" y="3138"/>
              <a:ext cx="173" cy="396"/>
            </a:xfrm>
            <a:custGeom>
              <a:avLst/>
              <a:gdLst>
                <a:gd name="T0" fmla="*/ 0 w 347"/>
                <a:gd name="T1" fmla="*/ 1 h 792"/>
                <a:gd name="T2" fmla="*/ 0 w 347"/>
                <a:gd name="T3" fmla="*/ 1 h 792"/>
                <a:gd name="T4" fmla="*/ 0 w 347"/>
                <a:gd name="T5" fmla="*/ 1 h 792"/>
                <a:gd name="T6" fmla="*/ 0 w 347"/>
                <a:gd name="T7" fmla="*/ 1 h 792"/>
                <a:gd name="T8" fmla="*/ 0 w 347"/>
                <a:gd name="T9" fmla="*/ 1 h 792"/>
                <a:gd name="T10" fmla="*/ 0 w 347"/>
                <a:gd name="T11" fmla="*/ 1 h 792"/>
                <a:gd name="T12" fmla="*/ 0 w 347"/>
                <a:gd name="T13" fmla="*/ 1 h 792"/>
                <a:gd name="T14" fmla="*/ 0 w 347"/>
                <a:gd name="T15" fmla="*/ 1 h 792"/>
                <a:gd name="T16" fmla="*/ 0 w 347"/>
                <a:gd name="T17" fmla="*/ 0 h 792"/>
                <a:gd name="T18" fmla="*/ 0 w 347"/>
                <a:gd name="T19" fmla="*/ 1 h 792"/>
                <a:gd name="T20" fmla="*/ 0 w 347"/>
                <a:gd name="T21" fmla="*/ 1 h 792"/>
                <a:gd name="T22" fmla="*/ 0 w 347"/>
                <a:gd name="T23" fmla="*/ 1 h 792"/>
                <a:gd name="T24" fmla="*/ 0 w 347"/>
                <a:gd name="T25" fmla="*/ 1 h 792"/>
                <a:gd name="T26" fmla="*/ 0 w 347"/>
                <a:gd name="T27" fmla="*/ 1 h 792"/>
                <a:gd name="T28" fmla="*/ 0 w 347"/>
                <a:gd name="T29" fmla="*/ 1 h 792"/>
                <a:gd name="T30" fmla="*/ 0 w 347"/>
                <a:gd name="T31" fmla="*/ 1 h 792"/>
                <a:gd name="T32" fmla="*/ 0 w 347"/>
                <a:gd name="T33" fmla="*/ 1 h 792"/>
                <a:gd name="T34" fmla="*/ 0 w 347"/>
                <a:gd name="T35" fmla="*/ 1 h 792"/>
                <a:gd name="T36" fmla="*/ 0 w 347"/>
                <a:gd name="T37" fmla="*/ 1 h 792"/>
                <a:gd name="T38" fmla="*/ 0 w 347"/>
                <a:gd name="T39" fmla="*/ 1 h 792"/>
                <a:gd name="T40" fmla="*/ 0 w 347"/>
                <a:gd name="T41" fmla="*/ 1 h 792"/>
                <a:gd name="T42" fmla="*/ 0 w 347"/>
                <a:gd name="T43" fmla="*/ 1 h 792"/>
                <a:gd name="T44" fmla="*/ 0 w 347"/>
                <a:gd name="T45" fmla="*/ 1 h 792"/>
                <a:gd name="T46" fmla="*/ 0 w 347"/>
                <a:gd name="T47" fmla="*/ 1 h 792"/>
                <a:gd name="T48" fmla="*/ 0 w 347"/>
                <a:gd name="T49" fmla="*/ 1 h 7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7" h="792">
                  <a:moveTo>
                    <a:pt x="347" y="464"/>
                  </a:moveTo>
                  <a:lnTo>
                    <a:pt x="317" y="354"/>
                  </a:lnTo>
                  <a:lnTo>
                    <a:pt x="323" y="242"/>
                  </a:lnTo>
                  <a:lnTo>
                    <a:pt x="286" y="200"/>
                  </a:lnTo>
                  <a:lnTo>
                    <a:pt x="204" y="173"/>
                  </a:lnTo>
                  <a:lnTo>
                    <a:pt x="238" y="150"/>
                  </a:lnTo>
                  <a:lnTo>
                    <a:pt x="265" y="92"/>
                  </a:lnTo>
                  <a:lnTo>
                    <a:pt x="232" y="21"/>
                  </a:lnTo>
                  <a:lnTo>
                    <a:pt x="187" y="0"/>
                  </a:lnTo>
                  <a:lnTo>
                    <a:pt x="118" y="9"/>
                  </a:lnTo>
                  <a:lnTo>
                    <a:pt x="70" y="71"/>
                  </a:lnTo>
                  <a:lnTo>
                    <a:pt x="76" y="124"/>
                  </a:lnTo>
                  <a:lnTo>
                    <a:pt x="124" y="161"/>
                  </a:lnTo>
                  <a:lnTo>
                    <a:pt x="75" y="190"/>
                  </a:lnTo>
                  <a:lnTo>
                    <a:pt x="26" y="245"/>
                  </a:lnTo>
                  <a:lnTo>
                    <a:pt x="12" y="334"/>
                  </a:lnTo>
                  <a:lnTo>
                    <a:pt x="0" y="497"/>
                  </a:lnTo>
                  <a:lnTo>
                    <a:pt x="70" y="491"/>
                  </a:lnTo>
                  <a:lnTo>
                    <a:pt x="74" y="549"/>
                  </a:lnTo>
                  <a:lnTo>
                    <a:pt x="58" y="654"/>
                  </a:lnTo>
                  <a:lnTo>
                    <a:pt x="63" y="773"/>
                  </a:lnTo>
                  <a:lnTo>
                    <a:pt x="181" y="792"/>
                  </a:lnTo>
                  <a:lnTo>
                    <a:pt x="292" y="773"/>
                  </a:lnTo>
                  <a:lnTo>
                    <a:pt x="271" y="490"/>
                  </a:lnTo>
                  <a:lnTo>
                    <a:pt x="347" y="4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0971" name="Freeform 12">
              <a:extLst>
                <a:ext uri="{FF2B5EF4-FFF2-40B4-BE49-F238E27FC236}">
                  <a16:creationId xmlns:a16="http://schemas.microsoft.com/office/drawing/2014/main" id="{03A39427-434C-074D-A444-CF0FB6145D63}"/>
                </a:ext>
              </a:extLst>
            </p:cNvPr>
            <p:cNvSpPr>
              <a:spLocks/>
            </p:cNvSpPr>
            <p:nvPr/>
          </p:nvSpPr>
          <p:spPr bwMode="auto">
            <a:xfrm>
              <a:off x="1155" y="3147"/>
              <a:ext cx="70" cy="73"/>
            </a:xfrm>
            <a:custGeom>
              <a:avLst/>
              <a:gdLst>
                <a:gd name="T0" fmla="*/ 0 w 141"/>
                <a:gd name="T1" fmla="*/ 1 h 146"/>
                <a:gd name="T2" fmla="*/ 0 w 141"/>
                <a:gd name="T3" fmla="*/ 1 h 146"/>
                <a:gd name="T4" fmla="*/ 0 w 141"/>
                <a:gd name="T5" fmla="*/ 1 h 146"/>
                <a:gd name="T6" fmla="*/ 0 w 141"/>
                <a:gd name="T7" fmla="*/ 1 h 146"/>
                <a:gd name="T8" fmla="*/ 0 w 141"/>
                <a:gd name="T9" fmla="*/ 1 h 146"/>
                <a:gd name="T10" fmla="*/ 0 w 141"/>
                <a:gd name="T11" fmla="*/ 1 h 146"/>
                <a:gd name="T12" fmla="*/ 0 w 141"/>
                <a:gd name="T13" fmla="*/ 1 h 146"/>
                <a:gd name="T14" fmla="*/ 0 w 141"/>
                <a:gd name="T15" fmla="*/ 1 h 146"/>
                <a:gd name="T16" fmla="*/ 0 w 141"/>
                <a:gd name="T17" fmla="*/ 0 h 146"/>
                <a:gd name="T18" fmla="*/ 0 w 141"/>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46">
                  <a:moveTo>
                    <a:pt x="29" y="14"/>
                  </a:moveTo>
                  <a:lnTo>
                    <a:pt x="0" y="53"/>
                  </a:lnTo>
                  <a:lnTo>
                    <a:pt x="22" y="118"/>
                  </a:lnTo>
                  <a:lnTo>
                    <a:pt x="76" y="146"/>
                  </a:lnTo>
                  <a:lnTo>
                    <a:pt x="108" y="134"/>
                  </a:lnTo>
                  <a:lnTo>
                    <a:pt x="124" y="113"/>
                  </a:lnTo>
                  <a:lnTo>
                    <a:pt x="141" y="78"/>
                  </a:lnTo>
                  <a:lnTo>
                    <a:pt x="127" y="24"/>
                  </a:lnTo>
                  <a:lnTo>
                    <a:pt x="80" y="0"/>
                  </a:lnTo>
                  <a:lnTo>
                    <a:pt x="29" y="1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0972" name="Freeform 13">
              <a:extLst>
                <a:ext uri="{FF2B5EF4-FFF2-40B4-BE49-F238E27FC236}">
                  <a16:creationId xmlns:a16="http://schemas.microsoft.com/office/drawing/2014/main" id="{9EE68BED-708B-9B4A-8B42-565F10AA83A1}"/>
                </a:ext>
              </a:extLst>
            </p:cNvPr>
            <p:cNvSpPr>
              <a:spLocks/>
            </p:cNvSpPr>
            <p:nvPr/>
          </p:nvSpPr>
          <p:spPr bwMode="auto">
            <a:xfrm>
              <a:off x="1123" y="3230"/>
              <a:ext cx="143" cy="291"/>
            </a:xfrm>
            <a:custGeom>
              <a:avLst/>
              <a:gdLst>
                <a:gd name="T0" fmla="*/ 1 w 285"/>
                <a:gd name="T1" fmla="*/ 1 h 581"/>
                <a:gd name="T2" fmla="*/ 1 w 285"/>
                <a:gd name="T3" fmla="*/ 1 h 581"/>
                <a:gd name="T4" fmla="*/ 1 w 285"/>
                <a:gd name="T5" fmla="*/ 1 h 581"/>
                <a:gd name="T6" fmla="*/ 1 w 285"/>
                <a:gd name="T7" fmla="*/ 1 h 581"/>
                <a:gd name="T8" fmla="*/ 1 w 285"/>
                <a:gd name="T9" fmla="*/ 1 h 581"/>
                <a:gd name="T10" fmla="*/ 1 w 285"/>
                <a:gd name="T11" fmla="*/ 1 h 581"/>
                <a:gd name="T12" fmla="*/ 1 w 285"/>
                <a:gd name="T13" fmla="*/ 1 h 581"/>
                <a:gd name="T14" fmla="*/ 1 w 285"/>
                <a:gd name="T15" fmla="*/ 1 h 581"/>
                <a:gd name="T16" fmla="*/ 1 w 285"/>
                <a:gd name="T17" fmla="*/ 1 h 581"/>
                <a:gd name="T18" fmla="*/ 1 w 285"/>
                <a:gd name="T19" fmla="*/ 0 h 581"/>
                <a:gd name="T20" fmla="*/ 1 w 285"/>
                <a:gd name="T21" fmla="*/ 1 h 581"/>
                <a:gd name="T22" fmla="*/ 1 w 285"/>
                <a:gd name="T23" fmla="*/ 1 h 581"/>
                <a:gd name="T24" fmla="*/ 1 w 285"/>
                <a:gd name="T25" fmla="*/ 1 h 581"/>
                <a:gd name="T26" fmla="*/ 0 w 285"/>
                <a:gd name="T27" fmla="*/ 1 h 581"/>
                <a:gd name="T28" fmla="*/ 1 w 285"/>
                <a:gd name="T29" fmla="*/ 1 h 581"/>
                <a:gd name="T30" fmla="*/ 1 w 285"/>
                <a:gd name="T31" fmla="*/ 1 h 581"/>
                <a:gd name="T32" fmla="*/ 1 w 285"/>
                <a:gd name="T33" fmla="*/ 1 h 581"/>
                <a:gd name="T34" fmla="*/ 1 w 285"/>
                <a:gd name="T35" fmla="*/ 1 h 581"/>
                <a:gd name="T36" fmla="*/ 1 w 285"/>
                <a:gd name="T37" fmla="*/ 1 h 581"/>
                <a:gd name="T38" fmla="*/ 1 w 285"/>
                <a:gd name="T39" fmla="*/ 1 h 581"/>
                <a:gd name="T40" fmla="*/ 1 w 285"/>
                <a:gd name="T41" fmla="*/ 1 h 581"/>
                <a:gd name="T42" fmla="*/ 1 w 285"/>
                <a:gd name="T43" fmla="*/ 1 h 581"/>
                <a:gd name="T44" fmla="*/ 1 w 285"/>
                <a:gd name="T45" fmla="*/ 1 h 581"/>
                <a:gd name="T46" fmla="*/ 1 w 285"/>
                <a:gd name="T47" fmla="*/ 1 h 581"/>
                <a:gd name="T48" fmla="*/ 1 w 285"/>
                <a:gd name="T49" fmla="*/ 1 h 581"/>
                <a:gd name="T50" fmla="*/ 1 w 285"/>
                <a:gd name="T51" fmla="*/ 1 h 581"/>
                <a:gd name="T52" fmla="*/ 1 w 285"/>
                <a:gd name="T53" fmla="*/ 1 h 581"/>
                <a:gd name="T54" fmla="*/ 1 w 285"/>
                <a:gd name="T55" fmla="*/ 1 h 581"/>
                <a:gd name="T56" fmla="*/ 1 w 285"/>
                <a:gd name="T57" fmla="*/ 1 h 5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5" h="581">
                  <a:moveTo>
                    <a:pt x="210" y="196"/>
                  </a:moveTo>
                  <a:lnTo>
                    <a:pt x="222" y="152"/>
                  </a:lnTo>
                  <a:lnTo>
                    <a:pt x="232" y="262"/>
                  </a:lnTo>
                  <a:lnTo>
                    <a:pt x="246" y="281"/>
                  </a:lnTo>
                  <a:lnTo>
                    <a:pt x="285" y="273"/>
                  </a:lnTo>
                  <a:lnTo>
                    <a:pt x="268" y="185"/>
                  </a:lnTo>
                  <a:lnTo>
                    <a:pt x="266" y="84"/>
                  </a:lnTo>
                  <a:lnTo>
                    <a:pt x="239" y="35"/>
                  </a:lnTo>
                  <a:lnTo>
                    <a:pt x="178" y="8"/>
                  </a:lnTo>
                  <a:lnTo>
                    <a:pt x="92" y="0"/>
                  </a:lnTo>
                  <a:lnTo>
                    <a:pt x="38" y="38"/>
                  </a:lnTo>
                  <a:lnTo>
                    <a:pt x="15" y="104"/>
                  </a:lnTo>
                  <a:lnTo>
                    <a:pt x="9" y="183"/>
                  </a:lnTo>
                  <a:lnTo>
                    <a:pt x="0" y="284"/>
                  </a:lnTo>
                  <a:lnTo>
                    <a:pt x="35" y="281"/>
                  </a:lnTo>
                  <a:lnTo>
                    <a:pt x="46" y="201"/>
                  </a:lnTo>
                  <a:lnTo>
                    <a:pt x="64" y="134"/>
                  </a:lnTo>
                  <a:lnTo>
                    <a:pt x="68" y="247"/>
                  </a:lnTo>
                  <a:lnTo>
                    <a:pt x="72" y="337"/>
                  </a:lnTo>
                  <a:lnTo>
                    <a:pt x="54" y="572"/>
                  </a:lnTo>
                  <a:lnTo>
                    <a:pt x="136" y="581"/>
                  </a:lnTo>
                  <a:lnTo>
                    <a:pt x="138" y="421"/>
                  </a:lnTo>
                  <a:lnTo>
                    <a:pt x="142" y="311"/>
                  </a:lnTo>
                  <a:lnTo>
                    <a:pt x="165" y="456"/>
                  </a:lnTo>
                  <a:lnTo>
                    <a:pt x="168" y="579"/>
                  </a:lnTo>
                  <a:lnTo>
                    <a:pt x="222" y="579"/>
                  </a:lnTo>
                  <a:lnTo>
                    <a:pt x="231" y="389"/>
                  </a:lnTo>
                  <a:lnTo>
                    <a:pt x="213" y="264"/>
                  </a:lnTo>
                  <a:lnTo>
                    <a:pt x="210" y="19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19A1090E-FD05-F24F-9601-D6E460579AA8}"/>
              </a:ext>
            </a:extLst>
          </p:cNvPr>
          <p:cNvSpPr>
            <a:spLocks noGrp="1" noChangeArrowheads="1"/>
          </p:cNvSpPr>
          <p:nvPr>
            <p:ph type="title"/>
          </p:nvPr>
        </p:nvSpPr>
        <p:spPr/>
        <p:txBody>
          <a:bodyPr/>
          <a:lstStyle/>
          <a:p>
            <a:r>
              <a:rPr lang="it-IT" altLang="it-IT"/>
              <a:t>salute e malattia</a:t>
            </a:r>
          </a:p>
        </p:txBody>
      </p:sp>
      <p:grpSp>
        <p:nvGrpSpPr>
          <p:cNvPr id="41986" name="Group 3">
            <a:extLst>
              <a:ext uri="{FF2B5EF4-FFF2-40B4-BE49-F238E27FC236}">
                <a16:creationId xmlns:a16="http://schemas.microsoft.com/office/drawing/2014/main" id="{95F880B9-FA3F-1249-82C2-05FE7FD96A80}"/>
              </a:ext>
            </a:extLst>
          </p:cNvPr>
          <p:cNvGrpSpPr>
            <a:grpSpLocks/>
          </p:cNvGrpSpPr>
          <p:nvPr/>
        </p:nvGrpSpPr>
        <p:grpSpPr bwMode="auto">
          <a:xfrm>
            <a:off x="1211263" y="1341438"/>
            <a:ext cx="2422525" cy="1012825"/>
            <a:chOff x="763" y="1248"/>
            <a:chExt cx="1526" cy="638"/>
          </a:xfrm>
        </p:grpSpPr>
        <p:sp>
          <p:nvSpPr>
            <p:cNvPr id="42017" name="Line 4">
              <a:extLst>
                <a:ext uri="{FF2B5EF4-FFF2-40B4-BE49-F238E27FC236}">
                  <a16:creationId xmlns:a16="http://schemas.microsoft.com/office/drawing/2014/main" id="{32767802-E233-5D4E-A8EF-D446EF20C401}"/>
                </a:ext>
              </a:extLst>
            </p:cNvPr>
            <p:cNvSpPr>
              <a:spLocks noChangeShapeType="1"/>
            </p:cNvSpPr>
            <p:nvPr/>
          </p:nvSpPr>
          <p:spPr bwMode="auto">
            <a:xfrm>
              <a:off x="770" y="1886"/>
              <a:ext cx="1519" cy="0"/>
            </a:xfrm>
            <a:prstGeom prst="line">
              <a:avLst/>
            </a:prstGeom>
            <a:noFill/>
            <a:ln w="76200">
              <a:solidFill>
                <a:srgbClr val="03A512"/>
              </a:solidFill>
              <a:miter lim="800000"/>
              <a:headEnd/>
              <a:tailEnd/>
            </a:ln>
            <a:extLst>
              <a:ext uri="{909E8E84-426E-40DD-AFC4-6F175D3DCCD1}">
                <a14:hiddenFill xmlns:a14="http://schemas.microsoft.com/office/drawing/2010/main">
                  <a:noFill/>
                </a14:hiddenFill>
              </a:ext>
            </a:extLst>
          </p:spPr>
          <p:txBody>
            <a:bodyPr wrap="none"/>
            <a:lstStyle/>
            <a:p>
              <a:endParaRPr lang="it-GB"/>
            </a:p>
          </p:txBody>
        </p:sp>
        <p:grpSp>
          <p:nvGrpSpPr>
            <p:cNvPr id="42018" name="Group 5">
              <a:extLst>
                <a:ext uri="{FF2B5EF4-FFF2-40B4-BE49-F238E27FC236}">
                  <a16:creationId xmlns:a16="http://schemas.microsoft.com/office/drawing/2014/main" id="{A28DBB83-EE7C-6C43-BB82-64DCEB6645CC}"/>
                </a:ext>
              </a:extLst>
            </p:cNvPr>
            <p:cNvGrpSpPr>
              <a:grpSpLocks/>
            </p:cNvGrpSpPr>
            <p:nvPr/>
          </p:nvGrpSpPr>
          <p:grpSpPr bwMode="auto">
            <a:xfrm>
              <a:off x="763" y="1248"/>
              <a:ext cx="586" cy="562"/>
              <a:chOff x="892" y="3037"/>
              <a:chExt cx="586" cy="562"/>
            </a:xfrm>
          </p:grpSpPr>
          <p:sp>
            <p:nvSpPr>
              <p:cNvPr id="42019" name="Freeform 6">
                <a:extLst>
                  <a:ext uri="{FF2B5EF4-FFF2-40B4-BE49-F238E27FC236}">
                    <a16:creationId xmlns:a16="http://schemas.microsoft.com/office/drawing/2014/main" id="{DB7F4815-4C3B-0742-9971-C3EB68879AE1}"/>
                  </a:ext>
                </a:extLst>
              </p:cNvPr>
              <p:cNvSpPr>
                <a:spLocks/>
              </p:cNvSpPr>
              <p:nvPr/>
            </p:nvSpPr>
            <p:spPr bwMode="auto">
              <a:xfrm>
                <a:off x="892" y="3037"/>
                <a:ext cx="586" cy="562"/>
              </a:xfrm>
              <a:custGeom>
                <a:avLst/>
                <a:gdLst>
                  <a:gd name="T0" fmla="*/ 1 w 1172"/>
                  <a:gd name="T1" fmla="*/ 1 h 1124"/>
                  <a:gd name="T2" fmla="*/ 1 w 1172"/>
                  <a:gd name="T3" fmla="*/ 1 h 1124"/>
                  <a:gd name="T4" fmla="*/ 1 w 1172"/>
                  <a:gd name="T5" fmla="*/ 1 h 1124"/>
                  <a:gd name="T6" fmla="*/ 1 w 1172"/>
                  <a:gd name="T7" fmla="*/ 1 h 1124"/>
                  <a:gd name="T8" fmla="*/ 1 w 1172"/>
                  <a:gd name="T9" fmla="*/ 1 h 1124"/>
                  <a:gd name="T10" fmla="*/ 1 w 1172"/>
                  <a:gd name="T11" fmla="*/ 1 h 1124"/>
                  <a:gd name="T12" fmla="*/ 1 w 1172"/>
                  <a:gd name="T13" fmla="*/ 1 h 1124"/>
                  <a:gd name="T14" fmla="*/ 1 w 1172"/>
                  <a:gd name="T15" fmla="*/ 1 h 1124"/>
                  <a:gd name="T16" fmla="*/ 1 w 1172"/>
                  <a:gd name="T17" fmla="*/ 1 h 1124"/>
                  <a:gd name="T18" fmla="*/ 1 w 1172"/>
                  <a:gd name="T19" fmla="*/ 1 h 1124"/>
                  <a:gd name="T20" fmla="*/ 1 w 1172"/>
                  <a:gd name="T21" fmla="*/ 1 h 1124"/>
                  <a:gd name="T22" fmla="*/ 1 w 1172"/>
                  <a:gd name="T23" fmla="*/ 1 h 1124"/>
                  <a:gd name="T24" fmla="*/ 1 w 1172"/>
                  <a:gd name="T25" fmla="*/ 1 h 1124"/>
                  <a:gd name="T26" fmla="*/ 0 w 1172"/>
                  <a:gd name="T27" fmla="*/ 1 h 1124"/>
                  <a:gd name="T28" fmla="*/ 1 w 1172"/>
                  <a:gd name="T29" fmla="*/ 1 h 1124"/>
                  <a:gd name="T30" fmla="*/ 1 w 1172"/>
                  <a:gd name="T31" fmla="*/ 1 h 1124"/>
                  <a:gd name="T32" fmla="*/ 1 w 1172"/>
                  <a:gd name="T33" fmla="*/ 1 h 1124"/>
                  <a:gd name="T34" fmla="*/ 1 w 1172"/>
                  <a:gd name="T35" fmla="*/ 0 h 1124"/>
                  <a:gd name="T36" fmla="*/ 1 w 1172"/>
                  <a:gd name="T37" fmla="*/ 1 h 1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2" h="1124">
                    <a:moveTo>
                      <a:pt x="234" y="22"/>
                    </a:moveTo>
                    <a:lnTo>
                      <a:pt x="539" y="29"/>
                    </a:lnTo>
                    <a:lnTo>
                      <a:pt x="737" y="44"/>
                    </a:lnTo>
                    <a:lnTo>
                      <a:pt x="928" y="5"/>
                    </a:lnTo>
                    <a:lnTo>
                      <a:pt x="1162" y="37"/>
                    </a:lnTo>
                    <a:lnTo>
                      <a:pt x="1172" y="220"/>
                    </a:lnTo>
                    <a:lnTo>
                      <a:pt x="1111" y="513"/>
                    </a:lnTo>
                    <a:lnTo>
                      <a:pt x="1136" y="756"/>
                    </a:lnTo>
                    <a:lnTo>
                      <a:pt x="1129" y="1099"/>
                    </a:lnTo>
                    <a:lnTo>
                      <a:pt x="931" y="1102"/>
                    </a:lnTo>
                    <a:lnTo>
                      <a:pt x="633" y="1124"/>
                    </a:lnTo>
                    <a:lnTo>
                      <a:pt x="322" y="1099"/>
                    </a:lnTo>
                    <a:lnTo>
                      <a:pt x="25" y="1123"/>
                    </a:lnTo>
                    <a:lnTo>
                      <a:pt x="0" y="973"/>
                    </a:lnTo>
                    <a:lnTo>
                      <a:pt x="30" y="714"/>
                    </a:lnTo>
                    <a:lnTo>
                      <a:pt x="17" y="462"/>
                    </a:lnTo>
                    <a:lnTo>
                      <a:pt x="10" y="220"/>
                    </a:lnTo>
                    <a:lnTo>
                      <a:pt x="31" y="0"/>
                    </a:lnTo>
                    <a:lnTo>
                      <a:pt x="23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20" name="Freeform 7">
                <a:extLst>
                  <a:ext uri="{FF2B5EF4-FFF2-40B4-BE49-F238E27FC236}">
                    <a16:creationId xmlns:a16="http://schemas.microsoft.com/office/drawing/2014/main" id="{D3730475-05D5-B342-8EAC-4F8314DDAF8F}"/>
                  </a:ext>
                </a:extLst>
              </p:cNvPr>
              <p:cNvSpPr>
                <a:spLocks/>
              </p:cNvSpPr>
              <p:nvPr/>
            </p:nvSpPr>
            <p:spPr bwMode="auto">
              <a:xfrm>
                <a:off x="924" y="3051"/>
                <a:ext cx="522" cy="528"/>
              </a:xfrm>
              <a:custGeom>
                <a:avLst/>
                <a:gdLst>
                  <a:gd name="T0" fmla="*/ 1 w 1044"/>
                  <a:gd name="T1" fmla="*/ 1 h 1056"/>
                  <a:gd name="T2" fmla="*/ 1 w 1044"/>
                  <a:gd name="T3" fmla="*/ 1 h 1056"/>
                  <a:gd name="T4" fmla="*/ 1 w 1044"/>
                  <a:gd name="T5" fmla="*/ 1 h 1056"/>
                  <a:gd name="T6" fmla="*/ 1 w 1044"/>
                  <a:gd name="T7" fmla="*/ 1 h 1056"/>
                  <a:gd name="T8" fmla="*/ 1 w 1044"/>
                  <a:gd name="T9" fmla="*/ 1 h 1056"/>
                  <a:gd name="T10" fmla="*/ 1 w 1044"/>
                  <a:gd name="T11" fmla="*/ 1 h 1056"/>
                  <a:gd name="T12" fmla="*/ 1 w 1044"/>
                  <a:gd name="T13" fmla="*/ 1 h 1056"/>
                  <a:gd name="T14" fmla="*/ 1 w 1044"/>
                  <a:gd name="T15" fmla="*/ 1 h 1056"/>
                  <a:gd name="T16" fmla="*/ 1 w 1044"/>
                  <a:gd name="T17" fmla="*/ 1 h 1056"/>
                  <a:gd name="T18" fmla="*/ 1 w 1044"/>
                  <a:gd name="T19" fmla="*/ 1 h 1056"/>
                  <a:gd name="T20" fmla="*/ 1 w 1044"/>
                  <a:gd name="T21" fmla="*/ 1 h 1056"/>
                  <a:gd name="T22" fmla="*/ 1 w 1044"/>
                  <a:gd name="T23" fmla="*/ 1 h 1056"/>
                  <a:gd name="T24" fmla="*/ 1 w 1044"/>
                  <a:gd name="T25" fmla="*/ 1 h 1056"/>
                  <a:gd name="T26" fmla="*/ 0 w 1044"/>
                  <a:gd name="T27" fmla="*/ 1 h 1056"/>
                  <a:gd name="T28" fmla="*/ 1 w 1044"/>
                  <a:gd name="T29" fmla="*/ 0 h 1056"/>
                  <a:gd name="T30" fmla="*/ 1 w 1044"/>
                  <a:gd name="T31" fmla="*/ 1 h 1056"/>
                  <a:gd name="T32" fmla="*/ 1 w 1044"/>
                  <a:gd name="T33" fmla="*/ 1 h 1056"/>
                  <a:gd name="T34" fmla="*/ 1 w 1044"/>
                  <a:gd name="T35" fmla="*/ 1 h 1056"/>
                  <a:gd name="T36" fmla="*/ 1 w 1044"/>
                  <a:gd name="T37" fmla="*/ 1 h 10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4" h="1056">
                    <a:moveTo>
                      <a:pt x="810" y="53"/>
                    </a:moveTo>
                    <a:lnTo>
                      <a:pt x="1044" y="42"/>
                    </a:lnTo>
                    <a:lnTo>
                      <a:pt x="1042" y="203"/>
                    </a:lnTo>
                    <a:lnTo>
                      <a:pt x="996" y="494"/>
                    </a:lnTo>
                    <a:lnTo>
                      <a:pt x="1025" y="817"/>
                    </a:lnTo>
                    <a:lnTo>
                      <a:pt x="1014" y="996"/>
                    </a:lnTo>
                    <a:lnTo>
                      <a:pt x="878" y="1030"/>
                    </a:lnTo>
                    <a:lnTo>
                      <a:pt x="559" y="1056"/>
                    </a:lnTo>
                    <a:lnTo>
                      <a:pt x="273" y="1027"/>
                    </a:lnTo>
                    <a:lnTo>
                      <a:pt x="37" y="1036"/>
                    </a:lnTo>
                    <a:lnTo>
                      <a:pt x="4" y="904"/>
                    </a:lnTo>
                    <a:lnTo>
                      <a:pt x="19" y="562"/>
                    </a:lnTo>
                    <a:lnTo>
                      <a:pt x="25" y="391"/>
                    </a:lnTo>
                    <a:lnTo>
                      <a:pt x="0" y="203"/>
                    </a:lnTo>
                    <a:lnTo>
                      <a:pt x="26" y="0"/>
                    </a:lnTo>
                    <a:lnTo>
                      <a:pt x="148" y="40"/>
                    </a:lnTo>
                    <a:lnTo>
                      <a:pt x="357" y="33"/>
                    </a:lnTo>
                    <a:lnTo>
                      <a:pt x="544" y="64"/>
                    </a:lnTo>
                    <a:lnTo>
                      <a:pt x="81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21" name="Freeform 8">
                <a:extLst>
                  <a:ext uri="{FF2B5EF4-FFF2-40B4-BE49-F238E27FC236}">
                    <a16:creationId xmlns:a16="http://schemas.microsoft.com/office/drawing/2014/main" id="{970310C0-AAD3-E94A-89D2-EF4A9C96E314}"/>
                  </a:ext>
                </a:extLst>
              </p:cNvPr>
              <p:cNvSpPr>
                <a:spLocks/>
              </p:cNvSpPr>
              <p:nvPr/>
            </p:nvSpPr>
            <p:spPr bwMode="auto">
              <a:xfrm>
                <a:off x="1111" y="3138"/>
                <a:ext cx="173" cy="396"/>
              </a:xfrm>
              <a:custGeom>
                <a:avLst/>
                <a:gdLst>
                  <a:gd name="T0" fmla="*/ 0 w 347"/>
                  <a:gd name="T1" fmla="*/ 1 h 792"/>
                  <a:gd name="T2" fmla="*/ 0 w 347"/>
                  <a:gd name="T3" fmla="*/ 1 h 792"/>
                  <a:gd name="T4" fmla="*/ 0 w 347"/>
                  <a:gd name="T5" fmla="*/ 1 h 792"/>
                  <a:gd name="T6" fmla="*/ 0 w 347"/>
                  <a:gd name="T7" fmla="*/ 1 h 792"/>
                  <a:gd name="T8" fmla="*/ 0 w 347"/>
                  <a:gd name="T9" fmla="*/ 1 h 792"/>
                  <a:gd name="T10" fmla="*/ 0 w 347"/>
                  <a:gd name="T11" fmla="*/ 1 h 792"/>
                  <a:gd name="T12" fmla="*/ 0 w 347"/>
                  <a:gd name="T13" fmla="*/ 1 h 792"/>
                  <a:gd name="T14" fmla="*/ 0 w 347"/>
                  <a:gd name="T15" fmla="*/ 1 h 792"/>
                  <a:gd name="T16" fmla="*/ 0 w 347"/>
                  <a:gd name="T17" fmla="*/ 0 h 792"/>
                  <a:gd name="T18" fmla="*/ 0 w 347"/>
                  <a:gd name="T19" fmla="*/ 1 h 792"/>
                  <a:gd name="T20" fmla="*/ 0 w 347"/>
                  <a:gd name="T21" fmla="*/ 1 h 792"/>
                  <a:gd name="T22" fmla="*/ 0 w 347"/>
                  <a:gd name="T23" fmla="*/ 1 h 792"/>
                  <a:gd name="T24" fmla="*/ 0 w 347"/>
                  <a:gd name="T25" fmla="*/ 1 h 792"/>
                  <a:gd name="T26" fmla="*/ 0 w 347"/>
                  <a:gd name="T27" fmla="*/ 1 h 792"/>
                  <a:gd name="T28" fmla="*/ 0 w 347"/>
                  <a:gd name="T29" fmla="*/ 1 h 792"/>
                  <a:gd name="T30" fmla="*/ 0 w 347"/>
                  <a:gd name="T31" fmla="*/ 1 h 792"/>
                  <a:gd name="T32" fmla="*/ 0 w 347"/>
                  <a:gd name="T33" fmla="*/ 1 h 792"/>
                  <a:gd name="T34" fmla="*/ 0 w 347"/>
                  <a:gd name="T35" fmla="*/ 1 h 792"/>
                  <a:gd name="T36" fmla="*/ 0 w 347"/>
                  <a:gd name="T37" fmla="*/ 1 h 792"/>
                  <a:gd name="T38" fmla="*/ 0 w 347"/>
                  <a:gd name="T39" fmla="*/ 1 h 792"/>
                  <a:gd name="T40" fmla="*/ 0 w 347"/>
                  <a:gd name="T41" fmla="*/ 1 h 792"/>
                  <a:gd name="T42" fmla="*/ 0 w 347"/>
                  <a:gd name="T43" fmla="*/ 1 h 792"/>
                  <a:gd name="T44" fmla="*/ 0 w 347"/>
                  <a:gd name="T45" fmla="*/ 1 h 792"/>
                  <a:gd name="T46" fmla="*/ 0 w 347"/>
                  <a:gd name="T47" fmla="*/ 1 h 792"/>
                  <a:gd name="T48" fmla="*/ 0 w 347"/>
                  <a:gd name="T49" fmla="*/ 1 h 7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7" h="792">
                    <a:moveTo>
                      <a:pt x="347" y="464"/>
                    </a:moveTo>
                    <a:lnTo>
                      <a:pt x="317" y="354"/>
                    </a:lnTo>
                    <a:lnTo>
                      <a:pt x="323" y="242"/>
                    </a:lnTo>
                    <a:lnTo>
                      <a:pt x="286" y="200"/>
                    </a:lnTo>
                    <a:lnTo>
                      <a:pt x="204" y="173"/>
                    </a:lnTo>
                    <a:lnTo>
                      <a:pt x="238" y="150"/>
                    </a:lnTo>
                    <a:lnTo>
                      <a:pt x="265" y="92"/>
                    </a:lnTo>
                    <a:lnTo>
                      <a:pt x="232" y="21"/>
                    </a:lnTo>
                    <a:lnTo>
                      <a:pt x="187" y="0"/>
                    </a:lnTo>
                    <a:lnTo>
                      <a:pt x="118" y="9"/>
                    </a:lnTo>
                    <a:lnTo>
                      <a:pt x="70" y="71"/>
                    </a:lnTo>
                    <a:lnTo>
                      <a:pt x="76" y="124"/>
                    </a:lnTo>
                    <a:lnTo>
                      <a:pt x="124" y="161"/>
                    </a:lnTo>
                    <a:lnTo>
                      <a:pt x="75" y="190"/>
                    </a:lnTo>
                    <a:lnTo>
                      <a:pt x="26" y="245"/>
                    </a:lnTo>
                    <a:lnTo>
                      <a:pt x="12" y="334"/>
                    </a:lnTo>
                    <a:lnTo>
                      <a:pt x="0" y="497"/>
                    </a:lnTo>
                    <a:lnTo>
                      <a:pt x="70" y="491"/>
                    </a:lnTo>
                    <a:lnTo>
                      <a:pt x="74" y="549"/>
                    </a:lnTo>
                    <a:lnTo>
                      <a:pt x="58" y="654"/>
                    </a:lnTo>
                    <a:lnTo>
                      <a:pt x="63" y="773"/>
                    </a:lnTo>
                    <a:lnTo>
                      <a:pt x="181" y="792"/>
                    </a:lnTo>
                    <a:lnTo>
                      <a:pt x="292" y="773"/>
                    </a:lnTo>
                    <a:lnTo>
                      <a:pt x="271" y="490"/>
                    </a:lnTo>
                    <a:lnTo>
                      <a:pt x="347" y="4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22" name="Freeform 9">
                <a:extLst>
                  <a:ext uri="{FF2B5EF4-FFF2-40B4-BE49-F238E27FC236}">
                    <a16:creationId xmlns:a16="http://schemas.microsoft.com/office/drawing/2014/main" id="{B75F50E9-AD27-434E-8226-09B2D63FC3D4}"/>
                  </a:ext>
                </a:extLst>
              </p:cNvPr>
              <p:cNvSpPr>
                <a:spLocks/>
              </p:cNvSpPr>
              <p:nvPr/>
            </p:nvSpPr>
            <p:spPr bwMode="auto">
              <a:xfrm>
                <a:off x="1155" y="3147"/>
                <a:ext cx="70" cy="73"/>
              </a:xfrm>
              <a:custGeom>
                <a:avLst/>
                <a:gdLst>
                  <a:gd name="T0" fmla="*/ 0 w 141"/>
                  <a:gd name="T1" fmla="*/ 1 h 146"/>
                  <a:gd name="T2" fmla="*/ 0 w 141"/>
                  <a:gd name="T3" fmla="*/ 1 h 146"/>
                  <a:gd name="T4" fmla="*/ 0 w 141"/>
                  <a:gd name="T5" fmla="*/ 1 h 146"/>
                  <a:gd name="T6" fmla="*/ 0 w 141"/>
                  <a:gd name="T7" fmla="*/ 1 h 146"/>
                  <a:gd name="T8" fmla="*/ 0 w 141"/>
                  <a:gd name="T9" fmla="*/ 1 h 146"/>
                  <a:gd name="T10" fmla="*/ 0 w 141"/>
                  <a:gd name="T11" fmla="*/ 1 h 146"/>
                  <a:gd name="T12" fmla="*/ 0 w 141"/>
                  <a:gd name="T13" fmla="*/ 1 h 146"/>
                  <a:gd name="T14" fmla="*/ 0 w 141"/>
                  <a:gd name="T15" fmla="*/ 1 h 146"/>
                  <a:gd name="T16" fmla="*/ 0 w 141"/>
                  <a:gd name="T17" fmla="*/ 0 h 146"/>
                  <a:gd name="T18" fmla="*/ 0 w 141"/>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46">
                    <a:moveTo>
                      <a:pt x="29" y="14"/>
                    </a:moveTo>
                    <a:lnTo>
                      <a:pt x="0" y="53"/>
                    </a:lnTo>
                    <a:lnTo>
                      <a:pt x="22" y="118"/>
                    </a:lnTo>
                    <a:lnTo>
                      <a:pt x="76" y="146"/>
                    </a:lnTo>
                    <a:lnTo>
                      <a:pt x="108" y="134"/>
                    </a:lnTo>
                    <a:lnTo>
                      <a:pt x="124" y="113"/>
                    </a:lnTo>
                    <a:lnTo>
                      <a:pt x="141" y="78"/>
                    </a:lnTo>
                    <a:lnTo>
                      <a:pt x="127" y="24"/>
                    </a:lnTo>
                    <a:lnTo>
                      <a:pt x="80" y="0"/>
                    </a:lnTo>
                    <a:lnTo>
                      <a:pt x="29" y="1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23" name="Freeform 10">
                <a:extLst>
                  <a:ext uri="{FF2B5EF4-FFF2-40B4-BE49-F238E27FC236}">
                    <a16:creationId xmlns:a16="http://schemas.microsoft.com/office/drawing/2014/main" id="{21C2496D-A22C-CF4E-AF83-71849C1CEFCE}"/>
                  </a:ext>
                </a:extLst>
              </p:cNvPr>
              <p:cNvSpPr>
                <a:spLocks/>
              </p:cNvSpPr>
              <p:nvPr/>
            </p:nvSpPr>
            <p:spPr bwMode="auto">
              <a:xfrm>
                <a:off x="1123" y="3230"/>
                <a:ext cx="143" cy="291"/>
              </a:xfrm>
              <a:custGeom>
                <a:avLst/>
                <a:gdLst>
                  <a:gd name="T0" fmla="*/ 1 w 285"/>
                  <a:gd name="T1" fmla="*/ 1 h 581"/>
                  <a:gd name="T2" fmla="*/ 1 w 285"/>
                  <a:gd name="T3" fmla="*/ 1 h 581"/>
                  <a:gd name="T4" fmla="*/ 1 w 285"/>
                  <a:gd name="T5" fmla="*/ 1 h 581"/>
                  <a:gd name="T6" fmla="*/ 1 w 285"/>
                  <a:gd name="T7" fmla="*/ 1 h 581"/>
                  <a:gd name="T8" fmla="*/ 1 w 285"/>
                  <a:gd name="T9" fmla="*/ 1 h 581"/>
                  <a:gd name="T10" fmla="*/ 1 w 285"/>
                  <a:gd name="T11" fmla="*/ 1 h 581"/>
                  <a:gd name="T12" fmla="*/ 1 w 285"/>
                  <a:gd name="T13" fmla="*/ 1 h 581"/>
                  <a:gd name="T14" fmla="*/ 1 w 285"/>
                  <a:gd name="T15" fmla="*/ 1 h 581"/>
                  <a:gd name="T16" fmla="*/ 1 w 285"/>
                  <a:gd name="T17" fmla="*/ 1 h 581"/>
                  <a:gd name="T18" fmla="*/ 1 w 285"/>
                  <a:gd name="T19" fmla="*/ 0 h 581"/>
                  <a:gd name="T20" fmla="*/ 1 w 285"/>
                  <a:gd name="T21" fmla="*/ 1 h 581"/>
                  <a:gd name="T22" fmla="*/ 1 w 285"/>
                  <a:gd name="T23" fmla="*/ 1 h 581"/>
                  <a:gd name="T24" fmla="*/ 1 w 285"/>
                  <a:gd name="T25" fmla="*/ 1 h 581"/>
                  <a:gd name="T26" fmla="*/ 0 w 285"/>
                  <a:gd name="T27" fmla="*/ 1 h 581"/>
                  <a:gd name="T28" fmla="*/ 1 w 285"/>
                  <a:gd name="T29" fmla="*/ 1 h 581"/>
                  <a:gd name="T30" fmla="*/ 1 w 285"/>
                  <a:gd name="T31" fmla="*/ 1 h 581"/>
                  <a:gd name="T32" fmla="*/ 1 w 285"/>
                  <a:gd name="T33" fmla="*/ 1 h 581"/>
                  <a:gd name="T34" fmla="*/ 1 w 285"/>
                  <a:gd name="T35" fmla="*/ 1 h 581"/>
                  <a:gd name="T36" fmla="*/ 1 w 285"/>
                  <a:gd name="T37" fmla="*/ 1 h 581"/>
                  <a:gd name="T38" fmla="*/ 1 w 285"/>
                  <a:gd name="T39" fmla="*/ 1 h 581"/>
                  <a:gd name="T40" fmla="*/ 1 w 285"/>
                  <a:gd name="T41" fmla="*/ 1 h 581"/>
                  <a:gd name="T42" fmla="*/ 1 w 285"/>
                  <a:gd name="T43" fmla="*/ 1 h 581"/>
                  <a:gd name="T44" fmla="*/ 1 w 285"/>
                  <a:gd name="T45" fmla="*/ 1 h 581"/>
                  <a:gd name="T46" fmla="*/ 1 w 285"/>
                  <a:gd name="T47" fmla="*/ 1 h 581"/>
                  <a:gd name="T48" fmla="*/ 1 w 285"/>
                  <a:gd name="T49" fmla="*/ 1 h 581"/>
                  <a:gd name="T50" fmla="*/ 1 w 285"/>
                  <a:gd name="T51" fmla="*/ 1 h 581"/>
                  <a:gd name="T52" fmla="*/ 1 w 285"/>
                  <a:gd name="T53" fmla="*/ 1 h 581"/>
                  <a:gd name="T54" fmla="*/ 1 w 285"/>
                  <a:gd name="T55" fmla="*/ 1 h 581"/>
                  <a:gd name="T56" fmla="*/ 1 w 285"/>
                  <a:gd name="T57" fmla="*/ 1 h 5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5" h="581">
                    <a:moveTo>
                      <a:pt x="210" y="196"/>
                    </a:moveTo>
                    <a:lnTo>
                      <a:pt x="222" y="152"/>
                    </a:lnTo>
                    <a:lnTo>
                      <a:pt x="232" y="262"/>
                    </a:lnTo>
                    <a:lnTo>
                      <a:pt x="246" y="281"/>
                    </a:lnTo>
                    <a:lnTo>
                      <a:pt x="285" y="273"/>
                    </a:lnTo>
                    <a:lnTo>
                      <a:pt x="268" y="185"/>
                    </a:lnTo>
                    <a:lnTo>
                      <a:pt x="266" y="84"/>
                    </a:lnTo>
                    <a:lnTo>
                      <a:pt x="239" y="35"/>
                    </a:lnTo>
                    <a:lnTo>
                      <a:pt x="178" y="8"/>
                    </a:lnTo>
                    <a:lnTo>
                      <a:pt x="92" y="0"/>
                    </a:lnTo>
                    <a:lnTo>
                      <a:pt x="38" y="38"/>
                    </a:lnTo>
                    <a:lnTo>
                      <a:pt x="15" y="104"/>
                    </a:lnTo>
                    <a:lnTo>
                      <a:pt x="9" y="183"/>
                    </a:lnTo>
                    <a:lnTo>
                      <a:pt x="0" y="284"/>
                    </a:lnTo>
                    <a:lnTo>
                      <a:pt x="35" y="281"/>
                    </a:lnTo>
                    <a:lnTo>
                      <a:pt x="46" y="201"/>
                    </a:lnTo>
                    <a:lnTo>
                      <a:pt x="64" y="134"/>
                    </a:lnTo>
                    <a:lnTo>
                      <a:pt x="68" y="247"/>
                    </a:lnTo>
                    <a:lnTo>
                      <a:pt x="72" y="337"/>
                    </a:lnTo>
                    <a:lnTo>
                      <a:pt x="54" y="572"/>
                    </a:lnTo>
                    <a:lnTo>
                      <a:pt x="136" y="581"/>
                    </a:lnTo>
                    <a:lnTo>
                      <a:pt x="138" y="421"/>
                    </a:lnTo>
                    <a:lnTo>
                      <a:pt x="142" y="311"/>
                    </a:lnTo>
                    <a:lnTo>
                      <a:pt x="165" y="456"/>
                    </a:lnTo>
                    <a:lnTo>
                      <a:pt x="168" y="579"/>
                    </a:lnTo>
                    <a:lnTo>
                      <a:pt x="222" y="579"/>
                    </a:lnTo>
                    <a:lnTo>
                      <a:pt x="231" y="389"/>
                    </a:lnTo>
                    <a:lnTo>
                      <a:pt x="213" y="264"/>
                    </a:lnTo>
                    <a:lnTo>
                      <a:pt x="210" y="19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grpSp>
      </p:grpSp>
      <p:grpSp>
        <p:nvGrpSpPr>
          <p:cNvPr id="41987" name="Group 11">
            <a:extLst>
              <a:ext uri="{FF2B5EF4-FFF2-40B4-BE49-F238E27FC236}">
                <a16:creationId xmlns:a16="http://schemas.microsoft.com/office/drawing/2014/main" id="{6DF1AF04-440E-6346-9FC6-E43EAC0183DF}"/>
              </a:ext>
            </a:extLst>
          </p:cNvPr>
          <p:cNvGrpSpPr>
            <a:grpSpLocks/>
          </p:cNvGrpSpPr>
          <p:nvPr/>
        </p:nvGrpSpPr>
        <p:grpSpPr bwMode="auto">
          <a:xfrm>
            <a:off x="2943225" y="2346325"/>
            <a:ext cx="1879600" cy="2273300"/>
            <a:chOff x="1854" y="1881"/>
            <a:chExt cx="1184" cy="1432"/>
          </a:xfrm>
        </p:grpSpPr>
        <p:sp>
          <p:nvSpPr>
            <p:cNvPr id="42010" name="Line 12">
              <a:extLst>
                <a:ext uri="{FF2B5EF4-FFF2-40B4-BE49-F238E27FC236}">
                  <a16:creationId xmlns:a16="http://schemas.microsoft.com/office/drawing/2014/main" id="{4BFCD4BF-2F34-9041-A778-36252B5C1A97}"/>
                </a:ext>
              </a:extLst>
            </p:cNvPr>
            <p:cNvSpPr>
              <a:spLocks noChangeShapeType="1"/>
            </p:cNvSpPr>
            <p:nvPr/>
          </p:nvSpPr>
          <p:spPr bwMode="auto">
            <a:xfrm>
              <a:off x="2279" y="1881"/>
              <a:ext cx="759" cy="14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lstStyle/>
            <a:p>
              <a:endParaRPr lang="it-GB"/>
            </a:p>
          </p:txBody>
        </p:sp>
        <p:grpSp>
          <p:nvGrpSpPr>
            <p:cNvPr id="42011" name="Group 13">
              <a:extLst>
                <a:ext uri="{FF2B5EF4-FFF2-40B4-BE49-F238E27FC236}">
                  <a16:creationId xmlns:a16="http://schemas.microsoft.com/office/drawing/2014/main" id="{8ABDA9B1-833B-1241-A8DE-4FA110B741B2}"/>
                </a:ext>
              </a:extLst>
            </p:cNvPr>
            <p:cNvGrpSpPr>
              <a:grpSpLocks/>
            </p:cNvGrpSpPr>
            <p:nvPr/>
          </p:nvGrpSpPr>
          <p:grpSpPr bwMode="auto">
            <a:xfrm>
              <a:off x="1854" y="2486"/>
              <a:ext cx="586" cy="562"/>
              <a:chOff x="2863" y="2062"/>
              <a:chExt cx="586" cy="562"/>
            </a:xfrm>
          </p:grpSpPr>
          <p:sp>
            <p:nvSpPr>
              <p:cNvPr id="42012" name="Freeform 14">
                <a:extLst>
                  <a:ext uri="{FF2B5EF4-FFF2-40B4-BE49-F238E27FC236}">
                    <a16:creationId xmlns:a16="http://schemas.microsoft.com/office/drawing/2014/main" id="{F34015AF-DE3D-5847-865D-08A96C6AC44D}"/>
                  </a:ext>
                </a:extLst>
              </p:cNvPr>
              <p:cNvSpPr>
                <a:spLocks/>
              </p:cNvSpPr>
              <p:nvPr/>
            </p:nvSpPr>
            <p:spPr bwMode="auto">
              <a:xfrm>
                <a:off x="2863" y="2062"/>
                <a:ext cx="586" cy="562"/>
              </a:xfrm>
              <a:custGeom>
                <a:avLst/>
                <a:gdLst>
                  <a:gd name="T0" fmla="*/ 1 w 1172"/>
                  <a:gd name="T1" fmla="*/ 1 h 1124"/>
                  <a:gd name="T2" fmla="*/ 1 w 1172"/>
                  <a:gd name="T3" fmla="*/ 1 h 1124"/>
                  <a:gd name="T4" fmla="*/ 1 w 1172"/>
                  <a:gd name="T5" fmla="*/ 1 h 1124"/>
                  <a:gd name="T6" fmla="*/ 1 w 1172"/>
                  <a:gd name="T7" fmla="*/ 1 h 1124"/>
                  <a:gd name="T8" fmla="*/ 1 w 1172"/>
                  <a:gd name="T9" fmla="*/ 1 h 1124"/>
                  <a:gd name="T10" fmla="*/ 1 w 1172"/>
                  <a:gd name="T11" fmla="*/ 1 h 1124"/>
                  <a:gd name="T12" fmla="*/ 1 w 1172"/>
                  <a:gd name="T13" fmla="*/ 1 h 1124"/>
                  <a:gd name="T14" fmla="*/ 1 w 1172"/>
                  <a:gd name="T15" fmla="*/ 1 h 1124"/>
                  <a:gd name="T16" fmla="*/ 1 w 1172"/>
                  <a:gd name="T17" fmla="*/ 1 h 1124"/>
                  <a:gd name="T18" fmla="*/ 1 w 1172"/>
                  <a:gd name="T19" fmla="*/ 1 h 1124"/>
                  <a:gd name="T20" fmla="*/ 1 w 1172"/>
                  <a:gd name="T21" fmla="*/ 1 h 1124"/>
                  <a:gd name="T22" fmla="*/ 1 w 1172"/>
                  <a:gd name="T23" fmla="*/ 1 h 1124"/>
                  <a:gd name="T24" fmla="*/ 1 w 1172"/>
                  <a:gd name="T25" fmla="*/ 1 h 1124"/>
                  <a:gd name="T26" fmla="*/ 0 w 1172"/>
                  <a:gd name="T27" fmla="*/ 1 h 1124"/>
                  <a:gd name="T28" fmla="*/ 1 w 1172"/>
                  <a:gd name="T29" fmla="*/ 1 h 1124"/>
                  <a:gd name="T30" fmla="*/ 1 w 1172"/>
                  <a:gd name="T31" fmla="*/ 1 h 1124"/>
                  <a:gd name="T32" fmla="*/ 1 w 1172"/>
                  <a:gd name="T33" fmla="*/ 1 h 1124"/>
                  <a:gd name="T34" fmla="*/ 1 w 1172"/>
                  <a:gd name="T35" fmla="*/ 0 h 1124"/>
                  <a:gd name="T36" fmla="*/ 1 w 1172"/>
                  <a:gd name="T37" fmla="*/ 1 h 1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2" h="1124">
                    <a:moveTo>
                      <a:pt x="234" y="22"/>
                    </a:moveTo>
                    <a:lnTo>
                      <a:pt x="539" y="29"/>
                    </a:lnTo>
                    <a:lnTo>
                      <a:pt x="737" y="44"/>
                    </a:lnTo>
                    <a:lnTo>
                      <a:pt x="928" y="5"/>
                    </a:lnTo>
                    <a:lnTo>
                      <a:pt x="1162" y="37"/>
                    </a:lnTo>
                    <a:lnTo>
                      <a:pt x="1172" y="220"/>
                    </a:lnTo>
                    <a:lnTo>
                      <a:pt x="1111" y="513"/>
                    </a:lnTo>
                    <a:lnTo>
                      <a:pt x="1136" y="756"/>
                    </a:lnTo>
                    <a:lnTo>
                      <a:pt x="1129" y="1099"/>
                    </a:lnTo>
                    <a:lnTo>
                      <a:pt x="931" y="1102"/>
                    </a:lnTo>
                    <a:lnTo>
                      <a:pt x="633" y="1124"/>
                    </a:lnTo>
                    <a:lnTo>
                      <a:pt x="322" y="1099"/>
                    </a:lnTo>
                    <a:lnTo>
                      <a:pt x="25" y="1123"/>
                    </a:lnTo>
                    <a:lnTo>
                      <a:pt x="0" y="973"/>
                    </a:lnTo>
                    <a:lnTo>
                      <a:pt x="30" y="714"/>
                    </a:lnTo>
                    <a:lnTo>
                      <a:pt x="17" y="462"/>
                    </a:lnTo>
                    <a:lnTo>
                      <a:pt x="10" y="220"/>
                    </a:lnTo>
                    <a:lnTo>
                      <a:pt x="31" y="0"/>
                    </a:lnTo>
                    <a:lnTo>
                      <a:pt x="23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13" name="Freeform 15">
                <a:extLst>
                  <a:ext uri="{FF2B5EF4-FFF2-40B4-BE49-F238E27FC236}">
                    <a16:creationId xmlns:a16="http://schemas.microsoft.com/office/drawing/2014/main" id="{007770BA-0F53-DC4F-B172-2A3584649016}"/>
                  </a:ext>
                </a:extLst>
              </p:cNvPr>
              <p:cNvSpPr>
                <a:spLocks/>
              </p:cNvSpPr>
              <p:nvPr/>
            </p:nvSpPr>
            <p:spPr bwMode="auto">
              <a:xfrm>
                <a:off x="2895" y="2076"/>
                <a:ext cx="522" cy="528"/>
              </a:xfrm>
              <a:custGeom>
                <a:avLst/>
                <a:gdLst>
                  <a:gd name="T0" fmla="*/ 1 w 1044"/>
                  <a:gd name="T1" fmla="*/ 1 h 1056"/>
                  <a:gd name="T2" fmla="*/ 1 w 1044"/>
                  <a:gd name="T3" fmla="*/ 1 h 1056"/>
                  <a:gd name="T4" fmla="*/ 1 w 1044"/>
                  <a:gd name="T5" fmla="*/ 1 h 1056"/>
                  <a:gd name="T6" fmla="*/ 1 w 1044"/>
                  <a:gd name="T7" fmla="*/ 1 h 1056"/>
                  <a:gd name="T8" fmla="*/ 1 w 1044"/>
                  <a:gd name="T9" fmla="*/ 1 h 1056"/>
                  <a:gd name="T10" fmla="*/ 1 w 1044"/>
                  <a:gd name="T11" fmla="*/ 1 h 1056"/>
                  <a:gd name="T12" fmla="*/ 1 w 1044"/>
                  <a:gd name="T13" fmla="*/ 1 h 1056"/>
                  <a:gd name="T14" fmla="*/ 1 w 1044"/>
                  <a:gd name="T15" fmla="*/ 1 h 1056"/>
                  <a:gd name="T16" fmla="*/ 1 w 1044"/>
                  <a:gd name="T17" fmla="*/ 1 h 1056"/>
                  <a:gd name="T18" fmla="*/ 1 w 1044"/>
                  <a:gd name="T19" fmla="*/ 1 h 1056"/>
                  <a:gd name="T20" fmla="*/ 1 w 1044"/>
                  <a:gd name="T21" fmla="*/ 1 h 1056"/>
                  <a:gd name="T22" fmla="*/ 1 w 1044"/>
                  <a:gd name="T23" fmla="*/ 1 h 1056"/>
                  <a:gd name="T24" fmla="*/ 1 w 1044"/>
                  <a:gd name="T25" fmla="*/ 1 h 1056"/>
                  <a:gd name="T26" fmla="*/ 0 w 1044"/>
                  <a:gd name="T27" fmla="*/ 1 h 1056"/>
                  <a:gd name="T28" fmla="*/ 1 w 1044"/>
                  <a:gd name="T29" fmla="*/ 0 h 1056"/>
                  <a:gd name="T30" fmla="*/ 1 w 1044"/>
                  <a:gd name="T31" fmla="*/ 1 h 1056"/>
                  <a:gd name="T32" fmla="*/ 1 w 1044"/>
                  <a:gd name="T33" fmla="*/ 1 h 1056"/>
                  <a:gd name="T34" fmla="*/ 1 w 1044"/>
                  <a:gd name="T35" fmla="*/ 1 h 1056"/>
                  <a:gd name="T36" fmla="*/ 1 w 1044"/>
                  <a:gd name="T37" fmla="*/ 1 h 10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4" h="1056">
                    <a:moveTo>
                      <a:pt x="810" y="53"/>
                    </a:moveTo>
                    <a:lnTo>
                      <a:pt x="1044" y="42"/>
                    </a:lnTo>
                    <a:lnTo>
                      <a:pt x="1042" y="203"/>
                    </a:lnTo>
                    <a:lnTo>
                      <a:pt x="996" y="494"/>
                    </a:lnTo>
                    <a:lnTo>
                      <a:pt x="1025" y="817"/>
                    </a:lnTo>
                    <a:lnTo>
                      <a:pt x="1014" y="996"/>
                    </a:lnTo>
                    <a:lnTo>
                      <a:pt x="878" y="1030"/>
                    </a:lnTo>
                    <a:lnTo>
                      <a:pt x="559" y="1056"/>
                    </a:lnTo>
                    <a:lnTo>
                      <a:pt x="273" y="1027"/>
                    </a:lnTo>
                    <a:lnTo>
                      <a:pt x="37" y="1036"/>
                    </a:lnTo>
                    <a:lnTo>
                      <a:pt x="4" y="904"/>
                    </a:lnTo>
                    <a:lnTo>
                      <a:pt x="19" y="562"/>
                    </a:lnTo>
                    <a:lnTo>
                      <a:pt x="25" y="391"/>
                    </a:lnTo>
                    <a:lnTo>
                      <a:pt x="0" y="203"/>
                    </a:lnTo>
                    <a:lnTo>
                      <a:pt x="26" y="0"/>
                    </a:lnTo>
                    <a:lnTo>
                      <a:pt x="148" y="40"/>
                    </a:lnTo>
                    <a:lnTo>
                      <a:pt x="357" y="33"/>
                    </a:lnTo>
                    <a:lnTo>
                      <a:pt x="544" y="64"/>
                    </a:lnTo>
                    <a:lnTo>
                      <a:pt x="81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14" name="Freeform 16">
                <a:extLst>
                  <a:ext uri="{FF2B5EF4-FFF2-40B4-BE49-F238E27FC236}">
                    <a16:creationId xmlns:a16="http://schemas.microsoft.com/office/drawing/2014/main" id="{7C435ADF-4C91-3549-B766-385FEFFB0320}"/>
                  </a:ext>
                </a:extLst>
              </p:cNvPr>
              <p:cNvSpPr>
                <a:spLocks/>
              </p:cNvSpPr>
              <p:nvPr/>
            </p:nvSpPr>
            <p:spPr bwMode="auto">
              <a:xfrm>
                <a:off x="3082" y="2163"/>
                <a:ext cx="173" cy="396"/>
              </a:xfrm>
              <a:custGeom>
                <a:avLst/>
                <a:gdLst>
                  <a:gd name="T0" fmla="*/ 0 w 347"/>
                  <a:gd name="T1" fmla="*/ 1 h 792"/>
                  <a:gd name="T2" fmla="*/ 0 w 347"/>
                  <a:gd name="T3" fmla="*/ 1 h 792"/>
                  <a:gd name="T4" fmla="*/ 0 w 347"/>
                  <a:gd name="T5" fmla="*/ 1 h 792"/>
                  <a:gd name="T6" fmla="*/ 0 w 347"/>
                  <a:gd name="T7" fmla="*/ 1 h 792"/>
                  <a:gd name="T8" fmla="*/ 0 w 347"/>
                  <a:gd name="T9" fmla="*/ 1 h 792"/>
                  <a:gd name="T10" fmla="*/ 0 w 347"/>
                  <a:gd name="T11" fmla="*/ 1 h 792"/>
                  <a:gd name="T12" fmla="*/ 0 w 347"/>
                  <a:gd name="T13" fmla="*/ 1 h 792"/>
                  <a:gd name="T14" fmla="*/ 0 w 347"/>
                  <a:gd name="T15" fmla="*/ 1 h 792"/>
                  <a:gd name="T16" fmla="*/ 0 w 347"/>
                  <a:gd name="T17" fmla="*/ 0 h 792"/>
                  <a:gd name="T18" fmla="*/ 0 w 347"/>
                  <a:gd name="T19" fmla="*/ 1 h 792"/>
                  <a:gd name="T20" fmla="*/ 0 w 347"/>
                  <a:gd name="T21" fmla="*/ 1 h 792"/>
                  <a:gd name="T22" fmla="*/ 0 w 347"/>
                  <a:gd name="T23" fmla="*/ 1 h 792"/>
                  <a:gd name="T24" fmla="*/ 0 w 347"/>
                  <a:gd name="T25" fmla="*/ 1 h 792"/>
                  <a:gd name="T26" fmla="*/ 0 w 347"/>
                  <a:gd name="T27" fmla="*/ 1 h 792"/>
                  <a:gd name="T28" fmla="*/ 0 w 347"/>
                  <a:gd name="T29" fmla="*/ 1 h 792"/>
                  <a:gd name="T30" fmla="*/ 0 w 347"/>
                  <a:gd name="T31" fmla="*/ 1 h 792"/>
                  <a:gd name="T32" fmla="*/ 0 w 347"/>
                  <a:gd name="T33" fmla="*/ 1 h 792"/>
                  <a:gd name="T34" fmla="*/ 0 w 347"/>
                  <a:gd name="T35" fmla="*/ 1 h 792"/>
                  <a:gd name="T36" fmla="*/ 0 w 347"/>
                  <a:gd name="T37" fmla="*/ 1 h 792"/>
                  <a:gd name="T38" fmla="*/ 0 w 347"/>
                  <a:gd name="T39" fmla="*/ 1 h 792"/>
                  <a:gd name="T40" fmla="*/ 0 w 347"/>
                  <a:gd name="T41" fmla="*/ 1 h 792"/>
                  <a:gd name="T42" fmla="*/ 0 w 347"/>
                  <a:gd name="T43" fmla="*/ 1 h 792"/>
                  <a:gd name="T44" fmla="*/ 0 w 347"/>
                  <a:gd name="T45" fmla="*/ 1 h 792"/>
                  <a:gd name="T46" fmla="*/ 0 w 347"/>
                  <a:gd name="T47" fmla="*/ 1 h 792"/>
                  <a:gd name="T48" fmla="*/ 0 w 347"/>
                  <a:gd name="T49" fmla="*/ 1 h 7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7" h="792">
                    <a:moveTo>
                      <a:pt x="347" y="464"/>
                    </a:moveTo>
                    <a:lnTo>
                      <a:pt x="317" y="354"/>
                    </a:lnTo>
                    <a:lnTo>
                      <a:pt x="323" y="242"/>
                    </a:lnTo>
                    <a:lnTo>
                      <a:pt x="286" y="200"/>
                    </a:lnTo>
                    <a:lnTo>
                      <a:pt x="204" y="173"/>
                    </a:lnTo>
                    <a:lnTo>
                      <a:pt x="238" y="150"/>
                    </a:lnTo>
                    <a:lnTo>
                      <a:pt x="265" y="92"/>
                    </a:lnTo>
                    <a:lnTo>
                      <a:pt x="232" y="21"/>
                    </a:lnTo>
                    <a:lnTo>
                      <a:pt x="187" y="0"/>
                    </a:lnTo>
                    <a:lnTo>
                      <a:pt x="118" y="9"/>
                    </a:lnTo>
                    <a:lnTo>
                      <a:pt x="70" y="71"/>
                    </a:lnTo>
                    <a:lnTo>
                      <a:pt x="76" y="124"/>
                    </a:lnTo>
                    <a:lnTo>
                      <a:pt x="124" y="161"/>
                    </a:lnTo>
                    <a:lnTo>
                      <a:pt x="75" y="190"/>
                    </a:lnTo>
                    <a:lnTo>
                      <a:pt x="26" y="245"/>
                    </a:lnTo>
                    <a:lnTo>
                      <a:pt x="12" y="334"/>
                    </a:lnTo>
                    <a:lnTo>
                      <a:pt x="0" y="497"/>
                    </a:lnTo>
                    <a:lnTo>
                      <a:pt x="70" y="491"/>
                    </a:lnTo>
                    <a:lnTo>
                      <a:pt x="74" y="549"/>
                    </a:lnTo>
                    <a:lnTo>
                      <a:pt x="58" y="654"/>
                    </a:lnTo>
                    <a:lnTo>
                      <a:pt x="63" y="773"/>
                    </a:lnTo>
                    <a:lnTo>
                      <a:pt x="181" y="792"/>
                    </a:lnTo>
                    <a:lnTo>
                      <a:pt x="292" y="773"/>
                    </a:lnTo>
                    <a:lnTo>
                      <a:pt x="271" y="490"/>
                    </a:lnTo>
                    <a:lnTo>
                      <a:pt x="347" y="4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15" name="Freeform 17" descr="Diagonali larghe verso l'alto">
                <a:extLst>
                  <a:ext uri="{FF2B5EF4-FFF2-40B4-BE49-F238E27FC236}">
                    <a16:creationId xmlns:a16="http://schemas.microsoft.com/office/drawing/2014/main" id="{D2962C96-75BB-1D4F-A1A1-2DFD35B5E82E}"/>
                  </a:ext>
                </a:extLst>
              </p:cNvPr>
              <p:cNvSpPr>
                <a:spLocks/>
              </p:cNvSpPr>
              <p:nvPr/>
            </p:nvSpPr>
            <p:spPr bwMode="auto">
              <a:xfrm>
                <a:off x="3126" y="2172"/>
                <a:ext cx="70" cy="73"/>
              </a:xfrm>
              <a:custGeom>
                <a:avLst/>
                <a:gdLst>
                  <a:gd name="T0" fmla="*/ 0 w 141"/>
                  <a:gd name="T1" fmla="*/ 1 h 146"/>
                  <a:gd name="T2" fmla="*/ 0 w 141"/>
                  <a:gd name="T3" fmla="*/ 1 h 146"/>
                  <a:gd name="T4" fmla="*/ 0 w 141"/>
                  <a:gd name="T5" fmla="*/ 1 h 146"/>
                  <a:gd name="T6" fmla="*/ 0 w 141"/>
                  <a:gd name="T7" fmla="*/ 1 h 146"/>
                  <a:gd name="T8" fmla="*/ 0 w 141"/>
                  <a:gd name="T9" fmla="*/ 1 h 146"/>
                  <a:gd name="T10" fmla="*/ 0 w 141"/>
                  <a:gd name="T11" fmla="*/ 1 h 146"/>
                  <a:gd name="T12" fmla="*/ 0 w 141"/>
                  <a:gd name="T13" fmla="*/ 1 h 146"/>
                  <a:gd name="T14" fmla="*/ 0 w 141"/>
                  <a:gd name="T15" fmla="*/ 1 h 146"/>
                  <a:gd name="T16" fmla="*/ 0 w 141"/>
                  <a:gd name="T17" fmla="*/ 0 h 146"/>
                  <a:gd name="T18" fmla="*/ 0 w 141"/>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46">
                    <a:moveTo>
                      <a:pt x="29" y="14"/>
                    </a:moveTo>
                    <a:lnTo>
                      <a:pt x="0" y="53"/>
                    </a:lnTo>
                    <a:lnTo>
                      <a:pt x="22" y="118"/>
                    </a:lnTo>
                    <a:lnTo>
                      <a:pt x="76" y="146"/>
                    </a:lnTo>
                    <a:lnTo>
                      <a:pt x="108" y="134"/>
                    </a:lnTo>
                    <a:lnTo>
                      <a:pt x="124" y="113"/>
                    </a:lnTo>
                    <a:lnTo>
                      <a:pt x="141" y="78"/>
                    </a:lnTo>
                    <a:lnTo>
                      <a:pt x="127" y="24"/>
                    </a:lnTo>
                    <a:lnTo>
                      <a:pt x="80" y="0"/>
                    </a:lnTo>
                    <a:lnTo>
                      <a:pt x="29" y="14"/>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16" name="Freeform 18" descr="Diagonali larghe verso l'alto">
                <a:extLst>
                  <a:ext uri="{FF2B5EF4-FFF2-40B4-BE49-F238E27FC236}">
                    <a16:creationId xmlns:a16="http://schemas.microsoft.com/office/drawing/2014/main" id="{6F420D97-DA28-0F4D-90DE-7BAE3CB655BE}"/>
                  </a:ext>
                </a:extLst>
              </p:cNvPr>
              <p:cNvSpPr>
                <a:spLocks/>
              </p:cNvSpPr>
              <p:nvPr/>
            </p:nvSpPr>
            <p:spPr bwMode="auto">
              <a:xfrm>
                <a:off x="3094" y="2255"/>
                <a:ext cx="143" cy="291"/>
              </a:xfrm>
              <a:custGeom>
                <a:avLst/>
                <a:gdLst>
                  <a:gd name="T0" fmla="*/ 1 w 285"/>
                  <a:gd name="T1" fmla="*/ 1 h 581"/>
                  <a:gd name="T2" fmla="*/ 1 w 285"/>
                  <a:gd name="T3" fmla="*/ 1 h 581"/>
                  <a:gd name="T4" fmla="*/ 1 w 285"/>
                  <a:gd name="T5" fmla="*/ 1 h 581"/>
                  <a:gd name="T6" fmla="*/ 1 w 285"/>
                  <a:gd name="T7" fmla="*/ 1 h 581"/>
                  <a:gd name="T8" fmla="*/ 1 w 285"/>
                  <a:gd name="T9" fmla="*/ 1 h 581"/>
                  <a:gd name="T10" fmla="*/ 1 w 285"/>
                  <a:gd name="T11" fmla="*/ 1 h 581"/>
                  <a:gd name="T12" fmla="*/ 1 w 285"/>
                  <a:gd name="T13" fmla="*/ 1 h 581"/>
                  <a:gd name="T14" fmla="*/ 1 w 285"/>
                  <a:gd name="T15" fmla="*/ 1 h 581"/>
                  <a:gd name="T16" fmla="*/ 1 w 285"/>
                  <a:gd name="T17" fmla="*/ 1 h 581"/>
                  <a:gd name="T18" fmla="*/ 1 w 285"/>
                  <a:gd name="T19" fmla="*/ 0 h 581"/>
                  <a:gd name="T20" fmla="*/ 1 w 285"/>
                  <a:gd name="T21" fmla="*/ 1 h 581"/>
                  <a:gd name="T22" fmla="*/ 1 w 285"/>
                  <a:gd name="T23" fmla="*/ 1 h 581"/>
                  <a:gd name="T24" fmla="*/ 1 w 285"/>
                  <a:gd name="T25" fmla="*/ 1 h 581"/>
                  <a:gd name="T26" fmla="*/ 0 w 285"/>
                  <a:gd name="T27" fmla="*/ 1 h 581"/>
                  <a:gd name="T28" fmla="*/ 1 w 285"/>
                  <a:gd name="T29" fmla="*/ 1 h 581"/>
                  <a:gd name="T30" fmla="*/ 1 w 285"/>
                  <a:gd name="T31" fmla="*/ 1 h 581"/>
                  <a:gd name="T32" fmla="*/ 1 w 285"/>
                  <a:gd name="T33" fmla="*/ 1 h 581"/>
                  <a:gd name="T34" fmla="*/ 1 w 285"/>
                  <a:gd name="T35" fmla="*/ 1 h 581"/>
                  <a:gd name="T36" fmla="*/ 1 w 285"/>
                  <a:gd name="T37" fmla="*/ 1 h 581"/>
                  <a:gd name="T38" fmla="*/ 1 w 285"/>
                  <a:gd name="T39" fmla="*/ 1 h 581"/>
                  <a:gd name="T40" fmla="*/ 1 w 285"/>
                  <a:gd name="T41" fmla="*/ 1 h 581"/>
                  <a:gd name="T42" fmla="*/ 1 w 285"/>
                  <a:gd name="T43" fmla="*/ 1 h 581"/>
                  <a:gd name="T44" fmla="*/ 1 w 285"/>
                  <a:gd name="T45" fmla="*/ 1 h 581"/>
                  <a:gd name="T46" fmla="*/ 1 w 285"/>
                  <a:gd name="T47" fmla="*/ 1 h 581"/>
                  <a:gd name="T48" fmla="*/ 1 w 285"/>
                  <a:gd name="T49" fmla="*/ 1 h 581"/>
                  <a:gd name="T50" fmla="*/ 1 w 285"/>
                  <a:gd name="T51" fmla="*/ 1 h 581"/>
                  <a:gd name="T52" fmla="*/ 1 w 285"/>
                  <a:gd name="T53" fmla="*/ 1 h 581"/>
                  <a:gd name="T54" fmla="*/ 1 w 285"/>
                  <a:gd name="T55" fmla="*/ 1 h 581"/>
                  <a:gd name="T56" fmla="*/ 1 w 285"/>
                  <a:gd name="T57" fmla="*/ 1 h 5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5" h="581">
                    <a:moveTo>
                      <a:pt x="210" y="196"/>
                    </a:moveTo>
                    <a:lnTo>
                      <a:pt x="222" y="152"/>
                    </a:lnTo>
                    <a:lnTo>
                      <a:pt x="232" y="262"/>
                    </a:lnTo>
                    <a:lnTo>
                      <a:pt x="246" y="281"/>
                    </a:lnTo>
                    <a:lnTo>
                      <a:pt x="285" y="273"/>
                    </a:lnTo>
                    <a:lnTo>
                      <a:pt x="268" y="185"/>
                    </a:lnTo>
                    <a:lnTo>
                      <a:pt x="266" y="84"/>
                    </a:lnTo>
                    <a:lnTo>
                      <a:pt x="239" y="35"/>
                    </a:lnTo>
                    <a:lnTo>
                      <a:pt x="178" y="8"/>
                    </a:lnTo>
                    <a:lnTo>
                      <a:pt x="92" y="0"/>
                    </a:lnTo>
                    <a:lnTo>
                      <a:pt x="38" y="38"/>
                    </a:lnTo>
                    <a:lnTo>
                      <a:pt x="15" y="104"/>
                    </a:lnTo>
                    <a:lnTo>
                      <a:pt x="9" y="183"/>
                    </a:lnTo>
                    <a:lnTo>
                      <a:pt x="0" y="284"/>
                    </a:lnTo>
                    <a:lnTo>
                      <a:pt x="35" y="281"/>
                    </a:lnTo>
                    <a:lnTo>
                      <a:pt x="46" y="201"/>
                    </a:lnTo>
                    <a:lnTo>
                      <a:pt x="64" y="134"/>
                    </a:lnTo>
                    <a:lnTo>
                      <a:pt x="68" y="247"/>
                    </a:lnTo>
                    <a:lnTo>
                      <a:pt x="72" y="337"/>
                    </a:lnTo>
                    <a:lnTo>
                      <a:pt x="54" y="572"/>
                    </a:lnTo>
                    <a:lnTo>
                      <a:pt x="136" y="581"/>
                    </a:lnTo>
                    <a:lnTo>
                      <a:pt x="138" y="421"/>
                    </a:lnTo>
                    <a:lnTo>
                      <a:pt x="142" y="311"/>
                    </a:lnTo>
                    <a:lnTo>
                      <a:pt x="165" y="456"/>
                    </a:lnTo>
                    <a:lnTo>
                      <a:pt x="168" y="579"/>
                    </a:lnTo>
                    <a:lnTo>
                      <a:pt x="222" y="579"/>
                    </a:lnTo>
                    <a:lnTo>
                      <a:pt x="231" y="389"/>
                    </a:lnTo>
                    <a:lnTo>
                      <a:pt x="213" y="264"/>
                    </a:lnTo>
                    <a:lnTo>
                      <a:pt x="210" y="196"/>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grpSp>
      </p:grpSp>
      <p:grpSp>
        <p:nvGrpSpPr>
          <p:cNvPr id="41988" name="Group 19">
            <a:extLst>
              <a:ext uri="{FF2B5EF4-FFF2-40B4-BE49-F238E27FC236}">
                <a16:creationId xmlns:a16="http://schemas.microsoft.com/office/drawing/2014/main" id="{00020A1B-6B71-E342-A486-81EE31276800}"/>
              </a:ext>
            </a:extLst>
          </p:cNvPr>
          <p:cNvGrpSpPr>
            <a:grpSpLocks/>
          </p:cNvGrpSpPr>
          <p:nvPr/>
        </p:nvGrpSpPr>
        <p:grpSpPr bwMode="auto">
          <a:xfrm>
            <a:off x="4822825" y="4603750"/>
            <a:ext cx="2832100" cy="1076325"/>
            <a:chOff x="3038" y="3303"/>
            <a:chExt cx="1784" cy="678"/>
          </a:xfrm>
        </p:grpSpPr>
        <p:sp>
          <p:nvSpPr>
            <p:cNvPr id="42003" name="Line 20">
              <a:extLst>
                <a:ext uri="{FF2B5EF4-FFF2-40B4-BE49-F238E27FC236}">
                  <a16:creationId xmlns:a16="http://schemas.microsoft.com/office/drawing/2014/main" id="{48220C7A-C8BD-DE43-94AA-17EC4E03CE7F}"/>
                </a:ext>
              </a:extLst>
            </p:cNvPr>
            <p:cNvSpPr>
              <a:spLocks noChangeShapeType="1"/>
            </p:cNvSpPr>
            <p:nvPr/>
          </p:nvSpPr>
          <p:spPr bwMode="auto">
            <a:xfrm>
              <a:off x="3038" y="3303"/>
              <a:ext cx="1784" cy="0"/>
            </a:xfrm>
            <a:prstGeom prst="line">
              <a:avLst/>
            </a:prstGeom>
            <a:noFill/>
            <a:ln w="762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it-GB"/>
            </a:p>
          </p:txBody>
        </p:sp>
        <p:grpSp>
          <p:nvGrpSpPr>
            <p:cNvPr id="42004" name="Group 21">
              <a:extLst>
                <a:ext uri="{FF2B5EF4-FFF2-40B4-BE49-F238E27FC236}">
                  <a16:creationId xmlns:a16="http://schemas.microsoft.com/office/drawing/2014/main" id="{BFA2B291-24B8-114E-8A21-03FCDCA9E840}"/>
                </a:ext>
              </a:extLst>
            </p:cNvPr>
            <p:cNvGrpSpPr>
              <a:grpSpLocks/>
            </p:cNvGrpSpPr>
            <p:nvPr/>
          </p:nvGrpSpPr>
          <p:grpSpPr bwMode="auto">
            <a:xfrm>
              <a:off x="4075" y="3419"/>
              <a:ext cx="586" cy="562"/>
              <a:chOff x="4075" y="3419"/>
              <a:chExt cx="586" cy="562"/>
            </a:xfrm>
          </p:grpSpPr>
          <p:sp>
            <p:nvSpPr>
              <p:cNvPr id="42005" name="Freeform 22">
                <a:extLst>
                  <a:ext uri="{FF2B5EF4-FFF2-40B4-BE49-F238E27FC236}">
                    <a16:creationId xmlns:a16="http://schemas.microsoft.com/office/drawing/2014/main" id="{6188A6F1-92CC-D840-BF9E-2739428C6BFC}"/>
                  </a:ext>
                </a:extLst>
              </p:cNvPr>
              <p:cNvSpPr>
                <a:spLocks/>
              </p:cNvSpPr>
              <p:nvPr/>
            </p:nvSpPr>
            <p:spPr bwMode="auto">
              <a:xfrm>
                <a:off x="4075" y="3419"/>
                <a:ext cx="586" cy="562"/>
              </a:xfrm>
              <a:custGeom>
                <a:avLst/>
                <a:gdLst>
                  <a:gd name="T0" fmla="*/ 1 w 1172"/>
                  <a:gd name="T1" fmla="*/ 1 h 1124"/>
                  <a:gd name="T2" fmla="*/ 1 w 1172"/>
                  <a:gd name="T3" fmla="*/ 1 h 1124"/>
                  <a:gd name="T4" fmla="*/ 1 w 1172"/>
                  <a:gd name="T5" fmla="*/ 1 h 1124"/>
                  <a:gd name="T6" fmla="*/ 1 w 1172"/>
                  <a:gd name="T7" fmla="*/ 1 h 1124"/>
                  <a:gd name="T8" fmla="*/ 1 w 1172"/>
                  <a:gd name="T9" fmla="*/ 1 h 1124"/>
                  <a:gd name="T10" fmla="*/ 1 w 1172"/>
                  <a:gd name="T11" fmla="*/ 1 h 1124"/>
                  <a:gd name="T12" fmla="*/ 1 w 1172"/>
                  <a:gd name="T13" fmla="*/ 1 h 1124"/>
                  <a:gd name="T14" fmla="*/ 1 w 1172"/>
                  <a:gd name="T15" fmla="*/ 1 h 1124"/>
                  <a:gd name="T16" fmla="*/ 1 w 1172"/>
                  <a:gd name="T17" fmla="*/ 1 h 1124"/>
                  <a:gd name="T18" fmla="*/ 1 w 1172"/>
                  <a:gd name="T19" fmla="*/ 1 h 1124"/>
                  <a:gd name="T20" fmla="*/ 1 w 1172"/>
                  <a:gd name="T21" fmla="*/ 1 h 1124"/>
                  <a:gd name="T22" fmla="*/ 1 w 1172"/>
                  <a:gd name="T23" fmla="*/ 1 h 1124"/>
                  <a:gd name="T24" fmla="*/ 1 w 1172"/>
                  <a:gd name="T25" fmla="*/ 1 h 1124"/>
                  <a:gd name="T26" fmla="*/ 0 w 1172"/>
                  <a:gd name="T27" fmla="*/ 1 h 1124"/>
                  <a:gd name="T28" fmla="*/ 1 w 1172"/>
                  <a:gd name="T29" fmla="*/ 1 h 1124"/>
                  <a:gd name="T30" fmla="*/ 1 w 1172"/>
                  <a:gd name="T31" fmla="*/ 1 h 1124"/>
                  <a:gd name="T32" fmla="*/ 1 w 1172"/>
                  <a:gd name="T33" fmla="*/ 1 h 1124"/>
                  <a:gd name="T34" fmla="*/ 1 w 1172"/>
                  <a:gd name="T35" fmla="*/ 0 h 1124"/>
                  <a:gd name="T36" fmla="*/ 1 w 1172"/>
                  <a:gd name="T37" fmla="*/ 1 h 1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2" h="1124">
                    <a:moveTo>
                      <a:pt x="234" y="22"/>
                    </a:moveTo>
                    <a:lnTo>
                      <a:pt x="539" y="29"/>
                    </a:lnTo>
                    <a:lnTo>
                      <a:pt x="737" y="44"/>
                    </a:lnTo>
                    <a:lnTo>
                      <a:pt x="928" y="5"/>
                    </a:lnTo>
                    <a:lnTo>
                      <a:pt x="1162" y="37"/>
                    </a:lnTo>
                    <a:lnTo>
                      <a:pt x="1172" y="220"/>
                    </a:lnTo>
                    <a:lnTo>
                      <a:pt x="1111" y="513"/>
                    </a:lnTo>
                    <a:lnTo>
                      <a:pt x="1136" y="756"/>
                    </a:lnTo>
                    <a:lnTo>
                      <a:pt x="1129" y="1099"/>
                    </a:lnTo>
                    <a:lnTo>
                      <a:pt x="931" y="1102"/>
                    </a:lnTo>
                    <a:lnTo>
                      <a:pt x="633" y="1124"/>
                    </a:lnTo>
                    <a:lnTo>
                      <a:pt x="322" y="1099"/>
                    </a:lnTo>
                    <a:lnTo>
                      <a:pt x="25" y="1123"/>
                    </a:lnTo>
                    <a:lnTo>
                      <a:pt x="0" y="973"/>
                    </a:lnTo>
                    <a:lnTo>
                      <a:pt x="30" y="714"/>
                    </a:lnTo>
                    <a:lnTo>
                      <a:pt x="17" y="462"/>
                    </a:lnTo>
                    <a:lnTo>
                      <a:pt x="10" y="220"/>
                    </a:lnTo>
                    <a:lnTo>
                      <a:pt x="31" y="0"/>
                    </a:lnTo>
                    <a:lnTo>
                      <a:pt x="23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06" name="Freeform 23">
                <a:extLst>
                  <a:ext uri="{FF2B5EF4-FFF2-40B4-BE49-F238E27FC236}">
                    <a16:creationId xmlns:a16="http://schemas.microsoft.com/office/drawing/2014/main" id="{6BDD61A5-D4DF-B04B-A132-DF02EAB9D2CC}"/>
                  </a:ext>
                </a:extLst>
              </p:cNvPr>
              <p:cNvSpPr>
                <a:spLocks/>
              </p:cNvSpPr>
              <p:nvPr/>
            </p:nvSpPr>
            <p:spPr bwMode="auto">
              <a:xfrm>
                <a:off x="4107" y="3433"/>
                <a:ext cx="522" cy="528"/>
              </a:xfrm>
              <a:custGeom>
                <a:avLst/>
                <a:gdLst>
                  <a:gd name="T0" fmla="*/ 1 w 1044"/>
                  <a:gd name="T1" fmla="*/ 1 h 1056"/>
                  <a:gd name="T2" fmla="*/ 1 w 1044"/>
                  <a:gd name="T3" fmla="*/ 1 h 1056"/>
                  <a:gd name="T4" fmla="*/ 1 w 1044"/>
                  <a:gd name="T5" fmla="*/ 1 h 1056"/>
                  <a:gd name="T6" fmla="*/ 1 w 1044"/>
                  <a:gd name="T7" fmla="*/ 1 h 1056"/>
                  <a:gd name="T8" fmla="*/ 1 w 1044"/>
                  <a:gd name="T9" fmla="*/ 1 h 1056"/>
                  <a:gd name="T10" fmla="*/ 1 w 1044"/>
                  <a:gd name="T11" fmla="*/ 1 h 1056"/>
                  <a:gd name="T12" fmla="*/ 1 w 1044"/>
                  <a:gd name="T13" fmla="*/ 1 h 1056"/>
                  <a:gd name="T14" fmla="*/ 1 w 1044"/>
                  <a:gd name="T15" fmla="*/ 1 h 1056"/>
                  <a:gd name="T16" fmla="*/ 1 w 1044"/>
                  <a:gd name="T17" fmla="*/ 1 h 1056"/>
                  <a:gd name="T18" fmla="*/ 1 w 1044"/>
                  <a:gd name="T19" fmla="*/ 1 h 1056"/>
                  <a:gd name="T20" fmla="*/ 1 w 1044"/>
                  <a:gd name="T21" fmla="*/ 1 h 1056"/>
                  <a:gd name="T22" fmla="*/ 1 w 1044"/>
                  <a:gd name="T23" fmla="*/ 1 h 1056"/>
                  <a:gd name="T24" fmla="*/ 1 w 1044"/>
                  <a:gd name="T25" fmla="*/ 1 h 1056"/>
                  <a:gd name="T26" fmla="*/ 0 w 1044"/>
                  <a:gd name="T27" fmla="*/ 1 h 1056"/>
                  <a:gd name="T28" fmla="*/ 1 w 1044"/>
                  <a:gd name="T29" fmla="*/ 0 h 1056"/>
                  <a:gd name="T30" fmla="*/ 1 w 1044"/>
                  <a:gd name="T31" fmla="*/ 1 h 1056"/>
                  <a:gd name="T32" fmla="*/ 1 w 1044"/>
                  <a:gd name="T33" fmla="*/ 1 h 1056"/>
                  <a:gd name="T34" fmla="*/ 1 w 1044"/>
                  <a:gd name="T35" fmla="*/ 1 h 1056"/>
                  <a:gd name="T36" fmla="*/ 1 w 1044"/>
                  <a:gd name="T37" fmla="*/ 1 h 10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4" h="1056">
                    <a:moveTo>
                      <a:pt x="810" y="53"/>
                    </a:moveTo>
                    <a:lnTo>
                      <a:pt x="1044" y="42"/>
                    </a:lnTo>
                    <a:lnTo>
                      <a:pt x="1042" y="203"/>
                    </a:lnTo>
                    <a:lnTo>
                      <a:pt x="996" y="494"/>
                    </a:lnTo>
                    <a:lnTo>
                      <a:pt x="1025" y="817"/>
                    </a:lnTo>
                    <a:lnTo>
                      <a:pt x="1014" y="996"/>
                    </a:lnTo>
                    <a:lnTo>
                      <a:pt x="878" y="1030"/>
                    </a:lnTo>
                    <a:lnTo>
                      <a:pt x="559" y="1056"/>
                    </a:lnTo>
                    <a:lnTo>
                      <a:pt x="273" y="1027"/>
                    </a:lnTo>
                    <a:lnTo>
                      <a:pt x="37" y="1036"/>
                    </a:lnTo>
                    <a:lnTo>
                      <a:pt x="4" y="904"/>
                    </a:lnTo>
                    <a:lnTo>
                      <a:pt x="19" y="562"/>
                    </a:lnTo>
                    <a:lnTo>
                      <a:pt x="25" y="391"/>
                    </a:lnTo>
                    <a:lnTo>
                      <a:pt x="0" y="203"/>
                    </a:lnTo>
                    <a:lnTo>
                      <a:pt x="26" y="0"/>
                    </a:lnTo>
                    <a:lnTo>
                      <a:pt x="148" y="40"/>
                    </a:lnTo>
                    <a:lnTo>
                      <a:pt x="357" y="33"/>
                    </a:lnTo>
                    <a:lnTo>
                      <a:pt x="544" y="64"/>
                    </a:lnTo>
                    <a:lnTo>
                      <a:pt x="81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07" name="Freeform 24">
                <a:extLst>
                  <a:ext uri="{FF2B5EF4-FFF2-40B4-BE49-F238E27FC236}">
                    <a16:creationId xmlns:a16="http://schemas.microsoft.com/office/drawing/2014/main" id="{A753E633-FDF3-E04F-8531-21380A099242}"/>
                  </a:ext>
                </a:extLst>
              </p:cNvPr>
              <p:cNvSpPr>
                <a:spLocks/>
              </p:cNvSpPr>
              <p:nvPr/>
            </p:nvSpPr>
            <p:spPr bwMode="auto">
              <a:xfrm>
                <a:off x="4294" y="3520"/>
                <a:ext cx="173" cy="396"/>
              </a:xfrm>
              <a:custGeom>
                <a:avLst/>
                <a:gdLst>
                  <a:gd name="T0" fmla="*/ 0 w 347"/>
                  <a:gd name="T1" fmla="*/ 1 h 792"/>
                  <a:gd name="T2" fmla="*/ 0 w 347"/>
                  <a:gd name="T3" fmla="*/ 1 h 792"/>
                  <a:gd name="T4" fmla="*/ 0 w 347"/>
                  <a:gd name="T5" fmla="*/ 1 h 792"/>
                  <a:gd name="T6" fmla="*/ 0 w 347"/>
                  <a:gd name="T7" fmla="*/ 1 h 792"/>
                  <a:gd name="T8" fmla="*/ 0 w 347"/>
                  <a:gd name="T9" fmla="*/ 1 h 792"/>
                  <a:gd name="T10" fmla="*/ 0 w 347"/>
                  <a:gd name="T11" fmla="*/ 1 h 792"/>
                  <a:gd name="T12" fmla="*/ 0 w 347"/>
                  <a:gd name="T13" fmla="*/ 1 h 792"/>
                  <a:gd name="T14" fmla="*/ 0 w 347"/>
                  <a:gd name="T15" fmla="*/ 1 h 792"/>
                  <a:gd name="T16" fmla="*/ 0 w 347"/>
                  <a:gd name="T17" fmla="*/ 0 h 792"/>
                  <a:gd name="T18" fmla="*/ 0 w 347"/>
                  <a:gd name="T19" fmla="*/ 1 h 792"/>
                  <a:gd name="T20" fmla="*/ 0 w 347"/>
                  <a:gd name="T21" fmla="*/ 1 h 792"/>
                  <a:gd name="T22" fmla="*/ 0 w 347"/>
                  <a:gd name="T23" fmla="*/ 1 h 792"/>
                  <a:gd name="T24" fmla="*/ 0 w 347"/>
                  <a:gd name="T25" fmla="*/ 1 h 792"/>
                  <a:gd name="T26" fmla="*/ 0 w 347"/>
                  <a:gd name="T27" fmla="*/ 1 h 792"/>
                  <a:gd name="T28" fmla="*/ 0 w 347"/>
                  <a:gd name="T29" fmla="*/ 1 h 792"/>
                  <a:gd name="T30" fmla="*/ 0 w 347"/>
                  <a:gd name="T31" fmla="*/ 1 h 792"/>
                  <a:gd name="T32" fmla="*/ 0 w 347"/>
                  <a:gd name="T33" fmla="*/ 1 h 792"/>
                  <a:gd name="T34" fmla="*/ 0 w 347"/>
                  <a:gd name="T35" fmla="*/ 1 h 792"/>
                  <a:gd name="T36" fmla="*/ 0 w 347"/>
                  <a:gd name="T37" fmla="*/ 1 h 792"/>
                  <a:gd name="T38" fmla="*/ 0 w 347"/>
                  <a:gd name="T39" fmla="*/ 1 h 792"/>
                  <a:gd name="T40" fmla="*/ 0 w 347"/>
                  <a:gd name="T41" fmla="*/ 1 h 792"/>
                  <a:gd name="T42" fmla="*/ 0 w 347"/>
                  <a:gd name="T43" fmla="*/ 1 h 792"/>
                  <a:gd name="T44" fmla="*/ 0 w 347"/>
                  <a:gd name="T45" fmla="*/ 1 h 792"/>
                  <a:gd name="T46" fmla="*/ 0 w 347"/>
                  <a:gd name="T47" fmla="*/ 1 h 792"/>
                  <a:gd name="T48" fmla="*/ 0 w 347"/>
                  <a:gd name="T49" fmla="*/ 1 h 7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7" h="792">
                    <a:moveTo>
                      <a:pt x="347" y="464"/>
                    </a:moveTo>
                    <a:lnTo>
                      <a:pt x="317" y="354"/>
                    </a:lnTo>
                    <a:lnTo>
                      <a:pt x="323" y="242"/>
                    </a:lnTo>
                    <a:lnTo>
                      <a:pt x="286" y="200"/>
                    </a:lnTo>
                    <a:lnTo>
                      <a:pt x="204" y="173"/>
                    </a:lnTo>
                    <a:lnTo>
                      <a:pt x="238" y="150"/>
                    </a:lnTo>
                    <a:lnTo>
                      <a:pt x="265" y="92"/>
                    </a:lnTo>
                    <a:lnTo>
                      <a:pt x="232" y="21"/>
                    </a:lnTo>
                    <a:lnTo>
                      <a:pt x="187" y="0"/>
                    </a:lnTo>
                    <a:lnTo>
                      <a:pt x="118" y="9"/>
                    </a:lnTo>
                    <a:lnTo>
                      <a:pt x="70" y="71"/>
                    </a:lnTo>
                    <a:lnTo>
                      <a:pt x="76" y="124"/>
                    </a:lnTo>
                    <a:lnTo>
                      <a:pt x="124" y="161"/>
                    </a:lnTo>
                    <a:lnTo>
                      <a:pt x="75" y="190"/>
                    </a:lnTo>
                    <a:lnTo>
                      <a:pt x="26" y="245"/>
                    </a:lnTo>
                    <a:lnTo>
                      <a:pt x="12" y="334"/>
                    </a:lnTo>
                    <a:lnTo>
                      <a:pt x="0" y="497"/>
                    </a:lnTo>
                    <a:lnTo>
                      <a:pt x="70" y="491"/>
                    </a:lnTo>
                    <a:lnTo>
                      <a:pt x="74" y="549"/>
                    </a:lnTo>
                    <a:lnTo>
                      <a:pt x="58" y="654"/>
                    </a:lnTo>
                    <a:lnTo>
                      <a:pt x="63" y="773"/>
                    </a:lnTo>
                    <a:lnTo>
                      <a:pt x="181" y="792"/>
                    </a:lnTo>
                    <a:lnTo>
                      <a:pt x="292" y="773"/>
                    </a:lnTo>
                    <a:lnTo>
                      <a:pt x="271" y="490"/>
                    </a:lnTo>
                    <a:lnTo>
                      <a:pt x="347" y="4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08" name="Freeform 25">
                <a:extLst>
                  <a:ext uri="{FF2B5EF4-FFF2-40B4-BE49-F238E27FC236}">
                    <a16:creationId xmlns:a16="http://schemas.microsoft.com/office/drawing/2014/main" id="{CC44B319-EAC6-4144-8BC0-508D6B8866CF}"/>
                  </a:ext>
                </a:extLst>
              </p:cNvPr>
              <p:cNvSpPr>
                <a:spLocks/>
              </p:cNvSpPr>
              <p:nvPr/>
            </p:nvSpPr>
            <p:spPr bwMode="auto">
              <a:xfrm>
                <a:off x="4338" y="3529"/>
                <a:ext cx="70" cy="73"/>
              </a:xfrm>
              <a:custGeom>
                <a:avLst/>
                <a:gdLst>
                  <a:gd name="T0" fmla="*/ 0 w 141"/>
                  <a:gd name="T1" fmla="*/ 1 h 146"/>
                  <a:gd name="T2" fmla="*/ 0 w 141"/>
                  <a:gd name="T3" fmla="*/ 1 h 146"/>
                  <a:gd name="T4" fmla="*/ 0 w 141"/>
                  <a:gd name="T5" fmla="*/ 1 h 146"/>
                  <a:gd name="T6" fmla="*/ 0 w 141"/>
                  <a:gd name="T7" fmla="*/ 1 h 146"/>
                  <a:gd name="T8" fmla="*/ 0 w 141"/>
                  <a:gd name="T9" fmla="*/ 1 h 146"/>
                  <a:gd name="T10" fmla="*/ 0 w 141"/>
                  <a:gd name="T11" fmla="*/ 1 h 146"/>
                  <a:gd name="T12" fmla="*/ 0 w 141"/>
                  <a:gd name="T13" fmla="*/ 1 h 146"/>
                  <a:gd name="T14" fmla="*/ 0 w 141"/>
                  <a:gd name="T15" fmla="*/ 1 h 146"/>
                  <a:gd name="T16" fmla="*/ 0 w 141"/>
                  <a:gd name="T17" fmla="*/ 0 h 146"/>
                  <a:gd name="T18" fmla="*/ 0 w 141"/>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46">
                    <a:moveTo>
                      <a:pt x="29" y="14"/>
                    </a:moveTo>
                    <a:lnTo>
                      <a:pt x="0" y="53"/>
                    </a:lnTo>
                    <a:lnTo>
                      <a:pt x="22" y="118"/>
                    </a:lnTo>
                    <a:lnTo>
                      <a:pt x="76" y="146"/>
                    </a:lnTo>
                    <a:lnTo>
                      <a:pt x="108" y="134"/>
                    </a:lnTo>
                    <a:lnTo>
                      <a:pt x="124" y="113"/>
                    </a:lnTo>
                    <a:lnTo>
                      <a:pt x="141" y="78"/>
                    </a:lnTo>
                    <a:lnTo>
                      <a:pt x="127" y="24"/>
                    </a:lnTo>
                    <a:lnTo>
                      <a:pt x="80" y="0"/>
                    </a:lnTo>
                    <a:lnTo>
                      <a:pt x="29" y="1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2009" name="Freeform 26">
                <a:extLst>
                  <a:ext uri="{FF2B5EF4-FFF2-40B4-BE49-F238E27FC236}">
                    <a16:creationId xmlns:a16="http://schemas.microsoft.com/office/drawing/2014/main" id="{3F08E42E-F6E2-654F-8A28-22B5B4F0EFDB}"/>
                  </a:ext>
                </a:extLst>
              </p:cNvPr>
              <p:cNvSpPr>
                <a:spLocks/>
              </p:cNvSpPr>
              <p:nvPr/>
            </p:nvSpPr>
            <p:spPr bwMode="auto">
              <a:xfrm>
                <a:off x="4306" y="3612"/>
                <a:ext cx="143" cy="291"/>
              </a:xfrm>
              <a:custGeom>
                <a:avLst/>
                <a:gdLst>
                  <a:gd name="T0" fmla="*/ 1 w 285"/>
                  <a:gd name="T1" fmla="*/ 1 h 581"/>
                  <a:gd name="T2" fmla="*/ 1 w 285"/>
                  <a:gd name="T3" fmla="*/ 1 h 581"/>
                  <a:gd name="T4" fmla="*/ 1 w 285"/>
                  <a:gd name="T5" fmla="*/ 1 h 581"/>
                  <a:gd name="T6" fmla="*/ 1 w 285"/>
                  <a:gd name="T7" fmla="*/ 1 h 581"/>
                  <a:gd name="T8" fmla="*/ 1 w 285"/>
                  <a:gd name="T9" fmla="*/ 1 h 581"/>
                  <a:gd name="T10" fmla="*/ 1 w 285"/>
                  <a:gd name="T11" fmla="*/ 1 h 581"/>
                  <a:gd name="T12" fmla="*/ 1 w 285"/>
                  <a:gd name="T13" fmla="*/ 1 h 581"/>
                  <a:gd name="T14" fmla="*/ 1 w 285"/>
                  <a:gd name="T15" fmla="*/ 1 h 581"/>
                  <a:gd name="T16" fmla="*/ 1 w 285"/>
                  <a:gd name="T17" fmla="*/ 1 h 581"/>
                  <a:gd name="T18" fmla="*/ 1 w 285"/>
                  <a:gd name="T19" fmla="*/ 0 h 581"/>
                  <a:gd name="T20" fmla="*/ 1 w 285"/>
                  <a:gd name="T21" fmla="*/ 1 h 581"/>
                  <a:gd name="T22" fmla="*/ 1 w 285"/>
                  <a:gd name="T23" fmla="*/ 1 h 581"/>
                  <a:gd name="T24" fmla="*/ 1 w 285"/>
                  <a:gd name="T25" fmla="*/ 1 h 581"/>
                  <a:gd name="T26" fmla="*/ 0 w 285"/>
                  <a:gd name="T27" fmla="*/ 1 h 581"/>
                  <a:gd name="T28" fmla="*/ 1 w 285"/>
                  <a:gd name="T29" fmla="*/ 1 h 581"/>
                  <a:gd name="T30" fmla="*/ 1 w 285"/>
                  <a:gd name="T31" fmla="*/ 1 h 581"/>
                  <a:gd name="T32" fmla="*/ 1 w 285"/>
                  <a:gd name="T33" fmla="*/ 1 h 581"/>
                  <a:gd name="T34" fmla="*/ 1 w 285"/>
                  <a:gd name="T35" fmla="*/ 1 h 581"/>
                  <a:gd name="T36" fmla="*/ 1 w 285"/>
                  <a:gd name="T37" fmla="*/ 1 h 581"/>
                  <a:gd name="T38" fmla="*/ 1 w 285"/>
                  <a:gd name="T39" fmla="*/ 1 h 581"/>
                  <a:gd name="T40" fmla="*/ 1 w 285"/>
                  <a:gd name="T41" fmla="*/ 1 h 581"/>
                  <a:gd name="T42" fmla="*/ 1 w 285"/>
                  <a:gd name="T43" fmla="*/ 1 h 581"/>
                  <a:gd name="T44" fmla="*/ 1 w 285"/>
                  <a:gd name="T45" fmla="*/ 1 h 581"/>
                  <a:gd name="T46" fmla="*/ 1 w 285"/>
                  <a:gd name="T47" fmla="*/ 1 h 581"/>
                  <a:gd name="T48" fmla="*/ 1 w 285"/>
                  <a:gd name="T49" fmla="*/ 1 h 581"/>
                  <a:gd name="T50" fmla="*/ 1 w 285"/>
                  <a:gd name="T51" fmla="*/ 1 h 581"/>
                  <a:gd name="T52" fmla="*/ 1 w 285"/>
                  <a:gd name="T53" fmla="*/ 1 h 581"/>
                  <a:gd name="T54" fmla="*/ 1 w 285"/>
                  <a:gd name="T55" fmla="*/ 1 h 581"/>
                  <a:gd name="T56" fmla="*/ 1 w 285"/>
                  <a:gd name="T57" fmla="*/ 1 h 5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5" h="581">
                    <a:moveTo>
                      <a:pt x="210" y="196"/>
                    </a:moveTo>
                    <a:lnTo>
                      <a:pt x="222" y="152"/>
                    </a:lnTo>
                    <a:lnTo>
                      <a:pt x="232" y="262"/>
                    </a:lnTo>
                    <a:lnTo>
                      <a:pt x="246" y="281"/>
                    </a:lnTo>
                    <a:lnTo>
                      <a:pt x="285" y="273"/>
                    </a:lnTo>
                    <a:lnTo>
                      <a:pt x="268" y="185"/>
                    </a:lnTo>
                    <a:lnTo>
                      <a:pt x="266" y="84"/>
                    </a:lnTo>
                    <a:lnTo>
                      <a:pt x="239" y="35"/>
                    </a:lnTo>
                    <a:lnTo>
                      <a:pt x="178" y="8"/>
                    </a:lnTo>
                    <a:lnTo>
                      <a:pt x="92" y="0"/>
                    </a:lnTo>
                    <a:lnTo>
                      <a:pt x="38" y="38"/>
                    </a:lnTo>
                    <a:lnTo>
                      <a:pt x="15" y="104"/>
                    </a:lnTo>
                    <a:lnTo>
                      <a:pt x="9" y="183"/>
                    </a:lnTo>
                    <a:lnTo>
                      <a:pt x="0" y="284"/>
                    </a:lnTo>
                    <a:lnTo>
                      <a:pt x="35" y="281"/>
                    </a:lnTo>
                    <a:lnTo>
                      <a:pt x="46" y="201"/>
                    </a:lnTo>
                    <a:lnTo>
                      <a:pt x="64" y="134"/>
                    </a:lnTo>
                    <a:lnTo>
                      <a:pt x="68" y="247"/>
                    </a:lnTo>
                    <a:lnTo>
                      <a:pt x="72" y="337"/>
                    </a:lnTo>
                    <a:lnTo>
                      <a:pt x="54" y="572"/>
                    </a:lnTo>
                    <a:lnTo>
                      <a:pt x="136" y="581"/>
                    </a:lnTo>
                    <a:lnTo>
                      <a:pt x="138" y="421"/>
                    </a:lnTo>
                    <a:lnTo>
                      <a:pt x="142" y="311"/>
                    </a:lnTo>
                    <a:lnTo>
                      <a:pt x="165" y="456"/>
                    </a:lnTo>
                    <a:lnTo>
                      <a:pt x="168" y="579"/>
                    </a:lnTo>
                    <a:lnTo>
                      <a:pt x="222" y="579"/>
                    </a:lnTo>
                    <a:lnTo>
                      <a:pt x="231" y="389"/>
                    </a:lnTo>
                    <a:lnTo>
                      <a:pt x="213" y="264"/>
                    </a:lnTo>
                    <a:lnTo>
                      <a:pt x="210" y="19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grpSp>
      </p:grpSp>
      <p:sp>
        <p:nvSpPr>
          <p:cNvPr id="41989" name="Text Box 27">
            <a:extLst>
              <a:ext uri="{FF2B5EF4-FFF2-40B4-BE49-F238E27FC236}">
                <a16:creationId xmlns:a16="http://schemas.microsoft.com/office/drawing/2014/main" id="{704BFFD9-E6DA-1648-805E-345D23C5B3DA}"/>
              </a:ext>
            </a:extLst>
          </p:cNvPr>
          <p:cNvSpPr txBox="1">
            <a:spLocks noChangeArrowheads="1"/>
          </p:cNvSpPr>
          <p:nvPr/>
        </p:nvSpPr>
        <p:spPr bwMode="auto">
          <a:xfrm>
            <a:off x="815975" y="2371725"/>
            <a:ext cx="2776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assenza di malattia</a:t>
            </a:r>
          </a:p>
        </p:txBody>
      </p:sp>
      <p:sp>
        <p:nvSpPr>
          <p:cNvPr id="41990" name="Text Box 28">
            <a:extLst>
              <a:ext uri="{FF2B5EF4-FFF2-40B4-BE49-F238E27FC236}">
                <a16:creationId xmlns:a16="http://schemas.microsoft.com/office/drawing/2014/main" id="{4DC1F900-7E4B-554A-8409-3A556BBF9177}"/>
              </a:ext>
            </a:extLst>
          </p:cNvPr>
          <p:cNvSpPr txBox="1">
            <a:spLocks noChangeArrowheads="1"/>
          </p:cNvSpPr>
          <p:nvPr/>
        </p:nvSpPr>
        <p:spPr bwMode="auto">
          <a:xfrm>
            <a:off x="4351338" y="2954338"/>
            <a:ext cx="2138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fase di latenza</a:t>
            </a:r>
          </a:p>
        </p:txBody>
      </p:sp>
      <p:sp>
        <p:nvSpPr>
          <p:cNvPr id="41991" name="Text Box 29">
            <a:extLst>
              <a:ext uri="{FF2B5EF4-FFF2-40B4-BE49-F238E27FC236}">
                <a16:creationId xmlns:a16="http://schemas.microsoft.com/office/drawing/2014/main" id="{1D28AADB-740A-C64A-B28E-73DA071D3AA6}"/>
              </a:ext>
            </a:extLst>
          </p:cNvPr>
          <p:cNvSpPr txBox="1">
            <a:spLocks noChangeArrowheads="1"/>
          </p:cNvSpPr>
          <p:nvPr/>
        </p:nvSpPr>
        <p:spPr bwMode="auto">
          <a:xfrm>
            <a:off x="4948238" y="4060825"/>
            <a:ext cx="2954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fase sintomatica</a:t>
            </a:r>
          </a:p>
        </p:txBody>
      </p:sp>
      <p:grpSp>
        <p:nvGrpSpPr>
          <p:cNvPr id="41992" name="Group 30">
            <a:extLst>
              <a:ext uri="{FF2B5EF4-FFF2-40B4-BE49-F238E27FC236}">
                <a16:creationId xmlns:a16="http://schemas.microsoft.com/office/drawing/2014/main" id="{4F162050-7914-B34B-954F-F497134689D3}"/>
              </a:ext>
            </a:extLst>
          </p:cNvPr>
          <p:cNvGrpSpPr>
            <a:grpSpLocks/>
          </p:cNvGrpSpPr>
          <p:nvPr/>
        </p:nvGrpSpPr>
        <p:grpSpPr bwMode="auto">
          <a:xfrm>
            <a:off x="2824163" y="1422400"/>
            <a:ext cx="2890837" cy="730250"/>
            <a:chOff x="1779" y="1299"/>
            <a:chExt cx="1821" cy="460"/>
          </a:xfrm>
        </p:grpSpPr>
        <p:sp>
          <p:nvSpPr>
            <p:cNvPr id="41999" name="Line 31">
              <a:extLst>
                <a:ext uri="{FF2B5EF4-FFF2-40B4-BE49-F238E27FC236}">
                  <a16:creationId xmlns:a16="http://schemas.microsoft.com/office/drawing/2014/main" id="{DCE367A6-A15A-1C43-921F-FB195EA6BFAC}"/>
                </a:ext>
              </a:extLst>
            </p:cNvPr>
            <p:cNvSpPr>
              <a:spLocks noChangeShapeType="1"/>
            </p:cNvSpPr>
            <p:nvPr/>
          </p:nvSpPr>
          <p:spPr bwMode="auto">
            <a:xfrm>
              <a:off x="1779" y="1300"/>
              <a:ext cx="0" cy="459"/>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42000" name="Line 32">
              <a:extLst>
                <a:ext uri="{FF2B5EF4-FFF2-40B4-BE49-F238E27FC236}">
                  <a16:creationId xmlns:a16="http://schemas.microsoft.com/office/drawing/2014/main" id="{6D80324D-9C38-DC48-AA9C-5C8B45D95AB0}"/>
                </a:ext>
              </a:extLst>
            </p:cNvPr>
            <p:cNvSpPr>
              <a:spLocks noChangeShapeType="1"/>
            </p:cNvSpPr>
            <p:nvPr/>
          </p:nvSpPr>
          <p:spPr bwMode="auto">
            <a:xfrm>
              <a:off x="1911" y="1300"/>
              <a:ext cx="0" cy="459"/>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42001" name="Line 33">
              <a:extLst>
                <a:ext uri="{FF2B5EF4-FFF2-40B4-BE49-F238E27FC236}">
                  <a16:creationId xmlns:a16="http://schemas.microsoft.com/office/drawing/2014/main" id="{1A0CB2A1-99F5-784C-8F08-CEC4816B9C4E}"/>
                </a:ext>
              </a:extLst>
            </p:cNvPr>
            <p:cNvSpPr>
              <a:spLocks noChangeShapeType="1"/>
            </p:cNvSpPr>
            <p:nvPr/>
          </p:nvSpPr>
          <p:spPr bwMode="auto">
            <a:xfrm>
              <a:off x="2043" y="1299"/>
              <a:ext cx="0" cy="459"/>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42002" name="Text Box 34">
              <a:extLst>
                <a:ext uri="{FF2B5EF4-FFF2-40B4-BE49-F238E27FC236}">
                  <a16:creationId xmlns:a16="http://schemas.microsoft.com/office/drawing/2014/main" id="{28945A90-D27A-C04B-9FE4-2241379E1528}"/>
                </a:ext>
              </a:extLst>
            </p:cNvPr>
            <p:cNvSpPr txBox="1">
              <a:spLocks noChangeArrowheads="1"/>
            </p:cNvSpPr>
            <p:nvPr/>
          </p:nvSpPr>
          <p:spPr bwMode="auto">
            <a:xfrm>
              <a:off x="2065" y="1330"/>
              <a:ext cx="15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2"/>
                  </a:solidFill>
                  <a:latin typeface="Tahoma" panose="020B0604030504040204" pitchFamily="34" charset="0"/>
                </a:rPr>
                <a:t>fattori di rischio</a:t>
              </a:r>
            </a:p>
          </p:txBody>
        </p:sp>
      </p:grpSp>
      <p:grpSp>
        <p:nvGrpSpPr>
          <p:cNvPr id="41993" name="Group 35">
            <a:extLst>
              <a:ext uri="{FF2B5EF4-FFF2-40B4-BE49-F238E27FC236}">
                <a16:creationId xmlns:a16="http://schemas.microsoft.com/office/drawing/2014/main" id="{88D70AEC-0D3A-F444-8D65-32F53DD6FF94}"/>
              </a:ext>
            </a:extLst>
          </p:cNvPr>
          <p:cNvGrpSpPr>
            <a:grpSpLocks/>
          </p:cNvGrpSpPr>
          <p:nvPr/>
        </p:nvGrpSpPr>
        <p:grpSpPr bwMode="auto">
          <a:xfrm>
            <a:off x="3827463" y="2070100"/>
            <a:ext cx="3663950" cy="457200"/>
            <a:chOff x="2411" y="1707"/>
            <a:chExt cx="2308" cy="288"/>
          </a:xfrm>
        </p:grpSpPr>
        <p:sp>
          <p:nvSpPr>
            <p:cNvPr id="41997" name="Line 36">
              <a:extLst>
                <a:ext uri="{FF2B5EF4-FFF2-40B4-BE49-F238E27FC236}">
                  <a16:creationId xmlns:a16="http://schemas.microsoft.com/office/drawing/2014/main" id="{122C8229-F282-CD4F-9F95-B1B41C34D452}"/>
                </a:ext>
              </a:extLst>
            </p:cNvPr>
            <p:cNvSpPr>
              <a:spLocks noChangeShapeType="1"/>
            </p:cNvSpPr>
            <p:nvPr/>
          </p:nvSpPr>
          <p:spPr bwMode="auto">
            <a:xfrm flipH="1">
              <a:off x="2411" y="1871"/>
              <a:ext cx="673" cy="0"/>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41998" name="Text Box 37">
              <a:extLst>
                <a:ext uri="{FF2B5EF4-FFF2-40B4-BE49-F238E27FC236}">
                  <a16:creationId xmlns:a16="http://schemas.microsoft.com/office/drawing/2014/main" id="{D3E96776-4712-1746-BCD9-020897AEF3B4}"/>
                </a:ext>
              </a:extLst>
            </p:cNvPr>
            <p:cNvSpPr txBox="1">
              <a:spLocks noChangeArrowheads="1"/>
            </p:cNvSpPr>
            <p:nvPr/>
          </p:nvSpPr>
          <p:spPr bwMode="auto">
            <a:xfrm>
              <a:off x="3137" y="1707"/>
              <a:ext cx="15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2"/>
                  </a:solidFill>
                  <a:latin typeface="Tahoma" panose="020B0604030504040204" pitchFamily="34" charset="0"/>
                </a:rPr>
                <a:t>inizia la malattia</a:t>
              </a:r>
            </a:p>
          </p:txBody>
        </p:sp>
      </p:grpSp>
      <p:grpSp>
        <p:nvGrpSpPr>
          <p:cNvPr id="41994" name="Group 38">
            <a:extLst>
              <a:ext uri="{FF2B5EF4-FFF2-40B4-BE49-F238E27FC236}">
                <a16:creationId xmlns:a16="http://schemas.microsoft.com/office/drawing/2014/main" id="{BA73EC3A-EA79-4548-A7E6-A2BFFBB93F2A}"/>
              </a:ext>
            </a:extLst>
          </p:cNvPr>
          <p:cNvGrpSpPr>
            <a:grpSpLocks/>
          </p:cNvGrpSpPr>
          <p:nvPr/>
        </p:nvGrpSpPr>
        <p:grpSpPr bwMode="auto">
          <a:xfrm>
            <a:off x="947738" y="4400550"/>
            <a:ext cx="3559175" cy="1004888"/>
            <a:chOff x="597" y="3175"/>
            <a:chExt cx="2242" cy="633"/>
          </a:xfrm>
        </p:grpSpPr>
        <p:sp>
          <p:nvSpPr>
            <p:cNvPr id="41995" name="Line 39">
              <a:extLst>
                <a:ext uri="{FF2B5EF4-FFF2-40B4-BE49-F238E27FC236}">
                  <a16:creationId xmlns:a16="http://schemas.microsoft.com/office/drawing/2014/main" id="{8F834EAF-6AF1-B94A-A612-2246102475F1}"/>
                </a:ext>
              </a:extLst>
            </p:cNvPr>
            <p:cNvSpPr>
              <a:spLocks noChangeShapeType="1"/>
            </p:cNvSpPr>
            <p:nvPr/>
          </p:nvSpPr>
          <p:spPr bwMode="auto">
            <a:xfrm>
              <a:off x="2151" y="3328"/>
              <a:ext cx="688" cy="0"/>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41996" name="Text Box 40">
              <a:extLst>
                <a:ext uri="{FF2B5EF4-FFF2-40B4-BE49-F238E27FC236}">
                  <a16:creationId xmlns:a16="http://schemas.microsoft.com/office/drawing/2014/main" id="{FFFB584F-B747-5F46-BE46-03CA2596D6B2}"/>
                </a:ext>
              </a:extLst>
            </p:cNvPr>
            <p:cNvSpPr txBox="1">
              <a:spLocks noChangeArrowheads="1"/>
            </p:cNvSpPr>
            <p:nvPr/>
          </p:nvSpPr>
          <p:spPr bwMode="auto">
            <a:xfrm>
              <a:off x="597" y="3175"/>
              <a:ext cx="1596"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2"/>
                  </a:solidFill>
                  <a:latin typeface="Tahoma" panose="020B0604030504040204" pitchFamily="34" charset="0"/>
                </a:rPr>
                <a:t>iniziano i sintomi</a:t>
              </a:r>
            </a:p>
            <a:p>
              <a:pPr eaLnBrk="1" hangingPunct="1">
                <a:spcBef>
                  <a:spcPct val="50000"/>
                </a:spcBef>
                <a:buClrTx/>
                <a:buFontTx/>
                <a:buNone/>
              </a:pPr>
              <a:r>
                <a:rPr lang="it-IT" altLang="it-IT">
                  <a:solidFill>
                    <a:schemeClr val="tx2"/>
                  </a:solidFill>
                  <a:latin typeface="Tahoma" panose="020B0604030504040204" pitchFamily="34" charset="0"/>
                </a:rPr>
                <a:t>e i segni visibili</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9612E22E-CE1B-D149-A275-C861EC467E90}"/>
              </a:ext>
            </a:extLst>
          </p:cNvPr>
          <p:cNvSpPr>
            <a:spLocks noGrp="1" noChangeArrowheads="1"/>
          </p:cNvSpPr>
          <p:nvPr>
            <p:ph type="title"/>
          </p:nvPr>
        </p:nvSpPr>
        <p:spPr/>
        <p:txBody>
          <a:bodyPr/>
          <a:lstStyle/>
          <a:p>
            <a:r>
              <a:rPr lang="it-IT" altLang="it-IT"/>
              <a:t>livelli di prevenzione</a:t>
            </a:r>
          </a:p>
        </p:txBody>
      </p:sp>
      <p:grpSp>
        <p:nvGrpSpPr>
          <p:cNvPr id="43010" name="Group 3">
            <a:extLst>
              <a:ext uri="{FF2B5EF4-FFF2-40B4-BE49-F238E27FC236}">
                <a16:creationId xmlns:a16="http://schemas.microsoft.com/office/drawing/2014/main" id="{65D4EFD7-8055-D04F-ADAC-A3F451E08BD3}"/>
              </a:ext>
            </a:extLst>
          </p:cNvPr>
          <p:cNvGrpSpPr>
            <a:grpSpLocks/>
          </p:cNvGrpSpPr>
          <p:nvPr/>
        </p:nvGrpSpPr>
        <p:grpSpPr bwMode="auto">
          <a:xfrm>
            <a:off x="1211263" y="1412875"/>
            <a:ext cx="2422525" cy="1012825"/>
            <a:chOff x="763" y="1248"/>
            <a:chExt cx="1526" cy="638"/>
          </a:xfrm>
        </p:grpSpPr>
        <p:sp>
          <p:nvSpPr>
            <p:cNvPr id="43041" name="Line 4">
              <a:extLst>
                <a:ext uri="{FF2B5EF4-FFF2-40B4-BE49-F238E27FC236}">
                  <a16:creationId xmlns:a16="http://schemas.microsoft.com/office/drawing/2014/main" id="{0B6AE637-DE86-2C4E-93BB-4AAD11F1DC41}"/>
                </a:ext>
              </a:extLst>
            </p:cNvPr>
            <p:cNvSpPr>
              <a:spLocks noChangeShapeType="1"/>
            </p:cNvSpPr>
            <p:nvPr/>
          </p:nvSpPr>
          <p:spPr bwMode="auto">
            <a:xfrm>
              <a:off x="770" y="1886"/>
              <a:ext cx="1519" cy="0"/>
            </a:xfrm>
            <a:prstGeom prst="line">
              <a:avLst/>
            </a:prstGeom>
            <a:noFill/>
            <a:ln w="76200">
              <a:solidFill>
                <a:srgbClr val="03A512"/>
              </a:solidFill>
              <a:miter lim="800000"/>
              <a:headEnd/>
              <a:tailEnd/>
            </a:ln>
            <a:extLst>
              <a:ext uri="{909E8E84-426E-40DD-AFC4-6F175D3DCCD1}">
                <a14:hiddenFill xmlns:a14="http://schemas.microsoft.com/office/drawing/2010/main">
                  <a:noFill/>
                </a14:hiddenFill>
              </a:ext>
            </a:extLst>
          </p:spPr>
          <p:txBody>
            <a:bodyPr wrap="none"/>
            <a:lstStyle/>
            <a:p>
              <a:endParaRPr lang="it-GB"/>
            </a:p>
          </p:txBody>
        </p:sp>
        <p:grpSp>
          <p:nvGrpSpPr>
            <p:cNvPr id="43042" name="Group 5">
              <a:extLst>
                <a:ext uri="{FF2B5EF4-FFF2-40B4-BE49-F238E27FC236}">
                  <a16:creationId xmlns:a16="http://schemas.microsoft.com/office/drawing/2014/main" id="{D08969C8-5EF1-A14F-9801-43D7A12DA4A3}"/>
                </a:ext>
              </a:extLst>
            </p:cNvPr>
            <p:cNvGrpSpPr>
              <a:grpSpLocks/>
            </p:cNvGrpSpPr>
            <p:nvPr/>
          </p:nvGrpSpPr>
          <p:grpSpPr bwMode="auto">
            <a:xfrm>
              <a:off x="763" y="1248"/>
              <a:ext cx="586" cy="562"/>
              <a:chOff x="892" y="3037"/>
              <a:chExt cx="586" cy="562"/>
            </a:xfrm>
          </p:grpSpPr>
          <p:sp>
            <p:nvSpPr>
              <p:cNvPr id="43043" name="Freeform 6">
                <a:extLst>
                  <a:ext uri="{FF2B5EF4-FFF2-40B4-BE49-F238E27FC236}">
                    <a16:creationId xmlns:a16="http://schemas.microsoft.com/office/drawing/2014/main" id="{F1BB8327-F3D6-9741-BADB-9CAE172F68AC}"/>
                  </a:ext>
                </a:extLst>
              </p:cNvPr>
              <p:cNvSpPr>
                <a:spLocks/>
              </p:cNvSpPr>
              <p:nvPr/>
            </p:nvSpPr>
            <p:spPr bwMode="auto">
              <a:xfrm>
                <a:off x="892" y="3037"/>
                <a:ext cx="586" cy="562"/>
              </a:xfrm>
              <a:custGeom>
                <a:avLst/>
                <a:gdLst>
                  <a:gd name="T0" fmla="*/ 1 w 1172"/>
                  <a:gd name="T1" fmla="*/ 1 h 1124"/>
                  <a:gd name="T2" fmla="*/ 1 w 1172"/>
                  <a:gd name="T3" fmla="*/ 1 h 1124"/>
                  <a:gd name="T4" fmla="*/ 1 w 1172"/>
                  <a:gd name="T5" fmla="*/ 1 h 1124"/>
                  <a:gd name="T6" fmla="*/ 1 w 1172"/>
                  <a:gd name="T7" fmla="*/ 1 h 1124"/>
                  <a:gd name="T8" fmla="*/ 1 w 1172"/>
                  <a:gd name="T9" fmla="*/ 1 h 1124"/>
                  <a:gd name="T10" fmla="*/ 1 w 1172"/>
                  <a:gd name="T11" fmla="*/ 1 h 1124"/>
                  <a:gd name="T12" fmla="*/ 1 w 1172"/>
                  <a:gd name="T13" fmla="*/ 1 h 1124"/>
                  <a:gd name="T14" fmla="*/ 1 w 1172"/>
                  <a:gd name="T15" fmla="*/ 1 h 1124"/>
                  <a:gd name="T16" fmla="*/ 1 w 1172"/>
                  <a:gd name="T17" fmla="*/ 1 h 1124"/>
                  <a:gd name="T18" fmla="*/ 1 w 1172"/>
                  <a:gd name="T19" fmla="*/ 1 h 1124"/>
                  <a:gd name="T20" fmla="*/ 1 w 1172"/>
                  <a:gd name="T21" fmla="*/ 1 h 1124"/>
                  <a:gd name="T22" fmla="*/ 1 w 1172"/>
                  <a:gd name="T23" fmla="*/ 1 h 1124"/>
                  <a:gd name="T24" fmla="*/ 1 w 1172"/>
                  <a:gd name="T25" fmla="*/ 1 h 1124"/>
                  <a:gd name="T26" fmla="*/ 0 w 1172"/>
                  <a:gd name="T27" fmla="*/ 1 h 1124"/>
                  <a:gd name="T28" fmla="*/ 1 w 1172"/>
                  <a:gd name="T29" fmla="*/ 1 h 1124"/>
                  <a:gd name="T30" fmla="*/ 1 w 1172"/>
                  <a:gd name="T31" fmla="*/ 1 h 1124"/>
                  <a:gd name="T32" fmla="*/ 1 w 1172"/>
                  <a:gd name="T33" fmla="*/ 1 h 1124"/>
                  <a:gd name="T34" fmla="*/ 1 w 1172"/>
                  <a:gd name="T35" fmla="*/ 0 h 1124"/>
                  <a:gd name="T36" fmla="*/ 1 w 1172"/>
                  <a:gd name="T37" fmla="*/ 1 h 1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2" h="1124">
                    <a:moveTo>
                      <a:pt x="234" y="22"/>
                    </a:moveTo>
                    <a:lnTo>
                      <a:pt x="539" y="29"/>
                    </a:lnTo>
                    <a:lnTo>
                      <a:pt x="737" y="44"/>
                    </a:lnTo>
                    <a:lnTo>
                      <a:pt x="928" y="5"/>
                    </a:lnTo>
                    <a:lnTo>
                      <a:pt x="1162" y="37"/>
                    </a:lnTo>
                    <a:lnTo>
                      <a:pt x="1172" y="220"/>
                    </a:lnTo>
                    <a:lnTo>
                      <a:pt x="1111" y="513"/>
                    </a:lnTo>
                    <a:lnTo>
                      <a:pt x="1136" y="756"/>
                    </a:lnTo>
                    <a:lnTo>
                      <a:pt x="1129" y="1099"/>
                    </a:lnTo>
                    <a:lnTo>
                      <a:pt x="931" y="1102"/>
                    </a:lnTo>
                    <a:lnTo>
                      <a:pt x="633" y="1124"/>
                    </a:lnTo>
                    <a:lnTo>
                      <a:pt x="322" y="1099"/>
                    </a:lnTo>
                    <a:lnTo>
                      <a:pt x="25" y="1123"/>
                    </a:lnTo>
                    <a:lnTo>
                      <a:pt x="0" y="973"/>
                    </a:lnTo>
                    <a:lnTo>
                      <a:pt x="30" y="714"/>
                    </a:lnTo>
                    <a:lnTo>
                      <a:pt x="17" y="462"/>
                    </a:lnTo>
                    <a:lnTo>
                      <a:pt x="10" y="220"/>
                    </a:lnTo>
                    <a:lnTo>
                      <a:pt x="31" y="0"/>
                    </a:lnTo>
                    <a:lnTo>
                      <a:pt x="23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44" name="Freeform 7">
                <a:extLst>
                  <a:ext uri="{FF2B5EF4-FFF2-40B4-BE49-F238E27FC236}">
                    <a16:creationId xmlns:a16="http://schemas.microsoft.com/office/drawing/2014/main" id="{2654D83A-D6C2-054B-B2B4-E3F9D0933709}"/>
                  </a:ext>
                </a:extLst>
              </p:cNvPr>
              <p:cNvSpPr>
                <a:spLocks/>
              </p:cNvSpPr>
              <p:nvPr/>
            </p:nvSpPr>
            <p:spPr bwMode="auto">
              <a:xfrm>
                <a:off x="924" y="3051"/>
                <a:ext cx="522" cy="528"/>
              </a:xfrm>
              <a:custGeom>
                <a:avLst/>
                <a:gdLst>
                  <a:gd name="T0" fmla="*/ 1 w 1044"/>
                  <a:gd name="T1" fmla="*/ 1 h 1056"/>
                  <a:gd name="T2" fmla="*/ 1 w 1044"/>
                  <a:gd name="T3" fmla="*/ 1 h 1056"/>
                  <a:gd name="T4" fmla="*/ 1 w 1044"/>
                  <a:gd name="T5" fmla="*/ 1 h 1056"/>
                  <a:gd name="T6" fmla="*/ 1 w 1044"/>
                  <a:gd name="T7" fmla="*/ 1 h 1056"/>
                  <a:gd name="T8" fmla="*/ 1 w 1044"/>
                  <a:gd name="T9" fmla="*/ 1 h 1056"/>
                  <a:gd name="T10" fmla="*/ 1 w 1044"/>
                  <a:gd name="T11" fmla="*/ 1 h 1056"/>
                  <a:gd name="T12" fmla="*/ 1 w 1044"/>
                  <a:gd name="T13" fmla="*/ 1 h 1056"/>
                  <a:gd name="T14" fmla="*/ 1 w 1044"/>
                  <a:gd name="T15" fmla="*/ 1 h 1056"/>
                  <a:gd name="T16" fmla="*/ 1 w 1044"/>
                  <a:gd name="T17" fmla="*/ 1 h 1056"/>
                  <a:gd name="T18" fmla="*/ 1 w 1044"/>
                  <a:gd name="T19" fmla="*/ 1 h 1056"/>
                  <a:gd name="T20" fmla="*/ 1 w 1044"/>
                  <a:gd name="T21" fmla="*/ 1 h 1056"/>
                  <a:gd name="T22" fmla="*/ 1 w 1044"/>
                  <a:gd name="T23" fmla="*/ 1 h 1056"/>
                  <a:gd name="T24" fmla="*/ 1 w 1044"/>
                  <a:gd name="T25" fmla="*/ 1 h 1056"/>
                  <a:gd name="T26" fmla="*/ 0 w 1044"/>
                  <a:gd name="T27" fmla="*/ 1 h 1056"/>
                  <a:gd name="T28" fmla="*/ 1 w 1044"/>
                  <a:gd name="T29" fmla="*/ 0 h 1056"/>
                  <a:gd name="T30" fmla="*/ 1 w 1044"/>
                  <a:gd name="T31" fmla="*/ 1 h 1056"/>
                  <a:gd name="T32" fmla="*/ 1 w 1044"/>
                  <a:gd name="T33" fmla="*/ 1 h 1056"/>
                  <a:gd name="T34" fmla="*/ 1 w 1044"/>
                  <a:gd name="T35" fmla="*/ 1 h 1056"/>
                  <a:gd name="T36" fmla="*/ 1 w 1044"/>
                  <a:gd name="T37" fmla="*/ 1 h 10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4" h="1056">
                    <a:moveTo>
                      <a:pt x="810" y="53"/>
                    </a:moveTo>
                    <a:lnTo>
                      <a:pt x="1044" y="42"/>
                    </a:lnTo>
                    <a:lnTo>
                      <a:pt x="1042" y="203"/>
                    </a:lnTo>
                    <a:lnTo>
                      <a:pt x="996" y="494"/>
                    </a:lnTo>
                    <a:lnTo>
                      <a:pt x="1025" y="817"/>
                    </a:lnTo>
                    <a:lnTo>
                      <a:pt x="1014" y="996"/>
                    </a:lnTo>
                    <a:lnTo>
                      <a:pt x="878" y="1030"/>
                    </a:lnTo>
                    <a:lnTo>
                      <a:pt x="559" y="1056"/>
                    </a:lnTo>
                    <a:lnTo>
                      <a:pt x="273" y="1027"/>
                    </a:lnTo>
                    <a:lnTo>
                      <a:pt x="37" y="1036"/>
                    </a:lnTo>
                    <a:lnTo>
                      <a:pt x="4" y="904"/>
                    </a:lnTo>
                    <a:lnTo>
                      <a:pt x="19" y="562"/>
                    </a:lnTo>
                    <a:lnTo>
                      <a:pt x="25" y="391"/>
                    </a:lnTo>
                    <a:lnTo>
                      <a:pt x="0" y="203"/>
                    </a:lnTo>
                    <a:lnTo>
                      <a:pt x="26" y="0"/>
                    </a:lnTo>
                    <a:lnTo>
                      <a:pt x="148" y="40"/>
                    </a:lnTo>
                    <a:lnTo>
                      <a:pt x="357" y="33"/>
                    </a:lnTo>
                    <a:lnTo>
                      <a:pt x="544" y="64"/>
                    </a:lnTo>
                    <a:lnTo>
                      <a:pt x="81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45" name="Freeform 8">
                <a:extLst>
                  <a:ext uri="{FF2B5EF4-FFF2-40B4-BE49-F238E27FC236}">
                    <a16:creationId xmlns:a16="http://schemas.microsoft.com/office/drawing/2014/main" id="{FD940431-0336-0343-AA7F-AF29B158ADBA}"/>
                  </a:ext>
                </a:extLst>
              </p:cNvPr>
              <p:cNvSpPr>
                <a:spLocks/>
              </p:cNvSpPr>
              <p:nvPr/>
            </p:nvSpPr>
            <p:spPr bwMode="auto">
              <a:xfrm>
                <a:off x="1111" y="3138"/>
                <a:ext cx="173" cy="396"/>
              </a:xfrm>
              <a:custGeom>
                <a:avLst/>
                <a:gdLst>
                  <a:gd name="T0" fmla="*/ 0 w 347"/>
                  <a:gd name="T1" fmla="*/ 1 h 792"/>
                  <a:gd name="T2" fmla="*/ 0 w 347"/>
                  <a:gd name="T3" fmla="*/ 1 h 792"/>
                  <a:gd name="T4" fmla="*/ 0 w 347"/>
                  <a:gd name="T5" fmla="*/ 1 h 792"/>
                  <a:gd name="T6" fmla="*/ 0 w 347"/>
                  <a:gd name="T7" fmla="*/ 1 h 792"/>
                  <a:gd name="T8" fmla="*/ 0 w 347"/>
                  <a:gd name="T9" fmla="*/ 1 h 792"/>
                  <a:gd name="T10" fmla="*/ 0 w 347"/>
                  <a:gd name="T11" fmla="*/ 1 h 792"/>
                  <a:gd name="T12" fmla="*/ 0 w 347"/>
                  <a:gd name="T13" fmla="*/ 1 h 792"/>
                  <a:gd name="T14" fmla="*/ 0 w 347"/>
                  <a:gd name="T15" fmla="*/ 1 h 792"/>
                  <a:gd name="T16" fmla="*/ 0 w 347"/>
                  <a:gd name="T17" fmla="*/ 0 h 792"/>
                  <a:gd name="T18" fmla="*/ 0 w 347"/>
                  <a:gd name="T19" fmla="*/ 1 h 792"/>
                  <a:gd name="T20" fmla="*/ 0 w 347"/>
                  <a:gd name="T21" fmla="*/ 1 h 792"/>
                  <a:gd name="T22" fmla="*/ 0 w 347"/>
                  <a:gd name="T23" fmla="*/ 1 h 792"/>
                  <a:gd name="T24" fmla="*/ 0 w 347"/>
                  <a:gd name="T25" fmla="*/ 1 h 792"/>
                  <a:gd name="T26" fmla="*/ 0 w 347"/>
                  <a:gd name="T27" fmla="*/ 1 h 792"/>
                  <a:gd name="T28" fmla="*/ 0 w 347"/>
                  <a:gd name="T29" fmla="*/ 1 h 792"/>
                  <a:gd name="T30" fmla="*/ 0 w 347"/>
                  <a:gd name="T31" fmla="*/ 1 h 792"/>
                  <a:gd name="T32" fmla="*/ 0 w 347"/>
                  <a:gd name="T33" fmla="*/ 1 h 792"/>
                  <a:gd name="T34" fmla="*/ 0 w 347"/>
                  <a:gd name="T35" fmla="*/ 1 h 792"/>
                  <a:gd name="T36" fmla="*/ 0 w 347"/>
                  <a:gd name="T37" fmla="*/ 1 h 792"/>
                  <a:gd name="T38" fmla="*/ 0 w 347"/>
                  <a:gd name="T39" fmla="*/ 1 h 792"/>
                  <a:gd name="T40" fmla="*/ 0 w 347"/>
                  <a:gd name="T41" fmla="*/ 1 h 792"/>
                  <a:gd name="T42" fmla="*/ 0 w 347"/>
                  <a:gd name="T43" fmla="*/ 1 h 792"/>
                  <a:gd name="T44" fmla="*/ 0 w 347"/>
                  <a:gd name="T45" fmla="*/ 1 h 792"/>
                  <a:gd name="T46" fmla="*/ 0 w 347"/>
                  <a:gd name="T47" fmla="*/ 1 h 792"/>
                  <a:gd name="T48" fmla="*/ 0 w 347"/>
                  <a:gd name="T49" fmla="*/ 1 h 7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7" h="792">
                    <a:moveTo>
                      <a:pt x="347" y="464"/>
                    </a:moveTo>
                    <a:lnTo>
                      <a:pt x="317" y="354"/>
                    </a:lnTo>
                    <a:lnTo>
                      <a:pt x="323" y="242"/>
                    </a:lnTo>
                    <a:lnTo>
                      <a:pt x="286" y="200"/>
                    </a:lnTo>
                    <a:lnTo>
                      <a:pt x="204" y="173"/>
                    </a:lnTo>
                    <a:lnTo>
                      <a:pt x="238" y="150"/>
                    </a:lnTo>
                    <a:lnTo>
                      <a:pt x="265" y="92"/>
                    </a:lnTo>
                    <a:lnTo>
                      <a:pt x="232" y="21"/>
                    </a:lnTo>
                    <a:lnTo>
                      <a:pt x="187" y="0"/>
                    </a:lnTo>
                    <a:lnTo>
                      <a:pt x="118" y="9"/>
                    </a:lnTo>
                    <a:lnTo>
                      <a:pt x="70" y="71"/>
                    </a:lnTo>
                    <a:lnTo>
                      <a:pt x="76" y="124"/>
                    </a:lnTo>
                    <a:lnTo>
                      <a:pt x="124" y="161"/>
                    </a:lnTo>
                    <a:lnTo>
                      <a:pt x="75" y="190"/>
                    </a:lnTo>
                    <a:lnTo>
                      <a:pt x="26" y="245"/>
                    </a:lnTo>
                    <a:lnTo>
                      <a:pt x="12" y="334"/>
                    </a:lnTo>
                    <a:lnTo>
                      <a:pt x="0" y="497"/>
                    </a:lnTo>
                    <a:lnTo>
                      <a:pt x="70" y="491"/>
                    </a:lnTo>
                    <a:lnTo>
                      <a:pt x="74" y="549"/>
                    </a:lnTo>
                    <a:lnTo>
                      <a:pt x="58" y="654"/>
                    </a:lnTo>
                    <a:lnTo>
                      <a:pt x="63" y="773"/>
                    </a:lnTo>
                    <a:lnTo>
                      <a:pt x="181" y="792"/>
                    </a:lnTo>
                    <a:lnTo>
                      <a:pt x="292" y="773"/>
                    </a:lnTo>
                    <a:lnTo>
                      <a:pt x="271" y="490"/>
                    </a:lnTo>
                    <a:lnTo>
                      <a:pt x="347" y="4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46" name="Freeform 9">
                <a:extLst>
                  <a:ext uri="{FF2B5EF4-FFF2-40B4-BE49-F238E27FC236}">
                    <a16:creationId xmlns:a16="http://schemas.microsoft.com/office/drawing/2014/main" id="{2A0FE0B5-AE15-BB46-BEAE-45127E439399}"/>
                  </a:ext>
                </a:extLst>
              </p:cNvPr>
              <p:cNvSpPr>
                <a:spLocks/>
              </p:cNvSpPr>
              <p:nvPr/>
            </p:nvSpPr>
            <p:spPr bwMode="auto">
              <a:xfrm>
                <a:off x="1155" y="3147"/>
                <a:ext cx="70" cy="73"/>
              </a:xfrm>
              <a:custGeom>
                <a:avLst/>
                <a:gdLst>
                  <a:gd name="T0" fmla="*/ 0 w 141"/>
                  <a:gd name="T1" fmla="*/ 1 h 146"/>
                  <a:gd name="T2" fmla="*/ 0 w 141"/>
                  <a:gd name="T3" fmla="*/ 1 h 146"/>
                  <a:gd name="T4" fmla="*/ 0 w 141"/>
                  <a:gd name="T5" fmla="*/ 1 h 146"/>
                  <a:gd name="T6" fmla="*/ 0 w 141"/>
                  <a:gd name="T7" fmla="*/ 1 h 146"/>
                  <a:gd name="T8" fmla="*/ 0 w 141"/>
                  <a:gd name="T9" fmla="*/ 1 h 146"/>
                  <a:gd name="T10" fmla="*/ 0 w 141"/>
                  <a:gd name="T11" fmla="*/ 1 h 146"/>
                  <a:gd name="T12" fmla="*/ 0 w 141"/>
                  <a:gd name="T13" fmla="*/ 1 h 146"/>
                  <a:gd name="T14" fmla="*/ 0 w 141"/>
                  <a:gd name="T15" fmla="*/ 1 h 146"/>
                  <a:gd name="T16" fmla="*/ 0 w 141"/>
                  <a:gd name="T17" fmla="*/ 0 h 146"/>
                  <a:gd name="T18" fmla="*/ 0 w 141"/>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46">
                    <a:moveTo>
                      <a:pt x="29" y="14"/>
                    </a:moveTo>
                    <a:lnTo>
                      <a:pt x="0" y="53"/>
                    </a:lnTo>
                    <a:lnTo>
                      <a:pt x="22" y="118"/>
                    </a:lnTo>
                    <a:lnTo>
                      <a:pt x="76" y="146"/>
                    </a:lnTo>
                    <a:lnTo>
                      <a:pt x="108" y="134"/>
                    </a:lnTo>
                    <a:lnTo>
                      <a:pt x="124" y="113"/>
                    </a:lnTo>
                    <a:lnTo>
                      <a:pt x="141" y="78"/>
                    </a:lnTo>
                    <a:lnTo>
                      <a:pt x="127" y="24"/>
                    </a:lnTo>
                    <a:lnTo>
                      <a:pt x="80" y="0"/>
                    </a:lnTo>
                    <a:lnTo>
                      <a:pt x="29" y="1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47" name="Freeform 10">
                <a:extLst>
                  <a:ext uri="{FF2B5EF4-FFF2-40B4-BE49-F238E27FC236}">
                    <a16:creationId xmlns:a16="http://schemas.microsoft.com/office/drawing/2014/main" id="{8A8E46B6-3D9C-DA4A-BB8B-0847044F4F16}"/>
                  </a:ext>
                </a:extLst>
              </p:cNvPr>
              <p:cNvSpPr>
                <a:spLocks/>
              </p:cNvSpPr>
              <p:nvPr/>
            </p:nvSpPr>
            <p:spPr bwMode="auto">
              <a:xfrm>
                <a:off x="1123" y="3230"/>
                <a:ext cx="143" cy="291"/>
              </a:xfrm>
              <a:custGeom>
                <a:avLst/>
                <a:gdLst>
                  <a:gd name="T0" fmla="*/ 1 w 285"/>
                  <a:gd name="T1" fmla="*/ 1 h 581"/>
                  <a:gd name="T2" fmla="*/ 1 w 285"/>
                  <a:gd name="T3" fmla="*/ 1 h 581"/>
                  <a:gd name="T4" fmla="*/ 1 w 285"/>
                  <a:gd name="T5" fmla="*/ 1 h 581"/>
                  <a:gd name="T6" fmla="*/ 1 w 285"/>
                  <a:gd name="T7" fmla="*/ 1 h 581"/>
                  <a:gd name="T8" fmla="*/ 1 w 285"/>
                  <a:gd name="T9" fmla="*/ 1 h 581"/>
                  <a:gd name="T10" fmla="*/ 1 w 285"/>
                  <a:gd name="T11" fmla="*/ 1 h 581"/>
                  <a:gd name="T12" fmla="*/ 1 w 285"/>
                  <a:gd name="T13" fmla="*/ 1 h 581"/>
                  <a:gd name="T14" fmla="*/ 1 w 285"/>
                  <a:gd name="T15" fmla="*/ 1 h 581"/>
                  <a:gd name="T16" fmla="*/ 1 w 285"/>
                  <a:gd name="T17" fmla="*/ 1 h 581"/>
                  <a:gd name="T18" fmla="*/ 1 w 285"/>
                  <a:gd name="T19" fmla="*/ 0 h 581"/>
                  <a:gd name="T20" fmla="*/ 1 w 285"/>
                  <a:gd name="T21" fmla="*/ 1 h 581"/>
                  <a:gd name="T22" fmla="*/ 1 w 285"/>
                  <a:gd name="T23" fmla="*/ 1 h 581"/>
                  <a:gd name="T24" fmla="*/ 1 w 285"/>
                  <a:gd name="T25" fmla="*/ 1 h 581"/>
                  <a:gd name="T26" fmla="*/ 0 w 285"/>
                  <a:gd name="T27" fmla="*/ 1 h 581"/>
                  <a:gd name="T28" fmla="*/ 1 w 285"/>
                  <a:gd name="T29" fmla="*/ 1 h 581"/>
                  <a:gd name="T30" fmla="*/ 1 w 285"/>
                  <a:gd name="T31" fmla="*/ 1 h 581"/>
                  <a:gd name="T32" fmla="*/ 1 w 285"/>
                  <a:gd name="T33" fmla="*/ 1 h 581"/>
                  <a:gd name="T34" fmla="*/ 1 w 285"/>
                  <a:gd name="T35" fmla="*/ 1 h 581"/>
                  <a:gd name="T36" fmla="*/ 1 w 285"/>
                  <a:gd name="T37" fmla="*/ 1 h 581"/>
                  <a:gd name="T38" fmla="*/ 1 w 285"/>
                  <a:gd name="T39" fmla="*/ 1 h 581"/>
                  <a:gd name="T40" fmla="*/ 1 w 285"/>
                  <a:gd name="T41" fmla="*/ 1 h 581"/>
                  <a:gd name="T42" fmla="*/ 1 w 285"/>
                  <a:gd name="T43" fmla="*/ 1 h 581"/>
                  <a:gd name="T44" fmla="*/ 1 w 285"/>
                  <a:gd name="T45" fmla="*/ 1 h 581"/>
                  <a:gd name="T46" fmla="*/ 1 w 285"/>
                  <a:gd name="T47" fmla="*/ 1 h 581"/>
                  <a:gd name="T48" fmla="*/ 1 w 285"/>
                  <a:gd name="T49" fmla="*/ 1 h 581"/>
                  <a:gd name="T50" fmla="*/ 1 w 285"/>
                  <a:gd name="T51" fmla="*/ 1 h 581"/>
                  <a:gd name="T52" fmla="*/ 1 w 285"/>
                  <a:gd name="T53" fmla="*/ 1 h 581"/>
                  <a:gd name="T54" fmla="*/ 1 w 285"/>
                  <a:gd name="T55" fmla="*/ 1 h 581"/>
                  <a:gd name="T56" fmla="*/ 1 w 285"/>
                  <a:gd name="T57" fmla="*/ 1 h 5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5" h="581">
                    <a:moveTo>
                      <a:pt x="210" y="196"/>
                    </a:moveTo>
                    <a:lnTo>
                      <a:pt x="222" y="152"/>
                    </a:lnTo>
                    <a:lnTo>
                      <a:pt x="232" y="262"/>
                    </a:lnTo>
                    <a:lnTo>
                      <a:pt x="246" y="281"/>
                    </a:lnTo>
                    <a:lnTo>
                      <a:pt x="285" y="273"/>
                    </a:lnTo>
                    <a:lnTo>
                      <a:pt x="268" y="185"/>
                    </a:lnTo>
                    <a:lnTo>
                      <a:pt x="266" y="84"/>
                    </a:lnTo>
                    <a:lnTo>
                      <a:pt x="239" y="35"/>
                    </a:lnTo>
                    <a:lnTo>
                      <a:pt x="178" y="8"/>
                    </a:lnTo>
                    <a:lnTo>
                      <a:pt x="92" y="0"/>
                    </a:lnTo>
                    <a:lnTo>
                      <a:pt x="38" y="38"/>
                    </a:lnTo>
                    <a:lnTo>
                      <a:pt x="15" y="104"/>
                    </a:lnTo>
                    <a:lnTo>
                      <a:pt x="9" y="183"/>
                    </a:lnTo>
                    <a:lnTo>
                      <a:pt x="0" y="284"/>
                    </a:lnTo>
                    <a:lnTo>
                      <a:pt x="35" y="281"/>
                    </a:lnTo>
                    <a:lnTo>
                      <a:pt x="46" y="201"/>
                    </a:lnTo>
                    <a:lnTo>
                      <a:pt x="64" y="134"/>
                    </a:lnTo>
                    <a:lnTo>
                      <a:pt x="68" y="247"/>
                    </a:lnTo>
                    <a:lnTo>
                      <a:pt x="72" y="337"/>
                    </a:lnTo>
                    <a:lnTo>
                      <a:pt x="54" y="572"/>
                    </a:lnTo>
                    <a:lnTo>
                      <a:pt x="136" y="581"/>
                    </a:lnTo>
                    <a:lnTo>
                      <a:pt x="138" y="421"/>
                    </a:lnTo>
                    <a:lnTo>
                      <a:pt x="142" y="311"/>
                    </a:lnTo>
                    <a:lnTo>
                      <a:pt x="165" y="456"/>
                    </a:lnTo>
                    <a:lnTo>
                      <a:pt x="168" y="579"/>
                    </a:lnTo>
                    <a:lnTo>
                      <a:pt x="222" y="579"/>
                    </a:lnTo>
                    <a:lnTo>
                      <a:pt x="231" y="389"/>
                    </a:lnTo>
                    <a:lnTo>
                      <a:pt x="213" y="264"/>
                    </a:lnTo>
                    <a:lnTo>
                      <a:pt x="210" y="19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grpSp>
      </p:grpSp>
      <p:grpSp>
        <p:nvGrpSpPr>
          <p:cNvPr id="43011" name="Group 11">
            <a:extLst>
              <a:ext uri="{FF2B5EF4-FFF2-40B4-BE49-F238E27FC236}">
                <a16:creationId xmlns:a16="http://schemas.microsoft.com/office/drawing/2014/main" id="{B28173D0-14DB-C744-B70E-05E8E86B4944}"/>
              </a:ext>
            </a:extLst>
          </p:cNvPr>
          <p:cNvGrpSpPr>
            <a:grpSpLocks/>
          </p:cNvGrpSpPr>
          <p:nvPr/>
        </p:nvGrpSpPr>
        <p:grpSpPr bwMode="auto">
          <a:xfrm>
            <a:off x="2943225" y="2417763"/>
            <a:ext cx="1879600" cy="2273300"/>
            <a:chOff x="1854" y="1881"/>
            <a:chExt cx="1184" cy="1432"/>
          </a:xfrm>
        </p:grpSpPr>
        <p:sp>
          <p:nvSpPr>
            <p:cNvPr id="43034" name="Line 12">
              <a:extLst>
                <a:ext uri="{FF2B5EF4-FFF2-40B4-BE49-F238E27FC236}">
                  <a16:creationId xmlns:a16="http://schemas.microsoft.com/office/drawing/2014/main" id="{E659CFF7-BC0A-E64C-864D-E15B5901CF09}"/>
                </a:ext>
              </a:extLst>
            </p:cNvPr>
            <p:cNvSpPr>
              <a:spLocks noChangeShapeType="1"/>
            </p:cNvSpPr>
            <p:nvPr/>
          </p:nvSpPr>
          <p:spPr bwMode="auto">
            <a:xfrm>
              <a:off x="2279" y="1881"/>
              <a:ext cx="759" cy="143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lstStyle/>
            <a:p>
              <a:endParaRPr lang="it-GB"/>
            </a:p>
          </p:txBody>
        </p:sp>
        <p:grpSp>
          <p:nvGrpSpPr>
            <p:cNvPr id="43035" name="Group 13">
              <a:extLst>
                <a:ext uri="{FF2B5EF4-FFF2-40B4-BE49-F238E27FC236}">
                  <a16:creationId xmlns:a16="http://schemas.microsoft.com/office/drawing/2014/main" id="{ABCBF57F-3817-9349-BB66-9BAC334DCDB5}"/>
                </a:ext>
              </a:extLst>
            </p:cNvPr>
            <p:cNvGrpSpPr>
              <a:grpSpLocks/>
            </p:cNvGrpSpPr>
            <p:nvPr/>
          </p:nvGrpSpPr>
          <p:grpSpPr bwMode="auto">
            <a:xfrm>
              <a:off x="1854" y="2486"/>
              <a:ext cx="586" cy="562"/>
              <a:chOff x="2863" y="2062"/>
              <a:chExt cx="586" cy="562"/>
            </a:xfrm>
          </p:grpSpPr>
          <p:sp>
            <p:nvSpPr>
              <p:cNvPr id="43036" name="Freeform 14">
                <a:extLst>
                  <a:ext uri="{FF2B5EF4-FFF2-40B4-BE49-F238E27FC236}">
                    <a16:creationId xmlns:a16="http://schemas.microsoft.com/office/drawing/2014/main" id="{B7E6B62D-E16C-6E4E-9FF0-EA61797BCBE1}"/>
                  </a:ext>
                </a:extLst>
              </p:cNvPr>
              <p:cNvSpPr>
                <a:spLocks/>
              </p:cNvSpPr>
              <p:nvPr/>
            </p:nvSpPr>
            <p:spPr bwMode="auto">
              <a:xfrm>
                <a:off x="2863" y="2062"/>
                <a:ext cx="586" cy="562"/>
              </a:xfrm>
              <a:custGeom>
                <a:avLst/>
                <a:gdLst>
                  <a:gd name="T0" fmla="*/ 1 w 1172"/>
                  <a:gd name="T1" fmla="*/ 1 h 1124"/>
                  <a:gd name="T2" fmla="*/ 1 w 1172"/>
                  <a:gd name="T3" fmla="*/ 1 h 1124"/>
                  <a:gd name="T4" fmla="*/ 1 w 1172"/>
                  <a:gd name="T5" fmla="*/ 1 h 1124"/>
                  <a:gd name="T6" fmla="*/ 1 w 1172"/>
                  <a:gd name="T7" fmla="*/ 1 h 1124"/>
                  <a:gd name="T8" fmla="*/ 1 w 1172"/>
                  <a:gd name="T9" fmla="*/ 1 h 1124"/>
                  <a:gd name="T10" fmla="*/ 1 w 1172"/>
                  <a:gd name="T11" fmla="*/ 1 h 1124"/>
                  <a:gd name="T12" fmla="*/ 1 w 1172"/>
                  <a:gd name="T13" fmla="*/ 1 h 1124"/>
                  <a:gd name="T14" fmla="*/ 1 w 1172"/>
                  <a:gd name="T15" fmla="*/ 1 h 1124"/>
                  <a:gd name="T16" fmla="*/ 1 w 1172"/>
                  <a:gd name="T17" fmla="*/ 1 h 1124"/>
                  <a:gd name="T18" fmla="*/ 1 w 1172"/>
                  <a:gd name="T19" fmla="*/ 1 h 1124"/>
                  <a:gd name="T20" fmla="*/ 1 w 1172"/>
                  <a:gd name="T21" fmla="*/ 1 h 1124"/>
                  <a:gd name="T22" fmla="*/ 1 w 1172"/>
                  <a:gd name="T23" fmla="*/ 1 h 1124"/>
                  <a:gd name="T24" fmla="*/ 1 w 1172"/>
                  <a:gd name="T25" fmla="*/ 1 h 1124"/>
                  <a:gd name="T26" fmla="*/ 0 w 1172"/>
                  <a:gd name="T27" fmla="*/ 1 h 1124"/>
                  <a:gd name="T28" fmla="*/ 1 w 1172"/>
                  <a:gd name="T29" fmla="*/ 1 h 1124"/>
                  <a:gd name="T30" fmla="*/ 1 w 1172"/>
                  <a:gd name="T31" fmla="*/ 1 h 1124"/>
                  <a:gd name="T32" fmla="*/ 1 w 1172"/>
                  <a:gd name="T33" fmla="*/ 1 h 1124"/>
                  <a:gd name="T34" fmla="*/ 1 w 1172"/>
                  <a:gd name="T35" fmla="*/ 0 h 1124"/>
                  <a:gd name="T36" fmla="*/ 1 w 1172"/>
                  <a:gd name="T37" fmla="*/ 1 h 1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2" h="1124">
                    <a:moveTo>
                      <a:pt x="234" y="22"/>
                    </a:moveTo>
                    <a:lnTo>
                      <a:pt x="539" y="29"/>
                    </a:lnTo>
                    <a:lnTo>
                      <a:pt x="737" y="44"/>
                    </a:lnTo>
                    <a:lnTo>
                      <a:pt x="928" y="5"/>
                    </a:lnTo>
                    <a:lnTo>
                      <a:pt x="1162" y="37"/>
                    </a:lnTo>
                    <a:lnTo>
                      <a:pt x="1172" y="220"/>
                    </a:lnTo>
                    <a:lnTo>
                      <a:pt x="1111" y="513"/>
                    </a:lnTo>
                    <a:lnTo>
                      <a:pt x="1136" y="756"/>
                    </a:lnTo>
                    <a:lnTo>
                      <a:pt x="1129" y="1099"/>
                    </a:lnTo>
                    <a:lnTo>
                      <a:pt x="931" y="1102"/>
                    </a:lnTo>
                    <a:lnTo>
                      <a:pt x="633" y="1124"/>
                    </a:lnTo>
                    <a:lnTo>
                      <a:pt x="322" y="1099"/>
                    </a:lnTo>
                    <a:lnTo>
                      <a:pt x="25" y="1123"/>
                    </a:lnTo>
                    <a:lnTo>
                      <a:pt x="0" y="973"/>
                    </a:lnTo>
                    <a:lnTo>
                      <a:pt x="30" y="714"/>
                    </a:lnTo>
                    <a:lnTo>
                      <a:pt x="17" y="462"/>
                    </a:lnTo>
                    <a:lnTo>
                      <a:pt x="10" y="220"/>
                    </a:lnTo>
                    <a:lnTo>
                      <a:pt x="31" y="0"/>
                    </a:lnTo>
                    <a:lnTo>
                      <a:pt x="23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37" name="Freeform 15">
                <a:extLst>
                  <a:ext uri="{FF2B5EF4-FFF2-40B4-BE49-F238E27FC236}">
                    <a16:creationId xmlns:a16="http://schemas.microsoft.com/office/drawing/2014/main" id="{B4479DD1-8D86-694C-897C-A609D8BD06A8}"/>
                  </a:ext>
                </a:extLst>
              </p:cNvPr>
              <p:cNvSpPr>
                <a:spLocks/>
              </p:cNvSpPr>
              <p:nvPr/>
            </p:nvSpPr>
            <p:spPr bwMode="auto">
              <a:xfrm>
                <a:off x="2895" y="2076"/>
                <a:ext cx="522" cy="528"/>
              </a:xfrm>
              <a:custGeom>
                <a:avLst/>
                <a:gdLst>
                  <a:gd name="T0" fmla="*/ 1 w 1044"/>
                  <a:gd name="T1" fmla="*/ 1 h 1056"/>
                  <a:gd name="T2" fmla="*/ 1 w 1044"/>
                  <a:gd name="T3" fmla="*/ 1 h 1056"/>
                  <a:gd name="T4" fmla="*/ 1 w 1044"/>
                  <a:gd name="T5" fmla="*/ 1 h 1056"/>
                  <a:gd name="T6" fmla="*/ 1 w 1044"/>
                  <a:gd name="T7" fmla="*/ 1 h 1056"/>
                  <a:gd name="T8" fmla="*/ 1 w 1044"/>
                  <a:gd name="T9" fmla="*/ 1 h 1056"/>
                  <a:gd name="T10" fmla="*/ 1 w 1044"/>
                  <a:gd name="T11" fmla="*/ 1 h 1056"/>
                  <a:gd name="T12" fmla="*/ 1 w 1044"/>
                  <a:gd name="T13" fmla="*/ 1 h 1056"/>
                  <a:gd name="T14" fmla="*/ 1 w 1044"/>
                  <a:gd name="T15" fmla="*/ 1 h 1056"/>
                  <a:gd name="T16" fmla="*/ 1 w 1044"/>
                  <a:gd name="T17" fmla="*/ 1 h 1056"/>
                  <a:gd name="T18" fmla="*/ 1 w 1044"/>
                  <a:gd name="T19" fmla="*/ 1 h 1056"/>
                  <a:gd name="T20" fmla="*/ 1 w 1044"/>
                  <a:gd name="T21" fmla="*/ 1 h 1056"/>
                  <a:gd name="T22" fmla="*/ 1 w 1044"/>
                  <a:gd name="T23" fmla="*/ 1 h 1056"/>
                  <a:gd name="T24" fmla="*/ 1 w 1044"/>
                  <a:gd name="T25" fmla="*/ 1 h 1056"/>
                  <a:gd name="T26" fmla="*/ 0 w 1044"/>
                  <a:gd name="T27" fmla="*/ 1 h 1056"/>
                  <a:gd name="T28" fmla="*/ 1 w 1044"/>
                  <a:gd name="T29" fmla="*/ 0 h 1056"/>
                  <a:gd name="T30" fmla="*/ 1 w 1044"/>
                  <a:gd name="T31" fmla="*/ 1 h 1056"/>
                  <a:gd name="T32" fmla="*/ 1 w 1044"/>
                  <a:gd name="T33" fmla="*/ 1 h 1056"/>
                  <a:gd name="T34" fmla="*/ 1 w 1044"/>
                  <a:gd name="T35" fmla="*/ 1 h 1056"/>
                  <a:gd name="T36" fmla="*/ 1 w 1044"/>
                  <a:gd name="T37" fmla="*/ 1 h 10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4" h="1056">
                    <a:moveTo>
                      <a:pt x="810" y="53"/>
                    </a:moveTo>
                    <a:lnTo>
                      <a:pt x="1044" y="42"/>
                    </a:lnTo>
                    <a:lnTo>
                      <a:pt x="1042" y="203"/>
                    </a:lnTo>
                    <a:lnTo>
                      <a:pt x="996" y="494"/>
                    </a:lnTo>
                    <a:lnTo>
                      <a:pt x="1025" y="817"/>
                    </a:lnTo>
                    <a:lnTo>
                      <a:pt x="1014" y="996"/>
                    </a:lnTo>
                    <a:lnTo>
                      <a:pt x="878" y="1030"/>
                    </a:lnTo>
                    <a:lnTo>
                      <a:pt x="559" y="1056"/>
                    </a:lnTo>
                    <a:lnTo>
                      <a:pt x="273" y="1027"/>
                    </a:lnTo>
                    <a:lnTo>
                      <a:pt x="37" y="1036"/>
                    </a:lnTo>
                    <a:lnTo>
                      <a:pt x="4" y="904"/>
                    </a:lnTo>
                    <a:lnTo>
                      <a:pt x="19" y="562"/>
                    </a:lnTo>
                    <a:lnTo>
                      <a:pt x="25" y="391"/>
                    </a:lnTo>
                    <a:lnTo>
                      <a:pt x="0" y="203"/>
                    </a:lnTo>
                    <a:lnTo>
                      <a:pt x="26" y="0"/>
                    </a:lnTo>
                    <a:lnTo>
                      <a:pt x="148" y="40"/>
                    </a:lnTo>
                    <a:lnTo>
                      <a:pt x="357" y="33"/>
                    </a:lnTo>
                    <a:lnTo>
                      <a:pt x="544" y="64"/>
                    </a:lnTo>
                    <a:lnTo>
                      <a:pt x="81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38" name="Freeform 16">
                <a:extLst>
                  <a:ext uri="{FF2B5EF4-FFF2-40B4-BE49-F238E27FC236}">
                    <a16:creationId xmlns:a16="http://schemas.microsoft.com/office/drawing/2014/main" id="{56143262-FA32-0F44-9BFA-0759D2CD05D8}"/>
                  </a:ext>
                </a:extLst>
              </p:cNvPr>
              <p:cNvSpPr>
                <a:spLocks/>
              </p:cNvSpPr>
              <p:nvPr/>
            </p:nvSpPr>
            <p:spPr bwMode="auto">
              <a:xfrm>
                <a:off x="3082" y="2163"/>
                <a:ext cx="173" cy="396"/>
              </a:xfrm>
              <a:custGeom>
                <a:avLst/>
                <a:gdLst>
                  <a:gd name="T0" fmla="*/ 0 w 347"/>
                  <a:gd name="T1" fmla="*/ 1 h 792"/>
                  <a:gd name="T2" fmla="*/ 0 w 347"/>
                  <a:gd name="T3" fmla="*/ 1 h 792"/>
                  <a:gd name="T4" fmla="*/ 0 w 347"/>
                  <a:gd name="T5" fmla="*/ 1 h 792"/>
                  <a:gd name="T6" fmla="*/ 0 w 347"/>
                  <a:gd name="T7" fmla="*/ 1 h 792"/>
                  <a:gd name="T8" fmla="*/ 0 w 347"/>
                  <a:gd name="T9" fmla="*/ 1 h 792"/>
                  <a:gd name="T10" fmla="*/ 0 w 347"/>
                  <a:gd name="T11" fmla="*/ 1 h 792"/>
                  <a:gd name="T12" fmla="*/ 0 w 347"/>
                  <a:gd name="T13" fmla="*/ 1 h 792"/>
                  <a:gd name="T14" fmla="*/ 0 w 347"/>
                  <a:gd name="T15" fmla="*/ 1 h 792"/>
                  <a:gd name="T16" fmla="*/ 0 w 347"/>
                  <a:gd name="T17" fmla="*/ 0 h 792"/>
                  <a:gd name="T18" fmla="*/ 0 w 347"/>
                  <a:gd name="T19" fmla="*/ 1 h 792"/>
                  <a:gd name="T20" fmla="*/ 0 w 347"/>
                  <a:gd name="T21" fmla="*/ 1 h 792"/>
                  <a:gd name="T22" fmla="*/ 0 w 347"/>
                  <a:gd name="T23" fmla="*/ 1 h 792"/>
                  <a:gd name="T24" fmla="*/ 0 w 347"/>
                  <a:gd name="T25" fmla="*/ 1 h 792"/>
                  <a:gd name="T26" fmla="*/ 0 w 347"/>
                  <a:gd name="T27" fmla="*/ 1 h 792"/>
                  <a:gd name="T28" fmla="*/ 0 w 347"/>
                  <a:gd name="T29" fmla="*/ 1 h 792"/>
                  <a:gd name="T30" fmla="*/ 0 w 347"/>
                  <a:gd name="T31" fmla="*/ 1 h 792"/>
                  <a:gd name="T32" fmla="*/ 0 w 347"/>
                  <a:gd name="T33" fmla="*/ 1 h 792"/>
                  <a:gd name="T34" fmla="*/ 0 w 347"/>
                  <a:gd name="T35" fmla="*/ 1 h 792"/>
                  <a:gd name="T36" fmla="*/ 0 w 347"/>
                  <a:gd name="T37" fmla="*/ 1 h 792"/>
                  <a:gd name="T38" fmla="*/ 0 w 347"/>
                  <a:gd name="T39" fmla="*/ 1 h 792"/>
                  <a:gd name="T40" fmla="*/ 0 w 347"/>
                  <a:gd name="T41" fmla="*/ 1 h 792"/>
                  <a:gd name="T42" fmla="*/ 0 w 347"/>
                  <a:gd name="T43" fmla="*/ 1 h 792"/>
                  <a:gd name="T44" fmla="*/ 0 w 347"/>
                  <a:gd name="T45" fmla="*/ 1 h 792"/>
                  <a:gd name="T46" fmla="*/ 0 w 347"/>
                  <a:gd name="T47" fmla="*/ 1 h 792"/>
                  <a:gd name="T48" fmla="*/ 0 w 347"/>
                  <a:gd name="T49" fmla="*/ 1 h 7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7" h="792">
                    <a:moveTo>
                      <a:pt x="347" y="464"/>
                    </a:moveTo>
                    <a:lnTo>
                      <a:pt x="317" y="354"/>
                    </a:lnTo>
                    <a:lnTo>
                      <a:pt x="323" y="242"/>
                    </a:lnTo>
                    <a:lnTo>
                      <a:pt x="286" y="200"/>
                    </a:lnTo>
                    <a:lnTo>
                      <a:pt x="204" y="173"/>
                    </a:lnTo>
                    <a:lnTo>
                      <a:pt x="238" y="150"/>
                    </a:lnTo>
                    <a:lnTo>
                      <a:pt x="265" y="92"/>
                    </a:lnTo>
                    <a:lnTo>
                      <a:pt x="232" y="21"/>
                    </a:lnTo>
                    <a:lnTo>
                      <a:pt x="187" y="0"/>
                    </a:lnTo>
                    <a:lnTo>
                      <a:pt x="118" y="9"/>
                    </a:lnTo>
                    <a:lnTo>
                      <a:pt x="70" y="71"/>
                    </a:lnTo>
                    <a:lnTo>
                      <a:pt x="76" y="124"/>
                    </a:lnTo>
                    <a:lnTo>
                      <a:pt x="124" y="161"/>
                    </a:lnTo>
                    <a:lnTo>
                      <a:pt x="75" y="190"/>
                    </a:lnTo>
                    <a:lnTo>
                      <a:pt x="26" y="245"/>
                    </a:lnTo>
                    <a:lnTo>
                      <a:pt x="12" y="334"/>
                    </a:lnTo>
                    <a:lnTo>
                      <a:pt x="0" y="497"/>
                    </a:lnTo>
                    <a:lnTo>
                      <a:pt x="70" y="491"/>
                    </a:lnTo>
                    <a:lnTo>
                      <a:pt x="74" y="549"/>
                    </a:lnTo>
                    <a:lnTo>
                      <a:pt x="58" y="654"/>
                    </a:lnTo>
                    <a:lnTo>
                      <a:pt x="63" y="773"/>
                    </a:lnTo>
                    <a:lnTo>
                      <a:pt x="181" y="792"/>
                    </a:lnTo>
                    <a:lnTo>
                      <a:pt x="292" y="773"/>
                    </a:lnTo>
                    <a:lnTo>
                      <a:pt x="271" y="490"/>
                    </a:lnTo>
                    <a:lnTo>
                      <a:pt x="347" y="4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39" name="Freeform 17" descr="Diagonali larghe verso l'alto">
                <a:extLst>
                  <a:ext uri="{FF2B5EF4-FFF2-40B4-BE49-F238E27FC236}">
                    <a16:creationId xmlns:a16="http://schemas.microsoft.com/office/drawing/2014/main" id="{3D595022-BAB3-3E4C-9E3F-56F1B259AE07}"/>
                  </a:ext>
                </a:extLst>
              </p:cNvPr>
              <p:cNvSpPr>
                <a:spLocks/>
              </p:cNvSpPr>
              <p:nvPr/>
            </p:nvSpPr>
            <p:spPr bwMode="auto">
              <a:xfrm>
                <a:off x="3126" y="2172"/>
                <a:ext cx="70" cy="73"/>
              </a:xfrm>
              <a:custGeom>
                <a:avLst/>
                <a:gdLst>
                  <a:gd name="T0" fmla="*/ 0 w 141"/>
                  <a:gd name="T1" fmla="*/ 1 h 146"/>
                  <a:gd name="T2" fmla="*/ 0 w 141"/>
                  <a:gd name="T3" fmla="*/ 1 h 146"/>
                  <a:gd name="T4" fmla="*/ 0 w 141"/>
                  <a:gd name="T5" fmla="*/ 1 h 146"/>
                  <a:gd name="T6" fmla="*/ 0 w 141"/>
                  <a:gd name="T7" fmla="*/ 1 h 146"/>
                  <a:gd name="T8" fmla="*/ 0 w 141"/>
                  <a:gd name="T9" fmla="*/ 1 h 146"/>
                  <a:gd name="T10" fmla="*/ 0 w 141"/>
                  <a:gd name="T11" fmla="*/ 1 h 146"/>
                  <a:gd name="T12" fmla="*/ 0 w 141"/>
                  <a:gd name="T13" fmla="*/ 1 h 146"/>
                  <a:gd name="T14" fmla="*/ 0 w 141"/>
                  <a:gd name="T15" fmla="*/ 1 h 146"/>
                  <a:gd name="T16" fmla="*/ 0 w 141"/>
                  <a:gd name="T17" fmla="*/ 0 h 146"/>
                  <a:gd name="T18" fmla="*/ 0 w 141"/>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46">
                    <a:moveTo>
                      <a:pt x="29" y="14"/>
                    </a:moveTo>
                    <a:lnTo>
                      <a:pt x="0" y="53"/>
                    </a:lnTo>
                    <a:lnTo>
                      <a:pt x="22" y="118"/>
                    </a:lnTo>
                    <a:lnTo>
                      <a:pt x="76" y="146"/>
                    </a:lnTo>
                    <a:lnTo>
                      <a:pt x="108" y="134"/>
                    </a:lnTo>
                    <a:lnTo>
                      <a:pt x="124" y="113"/>
                    </a:lnTo>
                    <a:lnTo>
                      <a:pt x="141" y="78"/>
                    </a:lnTo>
                    <a:lnTo>
                      <a:pt x="127" y="24"/>
                    </a:lnTo>
                    <a:lnTo>
                      <a:pt x="80" y="0"/>
                    </a:lnTo>
                    <a:lnTo>
                      <a:pt x="29" y="14"/>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40" name="Freeform 18" descr="Diagonali larghe verso l'alto">
                <a:extLst>
                  <a:ext uri="{FF2B5EF4-FFF2-40B4-BE49-F238E27FC236}">
                    <a16:creationId xmlns:a16="http://schemas.microsoft.com/office/drawing/2014/main" id="{AB33DF09-80B9-5042-B931-A178B3DA9C8C}"/>
                  </a:ext>
                </a:extLst>
              </p:cNvPr>
              <p:cNvSpPr>
                <a:spLocks/>
              </p:cNvSpPr>
              <p:nvPr/>
            </p:nvSpPr>
            <p:spPr bwMode="auto">
              <a:xfrm>
                <a:off x="3094" y="2255"/>
                <a:ext cx="143" cy="291"/>
              </a:xfrm>
              <a:custGeom>
                <a:avLst/>
                <a:gdLst>
                  <a:gd name="T0" fmla="*/ 1 w 285"/>
                  <a:gd name="T1" fmla="*/ 1 h 581"/>
                  <a:gd name="T2" fmla="*/ 1 w 285"/>
                  <a:gd name="T3" fmla="*/ 1 h 581"/>
                  <a:gd name="T4" fmla="*/ 1 w 285"/>
                  <a:gd name="T5" fmla="*/ 1 h 581"/>
                  <a:gd name="T6" fmla="*/ 1 w 285"/>
                  <a:gd name="T7" fmla="*/ 1 h 581"/>
                  <a:gd name="T8" fmla="*/ 1 w 285"/>
                  <a:gd name="T9" fmla="*/ 1 h 581"/>
                  <a:gd name="T10" fmla="*/ 1 w 285"/>
                  <a:gd name="T11" fmla="*/ 1 h 581"/>
                  <a:gd name="T12" fmla="*/ 1 w 285"/>
                  <a:gd name="T13" fmla="*/ 1 h 581"/>
                  <a:gd name="T14" fmla="*/ 1 w 285"/>
                  <a:gd name="T15" fmla="*/ 1 h 581"/>
                  <a:gd name="T16" fmla="*/ 1 w 285"/>
                  <a:gd name="T17" fmla="*/ 1 h 581"/>
                  <a:gd name="T18" fmla="*/ 1 w 285"/>
                  <a:gd name="T19" fmla="*/ 0 h 581"/>
                  <a:gd name="T20" fmla="*/ 1 w 285"/>
                  <a:gd name="T21" fmla="*/ 1 h 581"/>
                  <a:gd name="T22" fmla="*/ 1 w 285"/>
                  <a:gd name="T23" fmla="*/ 1 h 581"/>
                  <a:gd name="T24" fmla="*/ 1 w 285"/>
                  <a:gd name="T25" fmla="*/ 1 h 581"/>
                  <a:gd name="T26" fmla="*/ 0 w 285"/>
                  <a:gd name="T27" fmla="*/ 1 h 581"/>
                  <a:gd name="T28" fmla="*/ 1 w 285"/>
                  <a:gd name="T29" fmla="*/ 1 h 581"/>
                  <a:gd name="T30" fmla="*/ 1 w 285"/>
                  <a:gd name="T31" fmla="*/ 1 h 581"/>
                  <a:gd name="T32" fmla="*/ 1 w 285"/>
                  <a:gd name="T33" fmla="*/ 1 h 581"/>
                  <a:gd name="T34" fmla="*/ 1 w 285"/>
                  <a:gd name="T35" fmla="*/ 1 h 581"/>
                  <a:gd name="T36" fmla="*/ 1 w 285"/>
                  <a:gd name="T37" fmla="*/ 1 h 581"/>
                  <a:gd name="T38" fmla="*/ 1 w 285"/>
                  <a:gd name="T39" fmla="*/ 1 h 581"/>
                  <a:gd name="T40" fmla="*/ 1 w 285"/>
                  <a:gd name="T41" fmla="*/ 1 h 581"/>
                  <a:gd name="T42" fmla="*/ 1 w 285"/>
                  <a:gd name="T43" fmla="*/ 1 h 581"/>
                  <a:gd name="T44" fmla="*/ 1 w 285"/>
                  <a:gd name="T45" fmla="*/ 1 h 581"/>
                  <a:gd name="T46" fmla="*/ 1 w 285"/>
                  <a:gd name="T47" fmla="*/ 1 h 581"/>
                  <a:gd name="T48" fmla="*/ 1 w 285"/>
                  <a:gd name="T49" fmla="*/ 1 h 581"/>
                  <a:gd name="T50" fmla="*/ 1 w 285"/>
                  <a:gd name="T51" fmla="*/ 1 h 581"/>
                  <a:gd name="T52" fmla="*/ 1 w 285"/>
                  <a:gd name="T53" fmla="*/ 1 h 581"/>
                  <a:gd name="T54" fmla="*/ 1 w 285"/>
                  <a:gd name="T55" fmla="*/ 1 h 581"/>
                  <a:gd name="T56" fmla="*/ 1 w 285"/>
                  <a:gd name="T57" fmla="*/ 1 h 5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5" h="581">
                    <a:moveTo>
                      <a:pt x="210" y="196"/>
                    </a:moveTo>
                    <a:lnTo>
                      <a:pt x="222" y="152"/>
                    </a:lnTo>
                    <a:lnTo>
                      <a:pt x="232" y="262"/>
                    </a:lnTo>
                    <a:lnTo>
                      <a:pt x="246" y="281"/>
                    </a:lnTo>
                    <a:lnTo>
                      <a:pt x="285" y="273"/>
                    </a:lnTo>
                    <a:lnTo>
                      <a:pt x="268" y="185"/>
                    </a:lnTo>
                    <a:lnTo>
                      <a:pt x="266" y="84"/>
                    </a:lnTo>
                    <a:lnTo>
                      <a:pt x="239" y="35"/>
                    </a:lnTo>
                    <a:lnTo>
                      <a:pt x="178" y="8"/>
                    </a:lnTo>
                    <a:lnTo>
                      <a:pt x="92" y="0"/>
                    </a:lnTo>
                    <a:lnTo>
                      <a:pt x="38" y="38"/>
                    </a:lnTo>
                    <a:lnTo>
                      <a:pt x="15" y="104"/>
                    </a:lnTo>
                    <a:lnTo>
                      <a:pt x="9" y="183"/>
                    </a:lnTo>
                    <a:lnTo>
                      <a:pt x="0" y="284"/>
                    </a:lnTo>
                    <a:lnTo>
                      <a:pt x="35" y="281"/>
                    </a:lnTo>
                    <a:lnTo>
                      <a:pt x="46" y="201"/>
                    </a:lnTo>
                    <a:lnTo>
                      <a:pt x="64" y="134"/>
                    </a:lnTo>
                    <a:lnTo>
                      <a:pt x="68" y="247"/>
                    </a:lnTo>
                    <a:lnTo>
                      <a:pt x="72" y="337"/>
                    </a:lnTo>
                    <a:lnTo>
                      <a:pt x="54" y="572"/>
                    </a:lnTo>
                    <a:lnTo>
                      <a:pt x="136" y="581"/>
                    </a:lnTo>
                    <a:lnTo>
                      <a:pt x="138" y="421"/>
                    </a:lnTo>
                    <a:lnTo>
                      <a:pt x="142" y="311"/>
                    </a:lnTo>
                    <a:lnTo>
                      <a:pt x="165" y="456"/>
                    </a:lnTo>
                    <a:lnTo>
                      <a:pt x="168" y="579"/>
                    </a:lnTo>
                    <a:lnTo>
                      <a:pt x="222" y="579"/>
                    </a:lnTo>
                    <a:lnTo>
                      <a:pt x="231" y="389"/>
                    </a:lnTo>
                    <a:lnTo>
                      <a:pt x="213" y="264"/>
                    </a:lnTo>
                    <a:lnTo>
                      <a:pt x="210" y="196"/>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grpSp>
      </p:grpSp>
      <p:grpSp>
        <p:nvGrpSpPr>
          <p:cNvPr id="43012" name="Group 19">
            <a:extLst>
              <a:ext uri="{FF2B5EF4-FFF2-40B4-BE49-F238E27FC236}">
                <a16:creationId xmlns:a16="http://schemas.microsoft.com/office/drawing/2014/main" id="{A420D4CE-1516-D742-84B4-A519D1BC7EAA}"/>
              </a:ext>
            </a:extLst>
          </p:cNvPr>
          <p:cNvGrpSpPr>
            <a:grpSpLocks/>
          </p:cNvGrpSpPr>
          <p:nvPr/>
        </p:nvGrpSpPr>
        <p:grpSpPr bwMode="auto">
          <a:xfrm>
            <a:off x="4822825" y="4675188"/>
            <a:ext cx="2832100" cy="1076325"/>
            <a:chOff x="3038" y="3303"/>
            <a:chExt cx="1784" cy="678"/>
          </a:xfrm>
        </p:grpSpPr>
        <p:sp>
          <p:nvSpPr>
            <p:cNvPr id="43027" name="Line 20">
              <a:extLst>
                <a:ext uri="{FF2B5EF4-FFF2-40B4-BE49-F238E27FC236}">
                  <a16:creationId xmlns:a16="http://schemas.microsoft.com/office/drawing/2014/main" id="{855ABDC7-ADC2-A34B-A172-543FF967DECD}"/>
                </a:ext>
              </a:extLst>
            </p:cNvPr>
            <p:cNvSpPr>
              <a:spLocks noChangeShapeType="1"/>
            </p:cNvSpPr>
            <p:nvPr/>
          </p:nvSpPr>
          <p:spPr bwMode="auto">
            <a:xfrm>
              <a:off x="3038" y="3303"/>
              <a:ext cx="1784" cy="0"/>
            </a:xfrm>
            <a:prstGeom prst="line">
              <a:avLst/>
            </a:prstGeom>
            <a:noFill/>
            <a:ln w="762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it-GB"/>
            </a:p>
          </p:txBody>
        </p:sp>
        <p:grpSp>
          <p:nvGrpSpPr>
            <p:cNvPr id="43028" name="Group 21">
              <a:extLst>
                <a:ext uri="{FF2B5EF4-FFF2-40B4-BE49-F238E27FC236}">
                  <a16:creationId xmlns:a16="http://schemas.microsoft.com/office/drawing/2014/main" id="{81502490-3721-0A43-9D1F-AE3BCD3296DB}"/>
                </a:ext>
              </a:extLst>
            </p:cNvPr>
            <p:cNvGrpSpPr>
              <a:grpSpLocks/>
            </p:cNvGrpSpPr>
            <p:nvPr/>
          </p:nvGrpSpPr>
          <p:grpSpPr bwMode="auto">
            <a:xfrm>
              <a:off x="4075" y="3419"/>
              <a:ext cx="586" cy="562"/>
              <a:chOff x="4075" y="3419"/>
              <a:chExt cx="586" cy="562"/>
            </a:xfrm>
          </p:grpSpPr>
          <p:sp>
            <p:nvSpPr>
              <p:cNvPr id="43029" name="Freeform 22">
                <a:extLst>
                  <a:ext uri="{FF2B5EF4-FFF2-40B4-BE49-F238E27FC236}">
                    <a16:creationId xmlns:a16="http://schemas.microsoft.com/office/drawing/2014/main" id="{EC40C66C-0422-2445-9410-27AEFCEACAA5}"/>
                  </a:ext>
                </a:extLst>
              </p:cNvPr>
              <p:cNvSpPr>
                <a:spLocks/>
              </p:cNvSpPr>
              <p:nvPr/>
            </p:nvSpPr>
            <p:spPr bwMode="auto">
              <a:xfrm>
                <a:off x="4075" y="3419"/>
                <a:ext cx="586" cy="562"/>
              </a:xfrm>
              <a:custGeom>
                <a:avLst/>
                <a:gdLst>
                  <a:gd name="T0" fmla="*/ 1 w 1172"/>
                  <a:gd name="T1" fmla="*/ 1 h 1124"/>
                  <a:gd name="T2" fmla="*/ 1 w 1172"/>
                  <a:gd name="T3" fmla="*/ 1 h 1124"/>
                  <a:gd name="T4" fmla="*/ 1 w 1172"/>
                  <a:gd name="T5" fmla="*/ 1 h 1124"/>
                  <a:gd name="T6" fmla="*/ 1 w 1172"/>
                  <a:gd name="T7" fmla="*/ 1 h 1124"/>
                  <a:gd name="T8" fmla="*/ 1 w 1172"/>
                  <a:gd name="T9" fmla="*/ 1 h 1124"/>
                  <a:gd name="T10" fmla="*/ 1 w 1172"/>
                  <a:gd name="T11" fmla="*/ 1 h 1124"/>
                  <a:gd name="T12" fmla="*/ 1 w 1172"/>
                  <a:gd name="T13" fmla="*/ 1 h 1124"/>
                  <a:gd name="T14" fmla="*/ 1 w 1172"/>
                  <a:gd name="T15" fmla="*/ 1 h 1124"/>
                  <a:gd name="T16" fmla="*/ 1 w 1172"/>
                  <a:gd name="T17" fmla="*/ 1 h 1124"/>
                  <a:gd name="T18" fmla="*/ 1 w 1172"/>
                  <a:gd name="T19" fmla="*/ 1 h 1124"/>
                  <a:gd name="T20" fmla="*/ 1 w 1172"/>
                  <a:gd name="T21" fmla="*/ 1 h 1124"/>
                  <a:gd name="T22" fmla="*/ 1 w 1172"/>
                  <a:gd name="T23" fmla="*/ 1 h 1124"/>
                  <a:gd name="T24" fmla="*/ 1 w 1172"/>
                  <a:gd name="T25" fmla="*/ 1 h 1124"/>
                  <a:gd name="T26" fmla="*/ 0 w 1172"/>
                  <a:gd name="T27" fmla="*/ 1 h 1124"/>
                  <a:gd name="T28" fmla="*/ 1 w 1172"/>
                  <a:gd name="T29" fmla="*/ 1 h 1124"/>
                  <a:gd name="T30" fmla="*/ 1 w 1172"/>
                  <a:gd name="T31" fmla="*/ 1 h 1124"/>
                  <a:gd name="T32" fmla="*/ 1 w 1172"/>
                  <a:gd name="T33" fmla="*/ 1 h 1124"/>
                  <a:gd name="T34" fmla="*/ 1 w 1172"/>
                  <a:gd name="T35" fmla="*/ 0 h 1124"/>
                  <a:gd name="T36" fmla="*/ 1 w 1172"/>
                  <a:gd name="T37" fmla="*/ 1 h 1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72" h="1124">
                    <a:moveTo>
                      <a:pt x="234" y="22"/>
                    </a:moveTo>
                    <a:lnTo>
                      <a:pt x="539" y="29"/>
                    </a:lnTo>
                    <a:lnTo>
                      <a:pt x="737" y="44"/>
                    </a:lnTo>
                    <a:lnTo>
                      <a:pt x="928" y="5"/>
                    </a:lnTo>
                    <a:lnTo>
                      <a:pt x="1162" y="37"/>
                    </a:lnTo>
                    <a:lnTo>
                      <a:pt x="1172" y="220"/>
                    </a:lnTo>
                    <a:lnTo>
                      <a:pt x="1111" y="513"/>
                    </a:lnTo>
                    <a:lnTo>
                      <a:pt x="1136" y="756"/>
                    </a:lnTo>
                    <a:lnTo>
                      <a:pt x="1129" y="1099"/>
                    </a:lnTo>
                    <a:lnTo>
                      <a:pt x="931" y="1102"/>
                    </a:lnTo>
                    <a:lnTo>
                      <a:pt x="633" y="1124"/>
                    </a:lnTo>
                    <a:lnTo>
                      <a:pt x="322" y="1099"/>
                    </a:lnTo>
                    <a:lnTo>
                      <a:pt x="25" y="1123"/>
                    </a:lnTo>
                    <a:lnTo>
                      <a:pt x="0" y="973"/>
                    </a:lnTo>
                    <a:lnTo>
                      <a:pt x="30" y="714"/>
                    </a:lnTo>
                    <a:lnTo>
                      <a:pt x="17" y="462"/>
                    </a:lnTo>
                    <a:lnTo>
                      <a:pt x="10" y="220"/>
                    </a:lnTo>
                    <a:lnTo>
                      <a:pt x="31" y="0"/>
                    </a:lnTo>
                    <a:lnTo>
                      <a:pt x="234"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30" name="Freeform 23">
                <a:extLst>
                  <a:ext uri="{FF2B5EF4-FFF2-40B4-BE49-F238E27FC236}">
                    <a16:creationId xmlns:a16="http://schemas.microsoft.com/office/drawing/2014/main" id="{FD55383F-F9DA-4D40-9FA6-EC0B0FE09BC5}"/>
                  </a:ext>
                </a:extLst>
              </p:cNvPr>
              <p:cNvSpPr>
                <a:spLocks/>
              </p:cNvSpPr>
              <p:nvPr/>
            </p:nvSpPr>
            <p:spPr bwMode="auto">
              <a:xfrm>
                <a:off x="4107" y="3433"/>
                <a:ext cx="522" cy="528"/>
              </a:xfrm>
              <a:custGeom>
                <a:avLst/>
                <a:gdLst>
                  <a:gd name="T0" fmla="*/ 1 w 1044"/>
                  <a:gd name="T1" fmla="*/ 1 h 1056"/>
                  <a:gd name="T2" fmla="*/ 1 w 1044"/>
                  <a:gd name="T3" fmla="*/ 1 h 1056"/>
                  <a:gd name="T4" fmla="*/ 1 w 1044"/>
                  <a:gd name="T5" fmla="*/ 1 h 1056"/>
                  <a:gd name="T6" fmla="*/ 1 w 1044"/>
                  <a:gd name="T7" fmla="*/ 1 h 1056"/>
                  <a:gd name="T8" fmla="*/ 1 w 1044"/>
                  <a:gd name="T9" fmla="*/ 1 h 1056"/>
                  <a:gd name="T10" fmla="*/ 1 w 1044"/>
                  <a:gd name="T11" fmla="*/ 1 h 1056"/>
                  <a:gd name="T12" fmla="*/ 1 w 1044"/>
                  <a:gd name="T13" fmla="*/ 1 h 1056"/>
                  <a:gd name="T14" fmla="*/ 1 w 1044"/>
                  <a:gd name="T15" fmla="*/ 1 h 1056"/>
                  <a:gd name="T16" fmla="*/ 1 w 1044"/>
                  <a:gd name="T17" fmla="*/ 1 h 1056"/>
                  <a:gd name="T18" fmla="*/ 1 w 1044"/>
                  <a:gd name="T19" fmla="*/ 1 h 1056"/>
                  <a:gd name="T20" fmla="*/ 1 w 1044"/>
                  <a:gd name="T21" fmla="*/ 1 h 1056"/>
                  <a:gd name="T22" fmla="*/ 1 w 1044"/>
                  <a:gd name="T23" fmla="*/ 1 h 1056"/>
                  <a:gd name="T24" fmla="*/ 1 w 1044"/>
                  <a:gd name="T25" fmla="*/ 1 h 1056"/>
                  <a:gd name="T26" fmla="*/ 0 w 1044"/>
                  <a:gd name="T27" fmla="*/ 1 h 1056"/>
                  <a:gd name="T28" fmla="*/ 1 w 1044"/>
                  <a:gd name="T29" fmla="*/ 0 h 1056"/>
                  <a:gd name="T30" fmla="*/ 1 w 1044"/>
                  <a:gd name="T31" fmla="*/ 1 h 1056"/>
                  <a:gd name="T32" fmla="*/ 1 w 1044"/>
                  <a:gd name="T33" fmla="*/ 1 h 1056"/>
                  <a:gd name="T34" fmla="*/ 1 w 1044"/>
                  <a:gd name="T35" fmla="*/ 1 h 1056"/>
                  <a:gd name="T36" fmla="*/ 1 w 1044"/>
                  <a:gd name="T37" fmla="*/ 1 h 10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4" h="1056">
                    <a:moveTo>
                      <a:pt x="810" y="53"/>
                    </a:moveTo>
                    <a:lnTo>
                      <a:pt x="1044" y="42"/>
                    </a:lnTo>
                    <a:lnTo>
                      <a:pt x="1042" y="203"/>
                    </a:lnTo>
                    <a:lnTo>
                      <a:pt x="996" y="494"/>
                    </a:lnTo>
                    <a:lnTo>
                      <a:pt x="1025" y="817"/>
                    </a:lnTo>
                    <a:lnTo>
                      <a:pt x="1014" y="996"/>
                    </a:lnTo>
                    <a:lnTo>
                      <a:pt x="878" y="1030"/>
                    </a:lnTo>
                    <a:lnTo>
                      <a:pt x="559" y="1056"/>
                    </a:lnTo>
                    <a:lnTo>
                      <a:pt x="273" y="1027"/>
                    </a:lnTo>
                    <a:lnTo>
                      <a:pt x="37" y="1036"/>
                    </a:lnTo>
                    <a:lnTo>
                      <a:pt x="4" y="904"/>
                    </a:lnTo>
                    <a:lnTo>
                      <a:pt x="19" y="562"/>
                    </a:lnTo>
                    <a:lnTo>
                      <a:pt x="25" y="391"/>
                    </a:lnTo>
                    <a:lnTo>
                      <a:pt x="0" y="203"/>
                    </a:lnTo>
                    <a:lnTo>
                      <a:pt x="26" y="0"/>
                    </a:lnTo>
                    <a:lnTo>
                      <a:pt x="148" y="40"/>
                    </a:lnTo>
                    <a:lnTo>
                      <a:pt x="357" y="33"/>
                    </a:lnTo>
                    <a:lnTo>
                      <a:pt x="544" y="64"/>
                    </a:lnTo>
                    <a:lnTo>
                      <a:pt x="81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31" name="Freeform 24">
                <a:extLst>
                  <a:ext uri="{FF2B5EF4-FFF2-40B4-BE49-F238E27FC236}">
                    <a16:creationId xmlns:a16="http://schemas.microsoft.com/office/drawing/2014/main" id="{2E7AF300-C621-0846-BA63-CF153524607D}"/>
                  </a:ext>
                </a:extLst>
              </p:cNvPr>
              <p:cNvSpPr>
                <a:spLocks/>
              </p:cNvSpPr>
              <p:nvPr/>
            </p:nvSpPr>
            <p:spPr bwMode="auto">
              <a:xfrm>
                <a:off x="4294" y="3520"/>
                <a:ext cx="173" cy="396"/>
              </a:xfrm>
              <a:custGeom>
                <a:avLst/>
                <a:gdLst>
                  <a:gd name="T0" fmla="*/ 0 w 347"/>
                  <a:gd name="T1" fmla="*/ 1 h 792"/>
                  <a:gd name="T2" fmla="*/ 0 w 347"/>
                  <a:gd name="T3" fmla="*/ 1 h 792"/>
                  <a:gd name="T4" fmla="*/ 0 w 347"/>
                  <a:gd name="T5" fmla="*/ 1 h 792"/>
                  <a:gd name="T6" fmla="*/ 0 w 347"/>
                  <a:gd name="T7" fmla="*/ 1 h 792"/>
                  <a:gd name="T8" fmla="*/ 0 w 347"/>
                  <a:gd name="T9" fmla="*/ 1 h 792"/>
                  <a:gd name="T10" fmla="*/ 0 w 347"/>
                  <a:gd name="T11" fmla="*/ 1 h 792"/>
                  <a:gd name="T12" fmla="*/ 0 w 347"/>
                  <a:gd name="T13" fmla="*/ 1 h 792"/>
                  <a:gd name="T14" fmla="*/ 0 w 347"/>
                  <a:gd name="T15" fmla="*/ 1 h 792"/>
                  <a:gd name="T16" fmla="*/ 0 w 347"/>
                  <a:gd name="T17" fmla="*/ 0 h 792"/>
                  <a:gd name="T18" fmla="*/ 0 w 347"/>
                  <a:gd name="T19" fmla="*/ 1 h 792"/>
                  <a:gd name="T20" fmla="*/ 0 w 347"/>
                  <a:gd name="T21" fmla="*/ 1 h 792"/>
                  <a:gd name="T22" fmla="*/ 0 w 347"/>
                  <a:gd name="T23" fmla="*/ 1 h 792"/>
                  <a:gd name="T24" fmla="*/ 0 w 347"/>
                  <a:gd name="T25" fmla="*/ 1 h 792"/>
                  <a:gd name="T26" fmla="*/ 0 w 347"/>
                  <a:gd name="T27" fmla="*/ 1 h 792"/>
                  <a:gd name="T28" fmla="*/ 0 w 347"/>
                  <a:gd name="T29" fmla="*/ 1 h 792"/>
                  <a:gd name="T30" fmla="*/ 0 w 347"/>
                  <a:gd name="T31" fmla="*/ 1 h 792"/>
                  <a:gd name="T32" fmla="*/ 0 w 347"/>
                  <a:gd name="T33" fmla="*/ 1 h 792"/>
                  <a:gd name="T34" fmla="*/ 0 w 347"/>
                  <a:gd name="T35" fmla="*/ 1 h 792"/>
                  <a:gd name="T36" fmla="*/ 0 w 347"/>
                  <a:gd name="T37" fmla="*/ 1 h 792"/>
                  <a:gd name="T38" fmla="*/ 0 w 347"/>
                  <a:gd name="T39" fmla="*/ 1 h 792"/>
                  <a:gd name="T40" fmla="*/ 0 w 347"/>
                  <a:gd name="T41" fmla="*/ 1 h 792"/>
                  <a:gd name="T42" fmla="*/ 0 w 347"/>
                  <a:gd name="T43" fmla="*/ 1 h 792"/>
                  <a:gd name="T44" fmla="*/ 0 w 347"/>
                  <a:gd name="T45" fmla="*/ 1 h 792"/>
                  <a:gd name="T46" fmla="*/ 0 w 347"/>
                  <a:gd name="T47" fmla="*/ 1 h 792"/>
                  <a:gd name="T48" fmla="*/ 0 w 347"/>
                  <a:gd name="T49" fmla="*/ 1 h 7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7" h="792">
                    <a:moveTo>
                      <a:pt x="347" y="464"/>
                    </a:moveTo>
                    <a:lnTo>
                      <a:pt x="317" y="354"/>
                    </a:lnTo>
                    <a:lnTo>
                      <a:pt x="323" y="242"/>
                    </a:lnTo>
                    <a:lnTo>
                      <a:pt x="286" y="200"/>
                    </a:lnTo>
                    <a:lnTo>
                      <a:pt x="204" y="173"/>
                    </a:lnTo>
                    <a:lnTo>
                      <a:pt x="238" y="150"/>
                    </a:lnTo>
                    <a:lnTo>
                      <a:pt x="265" y="92"/>
                    </a:lnTo>
                    <a:lnTo>
                      <a:pt x="232" y="21"/>
                    </a:lnTo>
                    <a:lnTo>
                      <a:pt x="187" y="0"/>
                    </a:lnTo>
                    <a:lnTo>
                      <a:pt x="118" y="9"/>
                    </a:lnTo>
                    <a:lnTo>
                      <a:pt x="70" y="71"/>
                    </a:lnTo>
                    <a:lnTo>
                      <a:pt x="76" y="124"/>
                    </a:lnTo>
                    <a:lnTo>
                      <a:pt x="124" y="161"/>
                    </a:lnTo>
                    <a:lnTo>
                      <a:pt x="75" y="190"/>
                    </a:lnTo>
                    <a:lnTo>
                      <a:pt x="26" y="245"/>
                    </a:lnTo>
                    <a:lnTo>
                      <a:pt x="12" y="334"/>
                    </a:lnTo>
                    <a:lnTo>
                      <a:pt x="0" y="497"/>
                    </a:lnTo>
                    <a:lnTo>
                      <a:pt x="70" y="491"/>
                    </a:lnTo>
                    <a:lnTo>
                      <a:pt x="74" y="549"/>
                    </a:lnTo>
                    <a:lnTo>
                      <a:pt x="58" y="654"/>
                    </a:lnTo>
                    <a:lnTo>
                      <a:pt x="63" y="773"/>
                    </a:lnTo>
                    <a:lnTo>
                      <a:pt x="181" y="792"/>
                    </a:lnTo>
                    <a:lnTo>
                      <a:pt x="292" y="773"/>
                    </a:lnTo>
                    <a:lnTo>
                      <a:pt x="271" y="490"/>
                    </a:lnTo>
                    <a:lnTo>
                      <a:pt x="347" y="4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32" name="Freeform 25">
                <a:extLst>
                  <a:ext uri="{FF2B5EF4-FFF2-40B4-BE49-F238E27FC236}">
                    <a16:creationId xmlns:a16="http://schemas.microsoft.com/office/drawing/2014/main" id="{3DF15EF5-9326-9240-B4DE-639A15B63424}"/>
                  </a:ext>
                </a:extLst>
              </p:cNvPr>
              <p:cNvSpPr>
                <a:spLocks/>
              </p:cNvSpPr>
              <p:nvPr/>
            </p:nvSpPr>
            <p:spPr bwMode="auto">
              <a:xfrm>
                <a:off x="4338" y="3529"/>
                <a:ext cx="70" cy="73"/>
              </a:xfrm>
              <a:custGeom>
                <a:avLst/>
                <a:gdLst>
                  <a:gd name="T0" fmla="*/ 0 w 141"/>
                  <a:gd name="T1" fmla="*/ 1 h 146"/>
                  <a:gd name="T2" fmla="*/ 0 w 141"/>
                  <a:gd name="T3" fmla="*/ 1 h 146"/>
                  <a:gd name="T4" fmla="*/ 0 w 141"/>
                  <a:gd name="T5" fmla="*/ 1 h 146"/>
                  <a:gd name="T6" fmla="*/ 0 w 141"/>
                  <a:gd name="T7" fmla="*/ 1 h 146"/>
                  <a:gd name="T8" fmla="*/ 0 w 141"/>
                  <a:gd name="T9" fmla="*/ 1 h 146"/>
                  <a:gd name="T10" fmla="*/ 0 w 141"/>
                  <a:gd name="T11" fmla="*/ 1 h 146"/>
                  <a:gd name="T12" fmla="*/ 0 w 141"/>
                  <a:gd name="T13" fmla="*/ 1 h 146"/>
                  <a:gd name="T14" fmla="*/ 0 w 141"/>
                  <a:gd name="T15" fmla="*/ 1 h 146"/>
                  <a:gd name="T16" fmla="*/ 0 w 141"/>
                  <a:gd name="T17" fmla="*/ 0 h 146"/>
                  <a:gd name="T18" fmla="*/ 0 w 141"/>
                  <a:gd name="T19" fmla="*/ 1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146">
                    <a:moveTo>
                      <a:pt x="29" y="14"/>
                    </a:moveTo>
                    <a:lnTo>
                      <a:pt x="0" y="53"/>
                    </a:lnTo>
                    <a:lnTo>
                      <a:pt x="22" y="118"/>
                    </a:lnTo>
                    <a:lnTo>
                      <a:pt x="76" y="146"/>
                    </a:lnTo>
                    <a:lnTo>
                      <a:pt x="108" y="134"/>
                    </a:lnTo>
                    <a:lnTo>
                      <a:pt x="124" y="113"/>
                    </a:lnTo>
                    <a:lnTo>
                      <a:pt x="141" y="78"/>
                    </a:lnTo>
                    <a:lnTo>
                      <a:pt x="127" y="24"/>
                    </a:lnTo>
                    <a:lnTo>
                      <a:pt x="80" y="0"/>
                    </a:lnTo>
                    <a:lnTo>
                      <a:pt x="29" y="1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sp>
            <p:nvSpPr>
              <p:cNvPr id="43033" name="Freeform 26">
                <a:extLst>
                  <a:ext uri="{FF2B5EF4-FFF2-40B4-BE49-F238E27FC236}">
                    <a16:creationId xmlns:a16="http://schemas.microsoft.com/office/drawing/2014/main" id="{C7D756F6-0A33-F845-AF42-F6106A2C3A56}"/>
                  </a:ext>
                </a:extLst>
              </p:cNvPr>
              <p:cNvSpPr>
                <a:spLocks/>
              </p:cNvSpPr>
              <p:nvPr/>
            </p:nvSpPr>
            <p:spPr bwMode="auto">
              <a:xfrm>
                <a:off x="4306" y="3612"/>
                <a:ext cx="143" cy="291"/>
              </a:xfrm>
              <a:custGeom>
                <a:avLst/>
                <a:gdLst>
                  <a:gd name="T0" fmla="*/ 1 w 285"/>
                  <a:gd name="T1" fmla="*/ 1 h 581"/>
                  <a:gd name="T2" fmla="*/ 1 w 285"/>
                  <a:gd name="T3" fmla="*/ 1 h 581"/>
                  <a:gd name="T4" fmla="*/ 1 w 285"/>
                  <a:gd name="T5" fmla="*/ 1 h 581"/>
                  <a:gd name="T6" fmla="*/ 1 w 285"/>
                  <a:gd name="T7" fmla="*/ 1 h 581"/>
                  <a:gd name="T8" fmla="*/ 1 w 285"/>
                  <a:gd name="T9" fmla="*/ 1 h 581"/>
                  <a:gd name="T10" fmla="*/ 1 w 285"/>
                  <a:gd name="T11" fmla="*/ 1 h 581"/>
                  <a:gd name="T12" fmla="*/ 1 w 285"/>
                  <a:gd name="T13" fmla="*/ 1 h 581"/>
                  <a:gd name="T14" fmla="*/ 1 w 285"/>
                  <a:gd name="T15" fmla="*/ 1 h 581"/>
                  <a:gd name="T16" fmla="*/ 1 w 285"/>
                  <a:gd name="T17" fmla="*/ 1 h 581"/>
                  <a:gd name="T18" fmla="*/ 1 w 285"/>
                  <a:gd name="T19" fmla="*/ 0 h 581"/>
                  <a:gd name="T20" fmla="*/ 1 w 285"/>
                  <a:gd name="T21" fmla="*/ 1 h 581"/>
                  <a:gd name="T22" fmla="*/ 1 w 285"/>
                  <a:gd name="T23" fmla="*/ 1 h 581"/>
                  <a:gd name="T24" fmla="*/ 1 w 285"/>
                  <a:gd name="T25" fmla="*/ 1 h 581"/>
                  <a:gd name="T26" fmla="*/ 0 w 285"/>
                  <a:gd name="T27" fmla="*/ 1 h 581"/>
                  <a:gd name="T28" fmla="*/ 1 w 285"/>
                  <a:gd name="T29" fmla="*/ 1 h 581"/>
                  <a:gd name="T30" fmla="*/ 1 w 285"/>
                  <a:gd name="T31" fmla="*/ 1 h 581"/>
                  <a:gd name="T32" fmla="*/ 1 w 285"/>
                  <a:gd name="T33" fmla="*/ 1 h 581"/>
                  <a:gd name="T34" fmla="*/ 1 w 285"/>
                  <a:gd name="T35" fmla="*/ 1 h 581"/>
                  <a:gd name="T36" fmla="*/ 1 w 285"/>
                  <a:gd name="T37" fmla="*/ 1 h 581"/>
                  <a:gd name="T38" fmla="*/ 1 w 285"/>
                  <a:gd name="T39" fmla="*/ 1 h 581"/>
                  <a:gd name="T40" fmla="*/ 1 w 285"/>
                  <a:gd name="T41" fmla="*/ 1 h 581"/>
                  <a:gd name="T42" fmla="*/ 1 w 285"/>
                  <a:gd name="T43" fmla="*/ 1 h 581"/>
                  <a:gd name="T44" fmla="*/ 1 w 285"/>
                  <a:gd name="T45" fmla="*/ 1 h 581"/>
                  <a:gd name="T46" fmla="*/ 1 w 285"/>
                  <a:gd name="T47" fmla="*/ 1 h 581"/>
                  <a:gd name="T48" fmla="*/ 1 w 285"/>
                  <a:gd name="T49" fmla="*/ 1 h 581"/>
                  <a:gd name="T50" fmla="*/ 1 w 285"/>
                  <a:gd name="T51" fmla="*/ 1 h 581"/>
                  <a:gd name="T52" fmla="*/ 1 w 285"/>
                  <a:gd name="T53" fmla="*/ 1 h 581"/>
                  <a:gd name="T54" fmla="*/ 1 w 285"/>
                  <a:gd name="T55" fmla="*/ 1 h 581"/>
                  <a:gd name="T56" fmla="*/ 1 w 285"/>
                  <a:gd name="T57" fmla="*/ 1 h 5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5" h="581">
                    <a:moveTo>
                      <a:pt x="210" y="196"/>
                    </a:moveTo>
                    <a:lnTo>
                      <a:pt x="222" y="152"/>
                    </a:lnTo>
                    <a:lnTo>
                      <a:pt x="232" y="262"/>
                    </a:lnTo>
                    <a:lnTo>
                      <a:pt x="246" y="281"/>
                    </a:lnTo>
                    <a:lnTo>
                      <a:pt x="285" y="273"/>
                    </a:lnTo>
                    <a:lnTo>
                      <a:pt x="268" y="185"/>
                    </a:lnTo>
                    <a:lnTo>
                      <a:pt x="266" y="84"/>
                    </a:lnTo>
                    <a:lnTo>
                      <a:pt x="239" y="35"/>
                    </a:lnTo>
                    <a:lnTo>
                      <a:pt x="178" y="8"/>
                    </a:lnTo>
                    <a:lnTo>
                      <a:pt x="92" y="0"/>
                    </a:lnTo>
                    <a:lnTo>
                      <a:pt x="38" y="38"/>
                    </a:lnTo>
                    <a:lnTo>
                      <a:pt x="15" y="104"/>
                    </a:lnTo>
                    <a:lnTo>
                      <a:pt x="9" y="183"/>
                    </a:lnTo>
                    <a:lnTo>
                      <a:pt x="0" y="284"/>
                    </a:lnTo>
                    <a:lnTo>
                      <a:pt x="35" y="281"/>
                    </a:lnTo>
                    <a:lnTo>
                      <a:pt x="46" y="201"/>
                    </a:lnTo>
                    <a:lnTo>
                      <a:pt x="64" y="134"/>
                    </a:lnTo>
                    <a:lnTo>
                      <a:pt x="68" y="247"/>
                    </a:lnTo>
                    <a:lnTo>
                      <a:pt x="72" y="337"/>
                    </a:lnTo>
                    <a:lnTo>
                      <a:pt x="54" y="572"/>
                    </a:lnTo>
                    <a:lnTo>
                      <a:pt x="136" y="581"/>
                    </a:lnTo>
                    <a:lnTo>
                      <a:pt x="138" y="421"/>
                    </a:lnTo>
                    <a:lnTo>
                      <a:pt x="142" y="311"/>
                    </a:lnTo>
                    <a:lnTo>
                      <a:pt x="165" y="456"/>
                    </a:lnTo>
                    <a:lnTo>
                      <a:pt x="168" y="579"/>
                    </a:lnTo>
                    <a:lnTo>
                      <a:pt x="222" y="579"/>
                    </a:lnTo>
                    <a:lnTo>
                      <a:pt x="231" y="389"/>
                    </a:lnTo>
                    <a:lnTo>
                      <a:pt x="213" y="264"/>
                    </a:lnTo>
                    <a:lnTo>
                      <a:pt x="210" y="196"/>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GB"/>
              </a:p>
            </p:txBody>
          </p:sp>
        </p:grpSp>
      </p:grpSp>
      <p:sp>
        <p:nvSpPr>
          <p:cNvPr id="296987" name="Text Box 27">
            <a:extLst>
              <a:ext uri="{FF2B5EF4-FFF2-40B4-BE49-F238E27FC236}">
                <a16:creationId xmlns:a16="http://schemas.microsoft.com/office/drawing/2014/main" id="{FC8B6591-4DA0-0A42-A33F-94EB2060BDD2}"/>
              </a:ext>
            </a:extLst>
          </p:cNvPr>
          <p:cNvSpPr txBox="1">
            <a:spLocks noChangeArrowheads="1"/>
          </p:cNvSpPr>
          <p:nvPr/>
        </p:nvSpPr>
        <p:spPr bwMode="auto">
          <a:xfrm>
            <a:off x="531813" y="2420938"/>
            <a:ext cx="3238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prevenzione primaria</a:t>
            </a:r>
          </a:p>
        </p:txBody>
      </p:sp>
      <p:sp>
        <p:nvSpPr>
          <p:cNvPr id="296988" name="Text Box 28">
            <a:extLst>
              <a:ext uri="{FF2B5EF4-FFF2-40B4-BE49-F238E27FC236}">
                <a16:creationId xmlns:a16="http://schemas.microsoft.com/office/drawing/2014/main" id="{A53FA494-2B01-7F4B-8222-960BED2AA20D}"/>
              </a:ext>
            </a:extLst>
          </p:cNvPr>
          <p:cNvSpPr txBox="1">
            <a:spLocks noChangeArrowheads="1"/>
          </p:cNvSpPr>
          <p:nvPr/>
        </p:nvSpPr>
        <p:spPr bwMode="auto">
          <a:xfrm>
            <a:off x="4351338" y="3025775"/>
            <a:ext cx="3522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prevenzione secondaria</a:t>
            </a:r>
          </a:p>
        </p:txBody>
      </p:sp>
      <p:sp>
        <p:nvSpPr>
          <p:cNvPr id="296989" name="Text Box 29">
            <a:extLst>
              <a:ext uri="{FF2B5EF4-FFF2-40B4-BE49-F238E27FC236}">
                <a16:creationId xmlns:a16="http://schemas.microsoft.com/office/drawing/2014/main" id="{79317783-0790-2A40-8C0E-06C1AAEBC932}"/>
              </a:ext>
            </a:extLst>
          </p:cNvPr>
          <p:cNvSpPr txBox="1">
            <a:spLocks noChangeArrowheads="1"/>
          </p:cNvSpPr>
          <p:nvPr/>
        </p:nvSpPr>
        <p:spPr bwMode="auto">
          <a:xfrm>
            <a:off x="4948238" y="4132263"/>
            <a:ext cx="316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1"/>
                </a:solidFill>
                <a:latin typeface="Tahoma" panose="020B0604030504040204" pitchFamily="34" charset="0"/>
              </a:rPr>
              <a:t>prevenzione terziaria</a:t>
            </a:r>
          </a:p>
        </p:txBody>
      </p:sp>
      <p:grpSp>
        <p:nvGrpSpPr>
          <p:cNvPr id="43016" name="Group 30">
            <a:extLst>
              <a:ext uri="{FF2B5EF4-FFF2-40B4-BE49-F238E27FC236}">
                <a16:creationId xmlns:a16="http://schemas.microsoft.com/office/drawing/2014/main" id="{E7A33027-07C3-2C4B-B8F6-A82EF16D6D44}"/>
              </a:ext>
            </a:extLst>
          </p:cNvPr>
          <p:cNvGrpSpPr>
            <a:grpSpLocks/>
          </p:cNvGrpSpPr>
          <p:nvPr/>
        </p:nvGrpSpPr>
        <p:grpSpPr bwMode="auto">
          <a:xfrm>
            <a:off x="2824163" y="1493838"/>
            <a:ext cx="2890837" cy="730250"/>
            <a:chOff x="1779" y="1299"/>
            <a:chExt cx="1821" cy="460"/>
          </a:xfrm>
        </p:grpSpPr>
        <p:sp>
          <p:nvSpPr>
            <p:cNvPr id="43023" name="Line 31">
              <a:extLst>
                <a:ext uri="{FF2B5EF4-FFF2-40B4-BE49-F238E27FC236}">
                  <a16:creationId xmlns:a16="http://schemas.microsoft.com/office/drawing/2014/main" id="{D43D4AC6-93D9-3C46-ABF8-2F2105109782}"/>
                </a:ext>
              </a:extLst>
            </p:cNvPr>
            <p:cNvSpPr>
              <a:spLocks noChangeShapeType="1"/>
            </p:cNvSpPr>
            <p:nvPr/>
          </p:nvSpPr>
          <p:spPr bwMode="auto">
            <a:xfrm>
              <a:off x="1779" y="1300"/>
              <a:ext cx="0" cy="459"/>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43024" name="Line 32">
              <a:extLst>
                <a:ext uri="{FF2B5EF4-FFF2-40B4-BE49-F238E27FC236}">
                  <a16:creationId xmlns:a16="http://schemas.microsoft.com/office/drawing/2014/main" id="{C72E6E75-68AB-3949-B87D-822AFDA164BF}"/>
                </a:ext>
              </a:extLst>
            </p:cNvPr>
            <p:cNvSpPr>
              <a:spLocks noChangeShapeType="1"/>
            </p:cNvSpPr>
            <p:nvPr/>
          </p:nvSpPr>
          <p:spPr bwMode="auto">
            <a:xfrm>
              <a:off x="1911" y="1300"/>
              <a:ext cx="0" cy="459"/>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43025" name="Line 33">
              <a:extLst>
                <a:ext uri="{FF2B5EF4-FFF2-40B4-BE49-F238E27FC236}">
                  <a16:creationId xmlns:a16="http://schemas.microsoft.com/office/drawing/2014/main" id="{8A52ADAE-2DFA-414F-9BAA-2AD9AD8B9676}"/>
                </a:ext>
              </a:extLst>
            </p:cNvPr>
            <p:cNvSpPr>
              <a:spLocks noChangeShapeType="1"/>
            </p:cNvSpPr>
            <p:nvPr/>
          </p:nvSpPr>
          <p:spPr bwMode="auto">
            <a:xfrm>
              <a:off x="2043" y="1299"/>
              <a:ext cx="0" cy="459"/>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43026" name="Text Box 34">
              <a:extLst>
                <a:ext uri="{FF2B5EF4-FFF2-40B4-BE49-F238E27FC236}">
                  <a16:creationId xmlns:a16="http://schemas.microsoft.com/office/drawing/2014/main" id="{9F4744F2-F5DF-204A-8F53-39630A50959C}"/>
                </a:ext>
              </a:extLst>
            </p:cNvPr>
            <p:cNvSpPr txBox="1">
              <a:spLocks noChangeArrowheads="1"/>
            </p:cNvSpPr>
            <p:nvPr/>
          </p:nvSpPr>
          <p:spPr bwMode="auto">
            <a:xfrm>
              <a:off x="2065" y="1330"/>
              <a:ext cx="15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2"/>
                  </a:solidFill>
                  <a:latin typeface="Tahoma" panose="020B0604030504040204" pitchFamily="34" charset="0"/>
                </a:rPr>
                <a:t>fattori di rischio</a:t>
              </a:r>
            </a:p>
          </p:txBody>
        </p:sp>
      </p:grpSp>
      <p:grpSp>
        <p:nvGrpSpPr>
          <p:cNvPr id="43017" name="Group 35">
            <a:extLst>
              <a:ext uri="{FF2B5EF4-FFF2-40B4-BE49-F238E27FC236}">
                <a16:creationId xmlns:a16="http://schemas.microsoft.com/office/drawing/2014/main" id="{24EE039F-E75C-694B-A423-D01D89A3927E}"/>
              </a:ext>
            </a:extLst>
          </p:cNvPr>
          <p:cNvGrpSpPr>
            <a:grpSpLocks/>
          </p:cNvGrpSpPr>
          <p:nvPr/>
        </p:nvGrpSpPr>
        <p:grpSpPr bwMode="auto">
          <a:xfrm>
            <a:off x="3827463" y="2141538"/>
            <a:ext cx="3663950" cy="457200"/>
            <a:chOff x="2411" y="1707"/>
            <a:chExt cx="2308" cy="288"/>
          </a:xfrm>
        </p:grpSpPr>
        <p:sp>
          <p:nvSpPr>
            <p:cNvPr id="43021" name="Line 36">
              <a:extLst>
                <a:ext uri="{FF2B5EF4-FFF2-40B4-BE49-F238E27FC236}">
                  <a16:creationId xmlns:a16="http://schemas.microsoft.com/office/drawing/2014/main" id="{5E6007AF-0253-E34E-8143-FA69523552F5}"/>
                </a:ext>
              </a:extLst>
            </p:cNvPr>
            <p:cNvSpPr>
              <a:spLocks noChangeShapeType="1"/>
            </p:cNvSpPr>
            <p:nvPr/>
          </p:nvSpPr>
          <p:spPr bwMode="auto">
            <a:xfrm flipH="1">
              <a:off x="2411" y="1871"/>
              <a:ext cx="673" cy="0"/>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43022" name="Text Box 37">
              <a:extLst>
                <a:ext uri="{FF2B5EF4-FFF2-40B4-BE49-F238E27FC236}">
                  <a16:creationId xmlns:a16="http://schemas.microsoft.com/office/drawing/2014/main" id="{A5B40863-9A92-0545-8CFD-9226BD255861}"/>
                </a:ext>
              </a:extLst>
            </p:cNvPr>
            <p:cNvSpPr txBox="1">
              <a:spLocks noChangeArrowheads="1"/>
            </p:cNvSpPr>
            <p:nvPr/>
          </p:nvSpPr>
          <p:spPr bwMode="auto">
            <a:xfrm>
              <a:off x="3137" y="1707"/>
              <a:ext cx="15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2"/>
                  </a:solidFill>
                  <a:latin typeface="Tahoma" panose="020B0604030504040204" pitchFamily="34" charset="0"/>
                </a:rPr>
                <a:t>inizia la malattia</a:t>
              </a:r>
            </a:p>
          </p:txBody>
        </p:sp>
      </p:grpSp>
      <p:grpSp>
        <p:nvGrpSpPr>
          <p:cNvPr id="43018" name="Group 38">
            <a:extLst>
              <a:ext uri="{FF2B5EF4-FFF2-40B4-BE49-F238E27FC236}">
                <a16:creationId xmlns:a16="http://schemas.microsoft.com/office/drawing/2014/main" id="{1D800782-7A61-BD48-A893-7BF6B112D38F}"/>
              </a:ext>
            </a:extLst>
          </p:cNvPr>
          <p:cNvGrpSpPr>
            <a:grpSpLocks/>
          </p:cNvGrpSpPr>
          <p:nvPr/>
        </p:nvGrpSpPr>
        <p:grpSpPr bwMode="auto">
          <a:xfrm>
            <a:off x="947738" y="4471988"/>
            <a:ext cx="3559175" cy="457200"/>
            <a:chOff x="597" y="3175"/>
            <a:chExt cx="2242" cy="288"/>
          </a:xfrm>
        </p:grpSpPr>
        <p:sp>
          <p:nvSpPr>
            <p:cNvPr id="43019" name="Line 39">
              <a:extLst>
                <a:ext uri="{FF2B5EF4-FFF2-40B4-BE49-F238E27FC236}">
                  <a16:creationId xmlns:a16="http://schemas.microsoft.com/office/drawing/2014/main" id="{D9E16DD5-9A60-904C-8624-7EF21C557A49}"/>
                </a:ext>
              </a:extLst>
            </p:cNvPr>
            <p:cNvSpPr>
              <a:spLocks noChangeShapeType="1"/>
            </p:cNvSpPr>
            <p:nvPr/>
          </p:nvSpPr>
          <p:spPr bwMode="auto">
            <a:xfrm>
              <a:off x="2151" y="3328"/>
              <a:ext cx="688" cy="0"/>
            </a:xfrm>
            <a:prstGeom prst="line">
              <a:avLst/>
            </a:prstGeom>
            <a:noFill/>
            <a:ln w="38100">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t-GB"/>
            </a:p>
          </p:txBody>
        </p:sp>
        <p:sp>
          <p:nvSpPr>
            <p:cNvPr id="43020" name="Text Box 40">
              <a:extLst>
                <a:ext uri="{FF2B5EF4-FFF2-40B4-BE49-F238E27FC236}">
                  <a16:creationId xmlns:a16="http://schemas.microsoft.com/office/drawing/2014/main" id="{5501FC48-E680-C74E-B8F3-8F01A770E51A}"/>
                </a:ext>
              </a:extLst>
            </p:cNvPr>
            <p:cNvSpPr txBox="1">
              <a:spLocks noChangeArrowheads="1"/>
            </p:cNvSpPr>
            <p:nvPr/>
          </p:nvSpPr>
          <p:spPr bwMode="auto">
            <a:xfrm>
              <a:off x="597" y="3175"/>
              <a:ext cx="15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50000"/>
                </a:spcBef>
                <a:buClrTx/>
                <a:buFontTx/>
                <a:buNone/>
              </a:pPr>
              <a:r>
                <a:rPr lang="it-IT" altLang="it-IT">
                  <a:solidFill>
                    <a:schemeClr val="tx2"/>
                  </a:solidFill>
                  <a:latin typeface="Tahoma" panose="020B0604030504040204" pitchFamily="34" charset="0"/>
                </a:rPr>
                <a:t>iniziano i sintomi</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6987"/>
                                        </p:tgtEl>
                                        <p:attrNameLst>
                                          <p:attrName>style.visibility</p:attrName>
                                        </p:attrNameLst>
                                      </p:cBhvr>
                                      <p:to>
                                        <p:strVal val="visible"/>
                                      </p:to>
                                    </p:set>
                                    <p:animEffect transition="in" filter="dissolve">
                                      <p:cBhvr>
                                        <p:cTn id="7" dur="500"/>
                                        <p:tgtEl>
                                          <p:spTgt spid="296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6988"/>
                                        </p:tgtEl>
                                        <p:attrNameLst>
                                          <p:attrName>style.visibility</p:attrName>
                                        </p:attrNameLst>
                                      </p:cBhvr>
                                      <p:to>
                                        <p:strVal val="visible"/>
                                      </p:to>
                                    </p:set>
                                    <p:animEffect transition="in" filter="dissolve">
                                      <p:cBhvr>
                                        <p:cTn id="12" dur="500"/>
                                        <p:tgtEl>
                                          <p:spTgt spid="296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6989"/>
                                        </p:tgtEl>
                                        <p:attrNameLst>
                                          <p:attrName>style.visibility</p:attrName>
                                        </p:attrNameLst>
                                      </p:cBhvr>
                                      <p:to>
                                        <p:strVal val="visible"/>
                                      </p:to>
                                    </p:set>
                                    <p:animEffect transition="in" filter="dissolve">
                                      <p:cBhvr>
                                        <p:cTn id="17" dur="500"/>
                                        <p:tgtEl>
                                          <p:spTgt spid="296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7" grpId="0" autoUpdateAnimBg="0"/>
      <p:bldP spid="296988" grpId="0" autoUpdateAnimBg="0"/>
      <p:bldP spid="29698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a:extLst>
              <a:ext uri="{FF2B5EF4-FFF2-40B4-BE49-F238E27FC236}">
                <a16:creationId xmlns:a16="http://schemas.microsoft.com/office/drawing/2014/main" id="{A2391EAA-7D5A-724F-91C0-34B99F80E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4475" y="77788"/>
            <a:ext cx="3716338"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E4ADEA39-85D4-904F-A2C5-0D8057436656}"/>
              </a:ext>
            </a:extLst>
          </p:cNvPr>
          <p:cNvSpPr>
            <a:spLocks noGrp="1" noChangeArrowheads="1"/>
          </p:cNvSpPr>
          <p:nvPr>
            <p:ph type="title"/>
          </p:nvPr>
        </p:nvSpPr>
        <p:spPr/>
        <p:txBody>
          <a:bodyPr/>
          <a:lstStyle/>
          <a:p>
            <a:r>
              <a:rPr lang="it-IT" altLang="it-IT"/>
              <a:t>Il concetto di salute e di malattia</a:t>
            </a:r>
          </a:p>
        </p:txBody>
      </p:sp>
      <p:sp>
        <p:nvSpPr>
          <p:cNvPr id="23554" name="Rectangle 3">
            <a:extLst>
              <a:ext uri="{FF2B5EF4-FFF2-40B4-BE49-F238E27FC236}">
                <a16:creationId xmlns:a16="http://schemas.microsoft.com/office/drawing/2014/main" id="{29AE57EC-F329-DD40-8E08-A08057260BA3}"/>
              </a:ext>
            </a:extLst>
          </p:cNvPr>
          <p:cNvSpPr>
            <a:spLocks noGrp="1" noChangeArrowheads="1"/>
          </p:cNvSpPr>
          <p:nvPr>
            <p:ph type="body" idx="1"/>
          </p:nvPr>
        </p:nvSpPr>
        <p:spPr>
          <a:xfrm>
            <a:off x="539750" y="1752600"/>
            <a:ext cx="8135938" cy="2324100"/>
          </a:xfrm>
        </p:spPr>
        <p:txBody>
          <a:bodyPr/>
          <a:lstStyle/>
          <a:p>
            <a:pPr>
              <a:buFontTx/>
              <a:buNone/>
            </a:pPr>
            <a:r>
              <a:rPr lang="it-IT" altLang="it-IT" sz="3200"/>
              <a:t>Fino al XIX secolo</a:t>
            </a:r>
          </a:p>
          <a:p>
            <a:pPr>
              <a:buFontTx/>
              <a:buNone/>
            </a:pPr>
            <a:r>
              <a:rPr lang="it-IT" altLang="it-IT" sz="3200"/>
              <a:t>Salute = assenza di malattia</a:t>
            </a:r>
          </a:p>
          <a:p>
            <a:pPr>
              <a:buFontTx/>
              <a:buNone/>
            </a:pPr>
            <a:r>
              <a:rPr lang="it-IT" altLang="it-IT" sz="3200"/>
              <a:t>Dal 1900 al 1947 Salute = benessere fisico</a:t>
            </a:r>
          </a:p>
          <a:p>
            <a:pPr>
              <a:buFontTx/>
              <a:buNone/>
            </a:pPr>
            <a:r>
              <a:rPr lang="it-IT" altLang="it-IT" sz="3200"/>
              <a:t>Dal 1948 ad oggi…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A6C0A39-80D9-404A-8C13-5AEC35B4C6D6}"/>
              </a:ext>
            </a:extLst>
          </p:cNvPr>
          <p:cNvSpPr>
            <a:spLocks noGrp="1" noChangeArrowheads="1"/>
          </p:cNvSpPr>
          <p:nvPr>
            <p:ph type="title"/>
          </p:nvPr>
        </p:nvSpPr>
        <p:spPr/>
        <p:txBody>
          <a:bodyPr/>
          <a:lstStyle/>
          <a:p>
            <a:r>
              <a:rPr lang="it-IT" altLang="it-IT"/>
              <a:t>Il concetto di salute e di malattia</a:t>
            </a:r>
          </a:p>
        </p:txBody>
      </p:sp>
      <p:sp>
        <p:nvSpPr>
          <p:cNvPr id="24578" name="Rectangle 3">
            <a:extLst>
              <a:ext uri="{FF2B5EF4-FFF2-40B4-BE49-F238E27FC236}">
                <a16:creationId xmlns:a16="http://schemas.microsoft.com/office/drawing/2014/main" id="{5A0215AF-C729-0C4E-BF54-9C83F219B841}"/>
              </a:ext>
            </a:extLst>
          </p:cNvPr>
          <p:cNvSpPr>
            <a:spLocks noGrp="1" noChangeArrowheads="1"/>
          </p:cNvSpPr>
          <p:nvPr>
            <p:ph type="body" idx="1"/>
          </p:nvPr>
        </p:nvSpPr>
        <p:spPr>
          <a:xfrm>
            <a:off x="539750" y="1752600"/>
            <a:ext cx="8135938" cy="2324100"/>
          </a:xfrm>
        </p:spPr>
        <p:txBody>
          <a:bodyPr/>
          <a:lstStyle/>
          <a:p>
            <a:pPr>
              <a:buFontTx/>
              <a:buNone/>
            </a:pPr>
            <a:r>
              <a:rPr lang="it-IT" altLang="it-IT" sz="3200"/>
              <a:t>"Uno stato di completo benessere fisico, mentale e sociale e non la semplice assenza dello stato di malattia o di infermità."</a:t>
            </a:r>
          </a:p>
          <a:p>
            <a:pPr>
              <a:buFontTx/>
              <a:buNone/>
            </a:pPr>
            <a:endParaRPr lang="it-IT" altLang="it-IT" sz="3200"/>
          </a:p>
          <a:p>
            <a:pPr>
              <a:buFontTx/>
              <a:buNone/>
            </a:pPr>
            <a:r>
              <a:rPr lang="it-IT" altLang="it-IT" sz="3200"/>
              <a:t>(OMS, 1948)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0557912E-0B22-3A43-8021-DCB82CFF7B28}"/>
              </a:ext>
            </a:extLst>
          </p:cNvPr>
          <p:cNvSpPr>
            <a:spLocks noChangeAspect="1" noChangeArrowheads="1"/>
          </p:cNvSpPr>
          <p:nvPr/>
        </p:nvSpPr>
        <p:spPr bwMode="auto">
          <a:xfrm>
            <a:off x="1042988" y="1804988"/>
            <a:ext cx="7713662" cy="3606800"/>
          </a:xfrm>
          <a:prstGeom prst="rect">
            <a:avLst/>
          </a:prstGeom>
          <a:solidFill>
            <a:srgbClr val="DDDDDD"/>
          </a:solidFill>
          <a:ln w="12700">
            <a:solidFill>
              <a:schemeClr val="tx1"/>
            </a:solidFill>
            <a:miter lim="800000"/>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endParaRPr lang="en-GB" altLang="it-IT" sz="2000">
              <a:solidFill>
                <a:schemeClr val="tx1"/>
              </a:solidFill>
              <a:latin typeface="Verdana" panose="020B0604030504040204" pitchFamily="34" charset="0"/>
            </a:endParaRPr>
          </a:p>
        </p:txBody>
      </p:sp>
      <p:grpSp>
        <p:nvGrpSpPr>
          <p:cNvPr id="35842" name="Group 3">
            <a:extLst>
              <a:ext uri="{FF2B5EF4-FFF2-40B4-BE49-F238E27FC236}">
                <a16:creationId xmlns:a16="http://schemas.microsoft.com/office/drawing/2014/main" id="{216F8984-05E8-1747-BF49-6239C0274919}"/>
              </a:ext>
            </a:extLst>
          </p:cNvPr>
          <p:cNvGrpSpPr>
            <a:grpSpLocks noChangeAspect="1"/>
          </p:cNvGrpSpPr>
          <p:nvPr/>
        </p:nvGrpSpPr>
        <p:grpSpPr bwMode="auto">
          <a:xfrm>
            <a:off x="1335088" y="1814513"/>
            <a:ext cx="7200900" cy="101600"/>
            <a:chOff x="1278" y="1878"/>
            <a:chExt cx="3178" cy="45"/>
          </a:xfrm>
        </p:grpSpPr>
        <p:sp>
          <p:nvSpPr>
            <p:cNvPr id="36822" name="Line 4">
              <a:extLst>
                <a:ext uri="{FF2B5EF4-FFF2-40B4-BE49-F238E27FC236}">
                  <a16:creationId xmlns:a16="http://schemas.microsoft.com/office/drawing/2014/main" id="{63EFB3F8-9508-984F-952B-B6973624C997}"/>
                </a:ext>
              </a:extLst>
            </p:cNvPr>
            <p:cNvSpPr>
              <a:spLocks noChangeAspect="1" noChangeShapeType="1"/>
            </p:cNvSpPr>
            <p:nvPr/>
          </p:nvSpPr>
          <p:spPr bwMode="auto">
            <a:xfrm>
              <a:off x="1278" y="187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23" name="Line 5">
              <a:extLst>
                <a:ext uri="{FF2B5EF4-FFF2-40B4-BE49-F238E27FC236}">
                  <a16:creationId xmlns:a16="http://schemas.microsoft.com/office/drawing/2014/main" id="{B0B8A612-2996-E14B-8122-8844B00D638A}"/>
                </a:ext>
              </a:extLst>
            </p:cNvPr>
            <p:cNvSpPr>
              <a:spLocks noChangeAspect="1" noChangeShapeType="1"/>
            </p:cNvSpPr>
            <p:nvPr/>
          </p:nvSpPr>
          <p:spPr bwMode="auto">
            <a:xfrm>
              <a:off x="1448" y="187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24" name="Line 6">
              <a:extLst>
                <a:ext uri="{FF2B5EF4-FFF2-40B4-BE49-F238E27FC236}">
                  <a16:creationId xmlns:a16="http://schemas.microsoft.com/office/drawing/2014/main" id="{3C56AA8D-557B-4E41-85F4-481CB7B35DA9}"/>
                </a:ext>
              </a:extLst>
            </p:cNvPr>
            <p:cNvSpPr>
              <a:spLocks noChangeAspect="1" noChangeShapeType="1"/>
            </p:cNvSpPr>
            <p:nvPr/>
          </p:nvSpPr>
          <p:spPr bwMode="auto">
            <a:xfrm>
              <a:off x="1600" y="187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25" name="Line 7">
              <a:extLst>
                <a:ext uri="{FF2B5EF4-FFF2-40B4-BE49-F238E27FC236}">
                  <a16:creationId xmlns:a16="http://schemas.microsoft.com/office/drawing/2014/main" id="{B2043C8A-5F9A-0D4C-8427-0893F586776B}"/>
                </a:ext>
              </a:extLst>
            </p:cNvPr>
            <p:cNvSpPr>
              <a:spLocks noChangeAspect="1" noChangeShapeType="1"/>
            </p:cNvSpPr>
            <p:nvPr/>
          </p:nvSpPr>
          <p:spPr bwMode="auto">
            <a:xfrm>
              <a:off x="1912" y="187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26" name="Line 8">
              <a:extLst>
                <a:ext uri="{FF2B5EF4-FFF2-40B4-BE49-F238E27FC236}">
                  <a16:creationId xmlns:a16="http://schemas.microsoft.com/office/drawing/2014/main" id="{2CC187FA-E709-9447-9EF8-DE2AB4A368B4}"/>
                </a:ext>
              </a:extLst>
            </p:cNvPr>
            <p:cNvSpPr>
              <a:spLocks noChangeAspect="1" noChangeShapeType="1"/>
            </p:cNvSpPr>
            <p:nvPr/>
          </p:nvSpPr>
          <p:spPr bwMode="auto">
            <a:xfrm>
              <a:off x="2240" y="187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27" name="Line 9">
              <a:extLst>
                <a:ext uri="{FF2B5EF4-FFF2-40B4-BE49-F238E27FC236}">
                  <a16:creationId xmlns:a16="http://schemas.microsoft.com/office/drawing/2014/main" id="{E8EE5BD0-6F6F-C447-B3C0-7B5B7E90F16E}"/>
                </a:ext>
              </a:extLst>
            </p:cNvPr>
            <p:cNvSpPr>
              <a:spLocks noChangeAspect="1" noChangeShapeType="1"/>
            </p:cNvSpPr>
            <p:nvPr/>
          </p:nvSpPr>
          <p:spPr bwMode="auto">
            <a:xfrm>
              <a:off x="2552" y="187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28" name="Line 10">
              <a:extLst>
                <a:ext uri="{FF2B5EF4-FFF2-40B4-BE49-F238E27FC236}">
                  <a16:creationId xmlns:a16="http://schemas.microsoft.com/office/drawing/2014/main" id="{6DCB96F6-04DC-3C43-BA23-570765FBC5E7}"/>
                </a:ext>
              </a:extLst>
            </p:cNvPr>
            <p:cNvSpPr>
              <a:spLocks noChangeAspect="1" noChangeShapeType="1"/>
            </p:cNvSpPr>
            <p:nvPr/>
          </p:nvSpPr>
          <p:spPr bwMode="auto">
            <a:xfrm>
              <a:off x="2872" y="187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29" name="Line 11">
              <a:extLst>
                <a:ext uri="{FF2B5EF4-FFF2-40B4-BE49-F238E27FC236}">
                  <a16:creationId xmlns:a16="http://schemas.microsoft.com/office/drawing/2014/main" id="{04F02C33-9909-1B45-AEAF-C02BFB0B293E}"/>
                </a:ext>
              </a:extLst>
            </p:cNvPr>
            <p:cNvSpPr>
              <a:spLocks noChangeAspect="1" noChangeShapeType="1"/>
            </p:cNvSpPr>
            <p:nvPr/>
          </p:nvSpPr>
          <p:spPr bwMode="auto">
            <a:xfrm>
              <a:off x="3192" y="187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30" name="Line 12">
              <a:extLst>
                <a:ext uri="{FF2B5EF4-FFF2-40B4-BE49-F238E27FC236}">
                  <a16:creationId xmlns:a16="http://schemas.microsoft.com/office/drawing/2014/main" id="{D8C0A21B-F138-514A-9D05-EBA6EC2F6CE8}"/>
                </a:ext>
              </a:extLst>
            </p:cNvPr>
            <p:cNvSpPr>
              <a:spLocks noChangeAspect="1" noChangeShapeType="1"/>
            </p:cNvSpPr>
            <p:nvPr/>
          </p:nvSpPr>
          <p:spPr bwMode="auto">
            <a:xfrm>
              <a:off x="3504" y="187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31" name="Line 13">
              <a:extLst>
                <a:ext uri="{FF2B5EF4-FFF2-40B4-BE49-F238E27FC236}">
                  <a16:creationId xmlns:a16="http://schemas.microsoft.com/office/drawing/2014/main" id="{F301B4F1-EC15-534F-8ADA-45E7F14FE6CE}"/>
                </a:ext>
              </a:extLst>
            </p:cNvPr>
            <p:cNvSpPr>
              <a:spLocks noChangeAspect="1" noChangeShapeType="1"/>
            </p:cNvSpPr>
            <p:nvPr/>
          </p:nvSpPr>
          <p:spPr bwMode="auto">
            <a:xfrm>
              <a:off x="3824" y="187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32" name="Line 14">
              <a:extLst>
                <a:ext uri="{FF2B5EF4-FFF2-40B4-BE49-F238E27FC236}">
                  <a16:creationId xmlns:a16="http://schemas.microsoft.com/office/drawing/2014/main" id="{4D5D74AA-B878-8140-BDFF-7A5F9BE4EF0E}"/>
                </a:ext>
              </a:extLst>
            </p:cNvPr>
            <p:cNvSpPr>
              <a:spLocks noChangeAspect="1" noChangeShapeType="1"/>
            </p:cNvSpPr>
            <p:nvPr/>
          </p:nvSpPr>
          <p:spPr bwMode="auto">
            <a:xfrm>
              <a:off x="4144" y="187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33" name="Line 15">
              <a:extLst>
                <a:ext uri="{FF2B5EF4-FFF2-40B4-BE49-F238E27FC236}">
                  <a16:creationId xmlns:a16="http://schemas.microsoft.com/office/drawing/2014/main" id="{C779A567-E49C-DC47-9939-BF4E89F521A5}"/>
                </a:ext>
              </a:extLst>
            </p:cNvPr>
            <p:cNvSpPr>
              <a:spLocks noChangeAspect="1" noChangeShapeType="1"/>
            </p:cNvSpPr>
            <p:nvPr/>
          </p:nvSpPr>
          <p:spPr bwMode="auto">
            <a:xfrm>
              <a:off x="4456" y="187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34" name="Line 16">
              <a:extLst>
                <a:ext uri="{FF2B5EF4-FFF2-40B4-BE49-F238E27FC236}">
                  <a16:creationId xmlns:a16="http://schemas.microsoft.com/office/drawing/2014/main" id="{41B612C3-590E-C642-8DCA-4D1EAA40800C}"/>
                </a:ext>
              </a:extLst>
            </p:cNvPr>
            <p:cNvSpPr>
              <a:spLocks noChangeAspect="1" noChangeShapeType="1"/>
            </p:cNvSpPr>
            <p:nvPr/>
          </p:nvSpPr>
          <p:spPr bwMode="auto">
            <a:xfrm>
              <a:off x="1768" y="187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35" name="Line 17">
              <a:extLst>
                <a:ext uri="{FF2B5EF4-FFF2-40B4-BE49-F238E27FC236}">
                  <a16:creationId xmlns:a16="http://schemas.microsoft.com/office/drawing/2014/main" id="{D9E6FAF0-B1C9-8B42-811F-AA644A1EAFD8}"/>
                </a:ext>
              </a:extLst>
            </p:cNvPr>
            <p:cNvSpPr>
              <a:spLocks noChangeAspect="1" noChangeShapeType="1"/>
            </p:cNvSpPr>
            <p:nvPr/>
          </p:nvSpPr>
          <p:spPr bwMode="auto">
            <a:xfrm>
              <a:off x="2080" y="187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36" name="Line 18">
              <a:extLst>
                <a:ext uri="{FF2B5EF4-FFF2-40B4-BE49-F238E27FC236}">
                  <a16:creationId xmlns:a16="http://schemas.microsoft.com/office/drawing/2014/main" id="{7758C0F0-6D41-3942-8B3A-081464613982}"/>
                </a:ext>
              </a:extLst>
            </p:cNvPr>
            <p:cNvSpPr>
              <a:spLocks noChangeAspect="1" noChangeShapeType="1"/>
            </p:cNvSpPr>
            <p:nvPr/>
          </p:nvSpPr>
          <p:spPr bwMode="auto">
            <a:xfrm>
              <a:off x="2400" y="187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37" name="Line 19">
              <a:extLst>
                <a:ext uri="{FF2B5EF4-FFF2-40B4-BE49-F238E27FC236}">
                  <a16:creationId xmlns:a16="http://schemas.microsoft.com/office/drawing/2014/main" id="{F56A4473-3BC9-2F44-B90E-22C549635E7D}"/>
                </a:ext>
              </a:extLst>
            </p:cNvPr>
            <p:cNvSpPr>
              <a:spLocks noChangeAspect="1" noChangeShapeType="1"/>
            </p:cNvSpPr>
            <p:nvPr/>
          </p:nvSpPr>
          <p:spPr bwMode="auto">
            <a:xfrm>
              <a:off x="2720" y="187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38" name="Line 20">
              <a:extLst>
                <a:ext uri="{FF2B5EF4-FFF2-40B4-BE49-F238E27FC236}">
                  <a16:creationId xmlns:a16="http://schemas.microsoft.com/office/drawing/2014/main" id="{ECF7054B-BCDE-A045-B7AA-69A7B1FDF85F}"/>
                </a:ext>
              </a:extLst>
            </p:cNvPr>
            <p:cNvSpPr>
              <a:spLocks noChangeAspect="1" noChangeShapeType="1"/>
            </p:cNvSpPr>
            <p:nvPr/>
          </p:nvSpPr>
          <p:spPr bwMode="auto">
            <a:xfrm>
              <a:off x="3032" y="187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39" name="Line 21">
              <a:extLst>
                <a:ext uri="{FF2B5EF4-FFF2-40B4-BE49-F238E27FC236}">
                  <a16:creationId xmlns:a16="http://schemas.microsoft.com/office/drawing/2014/main" id="{96CE7DB9-D2C8-5F48-9BD1-D2CD9F8CFC29}"/>
                </a:ext>
              </a:extLst>
            </p:cNvPr>
            <p:cNvSpPr>
              <a:spLocks noChangeAspect="1" noChangeShapeType="1"/>
            </p:cNvSpPr>
            <p:nvPr/>
          </p:nvSpPr>
          <p:spPr bwMode="auto">
            <a:xfrm>
              <a:off x="3352" y="1878"/>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40" name="Line 22">
              <a:extLst>
                <a:ext uri="{FF2B5EF4-FFF2-40B4-BE49-F238E27FC236}">
                  <a16:creationId xmlns:a16="http://schemas.microsoft.com/office/drawing/2014/main" id="{9B445872-07E7-4441-B64D-AC05A382466B}"/>
                </a:ext>
              </a:extLst>
            </p:cNvPr>
            <p:cNvSpPr>
              <a:spLocks noChangeAspect="1" noChangeShapeType="1"/>
            </p:cNvSpPr>
            <p:nvPr/>
          </p:nvSpPr>
          <p:spPr bwMode="auto">
            <a:xfrm>
              <a:off x="3672" y="1878"/>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41" name="Line 23">
              <a:extLst>
                <a:ext uri="{FF2B5EF4-FFF2-40B4-BE49-F238E27FC236}">
                  <a16:creationId xmlns:a16="http://schemas.microsoft.com/office/drawing/2014/main" id="{08061C18-26E2-C44B-A082-348DE21E699B}"/>
                </a:ext>
              </a:extLst>
            </p:cNvPr>
            <p:cNvSpPr>
              <a:spLocks noChangeAspect="1" noChangeShapeType="1"/>
            </p:cNvSpPr>
            <p:nvPr/>
          </p:nvSpPr>
          <p:spPr bwMode="auto">
            <a:xfrm>
              <a:off x="3984" y="1878"/>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42" name="Line 24">
              <a:extLst>
                <a:ext uri="{FF2B5EF4-FFF2-40B4-BE49-F238E27FC236}">
                  <a16:creationId xmlns:a16="http://schemas.microsoft.com/office/drawing/2014/main" id="{E490FFC5-4C1F-CE47-B79E-061E60D617AC}"/>
                </a:ext>
              </a:extLst>
            </p:cNvPr>
            <p:cNvSpPr>
              <a:spLocks noChangeAspect="1" noChangeShapeType="1"/>
            </p:cNvSpPr>
            <p:nvPr/>
          </p:nvSpPr>
          <p:spPr bwMode="auto">
            <a:xfrm>
              <a:off x="4304" y="1878"/>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grpSp>
        <p:nvGrpSpPr>
          <p:cNvPr id="35843" name="Group 25">
            <a:extLst>
              <a:ext uri="{FF2B5EF4-FFF2-40B4-BE49-F238E27FC236}">
                <a16:creationId xmlns:a16="http://schemas.microsoft.com/office/drawing/2014/main" id="{131D0DF5-8E12-FE45-843D-09F3899F4D96}"/>
              </a:ext>
            </a:extLst>
          </p:cNvPr>
          <p:cNvGrpSpPr>
            <a:grpSpLocks noChangeAspect="1"/>
          </p:cNvGrpSpPr>
          <p:nvPr/>
        </p:nvGrpSpPr>
        <p:grpSpPr bwMode="auto">
          <a:xfrm>
            <a:off x="1335088" y="5311775"/>
            <a:ext cx="7200900" cy="101600"/>
            <a:chOff x="1278" y="3428"/>
            <a:chExt cx="3178" cy="45"/>
          </a:xfrm>
        </p:grpSpPr>
        <p:sp>
          <p:nvSpPr>
            <p:cNvPr id="36801" name="Line 26">
              <a:extLst>
                <a:ext uri="{FF2B5EF4-FFF2-40B4-BE49-F238E27FC236}">
                  <a16:creationId xmlns:a16="http://schemas.microsoft.com/office/drawing/2014/main" id="{E91265AA-6E91-B843-B52F-5D85A97D1C87}"/>
                </a:ext>
              </a:extLst>
            </p:cNvPr>
            <p:cNvSpPr>
              <a:spLocks noChangeAspect="1" noChangeShapeType="1"/>
            </p:cNvSpPr>
            <p:nvPr/>
          </p:nvSpPr>
          <p:spPr bwMode="auto">
            <a:xfrm>
              <a:off x="1278" y="342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02" name="Line 27">
              <a:extLst>
                <a:ext uri="{FF2B5EF4-FFF2-40B4-BE49-F238E27FC236}">
                  <a16:creationId xmlns:a16="http://schemas.microsoft.com/office/drawing/2014/main" id="{5DE33194-0434-6846-970C-C0957E15E645}"/>
                </a:ext>
              </a:extLst>
            </p:cNvPr>
            <p:cNvSpPr>
              <a:spLocks noChangeAspect="1" noChangeShapeType="1"/>
            </p:cNvSpPr>
            <p:nvPr/>
          </p:nvSpPr>
          <p:spPr bwMode="auto">
            <a:xfrm>
              <a:off x="1448" y="344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03" name="Line 28">
              <a:extLst>
                <a:ext uri="{FF2B5EF4-FFF2-40B4-BE49-F238E27FC236}">
                  <a16:creationId xmlns:a16="http://schemas.microsoft.com/office/drawing/2014/main" id="{B47EFB22-34CD-384E-B390-149C8B964E70}"/>
                </a:ext>
              </a:extLst>
            </p:cNvPr>
            <p:cNvSpPr>
              <a:spLocks noChangeAspect="1" noChangeShapeType="1"/>
            </p:cNvSpPr>
            <p:nvPr/>
          </p:nvSpPr>
          <p:spPr bwMode="auto">
            <a:xfrm>
              <a:off x="1600" y="342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04" name="Line 29">
              <a:extLst>
                <a:ext uri="{FF2B5EF4-FFF2-40B4-BE49-F238E27FC236}">
                  <a16:creationId xmlns:a16="http://schemas.microsoft.com/office/drawing/2014/main" id="{DA524201-9F72-584D-BEE3-CC43D6836476}"/>
                </a:ext>
              </a:extLst>
            </p:cNvPr>
            <p:cNvSpPr>
              <a:spLocks noChangeAspect="1" noChangeShapeType="1"/>
            </p:cNvSpPr>
            <p:nvPr/>
          </p:nvSpPr>
          <p:spPr bwMode="auto">
            <a:xfrm>
              <a:off x="1912" y="342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05" name="Line 30">
              <a:extLst>
                <a:ext uri="{FF2B5EF4-FFF2-40B4-BE49-F238E27FC236}">
                  <a16:creationId xmlns:a16="http://schemas.microsoft.com/office/drawing/2014/main" id="{8F3D09AF-C329-A148-A158-42154EE3D561}"/>
                </a:ext>
              </a:extLst>
            </p:cNvPr>
            <p:cNvSpPr>
              <a:spLocks noChangeAspect="1" noChangeShapeType="1"/>
            </p:cNvSpPr>
            <p:nvPr/>
          </p:nvSpPr>
          <p:spPr bwMode="auto">
            <a:xfrm>
              <a:off x="2240" y="342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06" name="Line 31">
              <a:extLst>
                <a:ext uri="{FF2B5EF4-FFF2-40B4-BE49-F238E27FC236}">
                  <a16:creationId xmlns:a16="http://schemas.microsoft.com/office/drawing/2014/main" id="{693A0D93-7E32-2E42-8775-FC36B2C5D29E}"/>
                </a:ext>
              </a:extLst>
            </p:cNvPr>
            <p:cNvSpPr>
              <a:spLocks noChangeAspect="1" noChangeShapeType="1"/>
            </p:cNvSpPr>
            <p:nvPr/>
          </p:nvSpPr>
          <p:spPr bwMode="auto">
            <a:xfrm>
              <a:off x="2552" y="342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07" name="Line 32">
              <a:extLst>
                <a:ext uri="{FF2B5EF4-FFF2-40B4-BE49-F238E27FC236}">
                  <a16:creationId xmlns:a16="http://schemas.microsoft.com/office/drawing/2014/main" id="{2F307DB4-9687-8F42-992E-67DACEC4AE9B}"/>
                </a:ext>
              </a:extLst>
            </p:cNvPr>
            <p:cNvSpPr>
              <a:spLocks noChangeAspect="1" noChangeShapeType="1"/>
            </p:cNvSpPr>
            <p:nvPr/>
          </p:nvSpPr>
          <p:spPr bwMode="auto">
            <a:xfrm>
              <a:off x="2872" y="342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08" name="Line 33">
              <a:extLst>
                <a:ext uri="{FF2B5EF4-FFF2-40B4-BE49-F238E27FC236}">
                  <a16:creationId xmlns:a16="http://schemas.microsoft.com/office/drawing/2014/main" id="{01AA76C7-C961-774A-83EF-BF9CBEB7CE72}"/>
                </a:ext>
              </a:extLst>
            </p:cNvPr>
            <p:cNvSpPr>
              <a:spLocks noChangeAspect="1" noChangeShapeType="1"/>
            </p:cNvSpPr>
            <p:nvPr/>
          </p:nvSpPr>
          <p:spPr bwMode="auto">
            <a:xfrm>
              <a:off x="3192" y="342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09" name="Line 34">
              <a:extLst>
                <a:ext uri="{FF2B5EF4-FFF2-40B4-BE49-F238E27FC236}">
                  <a16:creationId xmlns:a16="http://schemas.microsoft.com/office/drawing/2014/main" id="{CC8D9ACF-90AD-F14E-8C40-294FB802A921}"/>
                </a:ext>
              </a:extLst>
            </p:cNvPr>
            <p:cNvSpPr>
              <a:spLocks noChangeAspect="1" noChangeShapeType="1"/>
            </p:cNvSpPr>
            <p:nvPr/>
          </p:nvSpPr>
          <p:spPr bwMode="auto">
            <a:xfrm>
              <a:off x="3504" y="342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10" name="Line 35">
              <a:extLst>
                <a:ext uri="{FF2B5EF4-FFF2-40B4-BE49-F238E27FC236}">
                  <a16:creationId xmlns:a16="http://schemas.microsoft.com/office/drawing/2014/main" id="{8E9231B7-691E-3842-A835-AB6E8778E003}"/>
                </a:ext>
              </a:extLst>
            </p:cNvPr>
            <p:cNvSpPr>
              <a:spLocks noChangeAspect="1" noChangeShapeType="1"/>
            </p:cNvSpPr>
            <p:nvPr/>
          </p:nvSpPr>
          <p:spPr bwMode="auto">
            <a:xfrm>
              <a:off x="3824" y="342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11" name="Line 36">
              <a:extLst>
                <a:ext uri="{FF2B5EF4-FFF2-40B4-BE49-F238E27FC236}">
                  <a16:creationId xmlns:a16="http://schemas.microsoft.com/office/drawing/2014/main" id="{2140EDC8-D427-2D49-9066-ED1803E96C0C}"/>
                </a:ext>
              </a:extLst>
            </p:cNvPr>
            <p:cNvSpPr>
              <a:spLocks noChangeAspect="1" noChangeShapeType="1"/>
            </p:cNvSpPr>
            <p:nvPr/>
          </p:nvSpPr>
          <p:spPr bwMode="auto">
            <a:xfrm>
              <a:off x="4144" y="342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12" name="Line 37">
              <a:extLst>
                <a:ext uri="{FF2B5EF4-FFF2-40B4-BE49-F238E27FC236}">
                  <a16:creationId xmlns:a16="http://schemas.microsoft.com/office/drawing/2014/main" id="{0CBC864E-4FCB-C945-8FB8-D5CBE4518D1F}"/>
                </a:ext>
              </a:extLst>
            </p:cNvPr>
            <p:cNvSpPr>
              <a:spLocks noChangeAspect="1" noChangeShapeType="1"/>
            </p:cNvSpPr>
            <p:nvPr/>
          </p:nvSpPr>
          <p:spPr bwMode="auto">
            <a:xfrm>
              <a:off x="4456" y="3428"/>
              <a:ext cx="0" cy="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13" name="Line 38">
              <a:extLst>
                <a:ext uri="{FF2B5EF4-FFF2-40B4-BE49-F238E27FC236}">
                  <a16:creationId xmlns:a16="http://schemas.microsoft.com/office/drawing/2014/main" id="{DADD4191-C128-7840-9B4B-299181859F4D}"/>
                </a:ext>
              </a:extLst>
            </p:cNvPr>
            <p:cNvSpPr>
              <a:spLocks noChangeAspect="1" noChangeShapeType="1"/>
            </p:cNvSpPr>
            <p:nvPr/>
          </p:nvSpPr>
          <p:spPr bwMode="auto">
            <a:xfrm>
              <a:off x="1768" y="344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14" name="Line 39">
              <a:extLst>
                <a:ext uri="{FF2B5EF4-FFF2-40B4-BE49-F238E27FC236}">
                  <a16:creationId xmlns:a16="http://schemas.microsoft.com/office/drawing/2014/main" id="{0AA313BA-E0E6-9E49-A33F-3F792F9B6AB5}"/>
                </a:ext>
              </a:extLst>
            </p:cNvPr>
            <p:cNvSpPr>
              <a:spLocks noChangeAspect="1" noChangeShapeType="1"/>
            </p:cNvSpPr>
            <p:nvPr/>
          </p:nvSpPr>
          <p:spPr bwMode="auto">
            <a:xfrm>
              <a:off x="2080" y="344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15" name="Line 40">
              <a:extLst>
                <a:ext uri="{FF2B5EF4-FFF2-40B4-BE49-F238E27FC236}">
                  <a16:creationId xmlns:a16="http://schemas.microsoft.com/office/drawing/2014/main" id="{0E27ADE2-1E75-EC48-83E2-49F5F0A47479}"/>
                </a:ext>
              </a:extLst>
            </p:cNvPr>
            <p:cNvSpPr>
              <a:spLocks noChangeAspect="1" noChangeShapeType="1"/>
            </p:cNvSpPr>
            <p:nvPr/>
          </p:nvSpPr>
          <p:spPr bwMode="auto">
            <a:xfrm>
              <a:off x="2400" y="344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16" name="Line 41">
              <a:extLst>
                <a:ext uri="{FF2B5EF4-FFF2-40B4-BE49-F238E27FC236}">
                  <a16:creationId xmlns:a16="http://schemas.microsoft.com/office/drawing/2014/main" id="{976E7115-7D9F-4040-9E06-3005572D9040}"/>
                </a:ext>
              </a:extLst>
            </p:cNvPr>
            <p:cNvSpPr>
              <a:spLocks noChangeAspect="1" noChangeShapeType="1"/>
            </p:cNvSpPr>
            <p:nvPr/>
          </p:nvSpPr>
          <p:spPr bwMode="auto">
            <a:xfrm>
              <a:off x="2720" y="344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17" name="Line 42">
              <a:extLst>
                <a:ext uri="{FF2B5EF4-FFF2-40B4-BE49-F238E27FC236}">
                  <a16:creationId xmlns:a16="http://schemas.microsoft.com/office/drawing/2014/main" id="{174761DA-3656-1145-9376-016EB156D480}"/>
                </a:ext>
              </a:extLst>
            </p:cNvPr>
            <p:cNvSpPr>
              <a:spLocks noChangeAspect="1" noChangeShapeType="1"/>
            </p:cNvSpPr>
            <p:nvPr/>
          </p:nvSpPr>
          <p:spPr bwMode="auto">
            <a:xfrm>
              <a:off x="3032" y="3448"/>
              <a:ext cx="0" cy="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18" name="Line 43">
              <a:extLst>
                <a:ext uri="{FF2B5EF4-FFF2-40B4-BE49-F238E27FC236}">
                  <a16:creationId xmlns:a16="http://schemas.microsoft.com/office/drawing/2014/main" id="{07D42AD5-C98D-6643-B564-00D9DF7F0263}"/>
                </a:ext>
              </a:extLst>
            </p:cNvPr>
            <p:cNvSpPr>
              <a:spLocks noChangeAspect="1" noChangeShapeType="1"/>
            </p:cNvSpPr>
            <p:nvPr/>
          </p:nvSpPr>
          <p:spPr bwMode="auto">
            <a:xfrm>
              <a:off x="3352" y="3447"/>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19" name="Line 44">
              <a:extLst>
                <a:ext uri="{FF2B5EF4-FFF2-40B4-BE49-F238E27FC236}">
                  <a16:creationId xmlns:a16="http://schemas.microsoft.com/office/drawing/2014/main" id="{7D94CF0E-C4A2-344E-A26C-DBC8F7DD74E5}"/>
                </a:ext>
              </a:extLst>
            </p:cNvPr>
            <p:cNvSpPr>
              <a:spLocks noChangeAspect="1" noChangeShapeType="1"/>
            </p:cNvSpPr>
            <p:nvPr/>
          </p:nvSpPr>
          <p:spPr bwMode="auto">
            <a:xfrm>
              <a:off x="3672" y="3447"/>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20" name="Line 45">
              <a:extLst>
                <a:ext uri="{FF2B5EF4-FFF2-40B4-BE49-F238E27FC236}">
                  <a16:creationId xmlns:a16="http://schemas.microsoft.com/office/drawing/2014/main" id="{96B53BC8-921E-0F4A-839B-73A0DF140B99}"/>
                </a:ext>
              </a:extLst>
            </p:cNvPr>
            <p:cNvSpPr>
              <a:spLocks noChangeAspect="1" noChangeShapeType="1"/>
            </p:cNvSpPr>
            <p:nvPr/>
          </p:nvSpPr>
          <p:spPr bwMode="auto">
            <a:xfrm>
              <a:off x="3984" y="3447"/>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21" name="Line 46">
              <a:extLst>
                <a:ext uri="{FF2B5EF4-FFF2-40B4-BE49-F238E27FC236}">
                  <a16:creationId xmlns:a16="http://schemas.microsoft.com/office/drawing/2014/main" id="{78C05ED9-D546-054F-BEA3-5E0634C68B7D}"/>
                </a:ext>
              </a:extLst>
            </p:cNvPr>
            <p:cNvSpPr>
              <a:spLocks noChangeAspect="1" noChangeShapeType="1"/>
            </p:cNvSpPr>
            <p:nvPr/>
          </p:nvSpPr>
          <p:spPr bwMode="auto">
            <a:xfrm>
              <a:off x="4304" y="3447"/>
              <a:ext cx="0" cy="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sp>
        <p:nvSpPr>
          <p:cNvPr id="35844" name="Line 47">
            <a:extLst>
              <a:ext uri="{FF2B5EF4-FFF2-40B4-BE49-F238E27FC236}">
                <a16:creationId xmlns:a16="http://schemas.microsoft.com/office/drawing/2014/main" id="{5D8E511A-98DA-DD42-A4FF-FB20AFDDDB1B}"/>
              </a:ext>
            </a:extLst>
          </p:cNvPr>
          <p:cNvSpPr>
            <a:spLocks noChangeAspect="1" noChangeShapeType="1"/>
          </p:cNvSpPr>
          <p:nvPr/>
        </p:nvSpPr>
        <p:spPr bwMode="auto">
          <a:xfrm>
            <a:off x="1135063" y="2133600"/>
            <a:ext cx="76660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45" name="Line 48">
            <a:extLst>
              <a:ext uri="{FF2B5EF4-FFF2-40B4-BE49-F238E27FC236}">
                <a16:creationId xmlns:a16="http://schemas.microsoft.com/office/drawing/2014/main" id="{640F98E8-BE97-D648-B32C-A80255234960}"/>
              </a:ext>
            </a:extLst>
          </p:cNvPr>
          <p:cNvSpPr>
            <a:spLocks noChangeAspect="1" noChangeShapeType="1"/>
          </p:cNvSpPr>
          <p:nvPr/>
        </p:nvSpPr>
        <p:spPr bwMode="auto">
          <a:xfrm>
            <a:off x="1135063" y="2466975"/>
            <a:ext cx="76660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46" name="Line 49">
            <a:extLst>
              <a:ext uri="{FF2B5EF4-FFF2-40B4-BE49-F238E27FC236}">
                <a16:creationId xmlns:a16="http://schemas.microsoft.com/office/drawing/2014/main" id="{83D2BDED-223F-8C4E-B0C2-19D9B01A4934}"/>
              </a:ext>
            </a:extLst>
          </p:cNvPr>
          <p:cNvSpPr>
            <a:spLocks noChangeAspect="1" noChangeShapeType="1"/>
          </p:cNvSpPr>
          <p:nvPr/>
        </p:nvSpPr>
        <p:spPr bwMode="auto">
          <a:xfrm>
            <a:off x="1135063" y="2794000"/>
            <a:ext cx="76660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47" name="Line 50">
            <a:extLst>
              <a:ext uri="{FF2B5EF4-FFF2-40B4-BE49-F238E27FC236}">
                <a16:creationId xmlns:a16="http://schemas.microsoft.com/office/drawing/2014/main" id="{0B1C4E3F-CBF1-A446-9294-56F050F923AE}"/>
              </a:ext>
            </a:extLst>
          </p:cNvPr>
          <p:cNvSpPr>
            <a:spLocks noChangeAspect="1" noChangeShapeType="1"/>
          </p:cNvSpPr>
          <p:nvPr/>
        </p:nvSpPr>
        <p:spPr bwMode="auto">
          <a:xfrm>
            <a:off x="1135063" y="3121025"/>
            <a:ext cx="76660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48" name="Line 51">
            <a:extLst>
              <a:ext uri="{FF2B5EF4-FFF2-40B4-BE49-F238E27FC236}">
                <a16:creationId xmlns:a16="http://schemas.microsoft.com/office/drawing/2014/main" id="{74660C74-FD7E-C94C-B2B5-0E3E67CD935A}"/>
              </a:ext>
            </a:extLst>
          </p:cNvPr>
          <p:cNvSpPr>
            <a:spLocks noChangeAspect="1" noChangeShapeType="1"/>
          </p:cNvSpPr>
          <p:nvPr/>
        </p:nvSpPr>
        <p:spPr bwMode="auto">
          <a:xfrm>
            <a:off x="1135063" y="3448050"/>
            <a:ext cx="76660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49" name="Line 52">
            <a:extLst>
              <a:ext uri="{FF2B5EF4-FFF2-40B4-BE49-F238E27FC236}">
                <a16:creationId xmlns:a16="http://schemas.microsoft.com/office/drawing/2014/main" id="{55D51E01-472A-9746-90BE-365DB76824F6}"/>
              </a:ext>
            </a:extLst>
          </p:cNvPr>
          <p:cNvSpPr>
            <a:spLocks noChangeAspect="1" noChangeShapeType="1"/>
          </p:cNvSpPr>
          <p:nvPr/>
        </p:nvSpPr>
        <p:spPr bwMode="auto">
          <a:xfrm>
            <a:off x="1135063" y="3767138"/>
            <a:ext cx="7666037"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50" name="Line 53">
            <a:extLst>
              <a:ext uri="{FF2B5EF4-FFF2-40B4-BE49-F238E27FC236}">
                <a16:creationId xmlns:a16="http://schemas.microsoft.com/office/drawing/2014/main" id="{1E9E767A-AED2-5640-B3F0-5FB93FFDE5EA}"/>
              </a:ext>
            </a:extLst>
          </p:cNvPr>
          <p:cNvSpPr>
            <a:spLocks noChangeAspect="1" noChangeShapeType="1"/>
          </p:cNvSpPr>
          <p:nvPr/>
        </p:nvSpPr>
        <p:spPr bwMode="auto">
          <a:xfrm>
            <a:off x="1146175" y="4094163"/>
            <a:ext cx="766603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51" name="Line 54">
            <a:extLst>
              <a:ext uri="{FF2B5EF4-FFF2-40B4-BE49-F238E27FC236}">
                <a16:creationId xmlns:a16="http://schemas.microsoft.com/office/drawing/2014/main" id="{129960FA-2B20-8049-B6BC-236E8C784289}"/>
              </a:ext>
            </a:extLst>
          </p:cNvPr>
          <p:cNvSpPr>
            <a:spLocks noChangeAspect="1" noChangeShapeType="1"/>
          </p:cNvSpPr>
          <p:nvPr/>
        </p:nvSpPr>
        <p:spPr bwMode="auto">
          <a:xfrm>
            <a:off x="1138238" y="4421188"/>
            <a:ext cx="766762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52" name="Line 55">
            <a:extLst>
              <a:ext uri="{FF2B5EF4-FFF2-40B4-BE49-F238E27FC236}">
                <a16:creationId xmlns:a16="http://schemas.microsoft.com/office/drawing/2014/main" id="{7C45B423-1719-FB45-BF75-2FFF9BCFF422}"/>
              </a:ext>
            </a:extLst>
          </p:cNvPr>
          <p:cNvSpPr>
            <a:spLocks noChangeAspect="1" noChangeShapeType="1"/>
          </p:cNvSpPr>
          <p:nvPr/>
        </p:nvSpPr>
        <p:spPr bwMode="auto">
          <a:xfrm>
            <a:off x="1162050" y="4746625"/>
            <a:ext cx="7667625"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53" name="Line 56">
            <a:extLst>
              <a:ext uri="{FF2B5EF4-FFF2-40B4-BE49-F238E27FC236}">
                <a16:creationId xmlns:a16="http://schemas.microsoft.com/office/drawing/2014/main" id="{56988686-72E5-4340-8064-A1D948B8AFE6}"/>
              </a:ext>
            </a:extLst>
          </p:cNvPr>
          <p:cNvSpPr>
            <a:spLocks noChangeAspect="1" noChangeShapeType="1"/>
          </p:cNvSpPr>
          <p:nvPr/>
        </p:nvSpPr>
        <p:spPr bwMode="auto">
          <a:xfrm>
            <a:off x="1146175" y="5091113"/>
            <a:ext cx="766603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nvGrpSpPr>
          <p:cNvPr id="35854" name="Group 57">
            <a:extLst>
              <a:ext uri="{FF2B5EF4-FFF2-40B4-BE49-F238E27FC236}">
                <a16:creationId xmlns:a16="http://schemas.microsoft.com/office/drawing/2014/main" id="{F1125B9D-4F5E-4A4F-B083-6B84BB1284FB}"/>
              </a:ext>
            </a:extLst>
          </p:cNvPr>
          <p:cNvGrpSpPr>
            <a:grpSpLocks noChangeAspect="1"/>
          </p:cNvGrpSpPr>
          <p:nvPr/>
        </p:nvGrpSpPr>
        <p:grpSpPr bwMode="auto">
          <a:xfrm>
            <a:off x="8740775" y="2135188"/>
            <a:ext cx="76200" cy="2955925"/>
            <a:chOff x="1180" y="2026"/>
            <a:chExt cx="34" cy="1304"/>
          </a:xfrm>
        </p:grpSpPr>
        <p:sp>
          <p:nvSpPr>
            <p:cNvPr id="36791" name="Line 58">
              <a:extLst>
                <a:ext uri="{FF2B5EF4-FFF2-40B4-BE49-F238E27FC236}">
                  <a16:creationId xmlns:a16="http://schemas.microsoft.com/office/drawing/2014/main" id="{FCD25010-269C-AE4A-8012-FC8D7817445C}"/>
                </a:ext>
              </a:extLst>
            </p:cNvPr>
            <p:cNvSpPr>
              <a:spLocks noChangeAspect="1" noChangeShapeType="1"/>
            </p:cNvSpPr>
            <p:nvPr/>
          </p:nvSpPr>
          <p:spPr bwMode="auto">
            <a:xfrm flipH="1">
              <a:off x="1180" y="333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92" name="Line 59">
              <a:extLst>
                <a:ext uri="{FF2B5EF4-FFF2-40B4-BE49-F238E27FC236}">
                  <a16:creationId xmlns:a16="http://schemas.microsoft.com/office/drawing/2014/main" id="{80870072-9385-5642-9050-232BCBA3FA0C}"/>
                </a:ext>
              </a:extLst>
            </p:cNvPr>
            <p:cNvSpPr>
              <a:spLocks noChangeAspect="1" noChangeShapeType="1"/>
            </p:cNvSpPr>
            <p:nvPr/>
          </p:nvSpPr>
          <p:spPr bwMode="auto">
            <a:xfrm flipH="1">
              <a:off x="1180" y="3178"/>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93" name="Line 60">
              <a:extLst>
                <a:ext uri="{FF2B5EF4-FFF2-40B4-BE49-F238E27FC236}">
                  <a16:creationId xmlns:a16="http://schemas.microsoft.com/office/drawing/2014/main" id="{14503A6B-2DCF-EA4F-A494-60B38F3BB687}"/>
                </a:ext>
              </a:extLst>
            </p:cNvPr>
            <p:cNvSpPr>
              <a:spLocks noChangeAspect="1" noChangeShapeType="1"/>
            </p:cNvSpPr>
            <p:nvPr/>
          </p:nvSpPr>
          <p:spPr bwMode="auto">
            <a:xfrm flipH="1">
              <a:off x="1180" y="3034"/>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94" name="Line 61">
              <a:extLst>
                <a:ext uri="{FF2B5EF4-FFF2-40B4-BE49-F238E27FC236}">
                  <a16:creationId xmlns:a16="http://schemas.microsoft.com/office/drawing/2014/main" id="{8B292E0F-477E-B14C-A892-122C3691141C}"/>
                </a:ext>
              </a:extLst>
            </p:cNvPr>
            <p:cNvSpPr>
              <a:spLocks noChangeAspect="1" noChangeShapeType="1"/>
            </p:cNvSpPr>
            <p:nvPr/>
          </p:nvSpPr>
          <p:spPr bwMode="auto">
            <a:xfrm flipH="1">
              <a:off x="1180" y="289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95" name="Line 62">
              <a:extLst>
                <a:ext uri="{FF2B5EF4-FFF2-40B4-BE49-F238E27FC236}">
                  <a16:creationId xmlns:a16="http://schemas.microsoft.com/office/drawing/2014/main" id="{EE405A87-3C12-0A4E-AD37-116067BD0EAE}"/>
                </a:ext>
              </a:extLst>
            </p:cNvPr>
            <p:cNvSpPr>
              <a:spLocks noChangeAspect="1" noChangeShapeType="1"/>
            </p:cNvSpPr>
            <p:nvPr/>
          </p:nvSpPr>
          <p:spPr bwMode="auto">
            <a:xfrm flipH="1">
              <a:off x="1180" y="2746"/>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96" name="Line 63">
              <a:extLst>
                <a:ext uri="{FF2B5EF4-FFF2-40B4-BE49-F238E27FC236}">
                  <a16:creationId xmlns:a16="http://schemas.microsoft.com/office/drawing/2014/main" id="{0AA3A0A4-4D54-D547-B2AD-E6E48A91F7AA}"/>
                </a:ext>
              </a:extLst>
            </p:cNvPr>
            <p:cNvSpPr>
              <a:spLocks noChangeAspect="1" noChangeShapeType="1"/>
            </p:cNvSpPr>
            <p:nvPr/>
          </p:nvSpPr>
          <p:spPr bwMode="auto">
            <a:xfrm flipH="1">
              <a:off x="1180" y="2604"/>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97" name="Line 64">
              <a:extLst>
                <a:ext uri="{FF2B5EF4-FFF2-40B4-BE49-F238E27FC236}">
                  <a16:creationId xmlns:a16="http://schemas.microsoft.com/office/drawing/2014/main" id="{150AC124-58D1-024E-BE56-06985A798B1E}"/>
                </a:ext>
              </a:extLst>
            </p:cNvPr>
            <p:cNvSpPr>
              <a:spLocks noChangeAspect="1" noChangeShapeType="1"/>
            </p:cNvSpPr>
            <p:nvPr/>
          </p:nvSpPr>
          <p:spPr bwMode="auto">
            <a:xfrm flipH="1">
              <a:off x="1180" y="246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98" name="Line 65">
              <a:extLst>
                <a:ext uri="{FF2B5EF4-FFF2-40B4-BE49-F238E27FC236}">
                  <a16:creationId xmlns:a16="http://schemas.microsoft.com/office/drawing/2014/main" id="{CAE712A2-360C-FF4E-B670-297518DD7941}"/>
                </a:ext>
              </a:extLst>
            </p:cNvPr>
            <p:cNvSpPr>
              <a:spLocks noChangeAspect="1" noChangeShapeType="1"/>
            </p:cNvSpPr>
            <p:nvPr/>
          </p:nvSpPr>
          <p:spPr bwMode="auto">
            <a:xfrm flipH="1">
              <a:off x="1180" y="2314"/>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99" name="Line 66">
              <a:extLst>
                <a:ext uri="{FF2B5EF4-FFF2-40B4-BE49-F238E27FC236}">
                  <a16:creationId xmlns:a16="http://schemas.microsoft.com/office/drawing/2014/main" id="{4A29AEB4-A170-A549-9F9F-15A7D4D8DD06}"/>
                </a:ext>
              </a:extLst>
            </p:cNvPr>
            <p:cNvSpPr>
              <a:spLocks noChangeAspect="1" noChangeShapeType="1"/>
            </p:cNvSpPr>
            <p:nvPr/>
          </p:nvSpPr>
          <p:spPr bwMode="auto">
            <a:xfrm flipH="1">
              <a:off x="1180" y="2172"/>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800" name="Line 67">
              <a:extLst>
                <a:ext uri="{FF2B5EF4-FFF2-40B4-BE49-F238E27FC236}">
                  <a16:creationId xmlns:a16="http://schemas.microsoft.com/office/drawing/2014/main" id="{8E6A5AE3-1CA2-2148-9A0F-75749AA3334C}"/>
                </a:ext>
              </a:extLst>
            </p:cNvPr>
            <p:cNvSpPr>
              <a:spLocks noChangeAspect="1" noChangeShapeType="1"/>
            </p:cNvSpPr>
            <p:nvPr/>
          </p:nvSpPr>
          <p:spPr bwMode="auto">
            <a:xfrm flipH="1">
              <a:off x="1180" y="2026"/>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grpSp>
        <p:nvGrpSpPr>
          <p:cNvPr id="35855" name="Group 68">
            <a:extLst>
              <a:ext uri="{FF2B5EF4-FFF2-40B4-BE49-F238E27FC236}">
                <a16:creationId xmlns:a16="http://schemas.microsoft.com/office/drawing/2014/main" id="{BFF2A113-66E8-BC44-B529-37D33EA53075}"/>
              </a:ext>
            </a:extLst>
          </p:cNvPr>
          <p:cNvGrpSpPr>
            <a:grpSpLocks noChangeAspect="1"/>
          </p:cNvGrpSpPr>
          <p:nvPr/>
        </p:nvGrpSpPr>
        <p:grpSpPr bwMode="auto">
          <a:xfrm>
            <a:off x="1111250" y="2135188"/>
            <a:ext cx="76200" cy="2955925"/>
            <a:chOff x="1180" y="2026"/>
            <a:chExt cx="34" cy="1304"/>
          </a:xfrm>
        </p:grpSpPr>
        <p:sp>
          <p:nvSpPr>
            <p:cNvPr id="36781" name="Line 69">
              <a:extLst>
                <a:ext uri="{FF2B5EF4-FFF2-40B4-BE49-F238E27FC236}">
                  <a16:creationId xmlns:a16="http://schemas.microsoft.com/office/drawing/2014/main" id="{F638E5FE-4183-F54A-A665-F7395BAE561C}"/>
                </a:ext>
              </a:extLst>
            </p:cNvPr>
            <p:cNvSpPr>
              <a:spLocks noChangeAspect="1" noChangeShapeType="1"/>
            </p:cNvSpPr>
            <p:nvPr/>
          </p:nvSpPr>
          <p:spPr bwMode="auto">
            <a:xfrm flipH="1">
              <a:off x="1180" y="333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82" name="Line 70">
              <a:extLst>
                <a:ext uri="{FF2B5EF4-FFF2-40B4-BE49-F238E27FC236}">
                  <a16:creationId xmlns:a16="http://schemas.microsoft.com/office/drawing/2014/main" id="{E8395D80-73F3-484D-9D75-0686B3DC22AA}"/>
                </a:ext>
              </a:extLst>
            </p:cNvPr>
            <p:cNvSpPr>
              <a:spLocks noChangeAspect="1" noChangeShapeType="1"/>
            </p:cNvSpPr>
            <p:nvPr/>
          </p:nvSpPr>
          <p:spPr bwMode="auto">
            <a:xfrm flipH="1">
              <a:off x="1180" y="3178"/>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83" name="Line 71">
              <a:extLst>
                <a:ext uri="{FF2B5EF4-FFF2-40B4-BE49-F238E27FC236}">
                  <a16:creationId xmlns:a16="http://schemas.microsoft.com/office/drawing/2014/main" id="{1F41D26A-4193-1441-BE55-D06928A23F78}"/>
                </a:ext>
              </a:extLst>
            </p:cNvPr>
            <p:cNvSpPr>
              <a:spLocks noChangeAspect="1" noChangeShapeType="1"/>
            </p:cNvSpPr>
            <p:nvPr/>
          </p:nvSpPr>
          <p:spPr bwMode="auto">
            <a:xfrm flipH="1">
              <a:off x="1180" y="3034"/>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84" name="Line 72">
              <a:extLst>
                <a:ext uri="{FF2B5EF4-FFF2-40B4-BE49-F238E27FC236}">
                  <a16:creationId xmlns:a16="http://schemas.microsoft.com/office/drawing/2014/main" id="{A6B23489-3204-E64E-BE6A-621BD61D825C}"/>
                </a:ext>
              </a:extLst>
            </p:cNvPr>
            <p:cNvSpPr>
              <a:spLocks noChangeAspect="1" noChangeShapeType="1"/>
            </p:cNvSpPr>
            <p:nvPr/>
          </p:nvSpPr>
          <p:spPr bwMode="auto">
            <a:xfrm flipH="1">
              <a:off x="1180" y="289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85" name="Line 73">
              <a:extLst>
                <a:ext uri="{FF2B5EF4-FFF2-40B4-BE49-F238E27FC236}">
                  <a16:creationId xmlns:a16="http://schemas.microsoft.com/office/drawing/2014/main" id="{9A5F55AE-7DF1-6341-8A1C-7B61EA4B12FE}"/>
                </a:ext>
              </a:extLst>
            </p:cNvPr>
            <p:cNvSpPr>
              <a:spLocks noChangeAspect="1" noChangeShapeType="1"/>
            </p:cNvSpPr>
            <p:nvPr/>
          </p:nvSpPr>
          <p:spPr bwMode="auto">
            <a:xfrm flipH="1">
              <a:off x="1180" y="2746"/>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86" name="Line 74">
              <a:extLst>
                <a:ext uri="{FF2B5EF4-FFF2-40B4-BE49-F238E27FC236}">
                  <a16:creationId xmlns:a16="http://schemas.microsoft.com/office/drawing/2014/main" id="{6610A616-8061-2444-9E81-B7B6205DC04D}"/>
                </a:ext>
              </a:extLst>
            </p:cNvPr>
            <p:cNvSpPr>
              <a:spLocks noChangeAspect="1" noChangeShapeType="1"/>
            </p:cNvSpPr>
            <p:nvPr/>
          </p:nvSpPr>
          <p:spPr bwMode="auto">
            <a:xfrm flipH="1">
              <a:off x="1180" y="2604"/>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87" name="Line 75">
              <a:extLst>
                <a:ext uri="{FF2B5EF4-FFF2-40B4-BE49-F238E27FC236}">
                  <a16:creationId xmlns:a16="http://schemas.microsoft.com/office/drawing/2014/main" id="{D512BA1A-78D8-7143-B561-9D10AE06B335}"/>
                </a:ext>
              </a:extLst>
            </p:cNvPr>
            <p:cNvSpPr>
              <a:spLocks noChangeAspect="1" noChangeShapeType="1"/>
            </p:cNvSpPr>
            <p:nvPr/>
          </p:nvSpPr>
          <p:spPr bwMode="auto">
            <a:xfrm flipH="1">
              <a:off x="1180" y="2460"/>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88" name="Line 76">
              <a:extLst>
                <a:ext uri="{FF2B5EF4-FFF2-40B4-BE49-F238E27FC236}">
                  <a16:creationId xmlns:a16="http://schemas.microsoft.com/office/drawing/2014/main" id="{BAFC9AD0-A89A-274E-BED0-D412F5E8B2AA}"/>
                </a:ext>
              </a:extLst>
            </p:cNvPr>
            <p:cNvSpPr>
              <a:spLocks noChangeAspect="1" noChangeShapeType="1"/>
            </p:cNvSpPr>
            <p:nvPr/>
          </p:nvSpPr>
          <p:spPr bwMode="auto">
            <a:xfrm flipH="1">
              <a:off x="1180" y="2314"/>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89" name="Line 77">
              <a:extLst>
                <a:ext uri="{FF2B5EF4-FFF2-40B4-BE49-F238E27FC236}">
                  <a16:creationId xmlns:a16="http://schemas.microsoft.com/office/drawing/2014/main" id="{4B264EBA-422D-8B4C-B03D-38EB3A714F77}"/>
                </a:ext>
              </a:extLst>
            </p:cNvPr>
            <p:cNvSpPr>
              <a:spLocks noChangeAspect="1" noChangeShapeType="1"/>
            </p:cNvSpPr>
            <p:nvPr/>
          </p:nvSpPr>
          <p:spPr bwMode="auto">
            <a:xfrm flipH="1">
              <a:off x="1180" y="2172"/>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90" name="Line 78">
              <a:extLst>
                <a:ext uri="{FF2B5EF4-FFF2-40B4-BE49-F238E27FC236}">
                  <a16:creationId xmlns:a16="http://schemas.microsoft.com/office/drawing/2014/main" id="{D4A8E5AA-9FBE-4049-B42F-67E06B8EF623}"/>
                </a:ext>
              </a:extLst>
            </p:cNvPr>
            <p:cNvSpPr>
              <a:spLocks noChangeAspect="1" noChangeShapeType="1"/>
            </p:cNvSpPr>
            <p:nvPr/>
          </p:nvSpPr>
          <p:spPr bwMode="auto">
            <a:xfrm flipH="1">
              <a:off x="1180" y="2026"/>
              <a:ext cx="3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sp>
        <p:nvSpPr>
          <p:cNvPr id="35856" name="Rectangle 79">
            <a:extLst>
              <a:ext uri="{FF2B5EF4-FFF2-40B4-BE49-F238E27FC236}">
                <a16:creationId xmlns:a16="http://schemas.microsoft.com/office/drawing/2014/main" id="{6DBCAA9F-3013-AC46-94D2-80532AB8C404}"/>
              </a:ext>
            </a:extLst>
          </p:cNvPr>
          <p:cNvSpPr>
            <a:spLocks noChangeAspect="1" noChangeArrowheads="1"/>
          </p:cNvSpPr>
          <p:nvPr/>
        </p:nvSpPr>
        <p:spPr bwMode="auto">
          <a:xfrm>
            <a:off x="1108075" y="1943100"/>
            <a:ext cx="39688" cy="3968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grpSp>
        <p:nvGrpSpPr>
          <p:cNvPr id="35857" name="Group 80">
            <a:extLst>
              <a:ext uri="{FF2B5EF4-FFF2-40B4-BE49-F238E27FC236}">
                <a16:creationId xmlns:a16="http://schemas.microsoft.com/office/drawing/2014/main" id="{DCDC0038-AF4D-2B42-98BD-0A15C79C5F2D}"/>
              </a:ext>
            </a:extLst>
          </p:cNvPr>
          <p:cNvGrpSpPr>
            <a:grpSpLocks noChangeAspect="1"/>
          </p:cNvGrpSpPr>
          <p:nvPr/>
        </p:nvGrpSpPr>
        <p:grpSpPr bwMode="auto">
          <a:xfrm>
            <a:off x="1046163" y="1916113"/>
            <a:ext cx="115887" cy="106362"/>
            <a:chOff x="1620" y="1172"/>
            <a:chExt cx="68" cy="62"/>
          </a:xfrm>
        </p:grpSpPr>
        <p:sp>
          <p:nvSpPr>
            <p:cNvPr id="36779" name="Line 81">
              <a:extLst>
                <a:ext uri="{FF2B5EF4-FFF2-40B4-BE49-F238E27FC236}">
                  <a16:creationId xmlns:a16="http://schemas.microsoft.com/office/drawing/2014/main" id="{C9268ED6-ED45-F24F-B239-5553229E5872}"/>
                </a:ext>
              </a:extLst>
            </p:cNvPr>
            <p:cNvSpPr>
              <a:spLocks noChangeAspect="1" noChangeShapeType="1"/>
            </p:cNvSpPr>
            <p:nvPr/>
          </p:nvSpPr>
          <p:spPr bwMode="auto">
            <a:xfrm flipV="1">
              <a:off x="1620" y="1196"/>
              <a:ext cx="6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80" name="Line 82">
              <a:extLst>
                <a:ext uri="{FF2B5EF4-FFF2-40B4-BE49-F238E27FC236}">
                  <a16:creationId xmlns:a16="http://schemas.microsoft.com/office/drawing/2014/main" id="{E4473731-5422-FE4A-9740-BB64A62F0488}"/>
                </a:ext>
              </a:extLst>
            </p:cNvPr>
            <p:cNvSpPr>
              <a:spLocks noChangeAspect="1" noChangeShapeType="1"/>
            </p:cNvSpPr>
            <p:nvPr/>
          </p:nvSpPr>
          <p:spPr bwMode="auto">
            <a:xfrm flipV="1">
              <a:off x="1620" y="1172"/>
              <a:ext cx="6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sp>
        <p:nvSpPr>
          <p:cNvPr id="35858" name="Rectangle 83">
            <a:extLst>
              <a:ext uri="{FF2B5EF4-FFF2-40B4-BE49-F238E27FC236}">
                <a16:creationId xmlns:a16="http://schemas.microsoft.com/office/drawing/2014/main" id="{6FD9EE05-1077-974E-99B8-D1A6B4AF3483}"/>
              </a:ext>
            </a:extLst>
          </p:cNvPr>
          <p:cNvSpPr>
            <a:spLocks noChangeAspect="1" noChangeArrowheads="1"/>
          </p:cNvSpPr>
          <p:nvPr/>
        </p:nvSpPr>
        <p:spPr bwMode="auto">
          <a:xfrm>
            <a:off x="8791575" y="1954213"/>
            <a:ext cx="39688" cy="381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grpSp>
        <p:nvGrpSpPr>
          <p:cNvPr id="35859" name="Group 84">
            <a:extLst>
              <a:ext uri="{FF2B5EF4-FFF2-40B4-BE49-F238E27FC236}">
                <a16:creationId xmlns:a16="http://schemas.microsoft.com/office/drawing/2014/main" id="{08E3769D-EA00-BB4E-887B-3E352D4BCD57}"/>
              </a:ext>
            </a:extLst>
          </p:cNvPr>
          <p:cNvGrpSpPr>
            <a:grpSpLocks noChangeAspect="1"/>
          </p:cNvGrpSpPr>
          <p:nvPr/>
        </p:nvGrpSpPr>
        <p:grpSpPr bwMode="auto">
          <a:xfrm>
            <a:off x="8767763" y="1916113"/>
            <a:ext cx="115887" cy="106362"/>
            <a:chOff x="1620" y="1172"/>
            <a:chExt cx="68" cy="62"/>
          </a:xfrm>
        </p:grpSpPr>
        <p:sp>
          <p:nvSpPr>
            <p:cNvPr id="36777" name="Line 85">
              <a:extLst>
                <a:ext uri="{FF2B5EF4-FFF2-40B4-BE49-F238E27FC236}">
                  <a16:creationId xmlns:a16="http://schemas.microsoft.com/office/drawing/2014/main" id="{FD2CC234-112E-5B4C-9967-8740641ECDC9}"/>
                </a:ext>
              </a:extLst>
            </p:cNvPr>
            <p:cNvSpPr>
              <a:spLocks noChangeAspect="1" noChangeShapeType="1"/>
            </p:cNvSpPr>
            <p:nvPr/>
          </p:nvSpPr>
          <p:spPr bwMode="auto">
            <a:xfrm flipV="1">
              <a:off x="1620" y="1196"/>
              <a:ext cx="6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78" name="Line 86">
              <a:extLst>
                <a:ext uri="{FF2B5EF4-FFF2-40B4-BE49-F238E27FC236}">
                  <a16:creationId xmlns:a16="http://schemas.microsoft.com/office/drawing/2014/main" id="{0E787C04-4D18-FB4A-B0B3-C2C92659839E}"/>
                </a:ext>
              </a:extLst>
            </p:cNvPr>
            <p:cNvSpPr>
              <a:spLocks noChangeAspect="1" noChangeShapeType="1"/>
            </p:cNvSpPr>
            <p:nvPr/>
          </p:nvSpPr>
          <p:spPr bwMode="auto">
            <a:xfrm flipV="1">
              <a:off x="1620" y="1172"/>
              <a:ext cx="6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sp>
        <p:nvSpPr>
          <p:cNvPr id="35860" name="Text Box 87">
            <a:extLst>
              <a:ext uri="{FF2B5EF4-FFF2-40B4-BE49-F238E27FC236}">
                <a16:creationId xmlns:a16="http://schemas.microsoft.com/office/drawing/2014/main" id="{A8F657E3-F8BE-A141-94D1-93F0079B124C}"/>
              </a:ext>
            </a:extLst>
          </p:cNvPr>
          <p:cNvSpPr txBox="1">
            <a:spLocks noChangeAspect="1" noChangeArrowheads="1"/>
          </p:cNvSpPr>
          <p:nvPr/>
        </p:nvSpPr>
        <p:spPr bwMode="auto">
          <a:xfrm>
            <a:off x="773113" y="5248275"/>
            <a:ext cx="292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r">
              <a:spcBef>
                <a:spcPct val="0"/>
              </a:spcBef>
              <a:buClrTx/>
              <a:buFontTx/>
              <a:buNone/>
            </a:pPr>
            <a:r>
              <a:rPr lang="it-IT" altLang="it-IT" sz="1200" b="1">
                <a:solidFill>
                  <a:schemeClr val="bg1"/>
                </a:solidFill>
                <a:latin typeface="Verdana" panose="020B0604030504040204" pitchFamily="34" charset="0"/>
              </a:rPr>
              <a:t>0</a:t>
            </a:r>
          </a:p>
        </p:txBody>
      </p:sp>
      <p:sp>
        <p:nvSpPr>
          <p:cNvPr id="35861" name="Text Box 88">
            <a:extLst>
              <a:ext uri="{FF2B5EF4-FFF2-40B4-BE49-F238E27FC236}">
                <a16:creationId xmlns:a16="http://schemas.microsoft.com/office/drawing/2014/main" id="{EF9CC9FB-59F4-A047-B1C4-401E5CD67424}"/>
              </a:ext>
            </a:extLst>
          </p:cNvPr>
          <p:cNvSpPr txBox="1">
            <a:spLocks noChangeAspect="1" noChangeArrowheads="1"/>
          </p:cNvSpPr>
          <p:nvPr/>
        </p:nvSpPr>
        <p:spPr bwMode="auto">
          <a:xfrm>
            <a:off x="557213" y="4613275"/>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r">
              <a:spcBef>
                <a:spcPct val="0"/>
              </a:spcBef>
              <a:buClrTx/>
              <a:buFontTx/>
              <a:buNone/>
            </a:pPr>
            <a:r>
              <a:rPr lang="it-IT" altLang="it-IT" sz="1200" b="1">
                <a:solidFill>
                  <a:schemeClr val="tx1"/>
                </a:solidFill>
                <a:latin typeface="Verdana" panose="020B0604030504040204" pitchFamily="34" charset="0"/>
              </a:rPr>
              <a:t>100</a:t>
            </a:r>
          </a:p>
        </p:txBody>
      </p:sp>
      <p:sp>
        <p:nvSpPr>
          <p:cNvPr id="35862" name="Text Box 89">
            <a:extLst>
              <a:ext uri="{FF2B5EF4-FFF2-40B4-BE49-F238E27FC236}">
                <a16:creationId xmlns:a16="http://schemas.microsoft.com/office/drawing/2014/main" id="{022CC98C-C266-9342-825B-36FEA664B64E}"/>
              </a:ext>
            </a:extLst>
          </p:cNvPr>
          <p:cNvSpPr txBox="1">
            <a:spLocks noChangeAspect="1" noChangeArrowheads="1"/>
          </p:cNvSpPr>
          <p:nvPr/>
        </p:nvSpPr>
        <p:spPr bwMode="auto">
          <a:xfrm>
            <a:off x="557213" y="3941763"/>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r">
              <a:spcBef>
                <a:spcPct val="0"/>
              </a:spcBef>
              <a:buClrTx/>
              <a:buFontTx/>
              <a:buNone/>
            </a:pPr>
            <a:r>
              <a:rPr lang="it-IT" altLang="it-IT" sz="1200" b="1">
                <a:solidFill>
                  <a:schemeClr val="tx1"/>
                </a:solidFill>
                <a:latin typeface="Verdana" panose="020B0604030504040204" pitchFamily="34" charset="0"/>
              </a:rPr>
              <a:t>200</a:t>
            </a:r>
          </a:p>
        </p:txBody>
      </p:sp>
      <p:sp>
        <p:nvSpPr>
          <p:cNvPr id="35863" name="Text Box 90">
            <a:extLst>
              <a:ext uri="{FF2B5EF4-FFF2-40B4-BE49-F238E27FC236}">
                <a16:creationId xmlns:a16="http://schemas.microsoft.com/office/drawing/2014/main" id="{3B503DF0-4197-1E44-B8F2-DCBC6422B800}"/>
              </a:ext>
            </a:extLst>
          </p:cNvPr>
          <p:cNvSpPr txBox="1">
            <a:spLocks noChangeAspect="1" noChangeArrowheads="1"/>
          </p:cNvSpPr>
          <p:nvPr/>
        </p:nvSpPr>
        <p:spPr bwMode="auto">
          <a:xfrm>
            <a:off x="557213" y="3295650"/>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r">
              <a:spcBef>
                <a:spcPct val="0"/>
              </a:spcBef>
              <a:buClrTx/>
              <a:buFontTx/>
              <a:buNone/>
            </a:pPr>
            <a:r>
              <a:rPr lang="it-IT" altLang="it-IT" sz="1200" b="1">
                <a:solidFill>
                  <a:schemeClr val="tx1"/>
                </a:solidFill>
                <a:latin typeface="Verdana" panose="020B0604030504040204" pitchFamily="34" charset="0"/>
              </a:rPr>
              <a:t>300</a:t>
            </a:r>
          </a:p>
        </p:txBody>
      </p:sp>
      <p:sp>
        <p:nvSpPr>
          <p:cNvPr id="35864" name="Text Box 91">
            <a:extLst>
              <a:ext uri="{FF2B5EF4-FFF2-40B4-BE49-F238E27FC236}">
                <a16:creationId xmlns:a16="http://schemas.microsoft.com/office/drawing/2014/main" id="{F693F0E8-0240-FB48-A42B-D5A2BF010480}"/>
              </a:ext>
            </a:extLst>
          </p:cNvPr>
          <p:cNvSpPr txBox="1">
            <a:spLocks noChangeAspect="1" noChangeArrowheads="1"/>
          </p:cNvSpPr>
          <p:nvPr/>
        </p:nvSpPr>
        <p:spPr bwMode="auto">
          <a:xfrm>
            <a:off x="557213" y="2649538"/>
            <a:ext cx="50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r">
              <a:spcBef>
                <a:spcPct val="0"/>
              </a:spcBef>
              <a:buClrTx/>
              <a:buFontTx/>
              <a:buNone/>
            </a:pPr>
            <a:r>
              <a:rPr lang="it-IT" altLang="it-IT" sz="1200" b="1">
                <a:solidFill>
                  <a:schemeClr val="tx1"/>
                </a:solidFill>
                <a:latin typeface="Verdana" panose="020B0604030504040204" pitchFamily="34" charset="0"/>
              </a:rPr>
              <a:t>400</a:t>
            </a:r>
          </a:p>
        </p:txBody>
      </p:sp>
      <p:sp>
        <p:nvSpPr>
          <p:cNvPr id="35865" name="Text Box 92">
            <a:extLst>
              <a:ext uri="{FF2B5EF4-FFF2-40B4-BE49-F238E27FC236}">
                <a16:creationId xmlns:a16="http://schemas.microsoft.com/office/drawing/2014/main" id="{71B77927-8C14-5347-93D4-95A0C09C2666}"/>
              </a:ext>
            </a:extLst>
          </p:cNvPr>
          <p:cNvSpPr txBox="1">
            <a:spLocks noChangeAspect="1" noChangeArrowheads="1"/>
          </p:cNvSpPr>
          <p:nvPr/>
        </p:nvSpPr>
        <p:spPr bwMode="auto">
          <a:xfrm>
            <a:off x="557213" y="1981200"/>
            <a:ext cx="50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r">
              <a:spcBef>
                <a:spcPct val="0"/>
              </a:spcBef>
              <a:buClrTx/>
              <a:buFontTx/>
              <a:buNone/>
            </a:pPr>
            <a:r>
              <a:rPr lang="it-IT" altLang="it-IT" sz="1200" b="1">
                <a:solidFill>
                  <a:schemeClr val="tx1"/>
                </a:solidFill>
                <a:latin typeface="Verdana" panose="020B0604030504040204" pitchFamily="34" charset="0"/>
              </a:rPr>
              <a:t>500</a:t>
            </a:r>
          </a:p>
        </p:txBody>
      </p:sp>
      <p:sp>
        <p:nvSpPr>
          <p:cNvPr id="35866" name="Text Box 93">
            <a:extLst>
              <a:ext uri="{FF2B5EF4-FFF2-40B4-BE49-F238E27FC236}">
                <a16:creationId xmlns:a16="http://schemas.microsoft.com/office/drawing/2014/main" id="{106D1289-F808-CB49-82CA-56D964BF0307}"/>
              </a:ext>
            </a:extLst>
          </p:cNvPr>
          <p:cNvSpPr txBox="1">
            <a:spLocks noChangeAspect="1" noChangeArrowheads="1"/>
          </p:cNvSpPr>
          <p:nvPr/>
        </p:nvSpPr>
        <p:spPr bwMode="auto">
          <a:xfrm>
            <a:off x="1025525" y="55213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200" b="1">
                <a:solidFill>
                  <a:schemeClr val="tx1"/>
                </a:solidFill>
                <a:latin typeface="Verdana" panose="020B0604030504040204" pitchFamily="34" charset="0"/>
              </a:rPr>
              <a:t>1900</a:t>
            </a:r>
          </a:p>
        </p:txBody>
      </p:sp>
      <p:sp>
        <p:nvSpPr>
          <p:cNvPr id="35867" name="Text Box 94">
            <a:extLst>
              <a:ext uri="{FF2B5EF4-FFF2-40B4-BE49-F238E27FC236}">
                <a16:creationId xmlns:a16="http://schemas.microsoft.com/office/drawing/2014/main" id="{1CDE4F9C-0FD2-F140-9E23-2A6B9B7F0623}"/>
              </a:ext>
            </a:extLst>
          </p:cNvPr>
          <p:cNvSpPr txBox="1">
            <a:spLocks noChangeAspect="1" noChangeArrowheads="1"/>
          </p:cNvSpPr>
          <p:nvPr/>
        </p:nvSpPr>
        <p:spPr bwMode="auto">
          <a:xfrm>
            <a:off x="1747838" y="55213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200" b="1">
                <a:solidFill>
                  <a:schemeClr val="tx1"/>
                </a:solidFill>
                <a:latin typeface="Verdana" panose="020B0604030504040204" pitchFamily="34" charset="0"/>
              </a:rPr>
              <a:t>1910</a:t>
            </a:r>
          </a:p>
        </p:txBody>
      </p:sp>
      <p:sp>
        <p:nvSpPr>
          <p:cNvPr id="35868" name="Text Box 95">
            <a:extLst>
              <a:ext uri="{FF2B5EF4-FFF2-40B4-BE49-F238E27FC236}">
                <a16:creationId xmlns:a16="http://schemas.microsoft.com/office/drawing/2014/main" id="{7A25D990-8323-3B4D-A94E-F539A41C32A3}"/>
              </a:ext>
            </a:extLst>
          </p:cNvPr>
          <p:cNvSpPr txBox="1">
            <a:spLocks noChangeAspect="1" noChangeArrowheads="1"/>
          </p:cNvSpPr>
          <p:nvPr/>
        </p:nvSpPr>
        <p:spPr bwMode="auto">
          <a:xfrm>
            <a:off x="2468563" y="55213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200" b="1">
                <a:solidFill>
                  <a:schemeClr val="tx1"/>
                </a:solidFill>
                <a:latin typeface="Verdana" panose="020B0604030504040204" pitchFamily="34" charset="0"/>
              </a:rPr>
              <a:t>1920</a:t>
            </a:r>
          </a:p>
        </p:txBody>
      </p:sp>
      <p:sp>
        <p:nvSpPr>
          <p:cNvPr id="35869" name="Text Box 96">
            <a:extLst>
              <a:ext uri="{FF2B5EF4-FFF2-40B4-BE49-F238E27FC236}">
                <a16:creationId xmlns:a16="http://schemas.microsoft.com/office/drawing/2014/main" id="{22069404-30F0-FE4C-B8FF-20A5BB2194AE}"/>
              </a:ext>
            </a:extLst>
          </p:cNvPr>
          <p:cNvSpPr txBox="1">
            <a:spLocks noChangeAspect="1" noChangeArrowheads="1"/>
          </p:cNvSpPr>
          <p:nvPr/>
        </p:nvSpPr>
        <p:spPr bwMode="auto">
          <a:xfrm>
            <a:off x="3203575" y="55213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200" b="1">
                <a:solidFill>
                  <a:schemeClr val="tx1"/>
                </a:solidFill>
                <a:latin typeface="Verdana" panose="020B0604030504040204" pitchFamily="34" charset="0"/>
              </a:rPr>
              <a:t>1930</a:t>
            </a:r>
          </a:p>
        </p:txBody>
      </p:sp>
      <p:sp>
        <p:nvSpPr>
          <p:cNvPr id="35870" name="Text Box 97">
            <a:extLst>
              <a:ext uri="{FF2B5EF4-FFF2-40B4-BE49-F238E27FC236}">
                <a16:creationId xmlns:a16="http://schemas.microsoft.com/office/drawing/2014/main" id="{C52C23A2-9017-F744-BF06-24B975767940}"/>
              </a:ext>
            </a:extLst>
          </p:cNvPr>
          <p:cNvSpPr txBox="1">
            <a:spLocks noChangeAspect="1" noChangeArrowheads="1"/>
          </p:cNvSpPr>
          <p:nvPr/>
        </p:nvSpPr>
        <p:spPr bwMode="auto">
          <a:xfrm>
            <a:off x="3897313" y="55213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200" b="1">
                <a:solidFill>
                  <a:schemeClr val="tx1"/>
                </a:solidFill>
                <a:latin typeface="Verdana" panose="020B0604030504040204" pitchFamily="34" charset="0"/>
              </a:rPr>
              <a:t>1940</a:t>
            </a:r>
          </a:p>
        </p:txBody>
      </p:sp>
      <p:sp>
        <p:nvSpPr>
          <p:cNvPr id="35871" name="Text Box 98">
            <a:extLst>
              <a:ext uri="{FF2B5EF4-FFF2-40B4-BE49-F238E27FC236}">
                <a16:creationId xmlns:a16="http://schemas.microsoft.com/office/drawing/2014/main" id="{37CA69FE-2DA2-DF45-A1F0-38DCC7E698E0}"/>
              </a:ext>
            </a:extLst>
          </p:cNvPr>
          <p:cNvSpPr txBox="1">
            <a:spLocks noChangeAspect="1" noChangeArrowheads="1"/>
          </p:cNvSpPr>
          <p:nvPr/>
        </p:nvSpPr>
        <p:spPr bwMode="auto">
          <a:xfrm>
            <a:off x="4646613" y="55213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200" b="1">
                <a:solidFill>
                  <a:schemeClr val="tx1"/>
                </a:solidFill>
                <a:latin typeface="Verdana" panose="020B0604030504040204" pitchFamily="34" charset="0"/>
              </a:rPr>
              <a:t>1950</a:t>
            </a:r>
          </a:p>
        </p:txBody>
      </p:sp>
      <p:sp>
        <p:nvSpPr>
          <p:cNvPr id="35872" name="Text Box 99">
            <a:extLst>
              <a:ext uri="{FF2B5EF4-FFF2-40B4-BE49-F238E27FC236}">
                <a16:creationId xmlns:a16="http://schemas.microsoft.com/office/drawing/2014/main" id="{FC78B7B7-3BBB-A244-858E-94C31003B837}"/>
              </a:ext>
            </a:extLst>
          </p:cNvPr>
          <p:cNvSpPr txBox="1">
            <a:spLocks noChangeAspect="1" noChangeArrowheads="1"/>
          </p:cNvSpPr>
          <p:nvPr/>
        </p:nvSpPr>
        <p:spPr bwMode="auto">
          <a:xfrm>
            <a:off x="5381625" y="55213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200" b="1">
                <a:solidFill>
                  <a:schemeClr val="tx1"/>
                </a:solidFill>
                <a:latin typeface="Verdana" panose="020B0604030504040204" pitchFamily="34" charset="0"/>
              </a:rPr>
              <a:t>1960</a:t>
            </a:r>
          </a:p>
        </p:txBody>
      </p:sp>
      <p:sp>
        <p:nvSpPr>
          <p:cNvPr id="35873" name="Text Box 100">
            <a:extLst>
              <a:ext uri="{FF2B5EF4-FFF2-40B4-BE49-F238E27FC236}">
                <a16:creationId xmlns:a16="http://schemas.microsoft.com/office/drawing/2014/main" id="{07B0B495-C2F6-4642-9FB4-FD4908818456}"/>
              </a:ext>
            </a:extLst>
          </p:cNvPr>
          <p:cNvSpPr txBox="1">
            <a:spLocks noChangeAspect="1" noChangeArrowheads="1"/>
          </p:cNvSpPr>
          <p:nvPr/>
        </p:nvSpPr>
        <p:spPr bwMode="auto">
          <a:xfrm>
            <a:off x="6089650" y="55213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200" b="1">
                <a:solidFill>
                  <a:schemeClr val="tx1"/>
                </a:solidFill>
                <a:latin typeface="Verdana" panose="020B0604030504040204" pitchFamily="34" charset="0"/>
              </a:rPr>
              <a:t>1970</a:t>
            </a:r>
          </a:p>
        </p:txBody>
      </p:sp>
      <p:sp>
        <p:nvSpPr>
          <p:cNvPr id="35874" name="Text Box 101">
            <a:extLst>
              <a:ext uri="{FF2B5EF4-FFF2-40B4-BE49-F238E27FC236}">
                <a16:creationId xmlns:a16="http://schemas.microsoft.com/office/drawing/2014/main" id="{F77F5783-3A55-9E49-92ED-15664D537BD1}"/>
              </a:ext>
            </a:extLst>
          </p:cNvPr>
          <p:cNvSpPr txBox="1">
            <a:spLocks noChangeAspect="1" noChangeArrowheads="1"/>
          </p:cNvSpPr>
          <p:nvPr/>
        </p:nvSpPr>
        <p:spPr bwMode="auto">
          <a:xfrm>
            <a:off x="6797675" y="55213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200" b="1">
                <a:solidFill>
                  <a:schemeClr val="tx1"/>
                </a:solidFill>
                <a:latin typeface="Verdana" panose="020B0604030504040204" pitchFamily="34" charset="0"/>
              </a:rPr>
              <a:t>1980</a:t>
            </a:r>
          </a:p>
        </p:txBody>
      </p:sp>
      <p:sp>
        <p:nvSpPr>
          <p:cNvPr id="35875" name="Text Box 102">
            <a:extLst>
              <a:ext uri="{FF2B5EF4-FFF2-40B4-BE49-F238E27FC236}">
                <a16:creationId xmlns:a16="http://schemas.microsoft.com/office/drawing/2014/main" id="{EC9D4E0B-13C8-4D45-A033-48CD132D7934}"/>
              </a:ext>
            </a:extLst>
          </p:cNvPr>
          <p:cNvSpPr txBox="1">
            <a:spLocks noChangeAspect="1" noChangeArrowheads="1"/>
          </p:cNvSpPr>
          <p:nvPr/>
        </p:nvSpPr>
        <p:spPr bwMode="auto">
          <a:xfrm>
            <a:off x="7491413" y="55213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200" b="1">
                <a:solidFill>
                  <a:schemeClr val="tx1"/>
                </a:solidFill>
                <a:latin typeface="Verdana" panose="020B0604030504040204" pitchFamily="34" charset="0"/>
              </a:rPr>
              <a:t>1990</a:t>
            </a:r>
          </a:p>
        </p:txBody>
      </p:sp>
      <p:sp>
        <p:nvSpPr>
          <p:cNvPr id="35876" name="Text Box 103">
            <a:extLst>
              <a:ext uri="{FF2B5EF4-FFF2-40B4-BE49-F238E27FC236}">
                <a16:creationId xmlns:a16="http://schemas.microsoft.com/office/drawing/2014/main" id="{EB3E19F4-7B83-0D47-952C-6F2AF72047E7}"/>
              </a:ext>
            </a:extLst>
          </p:cNvPr>
          <p:cNvSpPr txBox="1">
            <a:spLocks noChangeAspect="1" noChangeArrowheads="1"/>
          </p:cNvSpPr>
          <p:nvPr/>
        </p:nvSpPr>
        <p:spPr bwMode="auto">
          <a:xfrm>
            <a:off x="8213725" y="5521325"/>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200" b="1">
                <a:solidFill>
                  <a:schemeClr val="tx1"/>
                </a:solidFill>
                <a:latin typeface="Verdana" panose="020B0604030504040204" pitchFamily="34" charset="0"/>
              </a:rPr>
              <a:t>2000</a:t>
            </a:r>
          </a:p>
        </p:txBody>
      </p:sp>
      <p:sp>
        <p:nvSpPr>
          <p:cNvPr id="35877" name="Text Box 104">
            <a:extLst>
              <a:ext uri="{FF2B5EF4-FFF2-40B4-BE49-F238E27FC236}">
                <a16:creationId xmlns:a16="http://schemas.microsoft.com/office/drawing/2014/main" id="{F486EFD9-A0A3-1D46-8F47-3495D6F157D2}"/>
              </a:ext>
            </a:extLst>
          </p:cNvPr>
          <p:cNvSpPr txBox="1">
            <a:spLocks noChangeAspect="1" noChangeArrowheads="1"/>
          </p:cNvSpPr>
          <p:nvPr/>
        </p:nvSpPr>
        <p:spPr bwMode="auto">
          <a:xfrm rot="-5400000">
            <a:off x="-760412" y="3232150"/>
            <a:ext cx="2216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600" b="1">
                <a:solidFill>
                  <a:schemeClr val="tx1"/>
                </a:solidFill>
                <a:latin typeface="Verdana" panose="020B0604030504040204" pitchFamily="34" charset="0"/>
              </a:rPr>
              <a:t>Deaths X 100.000</a:t>
            </a:r>
          </a:p>
        </p:txBody>
      </p:sp>
      <p:grpSp>
        <p:nvGrpSpPr>
          <p:cNvPr id="35878" name="Group 105">
            <a:extLst>
              <a:ext uri="{FF2B5EF4-FFF2-40B4-BE49-F238E27FC236}">
                <a16:creationId xmlns:a16="http://schemas.microsoft.com/office/drawing/2014/main" id="{14DCFCDE-9248-7649-870F-3D542585D7B2}"/>
              </a:ext>
            </a:extLst>
          </p:cNvPr>
          <p:cNvGrpSpPr>
            <a:grpSpLocks noChangeAspect="1"/>
          </p:cNvGrpSpPr>
          <p:nvPr/>
        </p:nvGrpSpPr>
        <p:grpSpPr bwMode="auto">
          <a:xfrm>
            <a:off x="1362075" y="2800350"/>
            <a:ext cx="7591425" cy="2384425"/>
            <a:chOff x="1055" y="1684"/>
            <a:chExt cx="4462" cy="1401"/>
          </a:xfrm>
        </p:grpSpPr>
        <p:sp>
          <p:nvSpPr>
            <p:cNvPr id="36636" name="Rectangle 106">
              <a:extLst>
                <a:ext uri="{FF2B5EF4-FFF2-40B4-BE49-F238E27FC236}">
                  <a16:creationId xmlns:a16="http://schemas.microsoft.com/office/drawing/2014/main" id="{A3D64C14-DD78-4941-8C57-E279135370D2}"/>
                </a:ext>
              </a:extLst>
            </p:cNvPr>
            <p:cNvSpPr>
              <a:spLocks noChangeAspect="1" noChangeArrowheads="1"/>
            </p:cNvSpPr>
            <p:nvPr/>
          </p:nvSpPr>
          <p:spPr bwMode="auto">
            <a:xfrm>
              <a:off x="5308" y="2951"/>
              <a:ext cx="209" cy="134"/>
            </a:xfrm>
            <a:prstGeom prst="rect">
              <a:avLst/>
            </a:prstGeom>
            <a:solidFill>
              <a:srgbClr val="FFFFFF"/>
            </a:solidFill>
            <a:ln w="9525">
              <a:solidFill>
                <a:srgbClr val="996600"/>
              </a:solidFill>
              <a:miter lim="800000"/>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900" b="1">
                  <a:solidFill>
                    <a:srgbClr val="996600"/>
                  </a:solidFill>
                  <a:latin typeface="Verdana" panose="020B0604030504040204" pitchFamily="34" charset="0"/>
                </a:rPr>
                <a:t>DIG</a:t>
              </a:r>
              <a:endParaRPr lang="it-IT" altLang="it-IT" sz="1000" b="1">
                <a:solidFill>
                  <a:srgbClr val="996600"/>
                </a:solidFill>
                <a:latin typeface="Verdana" panose="020B0604030504040204" pitchFamily="34" charset="0"/>
              </a:endParaRPr>
            </a:p>
          </p:txBody>
        </p:sp>
        <p:grpSp>
          <p:nvGrpSpPr>
            <p:cNvPr id="36637" name="Group 107">
              <a:extLst>
                <a:ext uri="{FF2B5EF4-FFF2-40B4-BE49-F238E27FC236}">
                  <a16:creationId xmlns:a16="http://schemas.microsoft.com/office/drawing/2014/main" id="{9F2CF61D-5E52-F24D-8EEC-7EC36D92F71C}"/>
                </a:ext>
              </a:extLst>
            </p:cNvPr>
            <p:cNvGrpSpPr>
              <a:grpSpLocks noChangeAspect="1"/>
            </p:cNvGrpSpPr>
            <p:nvPr/>
          </p:nvGrpSpPr>
          <p:grpSpPr bwMode="auto">
            <a:xfrm>
              <a:off x="1055" y="1684"/>
              <a:ext cx="4232" cy="1391"/>
              <a:chOff x="1290" y="62"/>
              <a:chExt cx="3178" cy="1044"/>
            </a:xfrm>
          </p:grpSpPr>
          <p:grpSp>
            <p:nvGrpSpPr>
              <p:cNvPr id="36638" name="Group 108">
                <a:extLst>
                  <a:ext uri="{FF2B5EF4-FFF2-40B4-BE49-F238E27FC236}">
                    <a16:creationId xmlns:a16="http://schemas.microsoft.com/office/drawing/2014/main" id="{DF486A10-E7DF-E44B-801B-C08CA37C8260}"/>
                  </a:ext>
                </a:extLst>
              </p:cNvPr>
              <p:cNvGrpSpPr>
                <a:grpSpLocks noChangeAspect="1"/>
              </p:cNvGrpSpPr>
              <p:nvPr/>
            </p:nvGrpSpPr>
            <p:grpSpPr bwMode="auto">
              <a:xfrm>
                <a:off x="1308" y="78"/>
                <a:ext cx="1648" cy="950"/>
                <a:chOff x="1308" y="78"/>
                <a:chExt cx="1648" cy="950"/>
              </a:xfrm>
            </p:grpSpPr>
            <p:sp>
              <p:nvSpPr>
                <p:cNvPr id="36740" name="Line 109">
                  <a:extLst>
                    <a:ext uri="{FF2B5EF4-FFF2-40B4-BE49-F238E27FC236}">
                      <a16:creationId xmlns:a16="http://schemas.microsoft.com/office/drawing/2014/main" id="{006D0F32-E708-4C4E-8D6E-6DE87810C212}"/>
                    </a:ext>
                  </a:extLst>
                </p:cNvPr>
                <p:cNvSpPr>
                  <a:spLocks noChangeAspect="1" noChangeShapeType="1"/>
                </p:cNvSpPr>
                <p:nvPr/>
              </p:nvSpPr>
              <p:spPr bwMode="auto">
                <a:xfrm flipV="1">
                  <a:off x="1308" y="80"/>
                  <a:ext cx="30" cy="122"/>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41" name="Line 110">
                  <a:extLst>
                    <a:ext uri="{FF2B5EF4-FFF2-40B4-BE49-F238E27FC236}">
                      <a16:creationId xmlns:a16="http://schemas.microsoft.com/office/drawing/2014/main" id="{F7375114-8844-9B48-B413-952732A3689E}"/>
                    </a:ext>
                  </a:extLst>
                </p:cNvPr>
                <p:cNvSpPr>
                  <a:spLocks noChangeAspect="1" noChangeShapeType="1"/>
                </p:cNvSpPr>
                <p:nvPr/>
              </p:nvSpPr>
              <p:spPr bwMode="auto">
                <a:xfrm>
                  <a:off x="1338" y="80"/>
                  <a:ext cx="30" cy="42"/>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42" name="Line 111">
                  <a:extLst>
                    <a:ext uri="{FF2B5EF4-FFF2-40B4-BE49-F238E27FC236}">
                      <a16:creationId xmlns:a16="http://schemas.microsoft.com/office/drawing/2014/main" id="{E527429B-95F9-C247-9E1C-E7E37D608B91}"/>
                    </a:ext>
                  </a:extLst>
                </p:cNvPr>
                <p:cNvSpPr>
                  <a:spLocks noChangeAspect="1" noChangeShapeType="1"/>
                </p:cNvSpPr>
                <p:nvPr/>
              </p:nvSpPr>
              <p:spPr bwMode="auto">
                <a:xfrm>
                  <a:off x="1370" y="122"/>
                  <a:ext cx="34" cy="40"/>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43" name="Line 112">
                  <a:extLst>
                    <a:ext uri="{FF2B5EF4-FFF2-40B4-BE49-F238E27FC236}">
                      <a16:creationId xmlns:a16="http://schemas.microsoft.com/office/drawing/2014/main" id="{E2D66A04-8712-9943-BDA6-6F2AB9605636}"/>
                    </a:ext>
                  </a:extLst>
                </p:cNvPr>
                <p:cNvSpPr>
                  <a:spLocks noChangeAspect="1" noChangeShapeType="1"/>
                </p:cNvSpPr>
                <p:nvPr/>
              </p:nvSpPr>
              <p:spPr bwMode="auto">
                <a:xfrm flipV="1">
                  <a:off x="1404" y="78"/>
                  <a:ext cx="30" cy="86"/>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44" name="Line 113">
                  <a:extLst>
                    <a:ext uri="{FF2B5EF4-FFF2-40B4-BE49-F238E27FC236}">
                      <a16:creationId xmlns:a16="http://schemas.microsoft.com/office/drawing/2014/main" id="{2AEA2B60-6860-2C45-A752-2983408B66C6}"/>
                    </a:ext>
                  </a:extLst>
                </p:cNvPr>
                <p:cNvSpPr>
                  <a:spLocks noChangeAspect="1" noChangeShapeType="1"/>
                </p:cNvSpPr>
                <p:nvPr/>
              </p:nvSpPr>
              <p:spPr bwMode="auto">
                <a:xfrm>
                  <a:off x="1436" y="78"/>
                  <a:ext cx="32" cy="100"/>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45" name="Line 114">
                  <a:extLst>
                    <a:ext uri="{FF2B5EF4-FFF2-40B4-BE49-F238E27FC236}">
                      <a16:creationId xmlns:a16="http://schemas.microsoft.com/office/drawing/2014/main" id="{B33EF8D7-4D9E-D043-A5E9-B97AF17AF8E8}"/>
                    </a:ext>
                  </a:extLst>
                </p:cNvPr>
                <p:cNvSpPr>
                  <a:spLocks noChangeAspect="1" noChangeShapeType="1"/>
                </p:cNvSpPr>
                <p:nvPr/>
              </p:nvSpPr>
              <p:spPr bwMode="auto">
                <a:xfrm>
                  <a:off x="1468" y="178"/>
                  <a:ext cx="28" cy="102"/>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46" name="Line 115">
                  <a:extLst>
                    <a:ext uri="{FF2B5EF4-FFF2-40B4-BE49-F238E27FC236}">
                      <a16:creationId xmlns:a16="http://schemas.microsoft.com/office/drawing/2014/main" id="{D5BF298F-A625-3D43-9119-E743A16CF4DE}"/>
                    </a:ext>
                  </a:extLst>
                </p:cNvPr>
                <p:cNvSpPr>
                  <a:spLocks noChangeAspect="1" noChangeShapeType="1"/>
                </p:cNvSpPr>
                <p:nvPr/>
              </p:nvSpPr>
              <p:spPr bwMode="auto">
                <a:xfrm flipV="1">
                  <a:off x="1532" y="192"/>
                  <a:ext cx="28" cy="90"/>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47" name="Line 116">
                  <a:extLst>
                    <a:ext uri="{FF2B5EF4-FFF2-40B4-BE49-F238E27FC236}">
                      <a16:creationId xmlns:a16="http://schemas.microsoft.com/office/drawing/2014/main" id="{61A567C7-E65D-6E4B-8B77-93A3E04B6FDA}"/>
                    </a:ext>
                  </a:extLst>
                </p:cNvPr>
                <p:cNvSpPr>
                  <a:spLocks noChangeAspect="1" noChangeShapeType="1"/>
                </p:cNvSpPr>
                <p:nvPr/>
              </p:nvSpPr>
              <p:spPr bwMode="auto">
                <a:xfrm>
                  <a:off x="1560" y="192"/>
                  <a:ext cx="32" cy="94"/>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48" name="Line 117">
                  <a:extLst>
                    <a:ext uri="{FF2B5EF4-FFF2-40B4-BE49-F238E27FC236}">
                      <a16:creationId xmlns:a16="http://schemas.microsoft.com/office/drawing/2014/main" id="{EA525B34-0B9F-204B-87C8-035291261250}"/>
                    </a:ext>
                  </a:extLst>
                </p:cNvPr>
                <p:cNvSpPr>
                  <a:spLocks noChangeAspect="1" noChangeShapeType="1"/>
                </p:cNvSpPr>
                <p:nvPr/>
              </p:nvSpPr>
              <p:spPr bwMode="auto">
                <a:xfrm>
                  <a:off x="1592" y="286"/>
                  <a:ext cx="34" cy="42"/>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49" name="Line 118">
                  <a:extLst>
                    <a:ext uri="{FF2B5EF4-FFF2-40B4-BE49-F238E27FC236}">
                      <a16:creationId xmlns:a16="http://schemas.microsoft.com/office/drawing/2014/main" id="{15D527A3-3F22-6A4D-8947-2DE258DA7E2F}"/>
                    </a:ext>
                  </a:extLst>
                </p:cNvPr>
                <p:cNvSpPr>
                  <a:spLocks noChangeAspect="1" noChangeShapeType="1"/>
                </p:cNvSpPr>
                <p:nvPr/>
              </p:nvSpPr>
              <p:spPr bwMode="auto">
                <a:xfrm>
                  <a:off x="1626" y="328"/>
                  <a:ext cx="34" cy="260"/>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50" name="Line 119">
                  <a:extLst>
                    <a:ext uri="{FF2B5EF4-FFF2-40B4-BE49-F238E27FC236}">
                      <a16:creationId xmlns:a16="http://schemas.microsoft.com/office/drawing/2014/main" id="{EA7FDDD0-EAF4-8546-A41F-4D7FEA13633E}"/>
                    </a:ext>
                  </a:extLst>
                </p:cNvPr>
                <p:cNvSpPr>
                  <a:spLocks noChangeAspect="1" noChangeShapeType="1"/>
                </p:cNvSpPr>
                <p:nvPr/>
              </p:nvSpPr>
              <p:spPr bwMode="auto">
                <a:xfrm flipV="1">
                  <a:off x="1660" y="418"/>
                  <a:ext cx="30" cy="170"/>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51" name="Line 120">
                  <a:extLst>
                    <a:ext uri="{FF2B5EF4-FFF2-40B4-BE49-F238E27FC236}">
                      <a16:creationId xmlns:a16="http://schemas.microsoft.com/office/drawing/2014/main" id="{F673A59F-DFED-E548-94C6-2BA30687AF88}"/>
                    </a:ext>
                  </a:extLst>
                </p:cNvPr>
                <p:cNvSpPr>
                  <a:spLocks noChangeAspect="1" noChangeShapeType="1"/>
                </p:cNvSpPr>
                <p:nvPr/>
              </p:nvSpPr>
              <p:spPr bwMode="auto">
                <a:xfrm>
                  <a:off x="1690" y="418"/>
                  <a:ext cx="32" cy="80"/>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52" name="Line 121">
                  <a:extLst>
                    <a:ext uri="{FF2B5EF4-FFF2-40B4-BE49-F238E27FC236}">
                      <a16:creationId xmlns:a16="http://schemas.microsoft.com/office/drawing/2014/main" id="{F6D4D987-C076-4C47-B11B-7077795A8A9E}"/>
                    </a:ext>
                  </a:extLst>
                </p:cNvPr>
                <p:cNvSpPr>
                  <a:spLocks noChangeAspect="1" noChangeShapeType="1"/>
                </p:cNvSpPr>
                <p:nvPr/>
              </p:nvSpPr>
              <p:spPr bwMode="auto">
                <a:xfrm flipV="1">
                  <a:off x="1722" y="354"/>
                  <a:ext cx="30" cy="144"/>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53" name="Line 122">
                  <a:extLst>
                    <a:ext uri="{FF2B5EF4-FFF2-40B4-BE49-F238E27FC236}">
                      <a16:creationId xmlns:a16="http://schemas.microsoft.com/office/drawing/2014/main" id="{91E1FD5F-F339-AF4C-943F-CEDA9D8F723D}"/>
                    </a:ext>
                  </a:extLst>
                </p:cNvPr>
                <p:cNvSpPr>
                  <a:spLocks noChangeAspect="1" noChangeShapeType="1"/>
                </p:cNvSpPr>
                <p:nvPr/>
              </p:nvSpPr>
              <p:spPr bwMode="auto">
                <a:xfrm>
                  <a:off x="1790" y="360"/>
                  <a:ext cx="22" cy="144"/>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54" name="Line 123">
                  <a:extLst>
                    <a:ext uri="{FF2B5EF4-FFF2-40B4-BE49-F238E27FC236}">
                      <a16:creationId xmlns:a16="http://schemas.microsoft.com/office/drawing/2014/main" id="{FE57F20E-0899-A54B-9C8B-EFBECA0DE2E2}"/>
                    </a:ext>
                  </a:extLst>
                </p:cNvPr>
                <p:cNvSpPr>
                  <a:spLocks noChangeAspect="1" noChangeShapeType="1"/>
                </p:cNvSpPr>
                <p:nvPr/>
              </p:nvSpPr>
              <p:spPr bwMode="auto">
                <a:xfrm flipV="1">
                  <a:off x="1812" y="338"/>
                  <a:ext cx="32" cy="166"/>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55" name="Line 124">
                  <a:extLst>
                    <a:ext uri="{FF2B5EF4-FFF2-40B4-BE49-F238E27FC236}">
                      <a16:creationId xmlns:a16="http://schemas.microsoft.com/office/drawing/2014/main" id="{72F5E652-044C-084F-8052-0EC7902F9996}"/>
                    </a:ext>
                  </a:extLst>
                </p:cNvPr>
                <p:cNvSpPr>
                  <a:spLocks noChangeAspect="1" noChangeShapeType="1"/>
                </p:cNvSpPr>
                <p:nvPr/>
              </p:nvSpPr>
              <p:spPr bwMode="auto">
                <a:xfrm>
                  <a:off x="1844" y="338"/>
                  <a:ext cx="32" cy="248"/>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56" name="Line 125">
                  <a:extLst>
                    <a:ext uri="{FF2B5EF4-FFF2-40B4-BE49-F238E27FC236}">
                      <a16:creationId xmlns:a16="http://schemas.microsoft.com/office/drawing/2014/main" id="{CD4735AF-61B9-984A-88D0-53A617003EC1}"/>
                    </a:ext>
                  </a:extLst>
                </p:cNvPr>
                <p:cNvSpPr>
                  <a:spLocks noChangeAspect="1" noChangeShapeType="1"/>
                </p:cNvSpPr>
                <p:nvPr/>
              </p:nvSpPr>
              <p:spPr bwMode="auto">
                <a:xfrm flipV="1">
                  <a:off x="1876" y="476"/>
                  <a:ext cx="32" cy="110"/>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57" name="Line 126">
                  <a:extLst>
                    <a:ext uri="{FF2B5EF4-FFF2-40B4-BE49-F238E27FC236}">
                      <a16:creationId xmlns:a16="http://schemas.microsoft.com/office/drawing/2014/main" id="{AF66E9F0-BE2A-3B4B-9B66-39A79146FD7E}"/>
                    </a:ext>
                  </a:extLst>
                </p:cNvPr>
                <p:cNvSpPr>
                  <a:spLocks noChangeAspect="1" noChangeShapeType="1"/>
                </p:cNvSpPr>
                <p:nvPr/>
              </p:nvSpPr>
              <p:spPr bwMode="auto">
                <a:xfrm flipV="1">
                  <a:off x="1908" y="400"/>
                  <a:ext cx="32" cy="76"/>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58" name="Line 127">
                  <a:extLst>
                    <a:ext uri="{FF2B5EF4-FFF2-40B4-BE49-F238E27FC236}">
                      <a16:creationId xmlns:a16="http://schemas.microsoft.com/office/drawing/2014/main" id="{D0E364B9-A2CB-C04A-BE31-81688F099957}"/>
                    </a:ext>
                  </a:extLst>
                </p:cNvPr>
                <p:cNvSpPr>
                  <a:spLocks noChangeAspect="1" noChangeShapeType="1"/>
                </p:cNvSpPr>
                <p:nvPr/>
              </p:nvSpPr>
              <p:spPr bwMode="auto">
                <a:xfrm>
                  <a:off x="1940" y="400"/>
                  <a:ext cx="32" cy="116"/>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59" name="Line 128">
                  <a:extLst>
                    <a:ext uri="{FF2B5EF4-FFF2-40B4-BE49-F238E27FC236}">
                      <a16:creationId xmlns:a16="http://schemas.microsoft.com/office/drawing/2014/main" id="{AC6FCE81-530A-AB46-B602-8AD057F446C8}"/>
                    </a:ext>
                  </a:extLst>
                </p:cNvPr>
                <p:cNvSpPr>
                  <a:spLocks noChangeAspect="1" noChangeShapeType="1"/>
                </p:cNvSpPr>
                <p:nvPr/>
              </p:nvSpPr>
              <p:spPr bwMode="auto">
                <a:xfrm flipV="1">
                  <a:off x="1972" y="464"/>
                  <a:ext cx="30" cy="52"/>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60" name="Line 129">
                  <a:extLst>
                    <a:ext uri="{FF2B5EF4-FFF2-40B4-BE49-F238E27FC236}">
                      <a16:creationId xmlns:a16="http://schemas.microsoft.com/office/drawing/2014/main" id="{AEDC0730-BBE3-E642-9586-62D206D7D6E8}"/>
                    </a:ext>
                  </a:extLst>
                </p:cNvPr>
                <p:cNvSpPr>
                  <a:spLocks noChangeAspect="1" noChangeShapeType="1"/>
                </p:cNvSpPr>
                <p:nvPr/>
              </p:nvSpPr>
              <p:spPr bwMode="auto">
                <a:xfrm>
                  <a:off x="2002" y="464"/>
                  <a:ext cx="34" cy="128"/>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61" name="Line 130">
                  <a:extLst>
                    <a:ext uri="{FF2B5EF4-FFF2-40B4-BE49-F238E27FC236}">
                      <a16:creationId xmlns:a16="http://schemas.microsoft.com/office/drawing/2014/main" id="{FF0C1BB6-D82A-A04B-AF19-5E440A1B1847}"/>
                    </a:ext>
                  </a:extLst>
                </p:cNvPr>
                <p:cNvSpPr>
                  <a:spLocks noChangeAspect="1" noChangeShapeType="1"/>
                </p:cNvSpPr>
                <p:nvPr/>
              </p:nvSpPr>
              <p:spPr bwMode="auto">
                <a:xfrm flipV="1">
                  <a:off x="2038" y="514"/>
                  <a:ext cx="30" cy="78"/>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62" name="Line 131">
                  <a:extLst>
                    <a:ext uri="{FF2B5EF4-FFF2-40B4-BE49-F238E27FC236}">
                      <a16:creationId xmlns:a16="http://schemas.microsoft.com/office/drawing/2014/main" id="{2608816B-8F1A-BB4D-B871-A3A0AFFDE075}"/>
                    </a:ext>
                  </a:extLst>
                </p:cNvPr>
                <p:cNvSpPr>
                  <a:spLocks noChangeAspect="1" noChangeShapeType="1"/>
                </p:cNvSpPr>
                <p:nvPr/>
              </p:nvSpPr>
              <p:spPr bwMode="auto">
                <a:xfrm flipV="1">
                  <a:off x="2068" y="482"/>
                  <a:ext cx="30" cy="32"/>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63" name="Line 132">
                  <a:extLst>
                    <a:ext uri="{FF2B5EF4-FFF2-40B4-BE49-F238E27FC236}">
                      <a16:creationId xmlns:a16="http://schemas.microsoft.com/office/drawing/2014/main" id="{7DFF8183-12BB-804D-A5E9-5A5AD39861E7}"/>
                    </a:ext>
                  </a:extLst>
                </p:cNvPr>
                <p:cNvSpPr>
                  <a:spLocks noChangeAspect="1" noChangeShapeType="1"/>
                </p:cNvSpPr>
                <p:nvPr/>
              </p:nvSpPr>
              <p:spPr bwMode="auto">
                <a:xfrm>
                  <a:off x="2166" y="498"/>
                  <a:ext cx="30" cy="62"/>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64" name="Line 133">
                  <a:extLst>
                    <a:ext uri="{FF2B5EF4-FFF2-40B4-BE49-F238E27FC236}">
                      <a16:creationId xmlns:a16="http://schemas.microsoft.com/office/drawing/2014/main" id="{8BB38E42-0765-504C-A325-D85E58F43BE5}"/>
                    </a:ext>
                  </a:extLst>
                </p:cNvPr>
                <p:cNvSpPr>
                  <a:spLocks noChangeAspect="1" noChangeShapeType="1"/>
                </p:cNvSpPr>
                <p:nvPr/>
              </p:nvSpPr>
              <p:spPr bwMode="auto">
                <a:xfrm>
                  <a:off x="2196" y="560"/>
                  <a:ext cx="32" cy="60"/>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65" name="Line 134">
                  <a:extLst>
                    <a:ext uri="{FF2B5EF4-FFF2-40B4-BE49-F238E27FC236}">
                      <a16:creationId xmlns:a16="http://schemas.microsoft.com/office/drawing/2014/main" id="{42FAB74E-2826-2447-A344-686198198AB2}"/>
                    </a:ext>
                  </a:extLst>
                </p:cNvPr>
                <p:cNvSpPr>
                  <a:spLocks noChangeAspect="1" noChangeShapeType="1"/>
                </p:cNvSpPr>
                <p:nvPr/>
              </p:nvSpPr>
              <p:spPr bwMode="auto">
                <a:xfrm>
                  <a:off x="2262" y="602"/>
                  <a:ext cx="30" cy="56"/>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66" name="Line 135">
                  <a:extLst>
                    <a:ext uri="{FF2B5EF4-FFF2-40B4-BE49-F238E27FC236}">
                      <a16:creationId xmlns:a16="http://schemas.microsoft.com/office/drawing/2014/main" id="{3621B690-55EC-FD4A-82CB-B530573327B2}"/>
                    </a:ext>
                  </a:extLst>
                </p:cNvPr>
                <p:cNvSpPr>
                  <a:spLocks noChangeAspect="1" noChangeShapeType="1"/>
                </p:cNvSpPr>
                <p:nvPr/>
              </p:nvSpPr>
              <p:spPr bwMode="auto">
                <a:xfrm>
                  <a:off x="2292" y="658"/>
                  <a:ext cx="32" cy="66"/>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67" name="Line 136">
                  <a:extLst>
                    <a:ext uri="{FF2B5EF4-FFF2-40B4-BE49-F238E27FC236}">
                      <a16:creationId xmlns:a16="http://schemas.microsoft.com/office/drawing/2014/main" id="{F92FB5D4-559A-934D-82FB-398D849AC4C9}"/>
                    </a:ext>
                  </a:extLst>
                </p:cNvPr>
                <p:cNvSpPr>
                  <a:spLocks noChangeAspect="1" noChangeShapeType="1"/>
                </p:cNvSpPr>
                <p:nvPr/>
              </p:nvSpPr>
              <p:spPr bwMode="auto">
                <a:xfrm>
                  <a:off x="2390" y="688"/>
                  <a:ext cx="30" cy="58"/>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68" name="Line 137">
                  <a:extLst>
                    <a:ext uri="{FF2B5EF4-FFF2-40B4-BE49-F238E27FC236}">
                      <a16:creationId xmlns:a16="http://schemas.microsoft.com/office/drawing/2014/main" id="{E89E24BE-9FDD-2142-AC71-AD2F113202A0}"/>
                    </a:ext>
                  </a:extLst>
                </p:cNvPr>
                <p:cNvSpPr>
                  <a:spLocks noChangeAspect="1" noChangeShapeType="1"/>
                </p:cNvSpPr>
                <p:nvPr/>
              </p:nvSpPr>
              <p:spPr bwMode="auto">
                <a:xfrm flipV="1">
                  <a:off x="2422" y="674"/>
                  <a:ext cx="30" cy="72"/>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69" name="Line 138">
                  <a:extLst>
                    <a:ext uri="{FF2B5EF4-FFF2-40B4-BE49-F238E27FC236}">
                      <a16:creationId xmlns:a16="http://schemas.microsoft.com/office/drawing/2014/main" id="{C7E2F249-2BA4-D44B-A6CC-D9321A8CBFEF}"/>
                    </a:ext>
                  </a:extLst>
                </p:cNvPr>
                <p:cNvSpPr>
                  <a:spLocks noChangeAspect="1" noChangeShapeType="1"/>
                </p:cNvSpPr>
                <p:nvPr/>
              </p:nvSpPr>
              <p:spPr bwMode="auto">
                <a:xfrm>
                  <a:off x="2452" y="674"/>
                  <a:ext cx="32" cy="80"/>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70" name="Line 139">
                  <a:extLst>
                    <a:ext uri="{FF2B5EF4-FFF2-40B4-BE49-F238E27FC236}">
                      <a16:creationId xmlns:a16="http://schemas.microsoft.com/office/drawing/2014/main" id="{BA1702F8-A130-6943-9110-A687F51BC2C6}"/>
                    </a:ext>
                  </a:extLst>
                </p:cNvPr>
                <p:cNvSpPr>
                  <a:spLocks noChangeAspect="1" noChangeShapeType="1"/>
                </p:cNvSpPr>
                <p:nvPr/>
              </p:nvSpPr>
              <p:spPr bwMode="auto">
                <a:xfrm flipV="1">
                  <a:off x="2550" y="730"/>
                  <a:ext cx="28" cy="46"/>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71" name="Line 140">
                  <a:extLst>
                    <a:ext uri="{FF2B5EF4-FFF2-40B4-BE49-F238E27FC236}">
                      <a16:creationId xmlns:a16="http://schemas.microsoft.com/office/drawing/2014/main" id="{62EE8159-F767-694E-88E9-B7AC6A53C6F9}"/>
                    </a:ext>
                  </a:extLst>
                </p:cNvPr>
                <p:cNvSpPr>
                  <a:spLocks noChangeAspect="1" noChangeShapeType="1"/>
                </p:cNvSpPr>
                <p:nvPr/>
              </p:nvSpPr>
              <p:spPr bwMode="auto">
                <a:xfrm>
                  <a:off x="2646" y="746"/>
                  <a:ext cx="26" cy="88"/>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72" name="Line 141">
                  <a:extLst>
                    <a:ext uri="{FF2B5EF4-FFF2-40B4-BE49-F238E27FC236}">
                      <a16:creationId xmlns:a16="http://schemas.microsoft.com/office/drawing/2014/main" id="{CC9A830C-A88C-2847-8349-3353D706C5EE}"/>
                    </a:ext>
                  </a:extLst>
                </p:cNvPr>
                <p:cNvSpPr>
                  <a:spLocks noChangeAspect="1" noChangeShapeType="1"/>
                </p:cNvSpPr>
                <p:nvPr/>
              </p:nvSpPr>
              <p:spPr bwMode="auto">
                <a:xfrm>
                  <a:off x="2704" y="838"/>
                  <a:ext cx="38" cy="26"/>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73" name="Line 142">
                  <a:extLst>
                    <a:ext uri="{FF2B5EF4-FFF2-40B4-BE49-F238E27FC236}">
                      <a16:creationId xmlns:a16="http://schemas.microsoft.com/office/drawing/2014/main" id="{385EB244-B1CD-794C-BCB5-8AE109AC3930}"/>
                    </a:ext>
                  </a:extLst>
                </p:cNvPr>
                <p:cNvSpPr>
                  <a:spLocks noChangeAspect="1" noChangeShapeType="1"/>
                </p:cNvSpPr>
                <p:nvPr/>
              </p:nvSpPr>
              <p:spPr bwMode="auto">
                <a:xfrm>
                  <a:off x="2742" y="864"/>
                  <a:ext cx="30" cy="32"/>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74" name="Line 143">
                  <a:extLst>
                    <a:ext uri="{FF2B5EF4-FFF2-40B4-BE49-F238E27FC236}">
                      <a16:creationId xmlns:a16="http://schemas.microsoft.com/office/drawing/2014/main" id="{159B3118-43C4-F64F-B380-94365225A896}"/>
                    </a:ext>
                  </a:extLst>
                </p:cNvPr>
                <p:cNvSpPr>
                  <a:spLocks noChangeAspect="1" noChangeShapeType="1"/>
                </p:cNvSpPr>
                <p:nvPr/>
              </p:nvSpPr>
              <p:spPr bwMode="auto">
                <a:xfrm>
                  <a:off x="2772" y="898"/>
                  <a:ext cx="28" cy="30"/>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75" name="Line 144">
                  <a:extLst>
                    <a:ext uri="{FF2B5EF4-FFF2-40B4-BE49-F238E27FC236}">
                      <a16:creationId xmlns:a16="http://schemas.microsoft.com/office/drawing/2014/main" id="{7C6379C7-A782-5449-A009-11B489F29378}"/>
                    </a:ext>
                  </a:extLst>
                </p:cNvPr>
                <p:cNvSpPr>
                  <a:spLocks noChangeAspect="1" noChangeShapeType="1"/>
                </p:cNvSpPr>
                <p:nvPr/>
              </p:nvSpPr>
              <p:spPr bwMode="auto">
                <a:xfrm>
                  <a:off x="2832" y="930"/>
                  <a:ext cx="28" cy="36"/>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776" name="Line 145">
                  <a:extLst>
                    <a:ext uri="{FF2B5EF4-FFF2-40B4-BE49-F238E27FC236}">
                      <a16:creationId xmlns:a16="http://schemas.microsoft.com/office/drawing/2014/main" id="{A6621EE8-F082-E445-9B75-F306CEF5D5FA}"/>
                    </a:ext>
                  </a:extLst>
                </p:cNvPr>
                <p:cNvSpPr>
                  <a:spLocks noChangeAspect="1" noChangeShapeType="1"/>
                </p:cNvSpPr>
                <p:nvPr/>
              </p:nvSpPr>
              <p:spPr bwMode="auto">
                <a:xfrm>
                  <a:off x="2928" y="994"/>
                  <a:ext cx="28" cy="34"/>
                </a:xfrm>
                <a:prstGeom prst="line">
                  <a:avLst/>
                </a:prstGeom>
                <a:noFill/>
                <a:ln w="9525">
                  <a:solidFill>
                    <a:srgbClr val="99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grpSp>
            <p:nvGrpSpPr>
              <p:cNvPr id="36639" name="Group 146">
                <a:extLst>
                  <a:ext uri="{FF2B5EF4-FFF2-40B4-BE49-F238E27FC236}">
                    <a16:creationId xmlns:a16="http://schemas.microsoft.com/office/drawing/2014/main" id="{8CE2DE62-BF75-6C4F-90D2-D62F22AF91CE}"/>
                  </a:ext>
                </a:extLst>
              </p:cNvPr>
              <p:cNvGrpSpPr>
                <a:grpSpLocks noChangeAspect="1"/>
              </p:cNvGrpSpPr>
              <p:nvPr/>
            </p:nvGrpSpPr>
            <p:grpSpPr bwMode="auto">
              <a:xfrm>
                <a:off x="1290" y="62"/>
                <a:ext cx="3178" cy="1044"/>
                <a:chOff x="1292" y="2783"/>
                <a:chExt cx="3178" cy="1044"/>
              </a:xfrm>
            </p:grpSpPr>
            <p:sp>
              <p:nvSpPr>
                <p:cNvPr id="36640" name="Oval 147">
                  <a:extLst>
                    <a:ext uri="{FF2B5EF4-FFF2-40B4-BE49-F238E27FC236}">
                      <a16:creationId xmlns:a16="http://schemas.microsoft.com/office/drawing/2014/main" id="{55CBF14D-34E7-D24D-B3C1-1F3F4C1C095F}"/>
                    </a:ext>
                  </a:extLst>
                </p:cNvPr>
                <p:cNvSpPr>
                  <a:spLocks noChangeAspect="1" noChangeArrowheads="1"/>
                </p:cNvSpPr>
                <p:nvPr/>
              </p:nvSpPr>
              <p:spPr bwMode="auto">
                <a:xfrm>
                  <a:off x="1292" y="290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41" name="Oval 148">
                  <a:extLst>
                    <a:ext uri="{FF2B5EF4-FFF2-40B4-BE49-F238E27FC236}">
                      <a16:creationId xmlns:a16="http://schemas.microsoft.com/office/drawing/2014/main" id="{B41B74BB-D1C1-ED41-9B3B-0AECE50F0DE1}"/>
                    </a:ext>
                  </a:extLst>
                </p:cNvPr>
                <p:cNvSpPr>
                  <a:spLocks noChangeAspect="1" noChangeArrowheads="1"/>
                </p:cNvSpPr>
                <p:nvPr/>
              </p:nvSpPr>
              <p:spPr bwMode="auto">
                <a:xfrm>
                  <a:off x="1322" y="278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42" name="Oval 149">
                  <a:extLst>
                    <a:ext uri="{FF2B5EF4-FFF2-40B4-BE49-F238E27FC236}">
                      <a16:creationId xmlns:a16="http://schemas.microsoft.com/office/drawing/2014/main" id="{AC267C07-2713-0447-939F-8A26702BE281}"/>
                    </a:ext>
                  </a:extLst>
                </p:cNvPr>
                <p:cNvSpPr>
                  <a:spLocks noChangeAspect="1" noChangeArrowheads="1"/>
                </p:cNvSpPr>
                <p:nvPr/>
              </p:nvSpPr>
              <p:spPr bwMode="auto">
                <a:xfrm>
                  <a:off x="1354" y="282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43" name="Oval 150">
                  <a:extLst>
                    <a:ext uri="{FF2B5EF4-FFF2-40B4-BE49-F238E27FC236}">
                      <a16:creationId xmlns:a16="http://schemas.microsoft.com/office/drawing/2014/main" id="{EA3710EB-FC1F-3F41-94D1-8F0465FED6AD}"/>
                    </a:ext>
                  </a:extLst>
                </p:cNvPr>
                <p:cNvSpPr>
                  <a:spLocks noChangeAspect="1" noChangeArrowheads="1"/>
                </p:cNvSpPr>
                <p:nvPr/>
              </p:nvSpPr>
              <p:spPr bwMode="auto">
                <a:xfrm>
                  <a:off x="1390" y="286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44" name="Oval 151">
                  <a:extLst>
                    <a:ext uri="{FF2B5EF4-FFF2-40B4-BE49-F238E27FC236}">
                      <a16:creationId xmlns:a16="http://schemas.microsoft.com/office/drawing/2014/main" id="{5731387A-1ED7-E543-A89D-AB3F9E3B229C}"/>
                    </a:ext>
                  </a:extLst>
                </p:cNvPr>
                <p:cNvSpPr>
                  <a:spLocks noChangeAspect="1" noChangeArrowheads="1"/>
                </p:cNvSpPr>
                <p:nvPr/>
              </p:nvSpPr>
              <p:spPr bwMode="auto">
                <a:xfrm>
                  <a:off x="1420" y="278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45" name="Oval 152">
                  <a:extLst>
                    <a:ext uri="{FF2B5EF4-FFF2-40B4-BE49-F238E27FC236}">
                      <a16:creationId xmlns:a16="http://schemas.microsoft.com/office/drawing/2014/main" id="{0D01679F-D85C-7E4D-A110-B8C3FE78EA5E}"/>
                    </a:ext>
                  </a:extLst>
                </p:cNvPr>
                <p:cNvSpPr>
                  <a:spLocks noChangeAspect="1" noChangeArrowheads="1"/>
                </p:cNvSpPr>
                <p:nvPr/>
              </p:nvSpPr>
              <p:spPr bwMode="auto">
                <a:xfrm>
                  <a:off x="1452" y="288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46" name="Oval 153">
                  <a:extLst>
                    <a:ext uri="{FF2B5EF4-FFF2-40B4-BE49-F238E27FC236}">
                      <a16:creationId xmlns:a16="http://schemas.microsoft.com/office/drawing/2014/main" id="{498088C7-B6C5-764A-A06F-247E8C523A96}"/>
                    </a:ext>
                  </a:extLst>
                </p:cNvPr>
                <p:cNvSpPr>
                  <a:spLocks noChangeAspect="1" noChangeArrowheads="1"/>
                </p:cNvSpPr>
                <p:nvPr/>
              </p:nvSpPr>
              <p:spPr bwMode="auto">
                <a:xfrm>
                  <a:off x="1482" y="298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47" name="Oval 154">
                  <a:extLst>
                    <a:ext uri="{FF2B5EF4-FFF2-40B4-BE49-F238E27FC236}">
                      <a16:creationId xmlns:a16="http://schemas.microsoft.com/office/drawing/2014/main" id="{EE266579-FAF5-1D4F-8BAD-84DD47A61641}"/>
                    </a:ext>
                  </a:extLst>
                </p:cNvPr>
                <p:cNvSpPr>
                  <a:spLocks noChangeAspect="1" noChangeArrowheads="1"/>
                </p:cNvSpPr>
                <p:nvPr/>
              </p:nvSpPr>
              <p:spPr bwMode="auto">
                <a:xfrm>
                  <a:off x="1516" y="298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48" name="Oval 155">
                  <a:extLst>
                    <a:ext uri="{FF2B5EF4-FFF2-40B4-BE49-F238E27FC236}">
                      <a16:creationId xmlns:a16="http://schemas.microsoft.com/office/drawing/2014/main" id="{45E5D37A-1934-D84E-B208-370540DCDE97}"/>
                    </a:ext>
                  </a:extLst>
                </p:cNvPr>
                <p:cNvSpPr>
                  <a:spLocks noChangeAspect="1" noChangeArrowheads="1"/>
                </p:cNvSpPr>
                <p:nvPr/>
              </p:nvSpPr>
              <p:spPr bwMode="auto">
                <a:xfrm>
                  <a:off x="1546" y="289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49" name="Oval 156">
                  <a:extLst>
                    <a:ext uri="{FF2B5EF4-FFF2-40B4-BE49-F238E27FC236}">
                      <a16:creationId xmlns:a16="http://schemas.microsoft.com/office/drawing/2014/main" id="{9656E16A-6494-F149-A728-9ADEE11A9905}"/>
                    </a:ext>
                  </a:extLst>
                </p:cNvPr>
                <p:cNvSpPr>
                  <a:spLocks noChangeAspect="1" noChangeArrowheads="1"/>
                </p:cNvSpPr>
                <p:nvPr/>
              </p:nvSpPr>
              <p:spPr bwMode="auto">
                <a:xfrm>
                  <a:off x="1578" y="299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50" name="Oval 157">
                  <a:extLst>
                    <a:ext uri="{FF2B5EF4-FFF2-40B4-BE49-F238E27FC236}">
                      <a16:creationId xmlns:a16="http://schemas.microsoft.com/office/drawing/2014/main" id="{9058E810-347A-0D4A-A5B6-28DA5426E378}"/>
                    </a:ext>
                  </a:extLst>
                </p:cNvPr>
                <p:cNvSpPr>
                  <a:spLocks noChangeAspect="1" noChangeArrowheads="1"/>
                </p:cNvSpPr>
                <p:nvPr/>
              </p:nvSpPr>
              <p:spPr bwMode="auto">
                <a:xfrm>
                  <a:off x="1612" y="303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51" name="Oval 158">
                  <a:extLst>
                    <a:ext uri="{FF2B5EF4-FFF2-40B4-BE49-F238E27FC236}">
                      <a16:creationId xmlns:a16="http://schemas.microsoft.com/office/drawing/2014/main" id="{7E44A6FA-7323-8245-AE64-2822610C09F1}"/>
                    </a:ext>
                  </a:extLst>
                </p:cNvPr>
                <p:cNvSpPr>
                  <a:spLocks noChangeAspect="1" noChangeArrowheads="1"/>
                </p:cNvSpPr>
                <p:nvPr/>
              </p:nvSpPr>
              <p:spPr bwMode="auto">
                <a:xfrm>
                  <a:off x="1644" y="329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52" name="Oval 159">
                  <a:extLst>
                    <a:ext uri="{FF2B5EF4-FFF2-40B4-BE49-F238E27FC236}">
                      <a16:creationId xmlns:a16="http://schemas.microsoft.com/office/drawing/2014/main" id="{35272894-4D7B-DB4E-808F-4A2557A3CAFF}"/>
                    </a:ext>
                  </a:extLst>
                </p:cNvPr>
                <p:cNvSpPr>
                  <a:spLocks noChangeAspect="1" noChangeArrowheads="1"/>
                </p:cNvSpPr>
                <p:nvPr/>
              </p:nvSpPr>
              <p:spPr bwMode="auto">
                <a:xfrm>
                  <a:off x="1676" y="312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53" name="Oval 160">
                  <a:extLst>
                    <a:ext uri="{FF2B5EF4-FFF2-40B4-BE49-F238E27FC236}">
                      <a16:creationId xmlns:a16="http://schemas.microsoft.com/office/drawing/2014/main" id="{BFEC5FF2-58A6-164F-877E-BB9FE4C99583}"/>
                    </a:ext>
                  </a:extLst>
                </p:cNvPr>
                <p:cNvSpPr>
                  <a:spLocks noChangeAspect="1" noChangeArrowheads="1"/>
                </p:cNvSpPr>
                <p:nvPr/>
              </p:nvSpPr>
              <p:spPr bwMode="auto">
                <a:xfrm>
                  <a:off x="1708" y="320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54" name="Oval 161">
                  <a:extLst>
                    <a:ext uri="{FF2B5EF4-FFF2-40B4-BE49-F238E27FC236}">
                      <a16:creationId xmlns:a16="http://schemas.microsoft.com/office/drawing/2014/main" id="{09957267-7085-4D49-99B3-5B61B3637A23}"/>
                    </a:ext>
                  </a:extLst>
                </p:cNvPr>
                <p:cNvSpPr>
                  <a:spLocks noChangeAspect="1" noChangeArrowheads="1"/>
                </p:cNvSpPr>
                <p:nvPr/>
              </p:nvSpPr>
              <p:spPr bwMode="auto">
                <a:xfrm>
                  <a:off x="1738" y="305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55" name="Oval 162">
                  <a:extLst>
                    <a:ext uri="{FF2B5EF4-FFF2-40B4-BE49-F238E27FC236}">
                      <a16:creationId xmlns:a16="http://schemas.microsoft.com/office/drawing/2014/main" id="{38089A78-AD5A-904E-B6E7-A6058B5CEEE8}"/>
                    </a:ext>
                  </a:extLst>
                </p:cNvPr>
                <p:cNvSpPr>
                  <a:spLocks noChangeAspect="1" noChangeArrowheads="1"/>
                </p:cNvSpPr>
                <p:nvPr/>
              </p:nvSpPr>
              <p:spPr bwMode="auto">
                <a:xfrm>
                  <a:off x="1774" y="306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56" name="Oval 163">
                  <a:extLst>
                    <a:ext uri="{FF2B5EF4-FFF2-40B4-BE49-F238E27FC236}">
                      <a16:creationId xmlns:a16="http://schemas.microsoft.com/office/drawing/2014/main" id="{E28D1500-FB10-AC46-A23B-BA973C73E866}"/>
                    </a:ext>
                  </a:extLst>
                </p:cNvPr>
                <p:cNvSpPr>
                  <a:spLocks noChangeAspect="1" noChangeArrowheads="1"/>
                </p:cNvSpPr>
                <p:nvPr/>
              </p:nvSpPr>
              <p:spPr bwMode="auto">
                <a:xfrm>
                  <a:off x="1796" y="320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57" name="Oval 164">
                  <a:extLst>
                    <a:ext uri="{FF2B5EF4-FFF2-40B4-BE49-F238E27FC236}">
                      <a16:creationId xmlns:a16="http://schemas.microsoft.com/office/drawing/2014/main" id="{8555FDA9-3C03-5C4E-96AF-C006D89B058B}"/>
                    </a:ext>
                  </a:extLst>
                </p:cNvPr>
                <p:cNvSpPr>
                  <a:spLocks noChangeAspect="1" noChangeArrowheads="1"/>
                </p:cNvSpPr>
                <p:nvPr/>
              </p:nvSpPr>
              <p:spPr bwMode="auto">
                <a:xfrm>
                  <a:off x="1828" y="304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58" name="Oval 165">
                  <a:extLst>
                    <a:ext uri="{FF2B5EF4-FFF2-40B4-BE49-F238E27FC236}">
                      <a16:creationId xmlns:a16="http://schemas.microsoft.com/office/drawing/2014/main" id="{30E6F80E-FBB1-384A-8DD4-3E14D49B22C1}"/>
                    </a:ext>
                  </a:extLst>
                </p:cNvPr>
                <p:cNvSpPr>
                  <a:spLocks noChangeAspect="1" noChangeArrowheads="1"/>
                </p:cNvSpPr>
                <p:nvPr/>
              </p:nvSpPr>
              <p:spPr bwMode="auto">
                <a:xfrm>
                  <a:off x="1860" y="328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59" name="Oval 166">
                  <a:extLst>
                    <a:ext uri="{FF2B5EF4-FFF2-40B4-BE49-F238E27FC236}">
                      <a16:creationId xmlns:a16="http://schemas.microsoft.com/office/drawing/2014/main" id="{53E04211-DD9A-614F-A47D-FEA8A237A7BE}"/>
                    </a:ext>
                  </a:extLst>
                </p:cNvPr>
                <p:cNvSpPr>
                  <a:spLocks noChangeAspect="1" noChangeArrowheads="1"/>
                </p:cNvSpPr>
                <p:nvPr/>
              </p:nvSpPr>
              <p:spPr bwMode="auto">
                <a:xfrm>
                  <a:off x="1892" y="317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60" name="Oval 167">
                  <a:extLst>
                    <a:ext uri="{FF2B5EF4-FFF2-40B4-BE49-F238E27FC236}">
                      <a16:creationId xmlns:a16="http://schemas.microsoft.com/office/drawing/2014/main" id="{D709AB0C-5848-5C42-8AA4-5A4EF72FDE57}"/>
                    </a:ext>
                  </a:extLst>
                </p:cNvPr>
                <p:cNvSpPr>
                  <a:spLocks noChangeAspect="1" noChangeArrowheads="1"/>
                </p:cNvSpPr>
                <p:nvPr/>
              </p:nvSpPr>
              <p:spPr bwMode="auto">
                <a:xfrm>
                  <a:off x="1924" y="310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61" name="Oval 168">
                  <a:extLst>
                    <a:ext uri="{FF2B5EF4-FFF2-40B4-BE49-F238E27FC236}">
                      <a16:creationId xmlns:a16="http://schemas.microsoft.com/office/drawing/2014/main" id="{DAFC95C2-BEA9-884B-AACD-1169C9777D91}"/>
                    </a:ext>
                  </a:extLst>
                </p:cNvPr>
                <p:cNvSpPr>
                  <a:spLocks noChangeAspect="1" noChangeArrowheads="1"/>
                </p:cNvSpPr>
                <p:nvPr/>
              </p:nvSpPr>
              <p:spPr bwMode="auto">
                <a:xfrm>
                  <a:off x="1956" y="321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62" name="Oval 169">
                  <a:extLst>
                    <a:ext uri="{FF2B5EF4-FFF2-40B4-BE49-F238E27FC236}">
                      <a16:creationId xmlns:a16="http://schemas.microsoft.com/office/drawing/2014/main" id="{FAB881E0-B856-0A4E-86CA-8314ACF7CF0F}"/>
                    </a:ext>
                  </a:extLst>
                </p:cNvPr>
                <p:cNvSpPr>
                  <a:spLocks noChangeAspect="1" noChangeArrowheads="1"/>
                </p:cNvSpPr>
                <p:nvPr/>
              </p:nvSpPr>
              <p:spPr bwMode="auto">
                <a:xfrm>
                  <a:off x="1988" y="316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63" name="Oval 170">
                  <a:extLst>
                    <a:ext uri="{FF2B5EF4-FFF2-40B4-BE49-F238E27FC236}">
                      <a16:creationId xmlns:a16="http://schemas.microsoft.com/office/drawing/2014/main" id="{78E9E2ED-906E-FC4A-9EDD-3A44A76F2B32}"/>
                    </a:ext>
                  </a:extLst>
                </p:cNvPr>
                <p:cNvSpPr>
                  <a:spLocks noChangeAspect="1" noChangeArrowheads="1"/>
                </p:cNvSpPr>
                <p:nvPr/>
              </p:nvSpPr>
              <p:spPr bwMode="auto">
                <a:xfrm>
                  <a:off x="2020" y="329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64" name="Oval 171">
                  <a:extLst>
                    <a:ext uri="{FF2B5EF4-FFF2-40B4-BE49-F238E27FC236}">
                      <a16:creationId xmlns:a16="http://schemas.microsoft.com/office/drawing/2014/main" id="{E7D51516-5E24-824A-BF92-10FD0A7EABBC}"/>
                    </a:ext>
                  </a:extLst>
                </p:cNvPr>
                <p:cNvSpPr>
                  <a:spLocks noChangeAspect="1" noChangeArrowheads="1"/>
                </p:cNvSpPr>
                <p:nvPr/>
              </p:nvSpPr>
              <p:spPr bwMode="auto">
                <a:xfrm>
                  <a:off x="2052" y="321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65" name="Oval 172">
                  <a:extLst>
                    <a:ext uri="{FF2B5EF4-FFF2-40B4-BE49-F238E27FC236}">
                      <a16:creationId xmlns:a16="http://schemas.microsoft.com/office/drawing/2014/main" id="{E12A8643-1194-214A-8FCC-365EAA7A8EA5}"/>
                    </a:ext>
                  </a:extLst>
                </p:cNvPr>
                <p:cNvSpPr>
                  <a:spLocks noChangeAspect="1" noChangeArrowheads="1"/>
                </p:cNvSpPr>
                <p:nvPr/>
              </p:nvSpPr>
              <p:spPr bwMode="auto">
                <a:xfrm>
                  <a:off x="2082" y="318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66" name="Oval 173">
                  <a:extLst>
                    <a:ext uri="{FF2B5EF4-FFF2-40B4-BE49-F238E27FC236}">
                      <a16:creationId xmlns:a16="http://schemas.microsoft.com/office/drawing/2014/main" id="{C1163501-8BAB-0F46-89C7-2C3E5EDD8F48}"/>
                    </a:ext>
                  </a:extLst>
                </p:cNvPr>
                <p:cNvSpPr>
                  <a:spLocks noChangeAspect="1" noChangeArrowheads="1"/>
                </p:cNvSpPr>
                <p:nvPr/>
              </p:nvSpPr>
              <p:spPr bwMode="auto">
                <a:xfrm>
                  <a:off x="2116" y="319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67" name="Oval 174">
                  <a:extLst>
                    <a:ext uri="{FF2B5EF4-FFF2-40B4-BE49-F238E27FC236}">
                      <a16:creationId xmlns:a16="http://schemas.microsoft.com/office/drawing/2014/main" id="{D9DD501C-74EB-1146-8533-D094B7583D99}"/>
                    </a:ext>
                  </a:extLst>
                </p:cNvPr>
                <p:cNvSpPr>
                  <a:spLocks noChangeAspect="1" noChangeArrowheads="1"/>
                </p:cNvSpPr>
                <p:nvPr/>
              </p:nvSpPr>
              <p:spPr bwMode="auto">
                <a:xfrm>
                  <a:off x="2148" y="320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68" name="Oval 175">
                  <a:extLst>
                    <a:ext uri="{FF2B5EF4-FFF2-40B4-BE49-F238E27FC236}">
                      <a16:creationId xmlns:a16="http://schemas.microsoft.com/office/drawing/2014/main" id="{AF68E50C-944D-A74F-A172-34A0F8D7080E}"/>
                    </a:ext>
                  </a:extLst>
                </p:cNvPr>
                <p:cNvSpPr>
                  <a:spLocks noChangeAspect="1" noChangeArrowheads="1"/>
                </p:cNvSpPr>
                <p:nvPr/>
              </p:nvSpPr>
              <p:spPr bwMode="auto">
                <a:xfrm>
                  <a:off x="2180" y="326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69" name="Oval 176">
                  <a:extLst>
                    <a:ext uri="{FF2B5EF4-FFF2-40B4-BE49-F238E27FC236}">
                      <a16:creationId xmlns:a16="http://schemas.microsoft.com/office/drawing/2014/main" id="{5F4AD8C1-04F3-E945-BBAB-B2F2B96A717B}"/>
                    </a:ext>
                  </a:extLst>
                </p:cNvPr>
                <p:cNvSpPr>
                  <a:spLocks noChangeAspect="1" noChangeArrowheads="1"/>
                </p:cNvSpPr>
                <p:nvPr/>
              </p:nvSpPr>
              <p:spPr bwMode="auto">
                <a:xfrm>
                  <a:off x="2212" y="332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70" name="Oval 177">
                  <a:extLst>
                    <a:ext uri="{FF2B5EF4-FFF2-40B4-BE49-F238E27FC236}">
                      <a16:creationId xmlns:a16="http://schemas.microsoft.com/office/drawing/2014/main" id="{9BF2EEAC-CF59-0A45-B087-7F6447CB6607}"/>
                    </a:ext>
                  </a:extLst>
                </p:cNvPr>
                <p:cNvSpPr>
                  <a:spLocks noChangeAspect="1" noChangeArrowheads="1"/>
                </p:cNvSpPr>
                <p:nvPr/>
              </p:nvSpPr>
              <p:spPr bwMode="auto">
                <a:xfrm>
                  <a:off x="2244" y="330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71" name="Oval 178">
                  <a:extLst>
                    <a:ext uri="{FF2B5EF4-FFF2-40B4-BE49-F238E27FC236}">
                      <a16:creationId xmlns:a16="http://schemas.microsoft.com/office/drawing/2014/main" id="{C4F08494-EDC2-4D40-ADC3-AC6200411129}"/>
                    </a:ext>
                  </a:extLst>
                </p:cNvPr>
                <p:cNvSpPr>
                  <a:spLocks noChangeAspect="1" noChangeArrowheads="1"/>
                </p:cNvSpPr>
                <p:nvPr/>
              </p:nvSpPr>
              <p:spPr bwMode="auto">
                <a:xfrm>
                  <a:off x="2276" y="336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72" name="Oval 179">
                  <a:extLst>
                    <a:ext uri="{FF2B5EF4-FFF2-40B4-BE49-F238E27FC236}">
                      <a16:creationId xmlns:a16="http://schemas.microsoft.com/office/drawing/2014/main" id="{550DACF6-5A40-9148-A5FF-DDD7868F5043}"/>
                    </a:ext>
                  </a:extLst>
                </p:cNvPr>
                <p:cNvSpPr>
                  <a:spLocks noChangeAspect="1" noChangeArrowheads="1"/>
                </p:cNvSpPr>
                <p:nvPr/>
              </p:nvSpPr>
              <p:spPr bwMode="auto">
                <a:xfrm>
                  <a:off x="2308" y="342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73" name="Oval 180">
                  <a:extLst>
                    <a:ext uri="{FF2B5EF4-FFF2-40B4-BE49-F238E27FC236}">
                      <a16:creationId xmlns:a16="http://schemas.microsoft.com/office/drawing/2014/main" id="{040A999D-8DC6-A640-85B7-0BA4C87DF28F}"/>
                    </a:ext>
                  </a:extLst>
                </p:cNvPr>
                <p:cNvSpPr>
                  <a:spLocks noChangeAspect="1" noChangeArrowheads="1"/>
                </p:cNvSpPr>
                <p:nvPr/>
              </p:nvSpPr>
              <p:spPr bwMode="auto">
                <a:xfrm>
                  <a:off x="2340" y="340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74" name="Oval 181">
                  <a:extLst>
                    <a:ext uri="{FF2B5EF4-FFF2-40B4-BE49-F238E27FC236}">
                      <a16:creationId xmlns:a16="http://schemas.microsoft.com/office/drawing/2014/main" id="{90753406-C9AB-124C-873C-66DB0A38E766}"/>
                    </a:ext>
                  </a:extLst>
                </p:cNvPr>
                <p:cNvSpPr>
                  <a:spLocks noChangeAspect="1" noChangeArrowheads="1"/>
                </p:cNvSpPr>
                <p:nvPr/>
              </p:nvSpPr>
              <p:spPr bwMode="auto">
                <a:xfrm>
                  <a:off x="2372" y="339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75" name="Oval 182">
                  <a:extLst>
                    <a:ext uri="{FF2B5EF4-FFF2-40B4-BE49-F238E27FC236}">
                      <a16:creationId xmlns:a16="http://schemas.microsoft.com/office/drawing/2014/main" id="{05D240B7-4F76-A54D-8EE3-6BB0D1A49E5E}"/>
                    </a:ext>
                  </a:extLst>
                </p:cNvPr>
                <p:cNvSpPr>
                  <a:spLocks noChangeAspect="1" noChangeArrowheads="1"/>
                </p:cNvSpPr>
                <p:nvPr/>
              </p:nvSpPr>
              <p:spPr bwMode="auto">
                <a:xfrm>
                  <a:off x="2404" y="344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76" name="Oval 183">
                  <a:extLst>
                    <a:ext uri="{FF2B5EF4-FFF2-40B4-BE49-F238E27FC236}">
                      <a16:creationId xmlns:a16="http://schemas.microsoft.com/office/drawing/2014/main" id="{D621D467-E820-6343-B43B-E3B8C06DD0F7}"/>
                    </a:ext>
                  </a:extLst>
                </p:cNvPr>
                <p:cNvSpPr>
                  <a:spLocks noChangeAspect="1" noChangeArrowheads="1"/>
                </p:cNvSpPr>
                <p:nvPr/>
              </p:nvSpPr>
              <p:spPr bwMode="auto">
                <a:xfrm>
                  <a:off x="2436" y="337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77" name="Oval 184">
                  <a:extLst>
                    <a:ext uri="{FF2B5EF4-FFF2-40B4-BE49-F238E27FC236}">
                      <a16:creationId xmlns:a16="http://schemas.microsoft.com/office/drawing/2014/main" id="{EFB16B30-F361-9345-B041-82AA3B3BBC16}"/>
                    </a:ext>
                  </a:extLst>
                </p:cNvPr>
                <p:cNvSpPr>
                  <a:spLocks noChangeAspect="1" noChangeArrowheads="1"/>
                </p:cNvSpPr>
                <p:nvPr/>
              </p:nvSpPr>
              <p:spPr bwMode="auto">
                <a:xfrm>
                  <a:off x="2468" y="345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78" name="Oval 185">
                  <a:extLst>
                    <a:ext uri="{FF2B5EF4-FFF2-40B4-BE49-F238E27FC236}">
                      <a16:creationId xmlns:a16="http://schemas.microsoft.com/office/drawing/2014/main" id="{5C2F652D-6DE1-554A-8A8D-1FA1D155E66A}"/>
                    </a:ext>
                  </a:extLst>
                </p:cNvPr>
                <p:cNvSpPr>
                  <a:spLocks noChangeAspect="1" noChangeArrowheads="1"/>
                </p:cNvSpPr>
                <p:nvPr/>
              </p:nvSpPr>
              <p:spPr bwMode="auto">
                <a:xfrm>
                  <a:off x="2498" y="348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79" name="Oval 186">
                  <a:extLst>
                    <a:ext uri="{FF2B5EF4-FFF2-40B4-BE49-F238E27FC236}">
                      <a16:creationId xmlns:a16="http://schemas.microsoft.com/office/drawing/2014/main" id="{8A01A9AA-99EA-874F-AC04-B7417C8EDF91}"/>
                    </a:ext>
                  </a:extLst>
                </p:cNvPr>
                <p:cNvSpPr>
                  <a:spLocks noChangeAspect="1" noChangeArrowheads="1"/>
                </p:cNvSpPr>
                <p:nvPr/>
              </p:nvSpPr>
              <p:spPr bwMode="auto">
                <a:xfrm>
                  <a:off x="2534" y="348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80" name="Oval 187">
                  <a:extLst>
                    <a:ext uri="{FF2B5EF4-FFF2-40B4-BE49-F238E27FC236}">
                      <a16:creationId xmlns:a16="http://schemas.microsoft.com/office/drawing/2014/main" id="{74DCA3AE-AF04-BC47-9D06-277095721291}"/>
                    </a:ext>
                  </a:extLst>
                </p:cNvPr>
                <p:cNvSpPr>
                  <a:spLocks noChangeAspect="1" noChangeArrowheads="1"/>
                </p:cNvSpPr>
                <p:nvPr/>
              </p:nvSpPr>
              <p:spPr bwMode="auto">
                <a:xfrm>
                  <a:off x="2562" y="343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81" name="Oval 188">
                  <a:extLst>
                    <a:ext uri="{FF2B5EF4-FFF2-40B4-BE49-F238E27FC236}">
                      <a16:creationId xmlns:a16="http://schemas.microsoft.com/office/drawing/2014/main" id="{D7FB07CD-96B1-BF44-AC53-583705CF2C98}"/>
                    </a:ext>
                  </a:extLst>
                </p:cNvPr>
                <p:cNvSpPr>
                  <a:spLocks noChangeAspect="1" noChangeArrowheads="1"/>
                </p:cNvSpPr>
                <p:nvPr/>
              </p:nvSpPr>
              <p:spPr bwMode="auto">
                <a:xfrm>
                  <a:off x="2594" y="344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82" name="Oval 189">
                  <a:extLst>
                    <a:ext uri="{FF2B5EF4-FFF2-40B4-BE49-F238E27FC236}">
                      <a16:creationId xmlns:a16="http://schemas.microsoft.com/office/drawing/2014/main" id="{20AB3B84-F191-6044-AED0-AC9DBEA4CBFF}"/>
                    </a:ext>
                  </a:extLst>
                </p:cNvPr>
                <p:cNvSpPr>
                  <a:spLocks noChangeAspect="1" noChangeArrowheads="1"/>
                </p:cNvSpPr>
                <p:nvPr/>
              </p:nvSpPr>
              <p:spPr bwMode="auto">
                <a:xfrm>
                  <a:off x="2628" y="344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83" name="Oval 190">
                  <a:extLst>
                    <a:ext uri="{FF2B5EF4-FFF2-40B4-BE49-F238E27FC236}">
                      <a16:creationId xmlns:a16="http://schemas.microsoft.com/office/drawing/2014/main" id="{FFC0E1F8-CCAE-0146-B2BF-129BD4485033}"/>
                    </a:ext>
                  </a:extLst>
                </p:cNvPr>
                <p:cNvSpPr>
                  <a:spLocks noChangeAspect="1" noChangeArrowheads="1"/>
                </p:cNvSpPr>
                <p:nvPr/>
              </p:nvSpPr>
              <p:spPr bwMode="auto">
                <a:xfrm>
                  <a:off x="2658" y="353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84" name="Oval 191">
                  <a:extLst>
                    <a:ext uri="{FF2B5EF4-FFF2-40B4-BE49-F238E27FC236}">
                      <a16:creationId xmlns:a16="http://schemas.microsoft.com/office/drawing/2014/main" id="{CB5532A4-CC02-8A48-8277-0E11507D3FF0}"/>
                    </a:ext>
                  </a:extLst>
                </p:cNvPr>
                <p:cNvSpPr>
                  <a:spLocks noChangeAspect="1" noChangeArrowheads="1"/>
                </p:cNvSpPr>
                <p:nvPr/>
              </p:nvSpPr>
              <p:spPr bwMode="auto">
                <a:xfrm>
                  <a:off x="2688" y="354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85" name="Oval 192">
                  <a:extLst>
                    <a:ext uri="{FF2B5EF4-FFF2-40B4-BE49-F238E27FC236}">
                      <a16:creationId xmlns:a16="http://schemas.microsoft.com/office/drawing/2014/main" id="{2B0FA62F-36B0-7A4A-9010-C9A207B6412E}"/>
                    </a:ext>
                  </a:extLst>
                </p:cNvPr>
                <p:cNvSpPr>
                  <a:spLocks noChangeAspect="1" noChangeArrowheads="1"/>
                </p:cNvSpPr>
                <p:nvPr/>
              </p:nvSpPr>
              <p:spPr bwMode="auto">
                <a:xfrm>
                  <a:off x="2724" y="356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86" name="Oval 193">
                  <a:extLst>
                    <a:ext uri="{FF2B5EF4-FFF2-40B4-BE49-F238E27FC236}">
                      <a16:creationId xmlns:a16="http://schemas.microsoft.com/office/drawing/2014/main" id="{C0FA75E9-3E4F-0349-8771-B3109AA34932}"/>
                    </a:ext>
                  </a:extLst>
                </p:cNvPr>
                <p:cNvSpPr>
                  <a:spLocks noChangeAspect="1" noChangeArrowheads="1"/>
                </p:cNvSpPr>
                <p:nvPr/>
              </p:nvSpPr>
              <p:spPr bwMode="auto">
                <a:xfrm>
                  <a:off x="2756" y="359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87" name="Oval 194">
                  <a:extLst>
                    <a:ext uri="{FF2B5EF4-FFF2-40B4-BE49-F238E27FC236}">
                      <a16:creationId xmlns:a16="http://schemas.microsoft.com/office/drawing/2014/main" id="{4A3CB776-75B2-C84E-8CC5-A138FB95AFF3}"/>
                    </a:ext>
                  </a:extLst>
                </p:cNvPr>
                <p:cNvSpPr>
                  <a:spLocks noChangeAspect="1" noChangeArrowheads="1"/>
                </p:cNvSpPr>
                <p:nvPr/>
              </p:nvSpPr>
              <p:spPr bwMode="auto">
                <a:xfrm>
                  <a:off x="2784" y="363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88" name="Oval 195">
                  <a:extLst>
                    <a:ext uri="{FF2B5EF4-FFF2-40B4-BE49-F238E27FC236}">
                      <a16:creationId xmlns:a16="http://schemas.microsoft.com/office/drawing/2014/main" id="{AACFC865-A58F-BB48-B343-BD4BBE451ACE}"/>
                    </a:ext>
                  </a:extLst>
                </p:cNvPr>
                <p:cNvSpPr>
                  <a:spLocks noChangeAspect="1" noChangeArrowheads="1"/>
                </p:cNvSpPr>
                <p:nvPr/>
              </p:nvSpPr>
              <p:spPr bwMode="auto">
                <a:xfrm>
                  <a:off x="2816" y="363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89" name="Oval 196">
                  <a:extLst>
                    <a:ext uri="{FF2B5EF4-FFF2-40B4-BE49-F238E27FC236}">
                      <a16:creationId xmlns:a16="http://schemas.microsoft.com/office/drawing/2014/main" id="{13DC229D-EC54-A943-96B2-759E0C85611D}"/>
                    </a:ext>
                  </a:extLst>
                </p:cNvPr>
                <p:cNvSpPr>
                  <a:spLocks noChangeAspect="1" noChangeArrowheads="1"/>
                </p:cNvSpPr>
                <p:nvPr/>
              </p:nvSpPr>
              <p:spPr bwMode="auto">
                <a:xfrm>
                  <a:off x="2846" y="367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90" name="Oval 197">
                  <a:extLst>
                    <a:ext uri="{FF2B5EF4-FFF2-40B4-BE49-F238E27FC236}">
                      <a16:creationId xmlns:a16="http://schemas.microsoft.com/office/drawing/2014/main" id="{2C8C5127-D123-194D-9AB3-C7DDE2A17348}"/>
                    </a:ext>
                  </a:extLst>
                </p:cNvPr>
                <p:cNvSpPr>
                  <a:spLocks noChangeAspect="1" noChangeArrowheads="1"/>
                </p:cNvSpPr>
                <p:nvPr/>
              </p:nvSpPr>
              <p:spPr bwMode="auto">
                <a:xfrm>
                  <a:off x="2880" y="368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91" name="Oval 198">
                  <a:extLst>
                    <a:ext uri="{FF2B5EF4-FFF2-40B4-BE49-F238E27FC236}">
                      <a16:creationId xmlns:a16="http://schemas.microsoft.com/office/drawing/2014/main" id="{AE2B5870-E537-8D48-A659-BECB34C5D645}"/>
                    </a:ext>
                  </a:extLst>
                </p:cNvPr>
                <p:cNvSpPr>
                  <a:spLocks noChangeAspect="1" noChangeArrowheads="1"/>
                </p:cNvSpPr>
                <p:nvPr/>
              </p:nvSpPr>
              <p:spPr bwMode="auto">
                <a:xfrm>
                  <a:off x="2910" y="369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92" name="Oval 199">
                  <a:extLst>
                    <a:ext uri="{FF2B5EF4-FFF2-40B4-BE49-F238E27FC236}">
                      <a16:creationId xmlns:a16="http://schemas.microsoft.com/office/drawing/2014/main" id="{E501178A-EE6B-E14A-888E-97A4DA7A4A4A}"/>
                    </a:ext>
                  </a:extLst>
                </p:cNvPr>
                <p:cNvSpPr>
                  <a:spLocks noChangeAspect="1" noChangeArrowheads="1"/>
                </p:cNvSpPr>
                <p:nvPr/>
              </p:nvSpPr>
              <p:spPr bwMode="auto">
                <a:xfrm>
                  <a:off x="2940" y="373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93" name="Oval 200">
                  <a:extLst>
                    <a:ext uri="{FF2B5EF4-FFF2-40B4-BE49-F238E27FC236}">
                      <a16:creationId xmlns:a16="http://schemas.microsoft.com/office/drawing/2014/main" id="{2DB9097A-10A9-DA42-A4CE-687F8C4407E0}"/>
                    </a:ext>
                  </a:extLst>
                </p:cNvPr>
                <p:cNvSpPr>
                  <a:spLocks noChangeAspect="1" noChangeArrowheads="1"/>
                </p:cNvSpPr>
                <p:nvPr/>
              </p:nvSpPr>
              <p:spPr bwMode="auto">
                <a:xfrm>
                  <a:off x="2972" y="374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94" name="Oval 201">
                  <a:extLst>
                    <a:ext uri="{FF2B5EF4-FFF2-40B4-BE49-F238E27FC236}">
                      <a16:creationId xmlns:a16="http://schemas.microsoft.com/office/drawing/2014/main" id="{7945D67F-4164-8D49-B93A-C139BC57EB55}"/>
                    </a:ext>
                  </a:extLst>
                </p:cNvPr>
                <p:cNvSpPr>
                  <a:spLocks noChangeAspect="1" noChangeArrowheads="1"/>
                </p:cNvSpPr>
                <p:nvPr/>
              </p:nvSpPr>
              <p:spPr bwMode="auto">
                <a:xfrm>
                  <a:off x="3004" y="374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95" name="Oval 202">
                  <a:extLst>
                    <a:ext uri="{FF2B5EF4-FFF2-40B4-BE49-F238E27FC236}">
                      <a16:creationId xmlns:a16="http://schemas.microsoft.com/office/drawing/2014/main" id="{B611F9C8-BD54-314F-BF90-1A85D9356016}"/>
                    </a:ext>
                  </a:extLst>
                </p:cNvPr>
                <p:cNvSpPr>
                  <a:spLocks noChangeAspect="1" noChangeArrowheads="1"/>
                </p:cNvSpPr>
                <p:nvPr/>
              </p:nvSpPr>
              <p:spPr bwMode="auto">
                <a:xfrm>
                  <a:off x="3034" y="374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96" name="Oval 203">
                  <a:extLst>
                    <a:ext uri="{FF2B5EF4-FFF2-40B4-BE49-F238E27FC236}">
                      <a16:creationId xmlns:a16="http://schemas.microsoft.com/office/drawing/2014/main" id="{A09F003F-F66F-D44D-B74C-5E28A0FF3B9E}"/>
                    </a:ext>
                  </a:extLst>
                </p:cNvPr>
                <p:cNvSpPr>
                  <a:spLocks noChangeAspect="1" noChangeArrowheads="1"/>
                </p:cNvSpPr>
                <p:nvPr/>
              </p:nvSpPr>
              <p:spPr bwMode="auto">
                <a:xfrm>
                  <a:off x="3068" y="373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97" name="Oval 204">
                  <a:extLst>
                    <a:ext uri="{FF2B5EF4-FFF2-40B4-BE49-F238E27FC236}">
                      <a16:creationId xmlns:a16="http://schemas.microsoft.com/office/drawing/2014/main" id="{2799EF8D-57DA-B845-B151-3990B7EA3685}"/>
                    </a:ext>
                  </a:extLst>
                </p:cNvPr>
                <p:cNvSpPr>
                  <a:spLocks noChangeAspect="1" noChangeArrowheads="1"/>
                </p:cNvSpPr>
                <p:nvPr/>
              </p:nvSpPr>
              <p:spPr bwMode="auto">
                <a:xfrm>
                  <a:off x="3098" y="375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98" name="Oval 205">
                  <a:extLst>
                    <a:ext uri="{FF2B5EF4-FFF2-40B4-BE49-F238E27FC236}">
                      <a16:creationId xmlns:a16="http://schemas.microsoft.com/office/drawing/2014/main" id="{B4520B8D-339F-3F4D-98C3-A1EEC43C4D67}"/>
                    </a:ext>
                  </a:extLst>
                </p:cNvPr>
                <p:cNvSpPr>
                  <a:spLocks noChangeAspect="1" noChangeArrowheads="1"/>
                </p:cNvSpPr>
                <p:nvPr/>
              </p:nvSpPr>
              <p:spPr bwMode="auto">
                <a:xfrm>
                  <a:off x="3132" y="375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99" name="Oval 206">
                  <a:extLst>
                    <a:ext uri="{FF2B5EF4-FFF2-40B4-BE49-F238E27FC236}">
                      <a16:creationId xmlns:a16="http://schemas.microsoft.com/office/drawing/2014/main" id="{AE5810D0-C125-F146-BD9F-78F133D9BC5A}"/>
                    </a:ext>
                  </a:extLst>
                </p:cNvPr>
                <p:cNvSpPr>
                  <a:spLocks noChangeAspect="1" noChangeArrowheads="1"/>
                </p:cNvSpPr>
                <p:nvPr/>
              </p:nvSpPr>
              <p:spPr bwMode="auto">
                <a:xfrm>
                  <a:off x="3164" y="374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00" name="Oval 207">
                  <a:extLst>
                    <a:ext uri="{FF2B5EF4-FFF2-40B4-BE49-F238E27FC236}">
                      <a16:creationId xmlns:a16="http://schemas.microsoft.com/office/drawing/2014/main" id="{336B7F00-B045-9A45-AA55-E2C9D4A0CF78}"/>
                    </a:ext>
                  </a:extLst>
                </p:cNvPr>
                <p:cNvSpPr>
                  <a:spLocks noChangeAspect="1" noChangeArrowheads="1"/>
                </p:cNvSpPr>
                <p:nvPr/>
              </p:nvSpPr>
              <p:spPr bwMode="auto">
                <a:xfrm>
                  <a:off x="3196" y="374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01" name="Oval 208">
                  <a:extLst>
                    <a:ext uri="{FF2B5EF4-FFF2-40B4-BE49-F238E27FC236}">
                      <a16:creationId xmlns:a16="http://schemas.microsoft.com/office/drawing/2014/main" id="{7A77FE77-EDD8-B341-BEF6-D648A50A6B6D}"/>
                    </a:ext>
                  </a:extLst>
                </p:cNvPr>
                <p:cNvSpPr>
                  <a:spLocks noChangeAspect="1" noChangeArrowheads="1"/>
                </p:cNvSpPr>
                <p:nvPr/>
              </p:nvSpPr>
              <p:spPr bwMode="auto">
                <a:xfrm>
                  <a:off x="3228" y="373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02" name="Oval 209">
                  <a:extLst>
                    <a:ext uri="{FF2B5EF4-FFF2-40B4-BE49-F238E27FC236}">
                      <a16:creationId xmlns:a16="http://schemas.microsoft.com/office/drawing/2014/main" id="{3FD611FA-415A-AE44-B781-94348AACB9F8}"/>
                    </a:ext>
                  </a:extLst>
                </p:cNvPr>
                <p:cNvSpPr>
                  <a:spLocks noChangeAspect="1" noChangeArrowheads="1"/>
                </p:cNvSpPr>
                <p:nvPr/>
              </p:nvSpPr>
              <p:spPr bwMode="auto">
                <a:xfrm>
                  <a:off x="3260" y="374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03" name="Oval 210">
                  <a:extLst>
                    <a:ext uri="{FF2B5EF4-FFF2-40B4-BE49-F238E27FC236}">
                      <a16:creationId xmlns:a16="http://schemas.microsoft.com/office/drawing/2014/main" id="{BF47FD95-DA3F-1243-B5EC-57DA00345E56}"/>
                    </a:ext>
                  </a:extLst>
                </p:cNvPr>
                <p:cNvSpPr>
                  <a:spLocks noChangeAspect="1" noChangeArrowheads="1"/>
                </p:cNvSpPr>
                <p:nvPr/>
              </p:nvSpPr>
              <p:spPr bwMode="auto">
                <a:xfrm>
                  <a:off x="3292" y="374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04" name="Oval 211">
                  <a:extLst>
                    <a:ext uri="{FF2B5EF4-FFF2-40B4-BE49-F238E27FC236}">
                      <a16:creationId xmlns:a16="http://schemas.microsoft.com/office/drawing/2014/main" id="{A7A4A59D-C137-594B-B8B3-E3112CFCDD97}"/>
                    </a:ext>
                  </a:extLst>
                </p:cNvPr>
                <p:cNvSpPr>
                  <a:spLocks noChangeAspect="1" noChangeArrowheads="1"/>
                </p:cNvSpPr>
                <p:nvPr/>
              </p:nvSpPr>
              <p:spPr bwMode="auto">
                <a:xfrm>
                  <a:off x="3322" y="374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05" name="Oval 212">
                  <a:extLst>
                    <a:ext uri="{FF2B5EF4-FFF2-40B4-BE49-F238E27FC236}">
                      <a16:creationId xmlns:a16="http://schemas.microsoft.com/office/drawing/2014/main" id="{10B4AC90-34BA-4140-8129-51D32025DE9F}"/>
                    </a:ext>
                  </a:extLst>
                </p:cNvPr>
                <p:cNvSpPr>
                  <a:spLocks noChangeAspect="1" noChangeArrowheads="1"/>
                </p:cNvSpPr>
                <p:nvPr/>
              </p:nvSpPr>
              <p:spPr bwMode="auto">
                <a:xfrm>
                  <a:off x="3356" y="375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06" name="Oval 213">
                  <a:extLst>
                    <a:ext uri="{FF2B5EF4-FFF2-40B4-BE49-F238E27FC236}">
                      <a16:creationId xmlns:a16="http://schemas.microsoft.com/office/drawing/2014/main" id="{F1E58857-42C8-FE40-A2EA-83756DD677FB}"/>
                    </a:ext>
                  </a:extLst>
                </p:cNvPr>
                <p:cNvSpPr>
                  <a:spLocks noChangeAspect="1" noChangeArrowheads="1"/>
                </p:cNvSpPr>
                <p:nvPr/>
              </p:nvSpPr>
              <p:spPr bwMode="auto">
                <a:xfrm>
                  <a:off x="3388" y="374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07" name="Oval 214">
                  <a:extLst>
                    <a:ext uri="{FF2B5EF4-FFF2-40B4-BE49-F238E27FC236}">
                      <a16:creationId xmlns:a16="http://schemas.microsoft.com/office/drawing/2014/main" id="{09D48DB1-DAE9-7548-BDB1-3B252DD55409}"/>
                    </a:ext>
                  </a:extLst>
                </p:cNvPr>
                <p:cNvSpPr>
                  <a:spLocks noChangeAspect="1" noChangeArrowheads="1"/>
                </p:cNvSpPr>
                <p:nvPr/>
              </p:nvSpPr>
              <p:spPr bwMode="auto">
                <a:xfrm>
                  <a:off x="3422" y="374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08" name="Oval 215">
                  <a:extLst>
                    <a:ext uri="{FF2B5EF4-FFF2-40B4-BE49-F238E27FC236}">
                      <a16:creationId xmlns:a16="http://schemas.microsoft.com/office/drawing/2014/main" id="{70825004-29DB-374E-BFC8-EB8254BC0D81}"/>
                    </a:ext>
                  </a:extLst>
                </p:cNvPr>
                <p:cNvSpPr>
                  <a:spLocks noChangeAspect="1" noChangeArrowheads="1"/>
                </p:cNvSpPr>
                <p:nvPr/>
              </p:nvSpPr>
              <p:spPr bwMode="auto">
                <a:xfrm>
                  <a:off x="3454" y="373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09" name="Oval 216">
                  <a:extLst>
                    <a:ext uri="{FF2B5EF4-FFF2-40B4-BE49-F238E27FC236}">
                      <a16:creationId xmlns:a16="http://schemas.microsoft.com/office/drawing/2014/main" id="{DADDEA0D-976C-5D42-9CEC-7272E61FF777}"/>
                    </a:ext>
                  </a:extLst>
                </p:cNvPr>
                <p:cNvSpPr>
                  <a:spLocks noChangeAspect="1" noChangeArrowheads="1"/>
                </p:cNvSpPr>
                <p:nvPr/>
              </p:nvSpPr>
              <p:spPr bwMode="auto">
                <a:xfrm>
                  <a:off x="3484" y="373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10" name="Oval 217">
                  <a:extLst>
                    <a:ext uri="{FF2B5EF4-FFF2-40B4-BE49-F238E27FC236}">
                      <a16:creationId xmlns:a16="http://schemas.microsoft.com/office/drawing/2014/main" id="{BD1487DB-C352-5C45-80EA-8C3BE31431E0}"/>
                    </a:ext>
                  </a:extLst>
                </p:cNvPr>
                <p:cNvSpPr>
                  <a:spLocks noChangeAspect="1" noChangeArrowheads="1"/>
                </p:cNvSpPr>
                <p:nvPr/>
              </p:nvSpPr>
              <p:spPr bwMode="auto">
                <a:xfrm>
                  <a:off x="3518" y="373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11" name="Oval 218">
                  <a:extLst>
                    <a:ext uri="{FF2B5EF4-FFF2-40B4-BE49-F238E27FC236}">
                      <a16:creationId xmlns:a16="http://schemas.microsoft.com/office/drawing/2014/main" id="{2F3360B2-B1B4-2C4D-91B8-DA9E26CE0E21}"/>
                    </a:ext>
                  </a:extLst>
                </p:cNvPr>
                <p:cNvSpPr>
                  <a:spLocks noChangeAspect="1" noChangeArrowheads="1"/>
                </p:cNvSpPr>
                <p:nvPr/>
              </p:nvSpPr>
              <p:spPr bwMode="auto">
                <a:xfrm>
                  <a:off x="3550" y="372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12" name="Oval 219">
                  <a:extLst>
                    <a:ext uri="{FF2B5EF4-FFF2-40B4-BE49-F238E27FC236}">
                      <a16:creationId xmlns:a16="http://schemas.microsoft.com/office/drawing/2014/main" id="{450824A9-E7E5-7346-B4FD-B8B5D13FE297}"/>
                    </a:ext>
                  </a:extLst>
                </p:cNvPr>
                <p:cNvSpPr>
                  <a:spLocks noChangeAspect="1" noChangeArrowheads="1"/>
                </p:cNvSpPr>
                <p:nvPr/>
              </p:nvSpPr>
              <p:spPr bwMode="auto">
                <a:xfrm>
                  <a:off x="3580" y="372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13" name="Oval 220">
                  <a:extLst>
                    <a:ext uri="{FF2B5EF4-FFF2-40B4-BE49-F238E27FC236}">
                      <a16:creationId xmlns:a16="http://schemas.microsoft.com/office/drawing/2014/main" id="{45EC6CE8-3F1A-6A49-BD7B-CA1DA4DEC4A1}"/>
                    </a:ext>
                  </a:extLst>
                </p:cNvPr>
                <p:cNvSpPr>
                  <a:spLocks noChangeAspect="1" noChangeArrowheads="1"/>
                </p:cNvSpPr>
                <p:nvPr/>
              </p:nvSpPr>
              <p:spPr bwMode="auto">
                <a:xfrm>
                  <a:off x="3612" y="373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14" name="Oval 221">
                  <a:extLst>
                    <a:ext uri="{FF2B5EF4-FFF2-40B4-BE49-F238E27FC236}">
                      <a16:creationId xmlns:a16="http://schemas.microsoft.com/office/drawing/2014/main" id="{C01FD21A-6E7F-4443-9886-05B51A1DEA19}"/>
                    </a:ext>
                  </a:extLst>
                </p:cNvPr>
                <p:cNvSpPr>
                  <a:spLocks noChangeAspect="1" noChangeArrowheads="1"/>
                </p:cNvSpPr>
                <p:nvPr/>
              </p:nvSpPr>
              <p:spPr bwMode="auto">
                <a:xfrm>
                  <a:off x="3644" y="373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15" name="Oval 222">
                  <a:extLst>
                    <a:ext uri="{FF2B5EF4-FFF2-40B4-BE49-F238E27FC236}">
                      <a16:creationId xmlns:a16="http://schemas.microsoft.com/office/drawing/2014/main" id="{9DC6D040-E617-4A4C-885F-0B7BD3572421}"/>
                    </a:ext>
                  </a:extLst>
                </p:cNvPr>
                <p:cNvSpPr>
                  <a:spLocks noChangeAspect="1" noChangeArrowheads="1"/>
                </p:cNvSpPr>
                <p:nvPr/>
              </p:nvSpPr>
              <p:spPr bwMode="auto">
                <a:xfrm>
                  <a:off x="3678" y="374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16" name="Oval 223">
                  <a:extLst>
                    <a:ext uri="{FF2B5EF4-FFF2-40B4-BE49-F238E27FC236}">
                      <a16:creationId xmlns:a16="http://schemas.microsoft.com/office/drawing/2014/main" id="{673EDF67-57A6-0D45-814F-28B4F09A4A50}"/>
                    </a:ext>
                  </a:extLst>
                </p:cNvPr>
                <p:cNvSpPr>
                  <a:spLocks noChangeAspect="1" noChangeArrowheads="1"/>
                </p:cNvSpPr>
                <p:nvPr/>
              </p:nvSpPr>
              <p:spPr bwMode="auto">
                <a:xfrm>
                  <a:off x="3708" y="374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17" name="Oval 224">
                  <a:extLst>
                    <a:ext uri="{FF2B5EF4-FFF2-40B4-BE49-F238E27FC236}">
                      <a16:creationId xmlns:a16="http://schemas.microsoft.com/office/drawing/2014/main" id="{17C36D86-EEE4-BA41-AB61-05B4153BA754}"/>
                    </a:ext>
                  </a:extLst>
                </p:cNvPr>
                <p:cNvSpPr>
                  <a:spLocks noChangeAspect="1" noChangeArrowheads="1"/>
                </p:cNvSpPr>
                <p:nvPr/>
              </p:nvSpPr>
              <p:spPr bwMode="auto">
                <a:xfrm>
                  <a:off x="3740" y="375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18" name="Oval 225">
                  <a:extLst>
                    <a:ext uri="{FF2B5EF4-FFF2-40B4-BE49-F238E27FC236}">
                      <a16:creationId xmlns:a16="http://schemas.microsoft.com/office/drawing/2014/main" id="{7C4B160B-B608-6A47-A8F1-823604D128BB}"/>
                    </a:ext>
                  </a:extLst>
                </p:cNvPr>
                <p:cNvSpPr>
                  <a:spLocks noChangeAspect="1" noChangeArrowheads="1"/>
                </p:cNvSpPr>
                <p:nvPr/>
              </p:nvSpPr>
              <p:spPr bwMode="auto">
                <a:xfrm>
                  <a:off x="3774" y="375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19" name="Oval 226">
                  <a:extLst>
                    <a:ext uri="{FF2B5EF4-FFF2-40B4-BE49-F238E27FC236}">
                      <a16:creationId xmlns:a16="http://schemas.microsoft.com/office/drawing/2014/main" id="{E59E4504-23C0-C049-B180-03E138A3FA98}"/>
                    </a:ext>
                  </a:extLst>
                </p:cNvPr>
                <p:cNvSpPr>
                  <a:spLocks noChangeAspect="1" noChangeArrowheads="1"/>
                </p:cNvSpPr>
                <p:nvPr/>
              </p:nvSpPr>
              <p:spPr bwMode="auto">
                <a:xfrm>
                  <a:off x="3802" y="375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20" name="Oval 227">
                  <a:extLst>
                    <a:ext uri="{FF2B5EF4-FFF2-40B4-BE49-F238E27FC236}">
                      <a16:creationId xmlns:a16="http://schemas.microsoft.com/office/drawing/2014/main" id="{DA800C57-0B58-574C-B73A-7DDA0B14FE35}"/>
                    </a:ext>
                  </a:extLst>
                </p:cNvPr>
                <p:cNvSpPr>
                  <a:spLocks noChangeAspect="1" noChangeArrowheads="1"/>
                </p:cNvSpPr>
                <p:nvPr/>
              </p:nvSpPr>
              <p:spPr bwMode="auto">
                <a:xfrm>
                  <a:off x="3828" y="375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21" name="Oval 228">
                  <a:extLst>
                    <a:ext uri="{FF2B5EF4-FFF2-40B4-BE49-F238E27FC236}">
                      <a16:creationId xmlns:a16="http://schemas.microsoft.com/office/drawing/2014/main" id="{C5AA7B51-CD0B-B34D-852E-1F0E5D0A4716}"/>
                    </a:ext>
                  </a:extLst>
                </p:cNvPr>
                <p:cNvSpPr>
                  <a:spLocks noChangeAspect="1" noChangeArrowheads="1"/>
                </p:cNvSpPr>
                <p:nvPr/>
              </p:nvSpPr>
              <p:spPr bwMode="auto">
                <a:xfrm>
                  <a:off x="3858" y="376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22" name="Oval 229">
                  <a:extLst>
                    <a:ext uri="{FF2B5EF4-FFF2-40B4-BE49-F238E27FC236}">
                      <a16:creationId xmlns:a16="http://schemas.microsoft.com/office/drawing/2014/main" id="{2A7C1848-24FE-F04B-9060-0D090DBD3D7E}"/>
                    </a:ext>
                  </a:extLst>
                </p:cNvPr>
                <p:cNvSpPr>
                  <a:spLocks noChangeAspect="1" noChangeArrowheads="1"/>
                </p:cNvSpPr>
                <p:nvPr/>
              </p:nvSpPr>
              <p:spPr bwMode="auto">
                <a:xfrm>
                  <a:off x="3890" y="376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23" name="Oval 230">
                  <a:extLst>
                    <a:ext uri="{FF2B5EF4-FFF2-40B4-BE49-F238E27FC236}">
                      <a16:creationId xmlns:a16="http://schemas.microsoft.com/office/drawing/2014/main" id="{CA92841D-738C-1F4F-B528-C5A2D6C9635E}"/>
                    </a:ext>
                  </a:extLst>
                </p:cNvPr>
                <p:cNvSpPr>
                  <a:spLocks noChangeAspect="1" noChangeArrowheads="1"/>
                </p:cNvSpPr>
                <p:nvPr/>
              </p:nvSpPr>
              <p:spPr bwMode="auto">
                <a:xfrm>
                  <a:off x="3922" y="376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24" name="Oval 231">
                  <a:extLst>
                    <a:ext uri="{FF2B5EF4-FFF2-40B4-BE49-F238E27FC236}">
                      <a16:creationId xmlns:a16="http://schemas.microsoft.com/office/drawing/2014/main" id="{02D4FAD3-ABFD-F444-B609-B7A0D77B827F}"/>
                    </a:ext>
                  </a:extLst>
                </p:cNvPr>
                <p:cNvSpPr>
                  <a:spLocks noChangeAspect="1" noChangeArrowheads="1"/>
                </p:cNvSpPr>
                <p:nvPr/>
              </p:nvSpPr>
              <p:spPr bwMode="auto">
                <a:xfrm>
                  <a:off x="3956" y="375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25" name="Oval 232">
                  <a:extLst>
                    <a:ext uri="{FF2B5EF4-FFF2-40B4-BE49-F238E27FC236}">
                      <a16:creationId xmlns:a16="http://schemas.microsoft.com/office/drawing/2014/main" id="{03A709BB-5B96-2B47-B8F7-B63624B056E0}"/>
                    </a:ext>
                  </a:extLst>
                </p:cNvPr>
                <p:cNvSpPr>
                  <a:spLocks noChangeAspect="1" noChangeArrowheads="1"/>
                </p:cNvSpPr>
                <p:nvPr/>
              </p:nvSpPr>
              <p:spPr bwMode="auto">
                <a:xfrm>
                  <a:off x="3988" y="3761"/>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26" name="Oval 233">
                  <a:extLst>
                    <a:ext uri="{FF2B5EF4-FFF2-40B4-BE49-F238E27FC236}">
                      <a16:creationId xmlns:a16="http://schemas.microsoft.com/office/drawing/2014/main" id="{04EFBEE8-E92C-7C4F-AF30-A40F256BB8BD}"/>
                    </a:ext>
                  </a:extLst>
                </p:cNvPr>
                <p:cNvSpPr>
                  <a:spLocks noChangeAspect="1" noChangeArrowheads="1"/>
                </p:cNvSpPr>
                <p:nvPr/>
              </p:nvSpPr>
              <p:spPr bwMode="auto">
                <a:xfrm>
                  <a:off x="4022" y="376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27" name="Oval 234">
                  <a:extLst>
                    <a:ext uri="{FF2B5EF4-FFF2-40B4-BE49-F238E27FC236}">
                      <a16:creationId xmlns:a16="http://schemas.microsoft.com/office/drawing/2014/main" id="{214D5948-90ED-7D4C-84E7-D6E053CC4583}"/>
                    </a:ext>
                  </a:extLst>
                </p:cNvPr>
                <p:cNvSpPr>
                  <a:spLocks noChangeAspect="1" noChangeArrowheads="1"/>
                </p:cNvSpPr>
                <p:nvPr/>
              </p:nvSpPr>
              <p:spPr bwMode="auto">
                <a:xfrm>
                  <a:off x="4054" y="376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28" name="Oval 235">
                  <a:extLst>
                    <a:ext uri="{FF2B5EF4-FFF2-40B4-BE49-F238E27FC236}">
                      <a16:creationId xmlns:a16="http://schemas.microsoft.com/office/drawing/2014/main" id="{D26A2298-EF2F-164B-ADAC-E061A815E5F3}"/>
                    </a:ext>
                  </a:extLst>
                </p:cNvPr>
                <p:cNvSpPr>
                  <a:spLocks noChangeAspect="1" noChangeArrowheads="1"/>
                </p:cNvSpPr>
                <p:nvPr/>
              </p:nvSpPr>
              <p:spPr bwMode="auto">
                <a:xfrm>
                  <a:off x="4084" y="376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29" name="Oval 236">
                  <a:extLst>
                    <a:ext uri="{FF2B5EF4-FFF2-40B4-BE49-F238E27FC236}">
                      <a16:creationId xmlns:a16="http://schemas.microsoft.com/office/drawing/2014/main" id="{1101038A-C299-F54B-BA85-B09ED7DCBFB2}"/>
                    </a:ext>
                  </a:extLst>
                </p:cNvPr>
                <p:cNvSpPr>
                  <a:spLocks noChangeAspect="1" noChangeArrowheads="1"/>
                </p:cNvSpPr>
                <p:nvPr/>
              </p:nvSpPr>
              <p:spPr bwMode="auto">
                <a:xfrm>
                  <a:off x="4116" y="377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30" name="Oval 237">
                  <a:extLst>
                    <a:ext uri="{FF2B5EF4-FFF2-40B4-BE49-F238E27FC236}">
                      <a16:creationId xmlns:a16="http://schemas.microsoft.com/office/drawing/2014/main" id="{06AB07AE-2279-B848-B3E5-37F908DE4646}"/>
                    </a:ext>
                  </a:extLst>
                </p:cNvPr>
                <p:cNvSpPr>
                  <a:spLocks noChangeAspect="1" noChangeArrowheads="1"/>
                </p:cNvSpPr>
                <p:nvPr/>
              </p:nvSpPr>
              <p:spPr bwMode="auto">
                <a:xfrm>
                  <a:off x="4148" y="377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31" name="Oval 238">
                  <a:extLst>
                    <a:ext uri="{FF2B5EF4-FFF2-40B4-BE49-F238E27FC236}">
                      <a16:creationId xmlns:a16="http://schemas.microsoft.com/office/drawing/2014/main" id="{A2610656-AF19-5F45-BF2D-47EE1F4416F4}"/>
                    </a:ext>
                  </a:extLst>
                </p:cNvPr>
                <p:cNvSpPr>
                  <a:spLocks noChangeAspect="1" noChangeArrowheads="1"/>
                </p:cNvSpPr>
                <p:nvPr/>
              </p:nvSpPr>
              <p:spPr bwMode="auto">
                <a:xfrm>
                  <a:off x="4180" y="378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32" name="Oval 239">
                  <a:extLst>
                    <a:ext uri="{FF2B5EF4-FFF2-40B4-BE49-F238E27FC236}">
                      <a16:creationId xmlns:a16="http://schemas.microsoft.com/office/drawing/2014/main" id="{0B1CB949-F97F-CA48-B0DA-06664DCFB22B}"/>
                    </a:ext>
                  </a:extLst>
                </p:cNvPr>
                <p:cNvSpPr>
                  <a:spLocks noChangeAspect="1" noChangeArrowheads="1"/>
                </p:cNvSpPr>
                <p:nvPr/>
              </p:nvSpPr>
              <p:spPr bwMode="auto">
                <a:xfrm>
                  <a:off x="4212" y="377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33" name="Oval 240">
                  <a:extLst>
                    <a:ext uri="{FF2B5EF4-FFF2-40B4-BE49-F238E27FC236}">
                      <a16:creationId xmlns:a16="http://schemas.microsoft.com/office/drawing/2014/main" id="{F700F4D2-27B9-534C-9B24-430C8664174A}"/>
                    </a:ext>
                  </a:extLst>
                </p:cNvPr>
                <p:cNvSpPr>
                  <a:spLocks noChangeAspect="1" noChangeArrowheads="1"/>
                </p:cNvSpPr>
                <p:nvPr/>
              </p:nvSpPr>
              <p:spPr bwMode="auto">
                <a:xfrm>
                  <a:off x="4244" y="3779"/>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34" name="Oval 241">
                  <a:extLst>
                    <a:ext uri="{FF2B5EF4-FFF2-40B4-BE49-F238E27FC236}">
                      <a16:creationId xmlns:a16="http://schemas.microsoft.com/office/drawing/2014/main" id="{EAC7114A-98DA-5D4C-8F61-F4285BCE7D7E}"/>
                    </a:ext>
                  </a:extLst>
                </p:cNvPr>
                <p:cNvSpPr>
                  <a:spLocks noChangeAspect="1" noChangeArrowheads="1"/>
                </p:cNvSpPr>
                <p:nvPr/>
              </p:nvSpPr>
              <p:spPr bwMode="auto">
                <a:xfrm>
                  <a:off x="4276" y="3785"/>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35" name="Oval 242">
                  <a:extLst>
                    <a:ext uri="{FF2B5EF4-FFF2-40B4-BE49-F238E27FC236}">
                      <a16:creationId xmlns:a16="http://schemas.microsoft.com/office/drawing/2014/main" id="{54D39589-EB30-7C47-94B9-41793179E175}"/>
                    </a:ext>
                  </a:extLst>
                </p:cNvPr>
                <p:cNvSpPr>
                  <a:spLocks noChangeAspect="1" noChangeArrowheads="1"/>
                </p:cNvSpPr>
                <p:nvPr/>
              </p:nvSpPr>
              <p:spPr bwMode="auto">
                <a:xfrm>
                  <a:off x="4308" y="378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36" name="Oval 243">
                  <a:extLst>
                    <a:ext uri="{FF2B5EF4-FFF2-40B4-BE49-F238E27FC236}">
                      <a16:creationId xmlns:a16="http://schemas.microsoft.com/office/drawing/2014/main" id="{9DD93C97-7A4F-6B4F-B58B-56FCEB3105EB}"/>
                    </a:ext>
                  </a:extLst>
                </p:cNvPr>
                <p:cNvSpPr>
                  <a:spLocks noChangeAspect="1" noChangeArrowheads="1"/>
                </p:cNvSpPr>
                <p:nvPr/>
              </p:nvSpPr>
              <p:spPr bwMode="auto">
                <a:xfrm>
                  <a:off x="4342" y="379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37" name="Oval 244">
                  <a:extLst>
                    <a:ext uri="{FF2B5EF4-FFF2-40B4-BE49-F238E27FC236}">
                      <a16:creationId xmlns:a16="http://schemas.microsoft.com/office/drawing/2014/main" id="{C4070777-E72B-EE40-8447-7149A5F15D63}"/>
                    </a:ext>
                  </a:extLst>
                </p:cNvPr>
                <p:cNvSpPr>
                  <a:spLocks noChangeAspect="1" noChangeArrowheads="1"/>
                </p:cNvSpPr>
                <p:nvPr/>
              </p:nvSpPr>
              <p:spPr bwMode="auto">
                <a:xfrm>
                  <a:off x="4372" y="3787"/>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38" name="Oval 245">
                  <a:extLst>
                    <a:ext uri="{FF2B5EF4-FFF2-40B4-BE49-F238E27FC236}">
                      <a16:creationId xmlns:a16="http://schemas.microsoft.com/office/drawing/2014/main" id="{DECEBAFC-4526-2B4A-9A9C-B8A19B5A45E1}"/>
                    </a:ext>
                  </a:extLst>
                </p:cNvPr>
                <p:cNvSpPr>
                  <a:spLocks noChangeAspect="1" noChangeArrowheads="1"/>
                </p:cNvSpPr>
                <p:nvPr/>
              </p:nvSpPr>
              <p:spPr bwMode="auto">
                <a:xfrm>
                  <a:off x="4404" y="379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739" name="Oval 246">
                  <a:extLst>
                    <a:ext uri="{FF2B5EF4-FFF2-40B4-BE49-F238E27FC236}">
                      <a16:creationId xmlns:a16="http://schemas.microsoft.com/office/drawing/2014/main" id="{3DA84B16-ABC1-ED42-908D-34DE684C5370}"/>
                    </a:ext>
                  </a:extLst>
                </p:cNvPr>
                <p:cNvSpPr>
                  <a:spLocks noChangeAspect="1" noChangeArrowheads="1"/>
                </p:cNvSpPr>
                <p:nvPr/>
              </p:nvSpPr>
              <p:spPr bwMode="auto">
                <a:xfrm>
                  <a:off x="4436" y="3793"/>
                  <a:ext cx="34" cy="34"/>
                </a:xfrm>
                <a:prstGeom prst="ellipse">
                  <a:avLst/>
                </a:prstGeom>
                <a:solidFill>
                  <a:srgbClr val="996600"/>
                </a:solidFill>
                <a:ln w="9525">
                  <a:solidFill>
                    <a:srgbClr val="99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grpSp>
        </p:grpSp>
      </p:grpSp>
      <p:grpSp>
        <p:nvGrpSpPr>
          <p:cNvPr id="35879" name="Group 247">
            <a:extLst>
              <a:ext uri="{FF2B5EF4-FFF2-40B4-BE49-F238E27FC236}">
                <a16:creationId xmlns:a16="http://schemas.microsoft.com/office/drawing/2014/main" id="{AEF77ED6-4E8D-9144-9E20-F7431EAC434E}"/>
              </a:ext>
            </a:extLst>
          </p:cNvPr>
          <p:cNvGrpSpPr>
            <a:grpSpLocks noChangeAspect="1"/>
          </p:cNvGrpSpPr>
          <p:nvPr/>
        </p:nvGrpSpPr>
        <p:grpSpPr bwMode="auto">
          <a:xfrm>
            <a:off x="1362075" y="3240088"/>
            <a:ext cx="7196138" cy="2179637"/>
            <a:chOff x="1055" y="1942"/>
            <a:chExt cx="4230" cy="1281"/>
          </a:xfrm>
        </p:grpSpPr>
        <p:sp>
          <p:nvSpPr>
            <p:cNvPr id="36502" name="Rectangle 248">
              <a:extLst>
                <a:ext uri="{FF2B5EF4-FFF2-40B4-BE49-F238E27FC236}">
                  <a16:creationId xmlns:a16="http://schemas.microsoft.com/office/drawing/2014/main" id="{1C7ABD73-D254-B04D-A4BD-9D39046F3FC5}"/>
                </a:ext>
              </a:extLst>
            </p:cNvPr>
            <p:cNvSpPr>
              <a:spLocks noChangeAspect="1" noChangeArrowheads="1"/>
            </p:cNvSpPr>
            <p:nvPr/>
          </p:nvSpPr>
          <p:spPr bwMode="auto">
            <a:xfrm>
              <a:off x="4818" y="3068"/>
              <a:ext cx="209" cy="134"/>
            </a:xfrm>
            <a:prstGeom prst="rect">
              <a:avLst/>
            </a:prstGeom>
            <a:solidFill>
              <a:srgbClr val="FFFFFF"/>
            </a:solidFill>
            <a:ln w="9525">
              <a:solidFill>
                <a:srgbClr val="008000"/>
              </a:solidFill>
              <a:miter lim="800000"/>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900" b="1">
                  <a:solidFill>
                    <a:srgbClr val="008000"/>
                  </a:solidFill>
                  <a:latin typeface="Verdana" panose="020B0604030504040204" pitchFamily="34" charset="0"/>
                </a:rPr>
                <a:t>INF</a:t>
              </a:r>
              <a:endParaRPr lang="it-IT" altLang="it-IT" sz="1000" b="1">
                <a:solidFill>
                  <a:srgbClr val="996600"/>
                </a:solidFill>
                <a:latin typeface="Verdana" panose="020B0604030504040204" pitchFamily="34" charset="0"/>
              </a:endParaRPr>
            </a:p>
          </p:txBody>
        </p:sp>
        <p:grpSp>
          <p:nvGrpSpPr>
            <p:cNvPr id="36503" name="Group 249">
              <a:extLst>
                <a:ext uri="{FF2B5EF4-FFF2-40B4-BE49-F238E27FC236}">
                  <a16:creationId xmlns:a16="http://schemas.microsoft.com/office/drawing/2014/main" id="{D4F7E840-0136-604F-8577-5CA2E3FDAF85}"/>
                </a:ext>
              </a:extLst>
            </p:cNvPr>
            <p:cNvGrpSpPr>
              <a:grpSpLocks noChangeAspect="1"/>
            </p:cNvGrpSpPr>
            <p:nvPr/>
          </p:nvGrpSpPr>
          <p:grpSpPr bwMode="auto">
            <a:xfrm>
              <a:off x="1055" y="1942"/>
              <a:ext cx="4230" cy="1281"/>
              <a:chOff x="1290" y="0"/>
              <a:chExt cx="3176" cy="962"/>
            </a:xfrm>
          </p:grpSpPr>
          <p:grpSp>
            <p:nvGrpSpPr>
              <p:cNvPr id="36504" name="Group 250">
                <a:extLst>
                  <a:ext uri="{FF2B5EF4-FFF2-40B4-BE49-F238E27FC236}">
                    <a16:creationId xmlns:a16="http://schemas.microsoft.com/office/drawing/2014/main" id="{5D01D519-8186-684A-8439-02B91D8A625E}"/>
                  </a:ext>
                </a:extLst>
              </p:cNvPr>
              <p:cNvGrpSpPr>
                <a:grpSpLocks noChangeAspect="1"/>
              </p:cNvGrpSpPr>
              <p:nvPr/>
            </p:nvGrpSpPr>
            <p:grpSpPr bwMode="auto">
              <a:xfrm>
                <a:off x="1308" y="16"/>
                <a:ext cx="1616" cy="802"/>
                <a:chOff x="1308" y="16"/>
                <a:chExt cx="1616" cy="802"/>
              </a:xfrm>
            </p:grpSpPr>
            <p:sp>
              <p:nvSpPr>
                <p:cNvPr id="36606" name="Line 251">
                  <a:extLst>
                    <a:ext uri="{FF2B5EF4-FFF2-40B4-BE49-F238E27FC236}">
                      <a16:creationId xmlns:a16="http://schemas.microsoft.com/office/drawing/2014/main" id="{BB075147-6BA9-D641-BF80-919E5C7EB4CF}"/>
                    </a:ext>
                  </a:extLst>
                </p:cNvPr>
                <p:cNvSpPr>
                  <a:spLocks noChangeAspect="1" noChangeShapeType="1"/>
                </p:cNvSpPr>
                <p:nvPr/>
              </p:nvSpPr>
              <p:spPr bwMode="auto">
                <a:xfrm>
                  <a:off x="1308" y="16"/>
                  <a:ext cx="30" cy="3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07" name="Line 252">
                  <a:extLst>
                    <a:ext uri="{FF2B5EF4-FFF2-40B4-BE49-F238E27FC236}">
                      <a16:creationId xmlns:a16="http://schemas.microsoft.com/office/drawing/2014/main" id="{4DD7798A-8BEC-7541-8728-7D23EE58096E}"/>
                    </a:ext>
                  </a:extLst>
                </p:cNvPr>
                <p:cNvSpPr>
                  <a:spLocks noChangeAspect="1" noChangeShapeType="1"/>
                </p:cNvSpPr>
                <p:nvPr/>
              </p:nvSpPr>
              <p:spPr bwMode="auto">
                <a:xfrm>
                  <a:off x="1338" y="48"/>
                  <a:ext cx="32" cy="34"/>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08" name="Line 253">
                  <a:extLst>
                    <a:ext uri="{FF2B5EF4-FFF2-40B4-BE49-F238E27FC236}">
                      <a16:creationId xmlns:a16="http://schemas.microsoft.com/office/drawing/2014/main" id="{D174B741-97C8-CA41-8635-1C1601A29751}"/>
                    </a:ext>
                  </a:extLst>
                </p:cNvPr>
                <p:cNvSpPr>
                  <a:spLocks noChangeAspect="1" noChangeShapeType="1"/>
                </p:cNvSpPr>
                <p:nvPr/>
              </p:nvSpPr>
              <p:spPr bwMode="auto">
                <a:xfrm flipV="1">
                  <a:off x="1502" y="88"/>
                  <a:ext cx="30" cy="24"/>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09" name="Line 254">
                  <a:extLst>
                    <a:ext uri="{FF2B5EF4-FFF2-40B4-BE49-F238E27FC236}">
                      <a16:creationId xmlns:a16="http://schemas.microsoft.com/office/drawing/2014/main" id="{A14878D5-1474-B541-97A0-6F0F2E11F850}"/>
                    </a:ext>
                  </a:extLst>
                </p:cNvPr>
                <p:cNvSpPr>
                  <a:spLocks noChangeAspect="1" noChangeShapeType="1"/>
                </p:cNvSpPr>
                <p:nvPr/>
              </p:nvSpPr>
              <p:spPr bwMode="auto">
                <a:xfrm>
                  <a:off x="1564" y="102"/>
                  <a:ext cx="34" cy="46"/>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10" name="Line 255">
                  <a:extLst>
                    <a:ext uri="{FF2B5EF4-FFF2-40B4-BE49-F238E27FC236}">
                      <a16:creationId xmlns:a16="http://schemas.microsoft.com/office/drawing/2014/main" id="{8F7F4BCE-1005-9545-85F2-7F6252CC37D6}"/>
                    </a:ext>
                  </a:extLst>
                </p:cNvPr>
                <p:cNvSpPr>
                  <a:spLocks noChangeAspect="1" noChangeShapeType="1"/>
                </p:cNvSpPr>
                <p:nvPr/>
              </p:nvSpPr>
              <p:spPr bwMode="auto">
                <a:xfrm flipV="1">
                  <a:off x="1598" y="120"/>
                  <a:ext cx="32" cy="28"/>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11" name="Line 256">
                  <a:extLst>
                    <a:ext uri="{FF2B5EF4-FFF2-40B4-BE49-F238E27FC236}">
                      <a16:creationId xmlns:a16="http://schemas.microsoft.com/office/drawing/2014/main" id="{880CB438-1A96-3542-A01B-D444677DF6B9}"/>
                    </a:ext>
                  </a:extLst>
                </p:cNvPr>
                <p:cNvSpPr>
                  <a:spLocks noChangeAspect="1" noChangeShapeType="1"/>
                </p:cNvSpPr>
                <p:nvPr/>
              </p:nvSpPr>
              <p:spPr bwMode="auto">
                <a:xfrm>
                  <a:off x="1630" y="120"/>
                  <a:ext cx="30" cy="106"/>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12" name="Line 257">
                  <a:extLst>
                    <a:ext uri="{FF2B5EF4-FFF2-40B4-BE49-F238E27FC236}">
                      <a16:creationId xmlns:a16="http://schemas.microsoft.com/office/drawing/2014/main" id="{1F4AD2EB-127F-A042-B10C-F388301CBB8B}"/>
                    </a:ext>
                  </a:extLst>
                </p:cNvPr>
                <p:cNvSpPr>
                  <a:spLocks noChangeAspect="1" noChangeShapeType="1"/>
                </p:cNvSpPr>
                <p:nvPr/>
              </p:nvSpPr>
              <p:spPr bwMode="auto">
                <a:xfrm flipV="1">
                  <a:off x="1660" y="192"/>
                  <a:ext cx="36" cy="34"/>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13" name="Line 258">
                  <a:extLst>
                    <a:ext uri="{FF2B5EF4-FFF2-40B4-BE49-F238E27FC236}">
                      <a16:creationId xmlns:a16="http://schemas.microsoft.com/office/drawing/2014/main" id="{5D4AF1D7-7C6D-E24B-AED1-D485612C2FEA}"/>
                    </a:ext>
                  </a:extLst>
                </p:cNvPr>
                <p:cNvSpPr>
                  <a:spLocks noChangeAspect="1" noChangeShapeType="1"/>
                </p:cNvSpPr>
                <p:nvPr/>
              </p:nvSpPr>
              <p:spPr bwMode="auto">
                <a:xfrm>
                  <a:off x="1696" y="192"/>
                  <a:ext cx="30" cy="9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14" name="Line 259">
                  <a:extLst>
                    <a:ext uri="{FF2B5EF4-FFF2-40B4-BE49-F238E27FC236}">
                      <a16:creationId xmlns:a16="http://schemas.microsoft.com/office/drawing/2014/main" id="{6DFDBE70-6D2B-5549-823C-548481A80376}"/>
                    </a:ext>
                  </a:extLst>
                </p:cNvPr>
                <p:cNvSpPr>
                  <a:spLocks noChangeAspect="1" noChangeShapeType="1"/>
                </p:cNvSpPr>
                <p:nvPr/>
              </p:nvSpPr>
              <p:spPr bwMode="auto">
                <a:xfrm flipV="1">
                  <a:off x="1726" y="182"/>
                  <a:ext cx="30" cy="10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15" name="Line 260">
                  <a:extLst>
                    <a:ext uri="{FF2B5EF4-FFF2-40B4-BE49-F238E27FC236}">
                      <a16:creationId xmlns:a16="http://schemas.microsoft.com/office/drawing/2014/main" id="{03F73941-7C46-8948-93D4-8F55702C0A4F}"/>
                    </a:ext>
                  </a:extLst>
                </p:cNvPr>
                <p:cNvSpPr>
                  <a:spLocks noChangeAspect="1" noChangeShapeType="1"/>
                </p:cNvSpPr>
                <p:nvPr/>
              </p:nvSpPr>
              <p:spPr bwMode="auto">
                <a:xfrm flipV="1">
                  <a:off x="1756" y="88"/>
                  <a:ext cx="34" cy="94"/>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16" name="Line 261">
                  <a:extLst>
                    <a:ext uri="{FF2B5EF4-FFF2-40B4-BE49-F238E27FC236}">
                      <a16:creationId xmlns:a16="http://schemas.microsoft.com/office/drawing/2014/main" id="{EFDBF918-4EC3-844C-A232-5E16E48E404A}"/>
                    </a:ext>
                  </a:extLst>
                </p:cNvPr>
                <p:cNvSpPr>
                  <a:spLocks noChangeAspect="1" noChangeShapeType="1"/>
                </p:cNvSpPr>
                <p:nvPr/>
              </p:nvSpPr>
              <p:spPr bwMode="auto">
                <a:xfrm>
                  <a:off x="1790" y="88"/>
                  <a:ext cx="22" cy="7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17" name="Line 262">
                  <a:extLst>
                    <a:ext uri="{FF2B5EF4-FFF2-40B4-BE49-F238E27FC236}">
                      <a16:creationId xmlns:a16="http://schemas.microsoft.com/office/drawing/2014/main" id="{92632901-9A41-F847-A1E5-A67DD86BBCCA}"/>
                    </a:ext>
                  </a:extLst>
                </p:cNvPr>
                <p:cNvSpPr>
                  <a:spLocks noChangeAspect="1" noChangeShapeType="1"/>
                </p:cNvSpPr>
                <p:nvPr/>
              </p:nvSpPr>
              <p:spPr bwMode="auto">
                <a:xfrm flipV="1">
                  <a:off x="1812" y="44"/>
                  <a:ext cx="32" cy="116"/>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18" name="Line 263">
                  <a:extLst>
                    <a:ext uri="{FF2B5EF4-FFF2-40B4-BE49-F238E27FC236}">
                      <a16:creationId xmlns:a16="http://schemas.microsoft.com/office/drawing/2014/main" id="{94372EC6-1686-CC44-B633-AF411860BBE0}"/>
                    </a:ext>
                  </a:extLst>
                </p:cNvPr>
                <p:cNvSpPr>
                  <a:spLocks noChangeAspect="1" noChangeShapeType="1"/>
                </p:cNvSpPr>
                <p:nvPr/>
              </p:nvSpPr>
              <p:spPr bwMode="auto">
                <a:xfrm>
                  <a:off x="1844" y="42"/>
                  <a:ext cx="30" cy="19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19" name="Line 264">
                  <a:extLst>
                    <a:ext uri="{FF2B5EF4-FFF2-40B4-BE49-F238E27FC236}">
                      <a16:creationId xmlns:a16="http://schemas.microsoft.com/office/drawing/2014/main" id="{F56EB442-3487-6147-B4AE-930A7FFAE86C}"/>
                    </a:ext>
                  </a:extLst>
                </p:cNvPr>
                <p:cNvSpPr>
                  <a:spLocks noChangeAspect="1" noChangeShapeType="1"/>
                </p:cNvSpPr>
                <p:nvPr/>
              </p:nvSpPr>
              <p:spPr bwMode="auto">
                <a:xfrm>
                  <a:off x="1910" y="242"/>
                  <a:ext cx="32" cy="6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20" name="Line 265">
                  <a:extLst>
                    <a:ext uri="{FF2B5EF4-FFF2-40B4-BE49-F238E27FC236}">
                      <a16:creationId xmlns:a16="http://schemas.microsoft.com/office/drawing/2014/main" id="{7CC775C3-F80F-CE4E-9E56-D7306E6C2222}"/>
                    </a:ext>
                  </a:extLst>
                </p:cNvPr>
                <p:cNvSpPr>
                  <a:spLocks noChangeAspect="1" noChangeShapeType="1"/>
                </p:cNvSpPr>
                <p:nvPr/>
              </p:nvSpPr>
              <p:spPr bwMode="auto">
                <a:xfrm flipV="1">
                  <a:off x="2008" y="272"/>
                  <a:ext cx="32" cy="34"/>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21" name="Line 266">
                  <a:extLst>
                    <a:ext uri="{FF2B5EF4-FFF2-40B4-BE49-F238E27FC236}">
                      <a16:creationId xmlns:a16="http://schemas.microsoft.com/office/drawing/2014/main" id="{B5291D55-A709-5F47-BC99-3DEE3B43E868}"/>
                    </a:ext>
                  </a:extLst>
                </p:cNvPr>
                <p:cNvSpPr>
                  <a:spLocks noChangeAspect="1" noChangeShapeType="1"/>
                </p:cNvSpPr>
                <p:nvPr/>
              </p:nvSpPr>
              <p:spPr bwMode="auto">
                <a:xfrm>
                  <a:off x="2104" y="256"/>
                  <a:ext cx="26" cy="58"/>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22" name="Line 267">
                  <a:extLst>
                    <a:ext uri="{FF2B5EF4-FFF2-40B4-BE49-F238E27FC236}">
                      <a16:creationId xmlns:a16="http://schemas.microsoft.com/office/drawing/2014/main" id="{824CA418-E51D-194D-B9AD-6B3800EB2552}"/>
                    </a:ext>
                  </a:extLst>
                </p:cNvPr>
                <p:cNvSpPr>
                  <a:spLocks noChangeAspect="1" noChangeShapeType="1"/>
                </p:cNvSpPr>
                <p:nvPr/>
              </p:nvSpPr>
              <p:spPr bwMode="auto">
                <a:xfrm>
                  <a:off x="2168" y="320"/>
                  <a:ext cx="30" cy="34"/>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23" name="Line 268">
                  <a:extLst>
                    <a:ext uri="{FF2B5EF4-FFF2-40B4-BE49-F238E27FC236}">
                      <a16:creationId xmlns:a16="http://schemas.microsoft.com/office/drawing/2014/main" id="{55191C81-37A8-714B-B67C-01A96A75F53D}"/>
                    </a:ext>
                  </a:extLst>
                </p:cNvPr>
                <p:cNvSpPr>
                  <a:spLocks noChangeAspect="1" noChangeShapeType="1"/>
                </p:cNvSpPr>
                <p:nvPr/>
              </p:nvSpPr>
              <p:spPr bwMode="auto">
                <a:xfrm>
                  <a:off x="2198" y="352"/>
                  <a:ext cx="32" cy="4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24" name="Line 269">
                  <a:extLst>
                    <a:ext uri="{FF2B5EF4-FFF2-40B4-BE49-F238E27FC236}">
                      <a16:creationId xmlns:a16="http://schemas.microsoft.com/office/drawing/2014/main" id="{22D5A360-DCA5-1A42-9ECF-4F5AA633832D}"/>
                    </a:ext>
                  </a:extLst>
                </p:cNvPr>
                <p:cNvSpPr>
                  <a:spLocks noChangeAspect="1" noChangeShapeType="1"/>
                </p:cNvSpPr>
                <p:nvPr/>
              </p:nvSpPr>
              <p:spPr bwMode="auto">
                <a:xfrm>
                  <a:off x="2292" y="432"/>
                  <a:ext cx="32" cy="38"/>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25" name="Line 270">
                  <a:extLst>
                    <a:ext uri="{FF2B5EF4-FFF2-40B4-BE49-F238E27FC236}">
                      <a16:creationId xmlns:a16="http://schemas.microsoft.com/office/drawing/2014/main" id="{F27B6D35-0D6A-534F-9574-75E1BD369339}"/>
                    </a:ext>
                  </a:extLst>
                </p:cNvPr>
                <p:cNvSpPr>
                  <a:spLocks noChangeAspect="1" noChangeShapeType="1"/>
                </p:cNvSpPr>
                <p:nvPr/>
              </p:nvSpPr>
              <p:spPr bwMode="auto">
                <a:xfrm>
                  <a:off x="2356" y="488"/>
                  <a:ext cx="34" cy="28"/>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26" name="Line 271">
                  <a:extLst>
                    <a:ext uri="{FF2B5EF4-FFF2-40B4-BE49-F238E27FC236}">
                      <a16:creationId xmlns:a16="http://schemas.microsoft.com/office/drawing/2014/main" id="{21DFBE77-6BFB-5641-9A3D-27151C4C73CF}"/>
                    </a:ext>
                  </a:extLst>
                </p:cNvPr>
                <p:cNvSpPr>
                  <a:spLocks noChangeAspect="1" noChangeShapeType="1"/>
                </p:cNvSpPr>
                <p:nvPr/>
              </p:nvSpPr>
              <p:spPr bwMode="auto">
                <a:xfrm>
                  <a:off x="2390" y="516"/>
                  <a:ext cx="34" cy="3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27" name="Line 272">
                  <a:extLst>
                    <a:ext uri="{FF2B5EF4-FFF2-40B4-BE49-F238E27FC236}">
                      <a16:creationId xmlns:a16="http://schemas.microsoft.com/office/drawing/2014/main" id="{18CB2D00-D742-0149-A111-C74D12D53964}"/>
                    </a:ext>
                  </a:extLst>
                </p:cNvPr>
                <p:cNvSpPr>
                  <a:spLocks noChangeAspect="1" noChangeShapeType="1"/>
                </p:cNvSpPr>
                <p:nvPr/>
              </p:nvSpPr>
              <p:spPr bwMode="auto">
                <a:xfrm>
                  <a:off x="2486" y="546"/>
                  <a:ext cx="30" cy="48"/>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28" name="Line 273">
                  <a:extLst>
                    <a:ext uri="{FF2B5EF4-FFF2-40B4-BE49-F238E27FC236}">
                      <a16:creationId xmlns:a16="http://schemas.microsoft.com/office/drawing/2014/main" id="{9CA0E5E3-E6E8-3446-BDD5-AB2DF7D1E8C7}"/>
                    </a:ext>
                  </a:extLst>
                </p:cNvPr>
                <p:cNvSpPr>
                  <a:spLocks noChangeAspect="1" noChangeShapeType="1"/>
                </p:cNvSpPr>
                <p:nvPr/>
              </p:nvSpPr>
              <p:spPr bwMode="auto">
                <a:xfrm flipV="1">
                  <a:off x="2552" y="570"/>
                  <a:ext cx="30" cy="4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29" name="Line 274">
                  <a:extLst>
                    <a:ext uri="{FF2B5EF4-FFF2-40B4-BE49-F238E27FC236}">
                      <a16:creationId xmlns:a16="http://schemas.microsoft.com/office/drawing/2014/main" id="{530A4EB9-AEDA-1A4E-ACF2-C29AB6507EBC}"/>
                    </a:ext>
                  </a:extLst>
                </p:cNvPr>
                <p:cNvSpPr>
                  <a:spLocks noChangeAspect="1" noChangeShapeType="1"/>
                </p:cNvSpPr>
                <p:nvPr/>
              </p:nvSpPr>
              <p:spPr bwMode="auto">
                <a:xfrm flipV="1">
                  <a:off x="2582" y="488"/>
                  <a:ext cx="30" cy="8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30" name="Line 275">
                  <a:extLst>
                    <a:ext uri="{FF2B5EF4-FFF2-40B4-BE49-F238E27FC236}">
                      <a16:creationId xmlns:a16="http://schemas.microsoft.com/office/drawing/2014/main" id="{3A983EAD-C9B4-094A-8E6F-292D06101924}"/>
                    </a:ext>
                  </a:extLst>
                </p:cNvPr>
                <p:cNvSpPr>
                  <a:spLocks noChangeAspect="1" noChangeShapeType="1"/>
                </p:cNvSpPr>
                <p:nvPr/>
              </p:nvSpPr>
              <p:spPr bwMode="auto">
                <a:xfrm>
                  <a:off x="2710" y="534"/>
                  <a:ext cx="32" cy="26"/>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31" name="Line 276">
                  <a:extLst>
                    <a:ext uri="{FF2B5EF4-FFF2-40B4-BE49-F238E27FC236}">
                      <a16:creationId xmlns:a16="http://schemas.microsoft.com/office/drawing/2014/main" id="{A2C363A3-155F-234A-8FF6-16DD8743E5FB}"/>
                    </a:ext>
                  </a:extLst>
                </p:cNvPr>
                <p:cNvSpPr>
                  <a:spLocks noChangeAspect="1" noChangeShapeType="1"/>
                </p:cNvSpPr>
                <p:nvPr/>
              </p:nvSpPr>
              <p:spPr bwMode="auto">
                <a:xfrm>
                  <a:off x="2742" y="560"/>
                  <a:ext cx="32" cy="58"/>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32" name="Line 277">
                  <a:extLst>
                    <a:ext uri="{FF2B5EF4-FFF2-40B4-BE49-F238E27FC236}">
                      <a16:creationId xmlns:a16="http://schemas.microsoft.com/office/drawing/2014/main" id="{04237A1E-8556-D041-AC1C-7C3C84EC97E2}"/>
                    </a:ext>
                  </a:extLst>
                </p:cNvPr>
                <p:cNvSpPr>
                  <a:spLocks noChangeAspect="1" noChangeShapeType="1"/>
                </p:cNvSpPr>
                <p:nvPr/>
              </p:nvSpPr>
              <p:spPr bwMode="auto">
                <a:xfrm>
                  <a:off x="2774" y="618"/>
                  <a:ext cx="30" cy="7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33" name="Line 278">
                  <a:extLst>
                    <a:ext uri="{FF2B5EF4-FFF2-40B4-BE49-F238E27FC236}">
                      <a16:creationId xmlns:a16="http://schemas.microsoft.com/office/drawing/2014/main" id="{4CDFCF32-5D25-2C44-9D96-D4DFD5398A28}"/>
                    </a:ext>
                  </a:extLst>
                </p:cNvPr>
                <p:cNvSpPr>
                  <a:spLocks noChangeAspect="1" noChangeShapeType="1"/>
                </p:cNvSpPr>
                <p:nvPr/>
              </p:nvSpPr>
              <p:spPr bwMode="auto">
                <a:xfrm>
                  <a:off x="2804" y="688"/>
                  <a:ext cx="24" cy="32"/>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34" name="Line 279">
                  <a:extLst>
                    <a:ext uri="{FF2B5EF4-FFF2-40B4-BE49-F238E27FC236}">
                      <a16:creationId xmlns:a16="http://schemas.microsoft.com/office/drawing/2014/main" id="{3A50FE53-5F6D-E24D-B170-03C1B5A09506}"/>
                    </a:ext>
                  </a:extLst>
                </p:cNvPr>
                <p:cNvSpPr>
                  <a:spLocks noChangeAspect="1" noChangeShapeType="1"/>
                </p:cNvSpPr>
                <p:nvPr/>
              </p:nvSpPr>
              <p:spPr bwMode="auto">
                <a:xfrm>
                  <a:off x="2828" y="720"/>
                  <a:ext cx="34" cy="5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635" name="Line 280">
                  <a:extLst>
                    <a:ext uri="{FF2B5EF4-FFF2-40B4-BE49-F238E27FC236}">
                      <a16:creationId xmlns:a16="http://schemas.microsoft.com/office/drawing/2014/main" id="{D26A2AE6-13E2-E147-8B9C-C1F003B2859D}"/>
                    </a:ext>
                  </a:extLst>
                </p:cNvPr>
                <p:cNvSpPr>
                  <a:spLocks noChangeAspect="1" noChangeShapeType="1"/>
                </p:cNvSpPr>
                <p:nvPr/>
              </p:nvSpPr>
              <p:spPr bwMode="auto">
                <a:xfrm>
                  <a:off x="2898" y="778"/>
                  <a:ext cx="26" cy="4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grpSp>
            <p:nvGrpSpPr>
              <p:cNvPr id="36505" name="Group 281">
                <a:extLst>
                  <a:ext uri="{FF2B5EF4-FFF2-40B4-BE49-F238E27FC236}">
                    <a16:creationId xmlns:a16="http://schemas.microsoft.com/office/drawing/2014/main" id="{86E11324-712B-0440-94AC-E81946AC69F9}"/>
                  </a:ext>
                </a:extLst>
              </p:cNvPr>
              <p:cNvGrpSpPr>
                <a:grpSpLocks noChangeAspect="1"/>
              </p:cNvGrpSpPr>
              <p:nvPr/>
            </p:nvGrpSpPr>
            <p:grpSpPr bwMode="auto">
              <a:xfrm>
                <a:off x="1290" y="0"/>
                <a:ext cx="3176" cy="962"/>
                <a:chOff x="1290" y="2929"/>
                <a:chExt cx="3176" cy="962"/>
              </a:xfrm>
            </p:grpSpPr>
            <p:sp>
              <p:nvSpPr>
                <p:cNvPr id="36506" name="Oval 282">
                  <a:extLst>
                    <a:ext uri="{FF2B5EF4-FFF2-40B4-BE49-F238E27FC236}">
                      <a16:creationId xmlns:a16="http://schemas.microsoft.com/office/drawing/2014/main" id="{D6D13D0E-9282-7045-B6F0-7D6455E42D40}"/>
                    </a:ext>
                  </a:extLst>
                </p:cNvPr>
                <p:cNvSpPr>
                  <a:spLocks noChangeAspect="1" noChangeArrowheads="1"/>
                </p:cNvSpPr>
                <p:nvPr/>
              </p:nvSpPr>
              <p:spPr bwMode="auto">
                <a:xfrm>
                  <a:off x="1290" y="292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07" name="Oval 283">
                  <a:extLst>
                    <a:ext uri="{FF2B5EF4-FFF2-40B4-BE49-F238E27FC236}">
                      <a16:creationId xmlns:a16="http://schemas.microsoft.com/office/drawing/2014/main" id="{A7B9A86B-0431-B54B-8081-EF7E8310A91C}"/>
                    </a:ext>
                  </a:extLst>
                </p:cNvPr>
                <p:cNvSpPr>
                  <a:spLocks noChangeAspect="1" noChangeArrowheads="1"/>
                </p:cNvSpPr>
                <p:nvPr/>
              </p:nvSpPr>
              <p:spPr bwMode="auto">
                <a:xfrm>
                  <a:off x="1324" y="296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08" name="Oval 284">
                  <a:extLst>
                    <a:ext uri="{FF2B5EF4-FFF2-40B4-BE49-F238E27FC236}">
                      <a16:creationId xmlns:a16="http://schemas.microsoft.com/office/drawing/2014/main" id="{3E59A243-F891-3A49-B5A3-874056E5E14C}"/>
                    </a:ext>
                  </a:extLst>
                </p:cNvPr>
                <p:cNvSpPr>
                  <a:spLocks noChangeAspect="1" noChangeArrowheads="1"/>
                </p:cNvSpPr>
                <p:nvPr/>
              </p:nvSpPr>
              <p:spPr bwMode="auto">
                <a:xfrm>
                  <a:off x="1354" y="299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09" name="Oval 285">
                  <a:extLst>
                    <a:ext uri="{FF2B5EF4-FFF2-40B4-BE49-F238E27FC236}">
                      <a16:creationId xmlns:a16="http://schemas.microsoft.com/office/drawing/2014/main" id="{96CE58A9-53DE-A544-97D3-30967BD7F4CE}"/>
                    </a:ext>
                  </a:extLst>
                </p:cNvPr>
                <p:cNvSpPr>
                  <a:spLocks noChangeAspect="1" noChangeArrowheads="1"/>
                </p:cNvSpPr>
                <p:nvPr/>
              </p:nvSpPr>
              <p:spPr bwMode="auto">
                <a:xfrm>
                  <a:off x="1388" y="300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10" name="Oval 286">
                  <a:extLst>
                    <a:ext uri="{FF2B5EF4-FFF2-40B4-BE49-F238E27FC236}">
                      <a16:creationId xmlns:a16="http://schemas.microsoft.com/office/drawing/2014/main" id="{9CFAD52B-7906-B042-8AD4-3A4D33BAAC31}"/>
                    </a:ext>
                  </a:extLst>
                </p:cNvPr>
                <p:cNvSpPr>
                  <a:spLocks noChangeAspect="1" noChangeArrowheads="1"/>
                </p:cNvSpPr>
                <p:nvPr/>
              </p:nvSpPr>
              <p:spPr bwMode="auto">
                <a:xfrm>
                  <a:off x="1418" y="300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11" name="Oval 287">
                  <a:extLst>
                    <a:ext uri="{FF2B5EF4-FFF2-40B4-BE49-F238E27FC236}">
                      <a16:creationId xmlns:a16="http://schemas.microsoft.com/office/drawing/2014/main" id="{FCB17927-C9A9-3C4F-AEDD-55BCF04AB01A}"/>
                    </a:ext>
                  </a:extLst>
                </p:cNvPr>
                <p:cNvSpPr>
                  <a:spLocks noChangeAspect="1" noChangeArrowheads="1"/>
                </p:cNvSpPr>
                <p:nvPr/>
              </p:nvSpPr>
              <p:spPr bwMode="auto">
                <a:xfrm>
                  <a:off x="1450" y="301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12" name="Oval 288">
                  <a:extLst>
                    <a:ext uri="{FF2B5EF4-FFF2-40B4-BE49-F238E27FC236}">
                      <a16:creationId xmlns:a16="http://schemas.microsoft.com/office/drawing/2014/main" id="{A857B0A7-402F-3B49-A612-A78A139F100C}"/>
                    </a:ext>
                  </a:extLst>
                </p:cNvPr>
                <p:cNvSpPr>
                  <a:spLocks noChangeAspect="1" noChangeArrowheads="1"/>
                </p:cNvSpPr>
                <p:nvPr/>
              </p:nvSpPr>
              <p:spPr bwMode="auto">
                <a:xfrm>
                  <a:off x="1484" y="302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13" name="Oval 289">
                  <a:extLst>
                    <a:ext uri="{FF2B5EF4-FFF2-40B4-BE49-F238E27FC236}">
                      <a16:creationId xmlns:a16="http://schemas.microsoft.com/office/drawing/2014/main" id="{44494510-0D17-3942-9C18-ADDAA509F9A8}"/>
                    </a:ext>
                  </a:extLst>
                </p:cNvPr>
                <p:cNvSpPr>
                  <a:spLocks noChangeAspect="1" noChangeArrowheads="1"/>
                </p:cNvSpPr>
                <p:nvPr/>
              </p:nvSpPr>
              <p:spPr bwMode="auto">
                <a:xfrm>
                  <a:off x="1516" y="299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14" name="Oval 290">
                  <a:extLst>
                    <a:ext uri="{FF2B5EF4-FFF2-40B4-BE49-F238E27FC236}">
                      <a16:creationId xmlns:a16="http://schemas.microsoft.com/office/drawing/2014/main" id="{2BB373B7-C42D-154A-85D9-B607CA3C4F11}"/>
                    </a:ext>
                  </a:extLst>
                </p:cNvPr>
                <p:cNvSpPr>
                  <a:spLocks noChangeAspect="1" noChangeArrowheads="1"/>
                </p:cNvSpPr>
                <p:nvPr/>
              </p:nvSpPr>
              <p:spPr bwMode="auto">
                <a:xfrm>
                  <a:off x="1548" y="301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15" name="Oval 291">
                  <a:extLst>
                    <a:ext uri="{FF2B5EF4-FFF2-40B4-BE49-F238E27FC236}">
                      <a16:creationId xmlns:a16="http://schemas.microsoft.com/office/drawing/2014/main" id="{45099405-A19B-6E43-9D8E-9EE5EFBECF1F}"/>
                    </a:ext>
                  </a:extLst>
                </p:cNvPr>
                <p:cNvSpPr>
                  <a:spLocks noChangeAspect="1" noChangeArrowheads="1"/>
                </p:cNvSpPr>
                <p:nvPr/>
              </p:nvSpPr>
              <p:spPr bwMode="auto">
                <a:xfrm>
                  <a:off x="1580" y="305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16" name="Oval 292">
                  <a:extLst>
                    <a:ext uri="{FF2B5EF4-FFF2-40B4-BE49-F238E27FC236}">
                      <a16:creationId xmlns:a16="http://schemas.microsoft.com/office/drawing/2014/main" id="{47FCE3A5-29AB-2A45-BF05-B22C0F0E5F9D}"/>
                    </a:ext>
                  </a:extLst>
                </p:cNvPr>
                <p:cNvSpPr>
                  <a:spLocks noChangeAspect="1" noChangeArrowheads="1"/>
                </p:cNvSpPr>
                <p:nvPr/>
              </p:nvSpPr>
              <p:spPr bwMode="auto">
                <a:xfrm>
                  <a:off x="1612" y="303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17" name="Oval 293">
                  <a:extLst>
                    <a:ext uri="{FF2B5EF4-FFF2-40B4-BE49-F238E27FC236}">
                      <a16:creationId xmlns:a16="http://schemas.microsoft.com/office/drawing/2014/main" id="{67FEB6B1-1C05-C240-BF5A-6C36E60902D4}"/>
                    </a:ext>
                  </a:extLst>
                </p:cNvPr>
                <p:cNvSpPr>
                  <a:spLocks noChangeAspect="1" noChangeArrowheads="1"/>
                </p:cNvSpPr>
                <p:nvPr/>
              </p:nvSpPr>
              <p:spPr bwMode="auto">
                <a:xfrm>
                  <a:off x="1644" y="313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18" name="Oval 294">
                  <a:extLst>
                    <a:ext uri="{FF2B5EF4-FFF2-40B4-BE49-F238E27FC236}">
                      <a16:creationId xmlns:a16="http://schemas.microsoft.com/office/drawing/2014/main" id="{1D0C8741-F79B-9E49-BACC-F8B1642E882D}"/>
                    </a:ext>
                  </a:extLst>
                </p:cNvPr>
                <p:cNvSpPr>
                  <a:spLocks noChangeAspect="1" noChangeArrowheads="1"/>
                </p:cNvSpPr>
                <p:nvPr/>
              </p:nvSpPr>
              <p:spPr bwMode="auto">
                <a:xfrm>
                  <a:off x="1678" y="310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19" name="Oval 295">
                  <a:extLst>
                    <a:ext uri="{FF2B5EF4-FFF2-40B4-BE49-F238E27FC236}">
                      <a16:creationId xmlns:a16="http://schemas.microsoft.com/office/drawing/2014/main" id="{75296FCE-71AF-904F-9A12-383BB52A9A03}"/>
                    </a:ext>
                  </a:extLst>
                </p:cNvPr>
                <p:cNvSpPr>
                  <a:spLocks noChangeAspect="1" noChangeArrowheads="1"/>
                </p:cNvSpPr>
                <p:nvPr/>
              </p:nvSpPr>
              <p:spPr bwMode="auto">
                <a:xfrm>
                  <a:off x="1708" y="319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20" name="Oval 296">
                  <a:extLst>
                    <a:ext uri="{FF2B5EF4-FFF2-40B4-BE49-F238E27FC236}">
                      <a16:creationId xmlns:a16="http://schemas.microsoft.com/office/drawing/2014/main" id="{321288D4-29F2-D14F-A9FB-FDD50E196752}"/>
                    </a:ext>
                  </a:extLst>
                </p:cNvPr>
                <p:cNvSpPr>
                  <a:spLocks noChangeAspect="1" noChangeArrowheads="1"/>
                </p:cNvSpPr>
                <p:nvPr/>
              </p:nvSpPr>
              <p:spPr bwMode="auto">
                <a:xfrm>
                  <a:off x="1740" y="309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21" name="Oval 297">
                  <a:extLst>
                    <a:ext uri="{FF2B5EF4-FFF2-40B4-BE49-F238E27FC236}">
                      <a16:creationId xmlns:a16="http://schemas.microsoft.com/office/drawing/2014/main" id="{D252FC70-515A-4648-BF88-B9C46BB69E0C}"/>
                    </a:ext>
                  </a:extLst>
                </p:cNvPr>
                <p:cNvSpPr>
                  <a:spLocks noChangeAspect="1" noChangeArrowheads="1"/>
                </p:cNvSpPr>
                <p:nvPr/>
              </p:nvSpPr>
              <p:spPr bwMode="auto">
                <a:xfrm>
                  <a:off x="1772" y="300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22" name="Oval 298">
                  <a:extLst>
                    <a:ext uri="{FF2B5EF4-FFF2-40B4-BE49-F238E27FC236}">
                      <a16:creationId xmlns:a16="http://schemas.microsoft.com/office/drawing/2014/main" id="{29C978CE-49DA-154A-A9E3-59B4842ECDD6}"/>
                    </a:ext>
                  </a:extLst>
                </p:cNvPr>
                <p:cNvSpPr>
                  <a:spLocks noChangeAspect="1" noChangeArrowheads="1"/>
                </p:cNvSpPr>
                <p:nvPr/>
              </p:nvSpPr>
              <p:spPr bwMode="auto">
                <a:xfrm>
                  <a:off x="1828" y="295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23" name="Oval 299">
                  <a:extLst>
                    <a:ext uri="{FF2B5EF4-FFF2-40B4-BE49-F238E27FC236}">
                      <a16:creationId xmlns:a16="http://schemas.microsoft.com/office/drawing/2014/main" id="{CD906E81-67FD-0B41-9DB0-9E76F900F799}"/>
                    </a:ext>
                  </a:extLst>
                </p:cNvPr>
                <p:cNvSpPr>
                  <a:spLocks noChangeAspect="1" noChangeArrowheads="1"/>
                </p:cNvSpPr>
                <p:nvPr/>
              </p:nvSpPr>
              <p:spPr bwMode="auto">
                <a:xfrm>
                  <a:off x="1796" y="307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24" name="Oval 300">
                  <a:extLst>
                    <a:ext uri="{FF2B5EF4-FFF2-40B4-BE49-F238E27FC236}">
                      <a16:creationId xmlns:a16="http://schemas.microsoft.com/office/drawing/2014/main" id="{D1C2D36B-4CA2-B643-8A80-73FB8FD5FEEB}"/>
                    </a:ext>
                  </a:extLst>
                </p:cNvPr>
                <p:cNvSpPr>
                  <a:spLocks noChangeAspect="1" noChangeArrowheads="1"/>
                </p:cNvSpPr>
                <p:nvPr/>
              </p:nvSpPr>
              <p:spPr bwMode="auto">
                <a:xfrm>
                  <a:off x="1858" y="314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25" name="Oval 301">
                  <a:extLst>
                    <a:ext uri="{FF2B5EF4-FFF2-40B4-BE49-F238E27FC236}">
                      <a16:creationId xmlns:a16="http://schemas.microsoft.com/office/drawing/2014/main" id="{1FCB0B96-367C-A649-B561-1107BF1AD351}"/>
                    </a:ext>
                  </a:extLst>
                </p:cNvPr>
                <p:cNvSpPr>
                  <a:spLocks noChangeAspect="1" noChangeArrowheads="1"/>
                </p:cNvSpPr>
                <p:nvPr/>
              </p:nvSpPr>
              <p:spPr bwMode="auto">
                <a:xfrm>
                  <a:off x="1892" y="315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26" name="Oval 302">
                  <a:extLst>
                    <a:ext uri="{FF2B5EF4-FFF2-40B4-BE49-F238E27FC236}">
                      <a16:creationId xmlns:a16="http://schemas.microsoft.com/office/drawing/2014/main" id="{D74B0F80-01D3-924A-A6A5-104E9B966AD7}"/>
                    </a:ext>
                  </a:extLst>
                </p:cNvPr>
                <p:cNvSpPr>
                  <a:spLocks noChangeAspect="1" noChangeArrowheads="1"/>
                </p:cNvSpPr>
                <p:nvPr/>
              </p:nvSpPr>
              <p:spPr bwMode="auto">
                <a:xfrm>
                  <a:off x="1924" y="321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27" name="Oval 303">
                  <a:extLst>
                    <a:ext uri="{FF2B5EF4-FFF2-40B4-BE49-F238E27FC236}">
                      <a16:creationId xmlns:a16="http://schemas.microsoft.com/office/drawing/2014/main" id="{54E5BBF5-6746-454F-8DB4-061E833DCC7E}"/>
                    </a:ext>
                  </a:extLst>
                </p:cNvPr>
                <p:cNvSpPr>
                  <a:spLocks noChangeAspect="1" noChangeArrowheads="1"/>
                </p:cNvSpPr>
                <p:nvPr/>
              </p:nvSpPr>
              <p:spPr bwMode="auto">
                <a:xfrm>
                  <a:off x="1956" y="324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28" name="Oval 304">
                  <a:extLst>
                    <a:ext uri="{FF2B5EF4-FFF2-40B4-BE49-F238E27FC236}">
                      <a16:creationId xmlns:a16="http://schemas.microsoft.com/office/drawing/2014/main" id="{BB945DBF-56B6-8B4B-AC59-8895327528B9}"/>
                    </a:ext>
                  </a:extLst>
                </p:cNvPr>
                <p:cNvSpPr>
                  <a:spLocks noChangeAspect="1" noChangeArrowheads="1"/>
                </p:cNvSpPr>
                <p:nvPr/>
              </p:nvSpPr>
              <p:spPr bwMode="auto">
                <a:xfrm>
                  <a:off x="1988" y="321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29" name="Oval 305">
                  <a:extLst>
                    <a:ext uri="{FF2B5EF4-FFF2-40B4-BE49-F238E27FC236}">
                      <a16:creationId xmlns:a16="http://schemas.microsoft.com/office/drawing/2014/main" id="{1BA8E020-D0F7-D840-B1B2-BEB70ACB85C9}"/>
                    </a:ext>
                  </a:extLst>
                </p:cNvPr>
                <p:cNvSpPr>
                  <a:spLocks noChangeAspect="1" noChangeArrowheads="1"/>
                </p:cNvSpPr>
                <p:nvPr/>
              </p:nvSpPr>
              <p:spPr bwMode="auto">
                <a:xfrm>
                  <a:off x="2022" y="318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30" name="Oval 306">
                  <a:extLst>
                    <a:ext uri="{FF2B5EF4-FFF2-40B4-BE49-F238E27FC236}">
                      <a16:creationId xmlns:a16="http://schemas.microsoft.com/office/drawing/2014/main" id="{FD3E9B77-89B6-894C-AC2E-5009866A7D77}"/>
                    </a:ext>
                  </a:extLst>
                </p:cNvPr>
                <p:cNvSpPr>
                  <a:spLocks noChangeAspect="1" noChangeArrowheads="1"/>
                </p:cNvSpPr>
                <p:nvPr/>
              </p:nvSpPr>
              <p:spPr bwMode="auto">
                <a:xfrm>
                  <a:off x="2052" y="316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31" name="Oval 307">
                  <a:extLst>
                    <a:ext uri="{FF2B5EF4-FFF2-40B4-BE49-F238E27FC236}">
                      <a16:creationId xmlns:a16="http://schemas.microsoft.com/office/drawing/2014/main" id="{09576768-0764-AD47-AC81-B8C56B2F85BD}"/>
                    </a:ext>
                  </a:extLst>
                </p:cNvPr>
                <p:cNvSpPr>
                  <a:spLocks noChangeAspect="1" noChangeArrowheads="1"/>
                </p:cNvSpPr>
                <p:nvPr/>
              </p:nvSpPr>
              <p:spPr bwMode="auto">
                <a:xfrm>
                  <a:off x="2086" y="316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32" name="Oval 308">
                  <a:extLst>
                    <a:ext uri="{FF2B5EF4-FFF2-40B4-BE49-F238E27FC236}">
                      <a16:creationId xmlns:a16="http://schemas.microsoft.com/office/drawing/2014/main" id="{030F1E41-0B26-1A42-8AD4-35310EF8E38A}"/>
                    </a:ext>
                  </a:extLst>
                </p:cNvPr>
                <p:cNvSpPr>
                  <a:spLocks noChangeAspect="1" noChangeArrowheads="1"/>
                </p:cNvSpPr>
                <p:nvPr/>
              </p:nvSpPr>
              <p:spPr bwMode="auto">
                <a:xfrm>
                  <a:off x="2114" y="322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33" name="Oval 309">
                  <a:extLst>
                    <a:ext uri="{FF2B5EF4-FFF2-40B4-BE49-F238E27FC236}">
                      <a16:creationId xmlns:a16="http://schemas.microsoft.com/office/drawing/2014/main" id="{551A7461-47E8-BD4D-BAF5-63455E75EAC6}"/>
                    </a:ext>
                  </a:extLst>
                </p:cNvPr>
                <p:cNvSpPr>
                  <a:spLocks noChangeAspect="1" noChangeArrowheads="1"/>
                </p:cNvSpPr>
                <p:nvPr/>
              </p:nvSpPr>
              <p:spPr bwMode="auto">
                <a:xfrm>
                  <a:off x="2150" y="323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34" name="Oval 310">
                  <a:extLst>
                    <a:ext uri="{FF2B5EF4-FFF2-40B4-BE49-F238E27FC236}">
                      <a16:creationId xmlns:a16="http://schemas.microsoft.com/office/drawing/2014/main" id="{1E8A11DD-741F-8742-B05C-E6FFA6763908}"/>
                    </a:ext>
                  </a:extLst>
                </p:cNvPr>
                <p:cNvSpPr>
                  <a:spLocks noChangeAspect="1" noChangeArrowheads="1"/>
                </p:cNvSpPr>
                <p:nvPr/>
              </p:nvSpPr>
              <p:spPr bwMode="auto">
                <a:xfrm>
                  <a:off x="2180" y="326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35" name="Oval 311">
                  <a:extLst>
                    <a:ext uri="{FF2B5EF4-FFF2-40B4-BE49-F238E27FC236}">
                      <a16:creationId xmlns:a16="http://schemas.microsoft.com/office/drawing/2014/main" id="{E86B29C6-355E-8646-AFBE-24D478AEB909}"/>
                    </a:ext>
                  </a:extLst>
                </p:cNvPr>
                <p:cNvSpPr>
                  <a:spLocks noChangeAspect="1" noChangeArrowheads="1"/>
                </p:cNvSpPr>
                <p:nvPr/>
              </p:nvSpPr>
              <p:spPr bwMode="auto">
                <a:xfrm>
                  <a:off x="2214" y="330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36" name="Oval 312">
                  <a:extLst>
                    <a:ext uri="{FF2B5EF4-FFF2-40B4-BE49-F238E27FC236}">
                      <a16:creationId xmlns:a16="http://schemas.microsoft.com/office/drawing/2014/main" id="{FE87A581-AF81-DA4A-B4C8-12536F27B96A}"/>
                    </a:ext>
                  </a:extLst>
                </p:cNvPr>
                <p:cNvSpPr>
                  <a:spLocks noChangeAspect="1" noChangeArrowheads="1"/>
                </p:cNvSpPr>
                <p:nvPr/>
              </p:nvSpPr>
              <p:spPr bwMode="auto">
                <a:xfrm>
                  <a:off x="2242" y="332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37" name="Oval 313">
                  <a:extLst>
                    <a:ext uri="{FF2B5EF4-FFF2-40B4-BE49-F238E27FC236}">
                      <a16:creationId xmlns:a16="http://schemas.microsoft.com/office/drawing/2014/main" id="{E2D9C61E-6B6B-3C4D-95E8-8FE66B45507B}"/>
                    </a:ext>
                  </a:extLst>
                </p:cNvPr>
                <p:cNvSpPr>
                  <a:spLocks noChangeAspect="1" noChangeArrowheads="1"/>
                </p:cNvSpPr>
                <p:nvPr/>
              </p:nvSpPr>
              <p:spPr bwMode="auto">
                <a:xfrm>
                  <a:off x="2274" y="334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38" name="Oval 314">
                  <a:extLst>
                    <a:ext uri="{FF2B5EF4-FFF2-40B4-BE49-F238E27FC236}">
                      <a16:creationId xmlns:a16="http://schemas.microsoft.com/office/drawing/2014/main" id="{24780B5D-7574-EC49-8A56-6413D5EF9B2E}"/>
                    </a:ext>
                  </a:extLst>
                </p:cNvPr>
                <p:cNvSpPr>
                  <a:spLocks noChangeAspect="1" noChangeArrowheads="1"/>
                </p:cNvSpPr>
                <p:nvPr/>
              </p:nvSpPr>
              <p:spPr bwMode="auto">
                <a:xfrm>
                  <a:off x="2308" y="338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39" name="Oval 315">
                  <a:extLst>
                    <a:ext uri="{FF2B5EF4-FFF2-40B4-BE49-F238E27FC236}">
                      <a16:creationId xmlns:a16="http://schemas.microsoft.com/office/drawing/2014/main" id="{0DC270D9-3597-934A-AFE4-C962B12D256F}"/>
                    </a:ext>
                  </a:extLst>
                </p:cNvPr>
                <p:cNvSpPr>
                  <a:spLocks noChangeAspect="1" noChangeArrowheads="1"/>
                </p:cNvSpPr>
                <p:nvPr/>
              </p:nvSpPr>
              <p:spPr bwMode="auto">
                <a:xfrm>
                  <a:off x="2338" y="340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40" name="Oval 316">
                  <a:extLst>
                    <a:ext uri="{FF2B5EF4-FFF2-40B4-BE49-F238E27FC236}">
                      <a16:creationId xmlns:a16="http://schemas.microsoft.com/office/drawing/2014/main" id="{EAEFD360-490E-1442-92FD-AE5D4E7F5850}"/>
                    </a:ext>
                  </a:extLst>
                </p:cNvPr>
                <p:cNvSpPr>
                  <a:spLocks noChangeAspect="1" noChangeArrowheads="1"/>
                </p:cNvSpPr>
                <p:nvPr/>
              </p:nvSpPr>
              <p:spPr bwMode="auto">
                <a:xfrm>
                  <a:off x="2372" y="342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41" name="Oval 317">
                  <a:extLst>
                    <a:ext uri="{FF2B5EF4-FFF2-40B4-BE49-F238E27FC236}">
                      <a16:creationId xmlns:a16="http://schemas.microsoft.com/office/drawing/2014/main" id="{4E8ED155-AB18-7F47-A1D8-5041A7FD0B31}"/>
                    </a:ext>
                  </a:extLst>
                </p:cNvPr>
                <p:cNvSpPr>
                  <a:spLocks noChangeAspect="1" noChangeArrowheads="1"/>
                </p:cNvSpPr>
                <p:nvPr/>
              </p:nvSpPr>
              <p:spPr bwMode="auto">
                <a:xfrm>
                  <a:off x="2406" y="345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42" name="Oval 318">
                  <a:extLst>
                    <a:ext uri="{FF2B5EF4-FFF2-40B4-BE49-F238E27FC236}">
                      <a16:creationId xmlns:a16="http://schemas.microsoft.com/office/drawing/2014/main" id="{E9291C70-CE80-074D-B9F0-457CB98D0EB5}"/>
                    </a:ext>
                  </a:extLst>
                </p:cNvPr>
                <p:cNvSpPr>
                  <a:spLocks noChangeAspect="1" noChangeArrowheads="1"/>
                </p:cNvSpPr>
                <p:nvPr/>
              </p:nvSpPr>
              <p:spPr bwMode="auto">
                <a:xfrm>
                  <a:off x="2436" y="344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43" name="Oval 319">
                  <a:extLst>
                    <a:ext uri="{FF2B5EF4-FFF2-40B4-BE49-F238E27FC236}">
                      <a16:creationId xmlns:a16="http://schemas.microsoft.com/office/drawing/2014/main" id="{DC5099BB-FB8B-2F43-9D94-CFEB9EEB0B1C}"/>
                    </a:ext>
                  </a:extLst>
                </p:cNvPr>
                <p:cNvSpPr>
                  <a:spLocks noChangeAspect="1" noChangeArrowheads="1"/>
                </p:cNvSpPr>
                <p:nvPr/>
              </p:nvSpPr>
              <p:spPr bwMode="auto">
                <a:xfrm>
                  <a:off x="2468" y="345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44" name="Oval 320">
                  <a:extLst>
                    <a:ext uri="{FF2B5EF4-FFF2-40B4-BE49-F238E27FC236}">
                      <a16:creationId xmlns:a16="http://schemas.microsoft.com/office/drawing/2014/main" id="{4CDA8306-E937-5B42-B4C8-E08E5EAB3800}"/>
                    </a:ext>
                  </a:extLst>
                </p:cNvPr>
                <p:cNvSpPr>
                  <a:spLocks noChangeAspect="1" noChangeArrowheads="1"/>
                </p:cNvSpPr>
                <p:nvPr/>
              </p:nvSpPr>
              <p:spPr bwMode="auto">
                <a:xfrm>
                  <a:off x="2500" y="350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45" name="Oval 321">
                  <a:extLst>
                    <a:ext uri="{FF2B5EF4-FFF2-40B4-BE49-F238E27FC236}">
                      <a16:creationId xmlns:a16="http://schemas.microsoft.com/office/drawing/2014/main" id="{E8F21E1B-A0D5-D644-B6F1-3807C556829F}"/>
                    </a:ext>
                  </a:extLst>
                </p:cNvPr>
                <p:cNvSpPr>
                  <a:spLocks noChangeAspect="1" noChangeArrowheads="1"/>
                </p:cNvSpPr>
                <p:nvPr/>
              </p:nvSpPr>
              <p:spPr bwMode="auto">
                <a:xfrm>
                  <a:off x="2534" y="352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46" name="Oval 322">
                  <a:extLst>
                    <a:ext uri="{FF2B5EF4-FFF2-40B4-BE49-F238E27FC236}">
                      <a16:creationId xmlns:a16="http://schemas.microsoft.com/office/drawing/2014/main" id="{EBAFC9DA-2ADB-284C-BA85-09E2CE16464C}"/>
                    </a:ext>
                  </a:extLst>
                </p:cNvPr>
                <p:cNvSpPr>
                  <a:spLocks noChangeAspect="1" noChangeArrowheads="1"/>
                </p:cNvSpPr>
                <p:nvPr/>
              </p:nvSpPr>
              <p:spPr bwMode="auto">
                <a:xfrm>
                  <a:off x="2564" y="348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47" name="Oval 323">
                  <a:extLst>
                    <a:ext uri="{FF2B5EF4-FFF2-40B4-BE49-F238E27FC236}">
                      <a16:creationId xmlns:a16="http://schemas.microsoft.com/office/drawing/2014/main" id="{77578015-6EF6-CF42-B92E-5DF033A55793}"/>
                    </a:ext>
                  </a:extLst>
                </p:cNvPr>
                <p:cNvSpPr>
                  <a:spLocks noChangeAspect="1" noChangeArrowheads="1"/>
                </p:cNvSpPr>
                <p:nvPr/>
              </p:nvSpPr>
              <p:spPr bwMode="auto">
                <a:xfrm>
                  <a:off x="2596" y="339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48" name="Oval 324">
                  <a:extLst>
                    <a:ext uri="{FF2B5EF4-FFF2-40B4-BE49-F238E27FC236}">
                      <a16:creationId xmlns:a16="http://schemas.microsoft.com/office/drawing/2014/main" id="{CE03A579-96D9-A745-A774-A2D91FB31123}"/>
                    </a:ext>
                  </a:extLst>
                </p:cNvPr>
                <p:cNvSpPr>
                  <a:spLocks noChangeAspect="1" noChangeArrowheads="1"/>
                </p:cNvSpPr>
                <p:nvPr/>
              </p:nvSpPr>
              <p:spPr bwMode="auto">
                <a:xfrm>
                  <a:off x="2630" y="340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49" name="Oval 325">
                  <a:extLst>
                    <a:ext uri="{FF2B5EF4-FFF2-40B4-BE49-F238E27FC236}">
                      <a16:creationId xmlns:a16="http://schemas.microsoft.com/office/drawing/2014/main" id="{CCD62741-087F-7B49-87F7-E9E64F0FD961}"/>
                    </a:ext>
                  </a:extLst>
                </p:cNvPr>
                <p:cNvSpPr>
                  <a:spLocks noChangeAspect="1" noChangeArrowheads="1"/>
                </p:cNvSpPr>
                <p:nvPr/>
              </p:nvSpPr>
              <p:spPr bwMode="auto">
                <a:xfrm>
                  <a:off x="2660" y="342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50" name="Oval 326">
                  <a:extLst>
                    <a:ext uri="{FF2B5EF4-FFF2-40B4-BE49-F238E27FC236}">
                      <a16:creationId xmlns:a16="http://schemas.microsoft.com/office/drawing/2014/main" id="{85AE64C1-EFA6-AA4D-B351-534D61EB3E6B}"/>
                    </a:ext>
                  </a:extLst>
                </p:cNvPr>
                <p:cNvSpPr>
                  <a:spLocks noChangeAspect="1" noChangeArrowheads="1"/>
                </p:cNvSpPr>
                <p:nvPr/>
              </p:nvSpPr>
              <p:spPr bwMode="auto">
                <a:xfrm>
                  <a:off x="2692" y="344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51" name="Oval 327">
                  <a:extLst>
                    <a:ext uri="{FF2B5EF4-FFF2-40B4-BE49-F238E27FC236}">
                      <a16:creationId xmlns:a16="http://schemas.microsoft.com/office/drawing/2014/main" id="{22C964EF-C6C9-4E42-ADC8-AC5B1632BB60}"/>
                    </a:ext>
                  </a:extLst>
                </p:cNvPr>
                <p:cNvSpPr>
                  <a:spLocks noChangeAspect="1" noChangeArrowheads="1"/>
                </p:cNvSpPr>
                <p:nvPr/>
              </p:nvSpPr>
              <p:spPr bwMode="auto">
                <a:xfrm>
                  <a:off x="2724" y="347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52" name="Oval 328">
                  <a:extLst>
                    <a:ext uri="{FF2B5EF4-FFF2-40B4-BE49-F238E27FC236}">
                      <a16:creationId xmlns:a16="http://schemas.microsoft.com/office/drawing/2014/main" id="{CE8126D6-B9AA-3746-99D8-C99831EE9C76}"/>
                    </a:ext>
                  </a:extLst>
                </p:cNvPr>
                <p:cNvSpPr>
                  <a:spLocks noChangeAspect="1" noChangeArrowheads="1"/>
                </p:cNvSpPr>
                <p:nvPr/>
              </p:nvSpPr>
              <p:spPr bwMode="auto">
                <a:xfrm>
                  <a:off x="2756" y="352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53" name="Oval 329">
                  <a:extLst>
                    <a:ext uri="{FF2B5EF4-FFF2-40B4-BE49-F238E27FC236}">
                      <a16:creationId xmlns:a16="http://schemas.microsoft.com/office/drawing/2014/main" id="{E2C0BA70-7F22-744D-960D-C22D9FA6C210}"/>
                    </a:ext>
                  </a:extLst>
                </p:cNvPr>
                <p:cNvSpPr>
                  <a:spLocks noChangeAspect="1" noChangeArrowheads="1"/>
                </p:cNvSpPr>
                <p:nvPr/>
              </p:nvSpPr>
              <p:spPr bwMode="auto">
                <a:xfrm>
                  <a:off x="2786" y="359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54" name="Oval 330">
                  <a:extLst>
                    <a:ext uri="{FF2B5EF4-FFF2-40B4-BE49-F238E27FC236}">
                      <a16:creationId xmlns:a16="http://schemas.microsoft.com/office/drawing/2014/main" id="{85058B32-1428-3A4E-81F3-7DB65598CD3D}"/>
                    </a:ext>
                  </a:extLst>
                </p:cNvPr>
                <p:cNvSpPr>
                  <a:spLocks noChangeAspect="1" noChangeArrowheads="1"/>
                </p:cNvSpPr>
                <p:nvPr/>
              </p:nvSpPr>
              <p:spPr bwMode="auto">
                <a:xfrm>
                  <a:off x="2810" y="363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55" name="Oval 331">
                  <a:extLst>
                    <a:ext uri="{FF2B5EF4-FFF2-40B4-BE49-F238E27FC236}">
                      <a16:creationId xmlns:a16="http://schemas.microsoft.com/office/drawing/2014/main" id="{72AAA2FF-DB9A-7641-A8AE-D2B6BFF4971B}"/>
                    </a:ext>
                  </a:extLst>
                </p:cNvPr>
                <p:cNvSpPr>
                  <a:spLocks noChangeAspect="1" noChangeArrowheads="1"/>
                </p:cNvSpPr>
                <p:nvPr/>
              </p:nvSpPr>
              <p:spPr bwMode="auto">
                <a:xfrm>
                  <a:off x="2846" y="368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56" name="Oval 332">
                  <a:extLst>
                    <a:ext uri="{FF2B5EF4-FFF2-40B4-BE49-F238E27FC236}">
                      <a16:creationId xmlns:a16="http://schemas.microsoft.com/office/drawing/2014/main" id="{AA992F3E-4086-7547-88CC-5DD3B8101189}"/>
                    </a:ext>
                  </a:extLst>
                </p:cNvPr>
                <p:cNvSpPr>
                  <a:spLocks noChangeAspect="1" noChangeArrowheads="1"/>
                </p:cNvSpPr>
                <p:nvPr/>
              </p:nvSpPr>
              <p:spPr bwMode="auto">
                <a:xfrm>
                  <a:off x="2880" y="368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57" name="Oval 333">
                  <a:extLst>
                    <a:ext uri="{FF2B5EF4-FFF2-40B4-BE49-F238E27FC236}">
                      <a16:creationId xmlns:a16="http://schemas.microsoft.com/office/drawing/2014/main" id="{AA6A2B68-68F0-0C46-9EA3-F80EA5179E3E}"/>
                    </a:ext>
                  </a:extLst>
                </p:cNvPr>
                <p:cNvSpPr>
                  <a:spLocks noChangeAspect="1" noChangeArrowheads="1"/>
                </p:cNvSpPr>
                <p:nvPr/>
              </p:nvSpPr>
              <p:spPr bwMode="auto">
                <a:xfrm>
                  <a:off x="2908" y="373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58" name="Oval 334">
                  <a:extLst>
                    <a:ext uri="{FF2B5EF4-FFF2-40B4-BE49-F238E27FC236}">
                      <a16:creationId xmlns:a16="http://schemas.microsoft.com/office/drawing/2014/main" id="{9F3719D5-9028-F245-8D33-7DAAB968F5C7}"/>
                    </a:ext>
                  </a:extLst>
                </p:cNvPr>
                <p:cNvSpPr>
                  <a:spLocks noChangeAspect="1" noChangeArrowheads="1"/>
                </p:cNvSpPr>
                <p:nvPr/>
              </p:nvSpPr>
              <p:spPr bwMode="auto">
                <a:xfrm>
                  <a:off x="2940" y="374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59" name="Oval 335">
                  <a:extLst>
                    <a:ext uri="{FF2B5EF4-FFF2-40B4-BE49-F238E27FC236}">
                      <a16:creationId xmlns:a16="http://schemas.microsoft.com/office/drawing/2014/main" id="{D510B28B-CDAF-7846-8FAC-32B721287DCC}"/>
                    </a:ext>
                  </a:extLst>
                </p:cNvPr>
                <p:cNvSpPr>
                  <a:spLocks noChangeAspect="1" noChangeArrowheads="1"/>
                </p:cNvSpPr>
                <p:nvPr/>
              </p:nvSpPr>
              <p:spPr bwMode="auto">
                <a:xfrm>
                  <a:off x="2972" y="375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60" name="Oval 336">
                  <a:extLst>
                    <a:ext uri="{FF2B5EF4-FFF2-40B4-BE49-F238E27FC236}">
                      <a16:creationId xmlns:a16="http://schemas.microsoft.com/office/drawing/2014/main" id="{1311ADA6-0296-C64D-A277-0BACB403927C}"/>
                    </a:ext>
                  </a:extLst>
                </p:cNvPr>
                <p:cNvSpPr>
                  <a:spLocks noChangeAspect="1" noChangeArrowheads="1"/>
                </p:cNvSpPr>
                <p:nvPr/>
              </p:nvSpPr>
              <p:spPr bwMode="auto">
                <a:xfrm>
                  <a:off x="3004" y="376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61" name="Oval 337">
                  <a:extLst>
                    <a:ext uri="{FF2B5EF4-FFF2-40B4-BE49-F238E27FC236}">
                      <a16:creationId xmlns:a16="http://schemas.microsoft.com/office/drawing/2014/main" id="{1B7CEE06-1F2F-6D4A-A5F8-2B3C55636EFC}"/>
                    </a:ext>
                  </a:extLst>
                </p:cNvPr>
                <p:cNvSpPr>
                  <a:spLocks noChangeAspect="1" noChangeArrowheads="1"/>
                </p:cNvSpPr>
                <p:nvPr/>
              </p:nvSpPr>
              <p:spPr bwMode="auto">
                <a:xfrm>
                  <a:off x="3034" y="375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62" name="Oval 338">
                  <a:extLst>
                    <a:ext uri="{FF2B5EF4-FFF2-40B4-BE49-F238E27FC236}">
                      <a16:creationId xmlns:a16="http://schemas.microsoft.com/office/drawing/2014/main" id="{99BB7A2D-8516-254A-ACC4-7EE238B32453}"/>
                    </a:ext>
                  </a:extLst>
                </p:cNvPr>
                <p:cNvSpPr>
                  <a:spLocks noChangeAspect="1" noChangeArrowheads="1"/>
                </p:cNvSpPr>
                <p:nvPr/>
              </p:nvSpPr>
              <p:spPr bwMode="auto">
                <a:xfrm>
                  <a:off x="3068" y="376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63" name="Oval 339">
                  <a:extLst>
                    <a:ext uri="{FF2B5EF4-FFF2-40B4-BE49-F238E27FC236}">
                      <a16:creationId xmlns:a16="http://schemas.microsoft.com/office/drawing/2014/main" id="{A1F3E476-8B54-DE4F-998D-68677209ED7B}"/>
                    </a:ext>
                  </a:extLst>
                </p:cNvPr>
                <p:cNvSpPr>
                  <a:spLocks noChangeAspect="1" noChangeArrowheads="1"/>
                </p:cNvSpPr>
                <p:nvPr/>
              </p:nvSpPr>
              <p:spPr bwMode="auto">
                <a:xfrm>
                  <a:off x="3098" y="376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64" name="Oval 340">
                  <a:extLst>
                    <a:ext uri="{FF2B5EF4-FFF2-40B4-BE49-F238E27FC236}">
                      <a16:creationId xmlns:a16="http://schemas.microsoft.com/office/drawing/2014/main" id="{BEA1EA74-1613-304E-B04B-5CFD2419DAA8}"/>
                    </a:ext>
                  </a:extLst>
                </p:cNvPr>
                <p:cNvSpPr>
                  <a:spLocks noChangeAspect="1" noChangeArrowheads="1"/>
                </p:cNvSpPr>
                <p:nvPr/>
              </p:nvSpPr>
              <p:spPr bwMode="auto">
                <a:xfrm>
                  <a:off x="3130" y="377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65" name="Oval 341">
                  <a:extLst>
                    <a:ext uri="{FF2B5EF4-FFF2-40B4-BE49-F238E27FC236}">
                      <a16:creationId xmlns:a16="http://schemas.microsoft.com/office/drawing/2014/main" id="{9343BD67-60AB-1440-830C-6F53ABC64ED7}"/>
                    </a:ext>
                  </a:extLst>
                </p:cNvPr>
                <p:cNvSpPr>
                  <a:spLocks noChangeAspect="1" noChangeArrowheads="1"/>
                </p:cNvSpPr>
                <p:nvPr/>
              </p:nvSpPr>
              <p:spPr bwMode="auto">
                <a:xfrm>
                  <a:off x="3164" y="378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66" name="Oval 342">
                  <a:extLst>
                    <a:ext uri="{FF2B5EF4-FFF2-40B4-BE49-F238E27FC236}">
                      <a16:creationId xmlns:a16="http://schemas.microsoft.com/office/drawing/2014/main" id="{A4D7BAA3-0E0E-624F-8D14-09B431235352}"/>
                    </a:ext>
                  </a:extLst>
                </p:cNvPr>
                <p:cNvSpPr>
                  <a:spLocks noChangeAspect="1" noChangeArrowheads="1"/>
                </p:cNvSpPr>
                <p:nvPr/>
              </p:nvSpPr>
              <p:spPr bwMode="auto">
                <a:xfrm>
                  <a:off x="3194" y="378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67" name="Oval 343">
                  <a:extLst>
                    <a:ext uri="{FF2B5EF4-FFF2-40B4-BE49-F238E27FC236}">
                      <a16:creationId xmlns:a16="http://schemas.microsoft.com/office/drawing/2014/main" id="{5589632C-49F9-9B48-8BBE-A81B40A68382}"/>
                    </a:ext>
                  </a:extLst>
                </p:cNvPr>
                <p:cNvSpPr>
                  <a:spLocks noChangeAspect="1" noChangeArrowheads="1"/>
                </p:cNvSpPr>
                <p:nvPr/>
              </p:nvSpPr>
              <p:spPr bwMode="auto">
                <a:xfrm>
                  <a:off x="3228" y="379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68" name="Oval 344">
                  <a:extLst>
                    <a:ext uri="{FF2B5EF4-FFF2-40B4-BE49-F238E27FC236}">
                      <a16:creationId xmlns:a16="http://schemas.microsoft.com/office/drawing/2014/main" id="{FA73581C-2CB3-CD40-84B0-D784DDA269C5}"/>
                    </a:ext>
                  </a:extLst>
                </p:cNvPr>
                <p:cNvSpPr>
                  <a:spLocks noChangeAspect="1" noChangeArrowheads="1"/>
                </p:cNvSpPr>
                <p:nvPr/>
              </p:nvSpPr>
              <p:spPr bwMode="auto">
                <a:xfrm>
                  <a:off x="3260" y="379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69" name="Oval 345">
                  <a:extLst>
                    <a:ext uri="{FF2B5EF4-FFF2-40B4-BE49-F238E27FC236}">
                      <a16:creationId xmlns:a16="http://schemas.microsoft.com/office/drawing/2014/main" id="{596B9664-3542-7C4D-8467-45EE35CC1A50}"/>
                    </a:ext>
                  </a:extLst>
                </p:cNvPr>
                <p:cNvSpPr>
                  <a:spLocks noChangeAspect="1" noChangeArrowheads="1"/>
                </p:cNvSpPr>
                <p:nvPr/>
              </p:nvSpPr>
              <p:spPr bwMode="auto">
                <a:xfrm>
                  <a:off x="3290" y="379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70" name="Oval 346">
                  <a:extLst>
                    <a:ext uri="{FF2B5EF4-FFF2-40B4-BE49-F238E27FC236}">
                      <a16:creationId xmlns:a16="http://schemas.microsoft.com/office/drawing/2014/main" id="{25197BDD-6993-F648-AE5E-DE3BCC27E6F8}"/>
                    </a:ext>
                  </a:extLst>
                </p:cNvPr>
                <p:cNvSpPr>
                  <a:spLocks noChangeAspect="1" noChangeArrowheads="1"/>
                </p:cNvSpPr>
                <p:nvPr/>
              </p:nvSpPr>
              <p:spPr bwMode="auto">
                <a:xfrm>
                  <a:off x="3324" y="380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71" name="Oval 347">
                  <a:extLst>
                    <a:ext uri="{FF2B5EF4-FFF2-40B4-BE49-F238E27FC236}">
                      <a16:creationId xmlns:a16="http://schemas.microsoft.com/office/drawing/2014/main" id="{AC23C902-F1C8-CC48-842B-98958FF9E9AA}"/>
                    </a:ext>
                  </a:extLst>
                </p:cNvPr>
                <p:cNvSpPr>
                  <a:spLocks noChangeAspect="1" noChangeArrowheads="1"/>
                </p:cNvSpPr>
                <p:nvPr/>
              </p:nvSpPr>
              <p:spPr bwMode="auto">
                <a:xfrm>
                  <a:off x="3356" y="381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72" name="Oval 348">
                  <a:extLst>
                    <a:ext uri="{FF2B5EF4-FFF2-40B4-BE49-F238E27FC236}">
                      <a16:creationId xmlns:a16="http://schemas.microsoft.com/office/drawing/2014/main" id="{E33F1977-3F01-2446-8355-C0431D9410DF}"/>
                    </a:ext>
                  </a:extLst>
                </p:cNvPr>
                <p:cNvSpPr>
                  <a:spLocks noChangeAspect="1" noChangeArrowheads="1"/>
                </p:cNvSpPr>
                <p:nvPr/>
              </p:nvSpPr>
              <p:spPr bwMode="auto">
                <a:xfrm>
                  <a:off x="3388" y="381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73" name="Oval 349">
                  <a:extLst>
                    <a:ext uri="{FF2B5EF4-FFF2-40B4-BE49-F238E27FC236}">
                      <a16:creationId xmlns:a16="http://schemas.microsoft.com/office/drawing/2014/main" id="{981249E1-D254-294B-809F-3884745D78AD}"/>
                    </a:ext>
                  </a:extLst>
                </p:cNvPr>
                <p:cNvSpPr>
                  <a:spLocks noChangeAspect="1" noChangeArrowheads="1"/>
                </p:cNvSpPr>
                <p:nvPr/>
              </p:nvSpPr>
              <p:spPr bwMode="auto">
                <a:xfrm>
                  <a:off x="3418" y="381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74" name="Oval 350">
                  <a:extLst>
                    <a:ext uri="{FF2B5EF4-FFF2-40B4-BE49-F238E27FC236}">
                      <a16:creationId xmlns:a16="http://schemas.microsoft.com/office/drawing/2014/main" id="{B23AB36D-E00D-4441-B245-4BC943155CA6}"/>
                    </a:ext>
                  </a:extLst>
                </p:cNvPr>
                <p:cNvSpPr>
                  <a:spLocks noChangeAspect="1" noChangeArrowheads="1"/>
                </p:cNvSpPr>
                <p:nvPr/>
              </p:nvSpPr>
              <p:spPr bwMode="auto">
                <a:xfrm>
                  <a:off x="3452" y="382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75" name="Oval 351">
                  <a:extLst>
                    <a:ext uri="{FF2B5EF4-FFF2-40B4-BE49-F238E27FC236}">
                      <a16:creationId xmlns:a16="http://schemas.microsoft.com/office/drawing/2014/main" id="{2D7AA214-C551-A647-B8E8-B8C00FD73C13}"/>
                    </a:ext>
                  </a:extLst>
                </p:cNvPr>
                <p:cNvSpPr>
                  <a:spLocks noChangeAspect="1" noChangeArrowheads="1"/>
                </p:cNvSpPr>
                <p:nvPr/>
              </p:nvSpPr>
              <p:spPr bwMode="auto">
                <a:xfrm>
                  <a:off x="3484" y="382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76" name="Oval 352">
                  <a:extLst>
                    <a:ext uri="{FF2B5EF4-FFF2-40B4-BE49-F238E27FC236}">
                      <a16:creationId xmlns:a16="http://schemas.microsoft.com/office/drawing/2014/main" id="{57D0810F-1555-294B-B777-BD7A7B6D24F6}"/>
                    </a:ext>
                  </a:extLst>
                </p:cNvPr>
                <p:cNvSpPr>
                  <a:spLocks noChangeAspect="1" noChangeArrowheads="1"/>
                </p:cNvSpPr>
                <p:nvPr/>
              </p:nvSpPr>
              <p:spPr bwMode="auto">
                <a:xfrm>
                  <a:off x="3516" y="383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77" name="Oval 353">
                  <a:extLst>
                    <a:ext uri="{FF2B5EF4-FFF2-40B4-BE49-F238E27FC236}">
                      <a16:creationId xmlns:a16="http://schemas.microsoft.com/office/drawing/2014/main" id="{DBFD8AB1-79F5-E847-B0D7-67613E33F293}"/>
                    </a:ext>
                  </a:extLst>
                </p:cNvPr>
                <p:cNvSpPr>
                  <a:spLocks noChangeAspect="1" noChangeArrowheads="1"/>
                </p:cNvSpPr>
                <p:nvPr/>
              </p:nvSpPr>
              <p:spPr bwMode="auto">
                <a:xfrm>
                  <a:off x="3548" y="383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78" name="Oval 354">
                  <a:extLst>
                    <a:ext uri="{FF2B5EF4-FFF2-40B4-BE49-F238E27FC236}">
                      <a16:creationId xmlns:a16="http://schemas.microsoft.com/office/drawing/2014/main" id="{645B4E44-9EB1-5540-BE65-65FC5CE55A54}"/>
                    </a:ext>
                  </a:extLst>
                </p:cNvPr>
                <p:cNvSpPr>
                  <a:spLocks noChangeAspect="1" noChangeArrowheads="1"/>
                </p:cNvSpPr>
                <p:nvPr/>
              </p:nvSpPr>
              <p:spPr bwMode="auto">
                <a:xfrm>
                  <a:off x="3578" y="3833"/>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79" name="Oval 355">
                  <a:extLst>
                    <a:ext uri="{FF2B5EF4-FFF2-40B4-BE49-F238E27FC236}">
                      <a16:creationId xmlns:a16="http://schemas.microsoft.com/office/drawing/2014/main" id="{78510A17-AB82-1046-AB8B-F7CB9CE19131}"/>
                    </a:ext>
                  </a:extLst>
                </p:cNvPr>
                <p:cNvSpPr>
                  <a:spLocks noChangeAspect="1" noChangeArrowheads="1"/>
                </p:cNvSpPr>
                <p:nvPr/>
              </p:nvSpPr>
              <p:spPr bwMode="auto">
                <a:xfrm>
                  <a:off x="3614" y="384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80" name="Oval 356">
                  <a:extLst>
                    <a:ext uri="{FF2B5EF4-FFF2-40B4-BE49-F238E27FC236}">
                      <a16:creationId xmlns:a16="http://schemas.microsoft.com/office/drawing/2014/main" id="{117F0229-7ECC-2A4C-9989-981CFE68A671}"/>
                    </a:ext>
                  </a:extLst>
                </p:cNvPr>
                <p:cNvSpPr>
                  <a:spLocks noChangeAspect="1" noChangeArrowheads="1"/>
                </p:cNvSpPr>
                <p:nvPr/>
              </p:nvSpPr>
              <p:spPr bwMode="auto">
                <a:xfrm>
                  <a:off x="3644" y="384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81" name="Oval 357">
                  <a:extLst>
                    <a:ext uri="{FF2B5EF4-FFF2-40B4-BE49-F238E27FC236}">
                      <a16:creationId xmlns:a16="http://schemas.microsoft.com/office/drawing/2014/main" id="{299D9156-48C7-F246-B86C-318E14F4B180}"/>
                    </a:ext>
                  </a:extLst>
                </p:cNvPr>
                <p:cNvSpPr>
                  <a:spLocks noChangeAspect="1" noChangeArrowheads="1"/>
                </p:cNvSpPr>
                <p:nvPr/>
              </p:nvSpPr>
              <p:spPr bwMode="auto">
                <a:xfrm>
                  <a:off x="3676" y="383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82" name="Oval 358">
                  <a:extLst>
                    <a:ext uri="{FF2B5EF4-FFF2-40B4-BE49-F238E27FC236}">
                      <a16:creationId xmlns:a16="http://schemas.microsoft.com/office/drawing/2014/main" id="{060A77C1-6720-6347-95CC-7C1AD14F7C8C}"/>
                    </a:ext>
                  </a:extLst>
                </p:cNvPr>
                <p:cNvSpPr>
                  <a:spLocks noChangeAspect="1" noChangeArrowheads="1"/>
                </p:cNvSpPr>
                <p:nvPr/>
              </p:nvSpPr>
              <p:spPr bwMode="auto">
                <a:xfrm>
                  <a:off x="3708" y="384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83" name="Oval 359">
                  <a:extLst>
                    <a:ext uri="{FF2B5EF4-FFF2-40B4-BE49-F238E27FC236}">
                      <a16:creationId xmlns:a16="http://schemas.microsoft.com/office/drawing/2014/main" id="{0888EEC6-9740-514E-A19A-371345739621}"/>
                    </a:ext>
                  </a:extLst>
                </p:cNvPr>
                <p:cNvSpPr>
                  <a:spLocks noChangeAspect="1" noChangeArrowheads="1"/>
                </p:cNvSpPr>
                <p:nvPr/>
              </p:nvSpPr>
              <p:spPr bwMode="auto">
                <a:xfrm>
                  <a:off x="3740" y="384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84" name="Oval 360">
                  <a:extLst>
                    <a:ext uri="{FF2B5EF4-FFF2-40B4-BE49-F238E27FC236}">
                      <a16:creationId xmlns:a16="http://schemas.microsoft.com/office/drawing/2014/main" id="{DFF1F22E-7992-A74E-BE4C-743104D1C4B5}"/>
                    </a:ext>
                  </a:extLst>
                </p:cNvPr>
                <p:cNvSpPr>
                  <a:spLocks noChangeAspect="1" noChangeArrowheads="1"/>
                </p:cNvSpPr>
                <p:nvPr/>
              </p:nvSpPr>
              <p:spPr bwMode="auto">
                <a:xfrm>
                  <a:off x="3772" y="384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85" name="Oval 361">
                  <a:extLst>
                    <a:ext uri="{FF2B5EF4-FFF2-40B4-BE49-F238E27FC236}">
                      <a16:creationId xmlns:a16="http://schemas.microsoft.com/office/drawing/2014/main" id="{C771E369-44EF-2444-8624-E1802A1CDAAD}"/>
                    </a:ext>
                  </a:extLst>
                </p:cNvPr>
                <p:cNvSpPr>
                  <a:spLocks noChangeAspect="1" noChangeArrowheads="1"/>
                </p:cNvSpPr>
                <p:nvPr/>
              </p:nvSpPr>
              <p:spPr bwMode="auto">
                <a:xfrm>
                  <a:off x="3796" y="384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86" name="Oval 362">
                  <a:extLst>
                    <a:ext uri="{FF2B5EF4-FFF2-40B4-BE49-F238E27FC236}">
                      <a16:creationId xmlns:a16="http://schemas.microsoft.com/office/drawing/2014/main" id="{22E99015-CC86-5544-9FCA-74BBF3996A5B}"/>
                    </a:ext>
                  </a:extLst>
                </p:cNvPr>
                <p:cNvSpPr>
                  <a:spLocks noChangeAspect="1" noChangeArrowheads="1"/>
                </p:cNvSpPr>
                <p:nvPr/>
              </p:nvSpPr>
              <p:spPr bwMode="auto">
                <a:xfrm>
                  <a:off x="3828" y="384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87" name="Oval 363">
                  <a:extLst>
                    <a:ext uri="{FF2B5EF4-FFF2-40B4-BE49-F238E27FC236}">
                      <a16:creationId xmlns:a16="http://schemas.microsoft.com/office/drawing/2014/main" id="{745B86B5-3861-5A46-AAD1-A0E806888EA0}"/>
                    </a:ext>
                  </a:extLst>
                </p:cNvPr>
                <p:cNvSpPr>
                  <a:spLocks noChangeAspect="1" noChangeArrowheads="1"/>
                </p:cNvSpPr>
                <p:nvPr/>
              </p:nvSpPr>
              <p:spPr bwMode="auto">
                <a:xfrm>
                  <a:off x="3860" y="384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88" name="Oval 364">
                  <a:extLst>
                    <a:ext uri="{FF2B5EF4-FFF2-40B4-BE49-F238E27FC236}">
                      <a16:creationId xmlns:a16="http://schemas.microsoft.com/office/drawing/2014/main" id="{F5F4F02B-25D7-5748-A135-33AC36E28AF8}"/>
                    </a:ext>
                  </a:extLst>
                </p:cNvPr>
                <p:cNvSpPr>
                  <a:spLocks noChangeAspect="1" noChangeArrowheads="1"/>
                </p:cNvSpPr>
                <p:nvPr/>
              </p:nvSpPr>
              <p:spPr bwMode="auto">
                <a:xfrm>
                  <a:off x="3894" y="385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89" name="Oval 365">
                  <a:extLst>
                    <a:ext uri="{FF2B5EF4-FFF2-40B4-BE49-F238E27FC236}">
                      <a16:creationId xmlns:a16="http://schemas.microsoft.com/office/drawing/2014/main" id="{FD821FFC-17BF-BB4D-88EC-B99B94F602E2}"/>
                    </a:ext>
                  </a:extLst>
                </p:cNvPr>
                <p:cNvSpPr>
                  <a:spLocks noChangeAspect="1" noChangeArrowheads="1"/>
                </p:cNvSpPr>
                <p:nvPr/>
              </p:nvSpPr>
              <p:spPr bwMode="auto">
                <a:xfrm>
                  <a:off x="3924" y="385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90" name="Oval 366">
                  <a:extLst>
                    <a:ext uri="{FF2B5EF4-FFF2-40B4-BE49-F238E27FC236}">
                      <a16:creationId xmlns:a16="http://schemas.microsoft.com/office/drawing/2014/main" id="{F518B1E2-A4CF-524C-AED3-2E455E6E5AFC}"/>
                    </a:ext>
                  </a:extLst>
                </p:cNvPr>
                <p:cNvSpPr>
                  <a:spLocks noChangeAspect="1" noChangeArrowheads="1"/>
                </p:cNvSpPr>
                <p:nvPr/>
              </p:nvSpPr>
              <p:spPr bwMode="auto">
                <a:xfrm>
                  <a:off x="3954" y="384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91" name="Oval 367">
                  <a:extLst>
                    <a:ext uri="{FF2B5EF4-FFF2-40B4-BE49-F238E27FC236}">
                      <a16:creationId xmlns:a16="http://schemas.microsoft.com/office/drawing/2014/main" id="{B91976ED-E775-C545-A00F-C0F9344C1A2F}"/>
                    </a:ext>
                  </a:extLst>
                </p:cNvPr>
                <p:cNvSpPr>
                  <a:spLocks noChangeAspect="1" noChangeArrowheads="1"/>
                </p:cNvSpPr>
                <p:nvPr/>
              </p:nvSpPr>
              <p:spPr bwMode="auto">
                <a:xfrm>
                  <a:off x="3986" y="384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92" name="Oval 368">
                  <a:extLst>
                    <a:ext uri="{FF2B5EF4-FFF2-40B4-BE49-F238E27FC236}">
                      <a16:creationId xmlns:a16="http://schemas.microsoft.com/office/drawing/2014/main" id="{86131A7E-62DE-FB41-9EE2-602E28787F8A}"/>
                    </a:ext>
                  </a:extLst>
                </p:cNvPr>
                <p:cNvSpPr>
                  <a:spLocks noChangeAspect="1" noChangeArrowheads="1"/>
                </p:cNvSpPr>
                <p:nvPr/>
              </p:nvSpPr>
              <p:spPr bwMode="auto">
                <a:xfrm>
                  <a:off x="4020" y="385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93" name="Oval 369">
                  <a:extLst>
                    <a:ext uri="{FF2B5EF4-FFF2-40B4-BE49-F238E27FC236}">
                      <a16:creationId xmlns:a16="http://schemas.microsoft.com/office/drawing/2014/main" id="{E28224CE-D8E4-6A46-896B-5D92B938B4E0}"/>
                    </a:ext>
                  </a:extLst>
                </p:cNvPr>
                <p:cNvSpPr>
                  <a:spLocks noChangeAspect="1" noChangeArrowheads="1"/>
                </p:cNvSpPr>
                <p:nvPr/>
              </p:nvSpPr>
              <p:spPr bwMode="auto">
                <a:xfrm>
                  <a:off x="4052" y="384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94" name="Oval 370">
                  <a:extLst>
                    <a:ext uri="{FF2B5EF4-FFF2-40B4-BE49-F238E27FC236}">
                      <a16:creationId xmlns:a16="http://schemas.microsoft.com/office/drawing/2014/main" id="{678D4847-65BE-4645-B911-0371BF924F30}"/>
                    </a:ext>
                  </a:extLst>
                </p:cNvPr>
                <p:cNvSpPr>
                  <a:spLocks noChangeAspect="1" noChangeArrowheads="1"/>
                </p:cNvSpPr>
                <p:nvPr/>
              </p:nvSpPr>
              <p:spPr bwMode="auto">
                <a:xfrm>
                  <a:off x="4084" y="385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95" name="Oval 371">
                  <a:extLst>
                    <a:ext uri="{FF2B5EF4-FFF2-40B4-BE49-F238E27FC236}">
                      <a16:creationId xmlns:a16="http://schemas.microsoft.com/office/drawing/2014/main" id="{FA500930-5581-5440-8DFE-08DF87E9EBF9}"/>
                    </a:ext>
                  </a:extLst>
                </p:cNvPr>
                <p:cNvSpPr>
                  <a:spLocks noChangeAspect="1" noChangeArrowheads="1"/>
                </p:cNvSpPr>
                <p:nvPr/>
              </p:nvSpPr>
              <p:spPr bwMode="auto">
                <a:xfrm>
                  <a:off x="4116" y="385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96" name="Oval 372">
                  <a:extLst>
                    <a:ext uri="{FF2B5EF4-FFF2-40B4-BE49-F238E27FC236}">
                      <a16:creationId xmlns:a16="http://schemas.microsoft.com/office/drawing/2014/main" id="{AE68ACB4-EDBF-4A43-81BB-3D94C97D0C82}"/>
                    </a:ext>
                  </a:extLst>
                </p:cNvPr>
                <p:cNvSpPr>
                  <a:spLocks noChangeAspect="1" noChangeArrowheads="1"/>
                </p:cNvSpPr>
                <p:nvPr/>
              </p:nvSpPr>
              <p:spPr bwMode="auto">
                <a:xfrm>
                  <a:off x="4148" y="385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97" name="Oval 373">
                  <a:extLst>
                    <a:ext uri="{FF2B5EF4-FFF2-40B4-BE49-F238E27FC236}">
                      <a16:creationId xmlns:a16="http://schemas.microsoft.com/office/drawing/2014/main" id="{B33409D8-5A8C-8C46-A7E2-EFEC1449A329}"/>
                    </a:ext>
                  </a:extLst>
                </p:cNvPr>
                <p:cNvSpPr>
                  <a:spLocks noChangeAspect="1" noChangeArrowheads="1"/>
                </p:cNvSpPr>
                <p:nvPr/>
              </p:nvSpPr>
              <p:spPr bwMode="auto">
                <a:xfrm>
                  <a:off x="4180" y="385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98" name="Oval 374">
                  <a:extLst>
                    <a:ext uri="{FF2B5EF4-FFF2-40B4-BE49-F238E27FC236}">
                      <a16:creationId xmlns:a16="http://schemas.microsoft.com/office/drawing/2014/main" id="{CC7DAFFA-160B-0543-A63B-B4E9397113D9}"/>
                    </a:ext>
                  </a:extLst>
                </p:cNvPr>
                <p:cNvSpPr>
                  <a:spLocks noChangeAspect="1" noChangeArrowheads="1"/>
                </p:cNvSpPr>
                <p:nvPr/>
              </p:nvSpPr>
              <p:spPr bwMode="auto">
                <a:xfrm>
                  <a:off x="4210" y="385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99" name="Oval 375">
                  <a:extLst>
                    <a:ext uri="{FF2B5EF4-FFF2-40B4-BE49-F238E27FC236}">
                      <a16:creationId xmlns:a16="http://schemas.microsoft.com/office/drawing/2014/main" id="{BC097593-E2D2-0845-B905-8090307D6916}"/>
                    </a:ext>
                  </a:extLst>
                </p:cNvPr>
                <p:cNvSpPr>
                  <a:spLocks noChangeAspect="1" noChangeArrowheads="1"/>
                </p:cNvSpPr>
                <p:nvPr/>
              </p:nvSpPr>
              <p:spPr bwMode="auto">
                <a:xfrm>
                  <a:off x="4242" y="3855"/>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00" name="Oval 376">
                  <a:extLst>
                    <a:ext uri="{FF2B5EF4-FFF2-40B4-BE49-F238E27FC236}">
                      <a16:creationId xmlns:a16="http://schemas.microsoft.com/office/drawing/2014/main" id="{3CA18500-6A2C-2A41-8820-F5ED52F9BE38}"/>
                    </a:ext>
                  </a:extLst>
                </p:cNvPr>
                <p:cNvSpPr>
                  <a:spLocks noChangeAspect="1" noChangeArrowheads="1"/>
                </p:cNvSpPr>
                <p:nvPr/>
              </p:nvSpPr>
              <p:spPr bwMode="auto">
                <a:xfrm>
                  <a:off x="4276" y="3847"/>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01" name="Oval 377">
                  <a:extLst>
                    <a:ext uri="{FF2B5EF4-FFF2-40B4-BE49-F238E27FC236}">
                      <a16:creationId xmlns:a16="http://schemas.microsoft.com/office/drawing/2014/main" id="{46539ACD-EB4C-DB4B-8788-76E2DFDDBF43}"/>
                    </a:ext>
                  </a:extLst>
                </p:cNvPr>
                <p:cNvSpPr>
                  <a:spLocks noChangeAspect="1" noChangeArrowheads="1"/>
                </p:cNvSpPr>
                <p:nvPr/>
              </p:nvSpPr>
              <p:spPr bwMode="auto">
                <a:xfrm>
                  <a:off x="4306" y="385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02" name="Oval 378">
                  <a:extLst>
                    <a:ext uri="{FF2B5EF4-FFF2-40B4-BE49-F238E27FC236}">
                      <a16:creationId xmlns:a16="http://schemas.microsoft.com/office/drawing/2014/main" id="{FB1167AD-E468-604E-B609-C290AB43C354}"/>
                    </a:ext>
                  </a:extLst>
                </p:cNvPr>
                <p:cNvSpPr>
                  <a:spLocks noChangeAspect="1" noChangeArrowheads="1"/>
                </p:cNvSpPr>
                <p:nvPr/>
              </p:nvSpPr>
              <p:spPr bwMode="auto">
                <a:xfrm>
                  <a:off x="4334" y="384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03" name="Oval 379">
                  <a:extLst>
                    <a:ext uri="{FF2B5EF4-FFF2-40B4-BE49-F238E27FC236}">
                      <a16:creationId xmlns:a16="http://schemas.microsoft.com/office/drawing/2014/main" id="{2D4774C5-B6D6-DF4C-B1E0-BFDB0490AA73}"/>
                    </a:ext>
                  </a:extLst>
                </p:cNvPr>
                <p:cNvSpPr>
                  <a:spLocks noChangeAspect="1" noChangeArrowheads="1"/>
                </p:cNvSpPr>
                <p:nvPr/>
              </p:nvSpPr>
              <p:spPr bwMode="auto">
                <a:xfrm>
                  <a:off x="4368" y="384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04" name="Oval 380">
                  <a:extLst>
                    <a:ext uri="{FF2B5EF4-FFF2-40B4-BE49-F238E27FC236}">
                      <a16:creationId xmlns:a16="http://schemas.microsoft.com/office/drawing/2014/main" id="{4EF745A4-DEDE-E549-B0AD-CBF510E1EB66}"/>
                    </a:ext>
                  </a:extLst>
                </p:cNvPr>
                <p:cNvSpPr>
                  <a:spLocks noChangeAspect="1" noChangeArrowheads="1"/>
                </p:cNvSpPr>
                <p:nvPr/>
              </p:nvSpPr>
              <p:spPr bwMode="auto">
                <a:xfrm>
                  <a:off x="4400" y="3849"/>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605" name="Oval 381">
                  <a:extLst>
                    <a:ext uri="{FF2B5EF4-FFF2-40B4-BE49-F238E27FC236}">
                      <a16:creationId xmlns:a16="http://schemas.microsoft.com/office/drawing/2014/main" id="{4F932965-B165-9F4E-8D63-FE9956A73046}"/>
                    </a:ext>
                  </a:extLst>
                </p:cNvPr>
                <p:cNvSpPr>
                  <a:spLocks noChangeAspect="1" noChangeArrowheads="1"/>
                </p:cNvSpPr>
                <p:nvPr/>
              </p:nvSpPr>
              <p:spPr bwMode="auto">
                <a:xfrm>
                  <a:off x="4432" y="3851"/>
                  <a:ext cx="34" cy="34"/>
                </a:xfrm>
                <a:prstGeom prst="ellipse">
                  <a:avLst/>
                </a:prstGeom>
                <a:solidFill>
                  <a:srgbClr val="008000"/>
                </a:solidFill>
                <a:ln w="9525">
                  <a:solidFill>
                    <a:srgbClr val="0080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grpSp>
        </p:grpSp>
      </p:grpSp>
      <p:grpSp>
        <p:nvGrpSpPr>
          <p:cNvPr id="35880" name="Group 382">
            <a:extLst>
              <a:ext uri="{FF2B5EF4-FFF2-40B4-BE49-F238E27FC236}">
                <a16:creationId xmlns:a16="http://schemas.microsoft.com/office/drawing/2014/main" id="{A8B374CE-E2BD-F546-B4B8-25A38434E720}"/>
              </a:ext>
            </a:extLst>
          </p:cNvPr>
          <p:cNvGrpSpPr>
            <a:grpSpLocks/>
          </p:cNvGrpSpPr>
          <p:nvPr/>
        </p:nvGrpSpPr>
        <p:grpSpPr bwMode="auto">
          <a:xfrm>
            <a:off x="1362075" y="2185988"/>
            <a:ext cx="7353300" cy="2928937"/>
            <a:chOff x="858" y="1377"/>
            <a:chExt cx="4632" cy="1845"/>
          </a:xfrm>
        </p:grpSpPr>
        <p:grpSp>
          <p:nvGrpSpPr>
            <p:cNvPr id="36227" name="Group 383">
              <a:extLst>
                <a:ext uri="{FF2B5EF4-FFF2-40B4-BE49-F238E27FC236}">
                  <a16:creationId xmlns:a16="http://schemas.microsoft.com/office/drawing/2014/main" id="{D0611F80-9703-E049-BA14-112CFE888789}"/>
                </a:ext>
              </a:extLst>
            </p:cNvPr>
            <p:cNvGrpSpPr>
              <a:grpSpLocks noChangeAspect="1"/>
            </p:cNvGrpSpPr>
            <p:nvPr/>
          </p:nvGrpSpPr>
          <p:grpSpPr bwMode="auto">
            <a:xfrm>
              <a:off x="858" y="2133"/>
              <a:ext cx="4632" cy="1089"/>
              <a:chOff x="1055" y="2028"/>
              <a:chExt cx="4322" cy="1016"/>
            </a:xfrm>
          </p:grpSpPr>
          <p:grpSp>
            <p:nvGrpSpPr>
              <p:cNvPr id="36400" name="Group 384">
                <a:extLst>
                  <a:ext uri="{FF2B5EF4-FFF2-40B4-BE49-F238E27FC236}">
                    <a16:creationId xmlns:a16="http://schemas.microsoft.com/office/drawing/2014/main" id="{78F828FB-5FF0-634D-B265-1AAC94E1EFFB}"/>
                  </a:ext>
                </a:extLst>
              </p:cNvPr>
              <p:cNvGrpSpPr>
                <a:grpSpLocks noChangeAspect="1"/>
              </p:cNvGrpSpPr>
              <p:nvPr/>
            </p:nvGrpSpPr>
            <p:grpSpPr bwMode="auto">
              <a:xfrm>
                <a:off x="1055" y="2179"/>
                <a:ext cx="4230" cy="865"/>
                <a:chOff x="1292" y="3179"/>
                <a:chExt cx="3176" cy="650"/>
              </a:xfrm>
            </p:grpSpPr>
            <p:sp>
              <p:nvSpPr>
                <p:cNvPr id="36402" name="Oval 385">
                  <a:extLst>
                    <a:ext uri="{FF2B5EF4-FFF2-40B4-BE49-F238E27FC236}">
                      <a16:creationId xmlns:a16="http://schemas.microsoft.com/office/drawing/2014/main" id="{A7B48A46-E869-AC40-8259-F5A6BC0C7A37}"/>
                    </a:ext>
                  </a:extLst>
                </p:cNvPr>
                <p:cNvSpPr>
                  <a:spLocks noChangeAspect="1" noChangeArrowheads="1"/>
                </p:cNvSpPr>
                <p:nvPr/>
              </p:nvSpPr>
              <p:spPr bwMode="auto">
                <a:xfrm>
                  <a:off x="1292" y="379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03" name="Oval 386">
                  <a:extLst>
                    <a:ext uri="{FF2B5EF4-FFF2-40B4-BE49-F238E27FC236}">
                      <a16:creationId xmlns:a16="http://schemas.microsoft.com/office/drawing/2014/main" id="{C27E18DB-A604-6B42-B76D-EB5BB7FF9703}"/>
                    </a:ext>
                  </a:extLst>
                </p:cNvPr>
                <p:cNvSpPr>
                  <a:spLocks noChangeAspect="1" noChangeArrowheads="1"/>
                </p:cNvSpPr>
                <p:nvPr/>
              </p:nvSpPr>
              <p:spPr bwMode="auto">
                <a:xfrm>
                  <a:off x="1324" y="379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04" name="Oval 387">
                  <a:extLst>
                    <a:ext uri="{FF2B5EF4-FFF2-40B4-BE49-F238E27FC236}">
                      <a16:creationId xmlns:a16="http://schemas.microsoft.com/office/drawing/2014/main" id="{E328E7EF-FBD7-A04E-BE1D-1A765EEE825A}"/>
                    </a:ext>
                  </a:extLst>
                </p:cNvPr>
                <p:cNvSpPr>
                  <a:spLocks noChangeAspect="1" noChangeArrowheads="1"/>
                </p:cNvSpPr>
                <p:nvPr/>
              </p:nvSpPr>
              <p:spPr bwMode="auto">
                <a:xfrm>
                  <a:off x="1354" y="378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05" name="Oval 388">
                  <a:extLst>
                    <a:ext uri="{FF2B5EF4-FFF2-40B4-BE49-F238E27FC236}">
                      <a16:creationId xmlns:a16="http://schemas.microsoft.com/office/drawing/2014/main" id="{E835E772-F49B-9140-BB74-CD628F4A2E8D}"/>
                    </a:ext>
                  </a:extLst>
                </p:cNvPr>
                <p:cNvSpPr>
                  <a:spLocks noChangeAspect="1" noChangeArrowheads="1"/>
                </p:cNvSpPr>
                <p:nvPr/>
              </p:nvSpPr>
              <p:spPr bwMode="auto">
                <a:xfrm>
                  <a:off x="1388" y="378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06" name="Oval 389">
                  <a:extLst>
                    <a:ext uri="{FF2B5EF4-FFF2-40B4-BE49-F238E27FC236}">
                      <a16:creationId xmlns:a16="http://schemas.microsoft.com/office/drawing/2014/main" id="{B9E33171-5AF1-0546-A330-A502E4D66CEB}"/>
                    </a:ext>
                  </a:extLst>
                </p:cNvPr>
                <p:cNvSpPr>
                  <a:spLocks noChangeAspect="1" noChangeArrowheads="1"/>
                </p:cNvSpPr>
                <p:nvPr/>
              </p:nvSpPr>
              <p:spPr bwMode="auto">
                <a:xfrm>
                  <a:off x="1422" y="378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07" name="Oval 390">
                  <a:extLst>
                    <a:ext uri="{FF2B5EF4-FFF2-40B4-BE49-F238E27FC236}">
                      <a16:creationId xmlns:a16="http://schemas.microsoft.com/office/drawing/2014/main" id="{CF665CCA-039F-6946-9B91-BB7C087C3BF2}"/>
                    </a:ext>
                  </a:extLst>
                </p:cNvPr>
                <p:cNvSpPr>
                  <a:spLocks noChangeAspect="1" noChangeArrowheads="1"/>
                </p:cNvSpPr>
                <p:nvPr/>
              </p:nvSpPr>
              <p:spPr bwMode="auto">
                <a:xfrm>
                  <a:off x="1452" y="377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08" name="Oval 391">
                  <a:extLst>
                    <a:ext uri="{FF2B5EF4-FFF2-40B4-BE49-F238E27FC236}">
                      <a16:creationId xmlns:a16="http://schemas.microsoft.com/office/drawing/2014/main" id="{C40B4779-E15D-9E4C-B635-05D5375FB4A7}"/>
                    </a:ext>
                  </a:extLst>
                </p:cNvPr>
                <p:cNvSpPr>
                  <a:spLocks noChangeAspect="1" noChangeArrowheads="1"/>
                </p:cNvSpPr>
                <p:nvPr/>
              </p:nvSpPr>
              <p:spPr bwMode="auto">
                <a:xfrm>
                  <a:off x="1484" y="377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09" name="Oval 392">
                  <a:extLst>
                    <a:ext uri="{FF2B5EF4-FFF2-40B4-BE49-F238E27FC236}">
                      <a16:creationId xmlns:a16="http://schemas.microsoft.com/office/drawing/2014/main" id="{B21363A3-9EFE-E647-9325-AB1973B3849F}"/>
                    </a:ext>
                  </a:extLst>
                </p:cNvPr>
                <p:cNvSpPr>
                  <a:spLocks noChangeAspect="1" noChangeArrowheads="1"/>
                </p:cNvSpPr>
                <p:nvPr/>
              </p:nvSpPr>
              <p:spPr bwMode="auto">
                <a:xfrm>
                  <a:off x="1514" y="376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10" name="Oval 393">
                  <a:extLst>
                    <a:ext uri="{FF2B5EF4-FFF2-40B4-BE49-F238E27FC236}">
                      <a16:creationId xmlns:a16="http://schemas.microsoft.com/office/drawing/2014/main" id="{F8D4B92E-8DB7-F746-B4B5-ECD2FC4A9A99}"/>
                    </a:ext>
                  </a:extLst>
                </p:cNvPr>
                <p:cNvSpPr>
                  <a:spLocks noChangeAspect="1" noChangeArrowheads="1"/>
                </p:cNvSpPr>
                <p:nvPr/>
              </p:nvSpPr>
              <p:spPr bwMode="auto">
                <a:xfrm>
                  <a:off x="1548" y="376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11" name="Oval 394">
                  <a:extLst>
                    <a:ext uri="{FF2B5EF4-FFF2-40B4-BE49-F238E27FC236}">
                      <a16:creationId xmlns:a16="http://schemas.microsoft.com/office/drawing/2014/main" id="{61F4EA7D-65C4-AE44-9673-7AE652A27674}"/>
                    </a:ext>
                  </a:extLst>
                </p:cNvPr>
                <p:cNvSpPr>
                  <a:spLocks noChangeAspect="1" noChangeArrowheads="1"/>
                </p:cNvSpPr>
                <p:nvPr/>
              </p:nvSpPr>
              <p:spPr bwMode="auto">
                <a:xfrm>
                  <a:off x="1578" y="375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12" name="Oval 395">
                  <a:extLst>
                    <a:ext uri="{FF2B5EF4-FFF2-40B4-BE49-F238E27FC236}">
                      <a16:creationId xmlns:a16="http://schemas.microsoft.com/office/drawing/2014/main" id="{F3F949F7-79AF-A64F-A46F-887F8B93DC5A}"/>
                    </a:ext>
                  </a:extLst>
                </p:cNvPr>
                <p:cNvSpPr>
                  <a:spLocks noChangeAspect="1" noChangeArrowheads="1"/>
                </p:cNvSpPr>
                <p:nvPr/>
              </p:nvSpPr>
              <p:spPr bwMode="auto">
                <a:xfrm>
                  <a:off x="1610" y="375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13" name="Oval 396">
                  <a:extLst>
                    <a:ext uri="{FF2B5EF4-FFF2-40B4-BE49-F238E27FC236}">
                      <a16:creationId xmlns:a16="http://schemas.microsoft.com/office/drawing/2014/main" id="{5642645B-C3E3-BF4C-91C3-F52399E58421}"/>
                    </a:ext>
                  </a:extLst>
                </p:cNvPr>
                <p:cNvSpPr>
                  <a:spLocks noChangeAspect="1" noChangeArrowheads="1"/>
                </p:cNvSpPr>
                <p:nvPr/>
              </p:nvSpPr>
              <p:spPr bwMode="auto">
                <a:xfrm>
                  <a:off x="1642" y="375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14" name="Oval 397">
                  <a:extLst>
                    <a:ext uri="{FF2B5EF4-FFF2-40B4-BE49-F238E27FC236}">
                      <a16:creationId xmlns:a16="http://schemas.microsoft.com/office/drawing/2014/main" id="{650437E1-7154-DB42-B736-8B509566526E}"/>
                    </a:ext>
                  </a:extLst>
                </p:cNvPr>
                <p:cNvSpPr>
                  <a:spLocks noChangeAspect="1" noChangeArrowheads="1"/>
                </p:cNvSpPr>
                <p:nvPr/>
              </p:nvSpPr>
              <p:spPr bwMode="auto">
                <a:xfrm>
                  <a:off x="1676" y="375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15" name="Oval 398">
                  <a:extLst>
                    <a:ext uri="{FF2B5EF4-FFF2-40B4-BE49-F238E27FC236}">
                      <a16:creationId xmlns:a16="http://schemas.microsoft.com/office/drawing/2014/main" id="{D20DC124-0225-8D48-AF90-419FD7234E8A}"/>
                    </a:ext>
                  </a:extLst>
                </p:cNvPr>
                <p:cNvSpPr>
                  <a:spLocks noChangeAspect="1" noChangeArrowheads="1"/>
                </p:cNvSpPr>
                <p:nvPr/>
              </p:nvSpPr>
              <p:spPr bwMode="auto">
                <a:xfrm>
                  <a:off x="1708" y="375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16" name="Oval 399">
                  <a:extLst>
                    <a:ext uri="{FF2B5EF4-FFF2-40B4-BE49-F238E27FC236}">
                      <a16:creationId xmlns:a16="http://schemas.microsoft.com/office/drawing/2014/main" id="{E525B22E-C41E-414A-AEAA-9068F61AD579}"/>
                    </a:ext>
                  </a:extLst>
                </p:cNvPr>
                <p:cNvSpPr>
                  <a:spLocks noChangeAspect="1" noChangeArrowheads="1"/>
                </p:cNvSpPr>
                <p:nvPr/>
              </p:nvSpPr>
              <p:spPr bwMode="auto">
                <a:xfrm>
                  <a:off x="1738" y="375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17" name="Oval 400">
                  <a:extLst>
                    <a:ext uri="{FF2B5EF4-FFF2-40B4-BE49-F238E27FC236}">
                      <a16:creationId xmlns:a16="http://schemas.microsoft.com/office/drawing/2014/main" id="{26B4C64F-357C-434C-A040-B25CAF3EEF22}"/>
                    </a:ext>
                  </a:extLst>
                </p:cNvPr>
                <p:cNvSpPr>
                  <a:spLocks noChangeAspect="1" noChangeArrowheads="1"/>
                </p:cNvSpPr>
                <p:nvPr/>
              </p:nvSpPr>
              <p:spPr bwMode="auto">
                <a:xfrm>
                  <a:off x="1772" y="375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18" name="Oval 401">
                  <a:extLst>
                    <a:ext uri="{FF2B5EF4-FFF2-40B4-BE49-F238E27FC236}">
                      <a16:creationId xmlns:a16="http://schemas.microsoft.com/office/drawing/2014/main" id="{8F66D152-00A1-2840-BAA4-689F69BD3478}"/>
                    </a:ext>
                  </a:extLst>
                </p:cNvPr>
                <p:cNvSpPr>
                  <a:spLocks noChangeAspect="1" noChangeArrowheads="1"/>
                </p:cNvSpPr>
                <p:nvPr/>
              </p:nvSpPr>
              <p:spPr bwMode="auto">
                <a:xfrm>
                  <a:off x="1796" y="375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19" name="Oval 402">
                  <a:extLst>
                    <a:ext uri="{FF2B5EF4-FFF2-40B4-BE49-F238E27FC236}">
                      <a16:creationId xmlns:a16="http://schemas.microsoft.com/office/drawing/2014/main" id="{7383B876-F346-9143-89D8-D4AD5A97903C}"/>
                    </a:ext>
                  </a:extLst>
                </p:cNvPr>
                <p:cNvSpPr>
                  <a:spLocks noChangeAspect="1" noChangeArrowheads="1"/>
                </p:cNvSpPr>
                <p:nvPr/>
              </p:nvSpPr>
              <p:spPr bwMode="auto">
                <a:xfrm>
                  <a:off x="1826" y="375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20" name="Oval 403">
                  <a:extLst>
                    <a:ext uri="{FF2B5EF4-FFF2-40B4-BE49-F238E27FC236}">
                      <a16:creationId xmlns:a16="http://schemas.microsoft.com/office/drawing/2014/main" id="{5E257FC9-E560-5845-A5F9-D27346720047}"/>
                    </a:ext>
                  </a:extLst>
                </p:cNvPr>
                <p:cNvSpPr>
                  <a:spLocks noChangeAspect="1" noChangeArrowheads="1"/>
                </p:cNvSpPr>
                <p:nvPr/>
              </p:nvSpPr>
              <p:spPr bwMode="auto">
                <a:xfrm>
                  <a:off x="1860" y="375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21" name="Oval 404">
                  <a:extLst>
                    <a:ext uri="{FF2B5EF4-FFF2-40B4-BE49-F238E27FC236}">
                      <a16:creationId xmlns:a16="http://schemas.microsoft.com/office/drawing/2014/main" id="{7E94D8D7-2A64-B24B-A6E1-8844AB3EEEA6}"/>
                    </a:ext>
                  </a:extLst>
                </p:cNvPr>
                <p:cNvSpPr>
                  <a:spLocks noChangeAspect="1" noChangeArrowheads="1"/>
                </p:cNvSpPr>
                <p:nvPr/>
              </p:nvSpPr>
              <p:spPr bwMode="auto">
                <a:xfrm>
                  <a:off x="1890" y="374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22" name="Oval 405">
                  <a:extLst>
                    <a:ext uri="{FF2B5EF4-FFF2-40B4-BE49-F238E27FC236}">
                      <a16:creationId xmlns:a16="http://schemas.microsoft.com/office/drawing/2014/main" id="{BF55E3AB-827C-A848-AD19-92398395FD72}"/>
                    </a:ext>
                  </a:extLst>
                </p:cNvPr>
                <p:cNvSpPr>
                  <a:spLocks noChangeAspect="1" noChangeArrowheads="1"/>
                </p:cNvSpPr>
                <p:nvPr/>
              </p:nvSpPr>
              <p:spPr bwMode="auto">
                <a:xfrm>
                  <a:off x="1922" y="374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23" name="Oval 406">
                  <a:extLst>
                    <a:ext uri="{FF2B5EF4-FFF2-40B4-BE49-F238E27FC236}">
                      <a16:creationId xmlns:a16="http://schemas.microsoft.com/office/drawing/2014/main" id="{8313FF75-B1E3-D849-8779-B5BA475C6ABF}"/>
                    </a:ext>
                  </a:extLst>
                </p:cNvPr>
                <p:cNvSpPr>
                  <a:spLocks noChangeAspect="1" noChangeArrowheads="1"/>
                </p:cNvSpPr>
                <p:nvPr/>
              </p:nvSpPr>
              <p:spPr bwMode="auto">
                <a:xfrm>
                  <a:off x="1956" y="374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24" name="Oval 407">
                  <a:extLst>
                    <a:ext uri="{FF2B5EF4-FFF2-40B4-BE49-F238E27FC236}">
                      <a16:creationId xmlns:a16="http://schemas.microsoft.com/office/drawing/2014/main" id="{FE671C1C-65FD-B847-9A90-C0C00716528C}"/>
                    </a:ext>
                  </a:extLst>
                </p:cNvPr>
                <p:cNvSpPr>
                  <a:spLocks noChangeAspect="1" noChangeArrowheads="1"/>
                </p:cNvSpPr>
                <p:nvPr/>
              </p:nvSpPr>
              <p:spPr bwMode="auto">
                <a:xfrm>
                  <a:off x="1988" y="374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25" name="Oval 408">
                  <a:extLst>
                    <a:ext uri="{FF2B5EF4-FFF2-40B4-BE49-F238E27FC236}">
                      <a16:creationId xmlns:a16="http://schemas.microsoft.com/office/drawing/2014/main" id="{6709F255-334B-B54D-BB1E-15F6ED121369}"/>
                    </a:ext>
                  </a:extLst>
                </p:cNvPr>
                <p:cNvSpPr>
                  <a:spLocks noChangeAspect="1" noChangeArrowheads="1"/>
                </p:cNvSpPr>
                <p:nvPr/>
              </p:nvSpPr>
              <p:spPr bwMode="auto">
                <a:xfrm>
                  <a:off x="2020" y="375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26" name="Oval 409">
                  <a:extLst>
                    <a:ext uri="{FF2B5EF4-FFF2-40B4-BE49-F238E27FC236}">
                      <a16:creationId xmlns:a16="http://schemas.microsoft.com/office/drawing/2014/main" id="{CFD35B4E-EDBB-2A4B-BAB2-5A564646CFE5}"/>
                    </a:ext>
                  </a:extLst>
                </p:cNvPr>
                <p:cNvSpPr>
                  <a:spLocks noChangeAspect="1" noChangeArrowheads="1"/>
                </p:cNvSpPr>
                <p:nvPr/>
              </p:nvSpPr>
              <p:spPr bwMode="auto">
                <a:xfrm>
                  <a:off x="2050" y="378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27" name="Oval 410">
                  <a:extLst>
                    <a:ext uri="{FF2B5EF4-FFF2-40B4-BE49-F238E27FC236}">
                      <a16:creationId xmlns:a16="http://schemas.microsoft.com/office/drawing/2014/main" id="{783438FE-77E3-F94D-9317-321197915DED}"/>
                    </a:ext>
                  </a:extLst>
                </p:cNvPr>
                <p:cNvSpPr>
                  <a:spLocks noChangeAspect="1" noChangeArrowheads="1"/>
                </p:cNvSpPr>
                <p:nvPr/>
              </p:nvSpPr>
              <p:spPr bwMode="auto">
                <a:xfrm>
                  <a:off x="2082" y="378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28" name="Oval 411">
                  <a:extLst>
                    <a:ext uri="{FF2B5EF4-FFF2-40B4-BE49-F238E27FC236}">
                      <a16:creationId xmlns:a16="http://schemas.microsoft.com/office/drawing/2014/main" id="{63B028F3-FB92-5848-93BC-9F2E079FA7C4}"/>
                    </a:ext>
                  </a:extLst>
                </p:cNvPr>
                <p:cNvSpPr>
                  <a:spLocks noChangeAspect="1" noChangeArrowheads="1"/>
                </p:cNvSpPr>
                <p:nvPr/>
              </p:nvSpPr>
              <p:spPr bwMode="auto">
                <a:xfrm>
                  <a:off x="2116" y="378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29" name="Oval 412">
                  <a:extLst>
                    <a:ext uri="{FF2B5EF4-FFF2-40B4-BE49-F238E27FC236}">
                      <a16:creationId xmlns:a16="http://schemas.microsoft.com/office/drawing/2014/main" id="{CB202047-90BC-9049-A566-EB05D9BFB8A0}"/>
                    </a:ext>
                  </a:extLst>
                </p:cNvPr>
                <p:cNvSpPr>
                  <a:spLocks noChangeAspect="1" noChangeArrowheads="1"/>
                </p:cNvSpPr>
                <p:nvPr/>
              </p:nvSpPr>
              <p:spPr bwMode="auto">
                <a:xfrm>
                  <a:off x="2148" y="376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30" name="Oval 413">
                  <a:extLst>
                    <a:ext uri="{FF2B5EF4-FFF2-40B4-BE49-F238E27FC236}">
                      <a16:creationId xmlns:a16="http://schemas.microsoft.com/office/drawing/2014/main" id="{67902867-E401-1F49-8765-0097C87C3C59}"/>
                    </a:ext>
                  </a:extLst>
                </p:cNvPr>
                <p:cNvSpPr>
                  <a:spLocks noChangeAspect="1" noChangeArrowheads="1"/>
                </p:cNvSpPr>
                <p:nvPr/>
              </p:nvSpPr>
              <p:spPr bwMode="auto">
                <a:xfrm>
                  <a:off x="2180" y="375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31" name="Oval 414">
                  <a:extLst>
                    <a:ext uri="{FF2B5EF4-FFF2-40B4-BE49-F238E27FC236}">
                      <a16:creationId xmlns:a16="http://schemas.microsoft.com/office/drawing/2014/main" id="{56469F89-FCE6-EA42-A9EB-AE9AA2D3B6A3}"/>
                    </a:ext>
                  </a:extLst>
                </p:cNvPr>
                <p:cNvSpPr>
                  <a:spLocks noChangeAspect="1" noChangeArrowheads="1"/>
                </p:cNvSpPr>
                <p:nvPr/>
              </p:nvSpPr>
              <p:spPr bwMode="auto">
                <a:xfrm>
                  <a:off x="2212" y="374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32" name="Oval 415">
                  <a:extLst>
                    <a:ext uri="{FF2B5EF4-FFF2-40B4-BE49-F238E27FC236}">
                      <a16:creationId xmlns:a16="http://schemas.microsoft.com/office/drawing/2014/main" id="{FC6E48BE-AEB0-EF4B-85D9-84FFC82B9806}"/>
                    </a:ext>
                  </a:extLst>
                </p:cNvPr>
                <p:cNvSpPr>
                  <a:spLocks noChangeAspect="1" noChangeArrowheads="1"/>
                </p:cNvSpPr>
                <p:nvPr/>
              </p:nvSpPr>
              <p:spPr bwMode="auto">
                <a:xfrm>
                  <a:off x="2244" y="373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33" name="Oval 416">
                  <a:extLst>
                    <a:ext uri="{FF2B5EF4-FFF2-40B4-BE49-F238E27FC236}">
                      <a16:creationId xmlns:a16="http://schemas.microsoft.com/office/drawing/2014/main" id="{8A792F49-C4FA-BB46-90AE-DFD9B31FFDEF}"/>
                    </a:ext>
                  </a:extLst>
                </p:cNvPr>
                <p:cNvSpPr>
                  <a:spLocks noChangeAspect="1" noChangeArrowheads="1"/>
                </p:cNvSpPr>
                <p:nvPr/>
              </p:nvSpPr>
              <p:spPr bwMode="auto">
                <a:xfrm>
                  <a:off x="2274" y="374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34" name="Oval 417">
                  <a:extLst>
                    <a:ext uri="{FF2B5EF4-FFF2-40B4-BE49-F238E27FC236}">
                      <a16:creationId xmlns:a16="http://schemas.microsoft.com/office/drawing/2014/main" id="{FE34792B-3DB4-4043-B0C5-CAFEA20B0049}"/>
                    </a:ext>
                  </a:extLst>
                </p:cNvPr>
                <p:cNvSpPr>
                  <a:spLocks noChangeAspect="1" noChangeArrowheads="1"/>
                </p:cNvSpPr>
                <p:nvPr/>
              </p:nvSpPr>
              <p:spPr bwMode="auto">
                <a:xfrm>
                  <a:off x="2306" y="372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35" name="Oval 418">
                  <a:extLst>
                    <a:ext uri="{FF2B5EF4-FFF2-40B4-BE49-F238E27FC236}">
                      <a16:creationId xmlns:a16="http://schemas.microsoft.com/office/drawing/2014/main" id="{412CA943-8237-6E4E-BD85-A8CD1A79F383}"/>
                    </a:ext>
                  </a:extLst>
                </p:cNvPr>
                <p:cNvSpPr>
                  <a:spLocks noChangeAspect="1" noChangeArrowheads="1"/>
                </p:cNvSpPr>
                <p:nvPr/>
              </p:nvSpPr>
              <p:spPr bwMode="auto">
                <a:xfrm>
                  <a:off x="2338" y="370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36" name="Oval 419">
                  <a:extLst>
                    <a:ext uri="{FF2B5EF4-FFF2-40B4-BE49-F238E27FC236}">
                      <a16:creationId xmlns:a16="http://schemas.microsoft.com/office/drawing/2014/main" id="{2A047087-B5F5-A147-AE02-C5F11647DEB0}"/>
                    </a:ext>
                  </a:extLst>
                </p:cNvPr>
                <p:cNvSpPr>
                  <a:spLocks noChangeAspect="1" noChangeArrowheads="1"/>
                </p:cNvSpPr>
                <p:nvPr/>
              </p:nvSpPr>
              <p:spPr bwMode="auto">
                <a:xfrm>
                  <a:off x="2372" y="370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37" name="Oval 420">
                  <a:extLst>
                    <a:ext uri="{FF2B5EF4-FFF2-40B4-BE49-F238E27FC236}">
                      <a16:creationId xmlns:a16="http://schemas.microsoft.com/office/drawing/2014/main" id="{F8C731D2-12EE-754D-8EF4-DA29C5D5D079}"/>
                    </a:ext>
                  </a:extLst>
                </p:cNvPr>
                <p:cNvSpPr>
                  <a:spLocks noChangeAspect="1" noChangeArrowheads="1"/>
                </p:cNvSpPr>
                <p:nvPr/>
              </p:nvSpPr>
              <p:spPr bwMode="auto">
                <a:xfrm>
                  <a:off x="2402" y="369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38" name="Oval 421">
                  <a:extLst>
                    <a:ext uri="{FF2B5EF4-FFF2-40B4-BE49-F238E27FC236}">
                      <a16:creationId xmlns:a16="http://schemas.microsoft.com/office/drawing/2014/main" id="{1EC06013-3E98-5A46-90BF-80B55E3D2BEE}"/>
                    </a:ext>
                  </a:extLst>
                </p:cNvPr>
                <p:cNvSpPr>
                  <a:spLocks noChangeAspect="1" noChangeArrowheads="1"/>
                </p:cNvSpPr>
                <p:nvPr/>
              </p:nvSpPr>
              <p:spPr bwMode="auto">
                <a:xfrm>
                  <a:off x="2436" y="369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39" name="Oval 422">
                  <a:extLst>
                    <a:ext uri="{FF2B5EF4-FFF2-40B4-BE49-F238E27FC236}">
                      <a16:creationId xmlns:a16="http://schemas.microsoft.com/office/drawing/2014/main" id="{5E6ADB29-5325-B749-B5C2-000235C39003}"/>
                    </a:ext>
                  </a:extLst>
                </p:cNvPr>
                <p:cNvSpPr>
                  <a:spLocks noChangeAspect="1" noChangeArrowheads="1"/>
                </p:cNvSpPr>
                <p:nvPr/>
              </p:nvSpPr>
              <p:spPr bwMode="auto">
                <a:xfrm>
                  <a:off x="2466" y="369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40" name="Oval 423">
                  <a:extLst>
                    <a:ext uri="{FF2B5EF4-FFF2-40B4-BE49-F238E27FC236}">
                      <a16:creationId xmlns:a16="http://schemas.microsoft.com/office/drawing/2014/main" id="{99B8E7BD-CEAC-3A48-9300-D839D967255B}"/>
                    </a:ext>
                  </a:extLst>
                </p:cNvPr>
                <p:cNvSpPr>
                  <a:spLocks noChangeAspect="1" noChangeArrowheads="1"/>
                </p:cNvSpPr>
                <p:nvPr/>
              </p:nvSpPr>
              <p:spPr bwMode="auto">
                <a:xfrm>
                  <a:off x="2498" y="369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41" name="Oval 424">
                  <a:extLst>
                    <a:ext uri="{FF2B5EF4-FFF2-40B4-BE49-F238E27FC236}">
                      <a16:creationId xmlns:a16="http://schemas.microsoft.com/office/drawing/2014/main" id="{51A2C426-FE13-2043-AF33-ED4FE20D0E71}"/>
                    </a:ext>
                  </a:extLst>
                </p:cNvPr>
                <p:cNvSpPr>
                  <a:spLocks noChangeAspect="1" noChangeArrowheads="1"/>
                </p:cNvSpPr>
                <p:nvPr/>
              </p:nvSpPr>
              <p:spPr bwMode="auto">
                <a:xfrm>
                  <a:off x="2532" y="369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42" name="Oval 425">
                  <a:extLst>
                    <a:ext uri="{FF2B5EF4-FFF2-40B4-BE49-F238E27FC236}">
                      <a16:creationId xmlns:a16="http://schemas.microsoft.com/office/drawing/2014/main" id="{1B100DE1-7F05-F047-B1D9-A9C0BBF71A03}"/>
                    </a:ext>
                  </a:extLst>
                </p:cNvPr>
                <p:cNvSpPr>
                  <a:spLocks noChangeAspect="1" noChangeArrowheads="1"/>
                </p:cNvSpPr>
                <p:nvPr/>
              </p:nvSpPr>
              <p:spPr bwMode="auto">
                <a:xfrm>
                  <a:off x="2564" y="369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43" name="Oval 426">
                  <a:extLst>
                    <a:ext uri="{FF2B5EF4-FFF2-40B4-BE49-F238E27FC236}">
                      <a16:creationId xmlns:a16="http://schemas.microsoft.com/office/drawing/2014/main" id="{774C4C2B-62CA-A443-98E5-2712020DAD2A}"/>
                    </a:ext>
                  </a:extLst>
                </p:cNvPr>
                <p:cNvSpPr>
                  <a:spLocks noChangeAspect="1" noChangeArrowheads="1"/>
                </p:cNvSpPr>
                <p:nvPr/>
              </p:nvSpPr>
              <p:spPr bwMode="auto">
                <a:xfrm>
                  <a:off x="2594" y="368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44" name="Oval 427">
                  <a:extLst>
                    <a:ext uri="{FF2B5EF4-FFF2-40B4-BE49-F238E27FC236}">
                      <a16:creationId xmlns:a16="http://schemas.microsoft.com/office/drawing/2014/main" id="{C277EBCF-7EB6-154F-8890-5752225A250F}"/>
                    </a:ext>
                  </a:extLst>
                </p:cNvPr>
                <p:cNvSpPr>
                  <a:spLocks noChangeAspect="1" noChangeArrowheads="1"/>
                </p:cNvSpPr>
                <p:nvPr/>
              </p:nvSpPr>
              <p:spPr bwMode="auto">
                <a:xfrm>
                  <a:off x="2628" y="370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45" name="Oval 428">
                  <a:extLst>
                    <a:ext uri="{FF2B5EF4-FFF2-40B4-BE49-F238E27FC236}">
                      <a16:creationId xmlns:a16="http://schemas.microsoft.com/office/drawing/2014/main" id="{5E732964-04B8-BD44-9A6B-70D3973896D3}"/>
                    </a:ext>
                  </a:extLst>
                </p:cNvPr>
                <p:cNvSpPr>
                  <a:spLocks noChangeAspect="1" noChangeArrowheads="1"/>
                </p:cNvSpPr>
                <p:nvPr/>
              </p:nvSpPr>
              <p:spPr bwMode="auto">
                <a:xfrm>
                  <a:off x="2660" y="370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46" name="Oval 429">
                  <a:extLst>
                    <a:ext uri="{FF2B5EF4-FFF2-40B4-BE49-F238E27FC236}">
                      <a16:creationId xmlns:a16="http://schemas.microsoft.com/office/drawing/2014/main" id="{15DE40EF-C0F6-6C44-914C-3F3A58BBF2D8}"/>
                    </a:ext>
                  </a:extLst>
                </p:cNvPr>
                <p:cNvSpPr>
                  <a:spLocks noChangeAspect="1" noChangeArrowheads="1"/>
                </p:cNvSpPr>
                <p:nvPr/>
              </p:nvSpPr>
              <p:spPr bwMode="auto">
                <a:xfrm>
                  <a:off x="2692" y="369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47" name="Oval 430">
                  <a:extLst>
                    <a:ext uri="{FF2B5EF4-FFF2-40B4-BE49-F238E27FC236}">
                      <a16:creationId xmlns:a16="http://schemas.microsoft.com/office/drawing/2014/main" id="{BDE76C1A-3906-9545-9541-26A852C2B345}"/>
                    </a:ext>
                  </a:extLst>
                </p:cNvPr>
                <p:cNvSpPr>
                  <a:spLocks noChangeAspect="1" noChangeArrowheads="1"/>
                </p:cNvSpPr>
                <p:nvPr/>
              </p:nvSpPr>
              <p:spPr bwMode="auto">
                <a:xfrm>
                  <a:off x="2724" y="367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48" name="Oval 431">
                  <a:extLst>
                    <a:ext uri="{FF2B5EF4-FFF2-40B4-BE49-F238E27FC236}">
                      <a16:creationId xmlns:a16="http://schemas.microsoft.com/office/drawing/2014/main" id="{63AF4EC0-D5F5-CA46-A826-890A3533C9AF}"/>
                    </a:ext>
                  </a:extLst>
                </p:cNvPr>
                <p:cNvSpPr>
                  <a:spLocks noChangeAspect="1" noChangeArrowheads="1"/>
                </p:cNvSpPr>
                <p:nvPr/>
              </p:nvSpPr>
              <p:spPr bwMode="auto">
                <a:xfrm>
                  <a:off x="2756" y="366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49" name="Oval 432">
                  <a:extLst>
                    <a:ext uri="{FF2B5EF4-FFF2-40B4-BE49-F238E27FC236}">
                      <a16:creationId xmlns:a16="http://schemas.microsoft.com/office/drawing/2014/main" id="{AEBE71EF-1604-BA4A-BB36-365C8319DBA2}"/>
                    </a:ext>
                  </a:extLst>
                </p:cNvPr>
                <p:cNvSpPr>
                  <a:spLocks noChangeAspect="1" noChangeArrowheads="1"/>
                </p:cNvSpPr>
                <p:nvPr/>
              </p:nvSpPr>
              <p:spPr bwMode="auto">
                <a:xfrm>
                  <a:off x="2788" y="366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50" name="Oval 433">
                  <a:extLst>
                    <a:ext uri="{FF2B5EF4-FFF2-40B4-BE49-F238E27FC236}">
                      <a16:creationId xmlns:a16="http://schemas.microsoft.com/office/drawing/2014/main" id="{D7463794-6667-464E-A863-834842694F56}"/>
                    </a:ext>
                  </a:extLst>
                </p:cNvPr>
                <p:cNvSpPr>
                  <a:spLocks noChangeAspect="1" noChangeArrowheads="1"/>
                </p:cNvSpPr>
                <p:nvPr/>
              </p:nvSpPr>
              <p:spPr bwMode="auto">
                <a:xfrm>
                  <a:off x="2812" y="365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51" name="Oval 434">
                  <a:extLst>
                    <a:ext uri="{FF2B5EF4-FFF2-40B4-BE49-F238E27FC236}">
                      <a16:creationId xmlns:a16="http://schemas.microsoft.com/office/drawing/2014/main" id="{020BCA15-72D9-664A-9809-ACBD7F0DD22E}"/>
                    </a:ext>
                  </a:extLst>
                </p:cNvPr>
                <p:cNvSpPr>
                  <a:spLocks noChangeAspect="1" noChangeArrowheads="1"/>
                </p:cNvSpPr>
                <p:nvPr/>
              </p:nvSpPr>
              <p:spPr bwMode="auto">
                <a:xfrm>
                  <a:off x="2846" y="363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52" name="Oval 435">
                  <a:extLst>
                    <a:ext uri="{FF2B5EF4-FFF2-40B4-BE49-F238E27FC236}">
                      <a16:creationId xmlns:a16="http://schemas.microsoft.com/office/drawing/2014/main" id="{A08E0C79-28AD-544E-9574-6D31032C1094}"/>
                    </a:ext>
                  </a:extLst>
                </p:cNvPr>
                <p:cNvSpPr>
                  <a:spLocks noChangeAspect="1" noChangeArrowheads="1"/>
                </p:cNvSpPr>
                <p:nvPr/>
              </p:nvSpPr>
              <p:spPr bwMode="auto">
                <a:xfrm>
                  <a:off x="2880" y="362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53" name="Oval 436">
                  <a:extLst>
                    <a:ext uri="{FF2B5EF4-FFF2-40B4-BE49-F238E27FC236}">
                      <a16:creationId xmlns:a16="http://schemas.microsoft.com/office/drawing/2014/main" id="{717D78FA-77A2-FF46-BED3-3652C2A9B805}"/>
                    </a:ext>
                  </a:extLst>
                </p:cNvPr>
                <p:cNvSpPr>
                  <a:spLocks noChangeAspect="1" noChangeArrowheads="1"/>
                </p:cNvSpPr>
                <p:nvPr/>
              </p:nvSpPr>
              <p:spPr bwMode="auto">
                <a:xfrm>
                  <a:off x="2908" y="360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54" name="Oval 437">
                  <a:extLst>
                    <a:ext uri="{FF2B5EF4-FFF2-40B4-BE49-F238E27FC236}">
                      <a16:creationId xmlns:a16="http://schemas.microsoft.com/office/drawing/2014/main" id="{66F44B77-058D-1B47-B0AF-BE34819A47EB}"/>
                    </a:ext>
                  </a:extLst>
                </p:cNvPr>
                <p:cNvSpPr>
                  <a:spLocks noChangeAspect="1" noChangeArrowheads="1"/>
                </p:cNvSpPr>
                <p:nvPr/>
              </p:nvSpPr>
              <p:spPr bwMode="auto">
                <a:xfrm>
                  <a:off x="2942" y="359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55" name="Oval 438">
                  <a:extLst>
                    <a:ext uri="{FF2B5EF4-FFF2-40B4-BE49-F238E27FC236}">
                      <a16:creationId xmlns:a16="http://schemas.microsoft.com/office/drawing/2014/main" id="{2CFCA416-BF3D-3847-966F-952D6BD969B1}"/>
                    </a:ext>
                  </a:extLst>
                </p:cNvPr>
                <p:cNvSpPr>
                  <a:spLocks noChangeAspect="1" noChangeArrowheads="1"/>
                </p:cNvSpPr>
                <p:nvPr/>
              </p:nvSpPr>
              <p:spPr bwMode="auto">
                <a:xfrm>
                  <a:off x="2974" y="359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56" name="Oval 439">
                  <a:extLst>
                    <a:ext uri="{FF2B5EF4-FFF2-40B4-BE49-F238E27FC236}">
                      <a16:creationId xmlns:a16="http://schemas.microsoft.com/office/drawing/2014/main" id="{C0ED9C23-D58E-B947-9E70-F506394F996E}"/>
                    </a:ext>
                  </a:extLst>
                </p:cNvPr>
                <p:cNvSpPr>
                  <a:spLocks noChangeAspect="1" noChangeArrowheads="1"/>
                </p:cNvSpPr>
                <p:nvPr/>
              </p:nvSpPr>
              <p:spPr bwMode="auto">
                <a:xfrm>
                  <a:off x="3006" y="358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57" name="Oval 440">
                  <a:extLst>
                    <a:ext uri="{FF2B5EF4-FFF2-40B4-BE49-F238E27FC236}">
                      <a16:creationId xmlns:a16="http://schemas.microsoft.com/office/drawing/2014/main" id="{D15EC44D-1DFF-3045-A7A3-D4420A778A04}"/>
                    </a:ext>
                  </a:extLst>
                </p:cNvPr>
                <p:cNvSpPr>
                  <a:spLocks noChangeAspect="1" noChangeArrowheads="1"/>
                </p:cNvSpPr>
                <p:nvPr/>
              </p:nvSpPr>
              <p:spPr bwMode="auto">
                <a:xfrm>
                  <a:off x="3034" y="355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58" name="Oval 441">
                  <a:extLst>
                    <a:ext uri="{FF2B5EF4-FFF2-40B4-BE49-F238E27FC236}">
                      <a16:creationId xmlns:a16="http://schemas.microsoft.com/office/drawing/2014/main" id="{3762438C-DA53-D145-88C5-320C9FF3C89A}"/>
                    </a:ext>
                  </a:extLst>
                </p:cNvPr>
                <p:cNvSpPr>
                  <a:spLocks noChangeAspect="1" noChangeArrowheads="1"/>
                </p:cNvSpPr>
                <p:nvPr/>
              </p:nvSpPr>
              <p:spPr bwMode="auto">
                <a:xfrm>
                  <a:off x="3066" y="355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59" name="Oval 442">
                  <a:extLst>
                    <a:ext uri="{FF2B5EF4-FFF2-40B4-BE49-F238E27FC236}">
                      <a16:creationId xmlns:a16="http://schemas.microsoft.com/office/drawing/2014/main" id="{95D9F63B-B32B-6F4A-9A44-1CE5D12A92D6}"/>
                    </a:ext>
                  </a:extLst>
                </p:cNvPr>
                <p:cNvSpPr>
                  <a:spLocks noChangeAspect="1" noChangeArrowheads="1"/>
                </p:cNvSpPr>
                <p:nvPr/>
              </p:nvSpPr>
              <p:spPr bwMode="auto">
                <a:xfrm>
                  <a:off x="3100" y="354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60" name="Oval 443">
                  <a:extLst>
                    <a:ext uri="{FF2B5EF4-FFF2-40B4-BE49-F238E27FC236}">
                      <a16:creationId xmlns:a16="http://schemas.microsoft.com/office/drawing/2014/main" id="{FC360C84-2B65-CA45-875B-6C26A9837156}"/>
                    </a:ext>
                  </a:extLst>
                </p:cNvPr>
                <p:cNvSpPr>
                  <a:spLocks noChangeAspect="1" noChangeArrowheads="1"/>
                </p:cNvSpPr>
                <p:nvPr/>
              </p:nvSpPr>
              <p:spPr bwMode="auto">
                <a:xfrm>
                  <a:off x="3130" y="353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61" name="Oval 444">
                  <a:extLst>
                    <a:ext uri="{FF2B5EF4-FFF2-40B4-BE49-F238E27FC236}">
                      <a16:creationId xmlns:a16="http://schemas.microsoft.com/office/drawing/2014/main" id="{CCCF4C09-09B1-B641-AF13-FDBB472F33C6}"/>
                    </a:ext>
                  </a:extLst>
                </p:cNvPr>
                <p:cNvSpPr>
                  <a:spLocks noChangeAspect="1" noChangeArrowheads="1"/>
                </p:cNvSpPr>
                <p:nvPr/>
              </p:nvSpPr>
              <p:spPr bwMode="auto">
                <a:xfrm>
                  <a:off x="3164" y="351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62" name="Oval 445">
                  <a:extLst>
                    <a:ext uri="{FF2B5EF4-FFF2-40B4-BE49-F238E27FC236}">
                      <a16:creationId xmlns:a16="http://schemas.microsoft.com/office/drawing/2014/main" id="{E2E26126-3ABB-5949-BA86-5007474C456D}"/>
                    </a:ext>
                  </a:extLst>
                </p:cNvPr>
                <p:cNvSpPr>
                  <a:spLocks noChangeAspect="1" noChangeArrowheads="1"/>
                </p:cNvSpPr>
                <p:nvPr/>
              </p:nvSpPr>
              <p:spPr bwMode="auto">
                <a:xfrm>
                  <a:off x="3196" y="350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63" name="Oval 446">
                  <a:extLst>
                    <a:ext uri="{FF2B5EF4-FFF2-40B4-BE49-F238E27FC236}">
                      <a16:creationId xmlns:a16="http://schemas.microsoft.com/office/drawing/2014/main" id="{D190BDCE-AE59-7C47-BAB8-C63D05D1E6FA}"/>
                    </a:ext>
                  </a:extLst>
                </p:cNvPr>
                <p:cNvSpPr>
                  <a:spLocks noChangeAspect="1" noChangeArrowheads="1"/>
                </p:cNvSpPr>
                <p:nvPr/>
              </p:nvSpPr>
              <p:spPr bwMode="auto">
                <a:xfrm>
                  <a:off x="3228" y="350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64" name="Oval 447">
                  <a:extLst>
                    <a:ext uri="{FF2B5EF4-FFF2-40B4-BE49-F238E27FC236}">
                      <a16:creationId xmlns:a16="http://schemas.microsoft.com/office/drawing/2014/main" id="{F628F4DA-6783-F444-9848-FD0835AF4272}"/>
                    </a:ext>
                  </a:extLst>
                </p:cNvPr>
                <p:cNvSpPr>
                  <a:spLocks noChangeAspect="1" noChangeArrowheads="1"/>
                </p:cNvSpPr>
                <p:nvPr/>
              </p:nvSpPr>
              <p:spPr bwMode="auto">
                <a:xfrm>
                  <a:off x="3258" y="348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65" name="Oval 448">
                  <a:extLst>
                    <a:ext uri="{FF2B5EF4-FFF2-40B4-BE49-F238E27FC236}">
                      <a16:creationId xmlns:a16="http://schemas.microsoft.com/office/drawing/2014/main" id="{7E8C73D6-139F-234E-9572-E792B8B46993}"/>
                    </a:ext>
                  </a:extLst>
                </p:cNvPr>
                <p:cNvSpPr>
                  <a:spLocks noChangeAspect="1" noChangeArrowheads="1"/>
                </p:cNvSpPr>
                <p:nvPr/>
              </p:nvSpPr>
              <p:spPr bwMode="auto">
                <a:xfrm>
                  <a:off x="3292" y="347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66" name="Oval 449">
                  <a:extLst>
                    <a:ext uri="{FF2B5EF4-FFF2-40B4-BE49-F238E27FC236}">
                      <a16:creationId xmlns:a16="http://schemas.microsoft.com/office/drawing/2014/main" id="{27BE72E9-E623-9E45-8F56-1CB72009B230}"/>
                    </a:ext>
                  </a:extLst>
                </p:cNvPr>
                <p:cNvSpPr>
                  <a:spLocks noChangeAspect="1" noChangeArrowheads="1"/>
                </p:cNvSpPr>
                <p:nvPr/>
              </p:nvSpPr>
              <p:spPr bwMode="auto">
                <a:xfrm>
                  <a:off x="3324" y="346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67" name="Oval 450">
                  <a:extLst>
                    <a:ext uri="{FF2B5EF4-FFF2-40B4-BE49-F238E27FC236}">
                      <a16:creationId xmlns:a16="http://schemas.microsoft.com/office/drawing/2014/main" id="{C6B70935-3C79-1544-9077-EFC1877AD331}"/>
                    </a:ext>
                  </a:extLst>
                </p:cNvPr>
                <p:cNvSpPr>
                  <a:spLocks noChangeAspect="1" noChangeArrowheads="1"/>
                </p:cNvSpPr>
                <p:nvPr/>
              </p:nvSpPr>
              <p:spPr bwMode="auto">
                <a:xfrm>
                  <a:off x="3356" y="346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68" name="Oval 451">
                  <a:extLst>
                    <a:ext uri="{FF2B5EF4-FFF2-40B4-BE49-F238E27FC236}">
                      <a16:creationId xmlns:a16="http://schemas.microsoft.com/office/drawing/2014/main" id="{12C4531F-586D-174A-95E5-7C507E43C944}"/>
                    </a:ext>
                  </a:extLst>
                </p:cNvPr>
                <p:cNvSpPr>
                  <a:spLocks noChangeAspect="1" noChangeArrowheads="1"/>
                </p:cNvSpPr>
                <p:nvPr/>
              </p:nvSpPr>
              <p:spPr bwMode="auto">
                <a:xfrm>
                  <a:off x="3386" y="346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69" name="Oval 452">
                  <a:extLst>
                    <a:ext uri="{FF2B5EF4-FFF2-40B4-BE49-F238E27FC236}">
                      <a16:creationId xmlns:a16="http://schemas.microsoft.com/office/drawing/2014/main" id="{B44DFE19-DE73-3A44-8898-FB8C0FEEA0F3}"/>
                    </a:ext>
                  </a:extLst>
                </p:cNvPr>
                <p:cNvSpPr>
                  <a:spLocks noChangeAspect="1" noChangeArrowheads="1"/>
                </p:cNvSpPr>
                <p:nvPr/>
              </p:nvSpPr>
              <p:spPr bwMode="auto">
                <a:xfrm>
                  <a:off x="3420" y="344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70" name="Oval 453">
                  <a:extLst>
                    <a:ext uri="{FF2B5EF4-FFF2-40B4-BE49-F238E27FC236}">
                      <a16:creationId xmlns:a16="http://schemas.microsoft.com/office/drawing/2014/main" id="{5D7E7007-70D2-BB4C-8946-9588169696F2}"/>
                    </a:ext>
                  </a:extLst>
                </p:cNvPr>
                <p:cNvSpPr>
                  <a:spLocks noChangeAspect="1" noChangeArrowheads="1"/>
                </p:cNvSpPr>
                <p:nvPr/>
              </p:nvSpPr>
              <p:spPr bwMode="auto">
                <a:xfrm>
                  <a:off x="3450" y="341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71" name="Oval 454">
                  <a:extLst>
                    <a:ext uri="{FF2B5EF4-FFF2-40B4-BE49-F238E27FC236}">
                      <a16:creationId xmlns:a16="http://schemas.microsoft.com/office/drawing/2014/main" id="{AC80A0B2-D7C6-584F-BC9A-9776FF590BED}"/>
                    </a:ext>
                  </a:extLst>
                </p:cNvPr>
                <p:cNvSpPr>
                  <a:spLocks noChangeAspect="1" noChangeArrowheads="1"/>
                </p:cNvSpPr>
                <p:nvPr/>
              </p:nvSpPr>
              <p:spPr bwMode="auto">
                <a:xfrm>
                  <a:off x="3484" y="342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72" name="Oval 455">
                  <a:extLst>
                    <a:ext uri="{FF2B5EF4-FFF2-40B4-BE49-F238E27FC236}">
                      <a16:creationId xmlns:a16="http://schemas.microsoft.com/office/drawing/2014/main" id="{A2B6DFC5-A8FE-584A-931F-ED97EAFD1924}"/>
                    </a:ext>
                  </a:extLst>
                </p:cNvPr>
                <p:cNvSpPr>
                  <a:spLocks noChangeAspect="1" noChangeArrowheads="1"/>
                </p:cNvSpPr>
                <p:nvPr/>
              </p:nvSpPr>
              <p:spPr bwMode="auto">
                <a:xfrm>
                  <a:off x="3514" y="341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73" name="Oval 456">
                  <a:extLst>
                    <a:ext uri="{FF2B5EF4-FFF2-40B4-BE49-F238E27FC236}">
                      <a16:creationId xmlns:a16="http://schemas.microsoft.com/office/drawing/2014/main" id="{F91EB127-EF38-9E45-ACE2-6610C01E0344}"/>
                    </a:ext>
                  </a:extLst>
                </p:cNvPr>
                <p:cNvSpPr>
                  <a:spLocks noChangeAspect="1" noChangeArrowheads="1"/>
                </p:cNvSpPr>
                <p:nvPr/>
              </p:nvSpPr>
              <p:spPr bwMode="auto">
                <a:xfrm>
                  <a:off x="3548" y="340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74" name="Oval 457">
                  <a:extLst>
                    <a:ext uri="{FF2B5EF4-FFF2-40B4-BE49-F238E27FC236}">
                      <a16:creationId xmlns:a16="http://schemas.microsoft.com/office/drawing/2014/main" id="{42A34808-57DB-AF4F-9A24-D0A6CC3F6894}"/>
                    </a:ext>
                  </a:extLst>
                </p:cNvPr>
                <p:cNvSpPr>
                  <a:spLocks noChangeAspect="1" noChangeArrowheads="1"/>
                </p:cNvSpPr>
                <p:nvPr/>
              </p:nvSpPr>
              <p:spPr bwMode="auto">
                <a:xfrm>
                  <a:off x="3578" y="338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75" name="Oval 458">
                  <a:extLst>
                    <a:ext uri="{FF2B5EF4-FFF2-40B4-BE49-F238E27FC236}">
                      <a16:creationId xmlns:a16="http://schemas.microsoft.com/office/drawing/2014/main" id="{AEEE1C99-BCDB-084D-9937-D467DCB6932B}"/>
                    </a:ext>
                  </a:extLst>
                </p:cNvPr>
                <p:cNvSpPr>
                  <a:spLocks noChangeAspect="1" noChangeArrowheads="1"/>
                </p:cNvSpPr>
                <p:nvPr/>
              </p:nvSpPr>
              <p:spPr bwMode="auto">
                <a:xfrm>
                  <a:off x="3612" y="338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76" name="Oval 459">
                  <a:extLst>
                    <a:ext uri="{FF2B5EF4-FFF2-40B4-BE49-F238E27FC236}">
                      <a16:creationId xmlns:a16="http://schemas.microsoft.com/office/drawing/2014/main" id="{39B20A01-2A3C-964C-8E14-DBFB2A864BAE}"/>
                    </a:ext>
                  </a:extLst>
                </p:cNvPr>
                <p:cNvSpPr>
                  <a:spLocks noChangeAspect="1" noChangeArrowheads="1"/>
                </p:cNvSpPr>
                <p:nvPr/>
              </p:nvSpPr>
              <p:spPr bwMode="auto">
                <a:xfrm>
                  <a:off x="3644" y="338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77" name="Oval 460">
                  <a:extLst>
                    <a:ext uri="{FF2B5EF4-FFF2-40B4-BE49-F238E27FC236}">
                      <a16:creationId xmlns:a16="http://schemas.microsoft.com/office/drawing/2014/main" id="{8CB957B1-E39C-364F-B1BA-FB3C6FEE5CD9}"/>
                    </a:ext>
                  </a:extLst>
                </p:cNvPr>
                <p:cNvSpPr>
                  <a:spLocks noChangeAspect="1" noChangeArrowheads="1"/>
                </p:cNvSpPr>
                <p:nvPr/>
              </p:nvSpPr>
              <p:spPr bwMode="auto">
                <a:xfrm>
                  <a:off x="3672" y="336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78" name="Oval 461">
                  <a:extLst>
                    <a:ext uri="{FF2B5EF4-FFF2-40B4-BE49-F238E27FC236}">
                      <a16:creationId xmlns:a16="http://schemas.microsoft.com/office/drawing/2014/main" id="{538FEE4E-7207-4A44-BEF1-3278751972F3}"/>
                    </a:ext>
                  </a:extLst>
                </p:cNvPr>
                <p:cNvSpPr>
                  <a:spLocks noChangeAspect="1" noChangeArrowheads="1"/>
                </p:cNvSpPr>
                <p:nvPr/>
              </p:nvSpPr>
              <p:spPr bwMode="auto">
                <a:xfrm>
                  <a:off x="3708" y="335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79" name="Oval 462">
                  <a:extLst>
                    <a:ext uri="{FF2B5EF4-FFF2-40B4-BE49-F238E27FC236}">
                      <a16:creationId xmlns:a16="http://schemas.microsoft.com/office/drawing/2014/main" id="{0F632E9F-994B-1248-8CD4-353265E38889}"/>
                    </a:ext>
                  </a:extLst>
                </p:cNvPr>
                <p:cNvSpPr>
                  <a:spLocks noChangeAspect="1" noChangeArrowheads="1"/>
                </p:cNvSpPr>
                <p:nvPr/>
              </p:nvSpPr>
              <p:spPr bwMode="auto">
                <a:xfrm>
                  <a:off x="3742" y="334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80" name="Oval 463">
                  <a:extLst>
                    <a:ext uri="{FF2B5EF4-FFF2-40B4-BE49-F238E27FC236}">
                      <a16:creationId xmlns:a16="http://schemas.microsoft.com/office/drawing/2014/main" id="{43FBB213-7EAA-9D42-A7B6-24E63826B6A4}"/>
                    </a:ext>
                  </a:extLst>
                </p:cNvPr>
                <p:cNvSpPr>
                  <a:spLocks noChangeAspect="1" noChangeArrowheads="1"/>
                </p:cNvSpPr>
                <p:nvPr/>
              </p:nvSpPr>
              <p:spPr bwMode="auto">
                <a:xfrm>
                  <a:off x="3768" y="333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81" name="Oval 464">
                  <a:extLst>
                    <a:ext uri="{FF2B5EF4-FFF2-40B4-BE49-F238E27FC236}">
                      <a16:creationId xmlns:a16="http://schemas.microsoft.com/office/drawing/2014/main" id="{0817C09D-449E-3742-A6CC-93AA39DCA58D}"/>
                    </a:ext>
                  </a:extLst>
                </p:cNvPr>
                <p:cNvSpPr>
                  <a:spLocks noChangeAspect="1" noChangeArrowheads="1"/>
                </p:cNvSpPr>
                <p:nvPr/>
              </p:nvSpPr>
              <p:spPr bwMode="auto">
                <a:xfrm>
                  <a:off x="3796" y="332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82" name="Oval 465">
                  <a:extLst>
                    <a:ext uri="{FF2B5EF4-FFF2-40B4-BE49-F238E27FC236}">
                      <a16:creationId xmlns:a16="http://schemas.microsoft.com/office/drawing/2014/main" id="{78663C97-D2B6-8546-90BB-AA8EBE2638C1}"/>
                    </a:ext>
                  </a:extLst>
                </p:cNvPr>
                <p:cNvSpPr>
                  <a:spLocks noChangeAspect="1" noChangeArrowheads="1"/>
                </p:cNvSpPr>
                <p:nvPr/>
              </p:nvSpPr>
              <p:spPr bwMode="auto">
                <a:xfrm>
                  <a:off x="3830" y="331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83" name="Oval 466">
                  <a:extLst>
                    <a:ext uri="{FF2B5EF4-FFF2-40B4-BE49-F238E27FC236}">
                      <a16:creationId xmlns:a16="http://schemas.microsoft.com/office/drawing/2014/main" id="{73DC8F17-1B93-2946-8955-CB804E3D0456}"/>
                    </a:ext>
                  </a:extLst>
                </p:cNvPr>
                <p:cNvSpPr>
                  <a:spLocks noChangeAspect="1" noChangeArrowheads="1"/>
                </p:cNvSpPr>
                <p:nvPr/>
              </p:nvSpPr>
              <p:spPr bwMode="auto">
                <a:xfrm>
                  <a:off x="3860" y="330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84" name="Oval 467">
                  <a:extLst>
                    <a:ext uri="{FF2B5EF4-FFF2-40B4-BE49-F238E27FC236}">
                      <a16:creationId xmlns:a16="http://schemas.microsoft.com/office/drawing/2014/main" id="{4225A0EA-48A3-BA44-9985-3611E12C349A}"/>
                    </a:ext>
                  </a:extLst>
                </p:cNvPr>
                <p:cNvSpPr>
                  <a:spLocks noChangeAspect="1" noChangeArrowheads="1"/>
                </p:cNvSpPr>
                <p:nvPr/>
              </p:nvSpPr>
              <p:spPr bwMode="auto">
                <a:xfrm>
                  <a:off x="3890" y="3283"/>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85" name="Oval 468">
                  <a:extLst>
                    <a:ext uri="{FF2B5EF4-FFF2-40B4-BE49-F238E27FC236}">
                      <a16:creationId xmlns:a16="http://schemas.microsoft.com/office/drawing/2014/main" id="{7A6E5E33-7196-DE4B-99DC-AF5186107123}"/>
                    </a:ext>
                  </a:extLst>
                </p:cNvPr>
                <p:cNvSpPr>
                  <a:spLocks noChangeAspect="1" noChangeArrowheads="1"/>
                </p:cNvSpPr>
                <p:nvPr/>
              </p:nvSpPr>
              <p:spPr bwMode="auto">
                <a:xfrm>
                  <a:off x="3926" y="328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86" name="Oval 469">
                  <a:extLst>
                    <a:ext uri="{FF2B5EF4-FFF2-40B4-BE49-F238E27FC236}">
                      <a16:creationId xmlns:a16="http://schemas.microsoft.com/office/drawing/2014/main" id="{A7A19EC1-BACA-CF44-B7B5-B87B8E679E52}"/>
                    </a:ext>
                  </a:extLst>
                </p:cNvPr>
                <p:cNvSpPr>
                  <a:spLocks noChangeAspect="1" noChangeArrowheads="1"/>
                </p:cNvSpPr>
                <p:nvPr/>
              </p:nvSpPr>
              <p:spPr bwMode="auto">
                <a:xfrm>
                  <a:off x="3956" y="326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87" name="Oval 470">
                  <a:extLst>
                    <a:ext uri="{FF2B5EF4-FFF2-40B4-BE49-F238E27FC236}">
                      <a16:creationId xmlns:a16="http://schemas.microsoft.com/office/drawing/2014/main" id="{D92EE8BE-0A3C-7845-9BAE-74116509F469}"/>
                    </a:ext>
                  </a:extLst>
                </p:cNvPr>
                <p:cNvSpPr>
                  <a:spLocks noChangeAspect="1" noChangeArrowheads="1"/>
                </p:cNvSpPr>
                <p:nvPr/>
              </p:nvSpPr>
              <p:spPr bwMode="auto">
                <a:xfrm>
                  <a:off x="3988" y="326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88" name="Oval 471">
                  <a:extLst>
                    <a:ext uri="{FF2B5EF4-FFF2-40B4-BE49-F238E27FC236}">
                      <a16:creationId xmlns:a16="http://schemas.microsoft.com/office/drawing/2014/main" id="{834E3F38-4607-124B-92EB-9DBFEA69D8AD}"/>
                    </a:ext>
                  </a:extLst>
                </p:cNvPr>
                <p:cNvSpPr>
                  <a:spLocks noChangeAspect="1" noChangeArrowheads="1"/>
                </p:cNvSpPr>
                <p:nvPr/>
              </p:nvSpPr>
              <p:spPr bwMode="auto">
                <a:xfrm>
                  <a:off x="4018" y="323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89" name="Oval 472">
                  <a:extLst>
                    <a:ext uri="{FF2B5EF4-FFF2-40B4-BE49-F238E27FC236}">
                      <a16:creationId xmlns:a16="http://schemas.microsoft.com/office/drawing/2014/main" id="{F78F89CA-AA04-7B41-B56D-65D7AC87172D}"/>
                    </a:ext>
                  </a:extLst>
                </p:cNvPr>
                <p:cNvSpPr>
                  <a:spLocks noChangeAspect="1" noChangeArrowheads="1"/>
                </p:cNvSpPr>
                <p:nvPr/>
              </p:nvSpPr>
              <p:spPr bwMode="auto">
                <a:xfrm>
                  <a:off x="4048" y="322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90" name="Oval 473">
                  <a:extLst>
                    <a:ext uri="{FF2B5EF4-FFF2-40B4-BE49-F238E27FC236}">
                      <a16:creationId xmlns:a16="http://schemas.microsoft.com/office/drawing/2014/main" id="{9236FBC8-18B1-CA45-B631-24AD764A6C55}"/>
                    </a:ext>
                  </a:extLst>
                </p:cNvPr>
                <p:cNvSpPr>
                  <a:spLocks noChangeAspect="1" noChangeArrowheads="1"/>
                </p:cNvSpPr>
                <p:nvPr/>
              </p:nvSpPr>
              <p:spPr bwMode="auto">
                <a:xfrm>
                  <a:off x="4086" y="322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91" name="Oval 474">
                  <a:extLst>
                    <a:ext uri="{FF2B5EF4-FFF2-40B4-BE49-F238E27FC236}">
                      <a16:creationId xmlns:a16="http://schemas.microsoft.com/office/drawing/2014/main" id="{BDEE0592-2A5D-1841-9D50-76E3F6BBCB73}"/>
                    </a:ext>
                  </a:extLst>
                </p:cNvPr>
                <p:cNvSpPr>
                  <a:spLocks noChangeAspect="1" noChangeArrowheads="1"/>
                </p:cNvSpPr>
                <p:nvPr/>
              </p:nvSpPr>
              <p:spPr bwMode="auto">
                <a:xfrm>
                  <a:off x="4116" y="321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92" name="Oval 475">
                  <a:extLst>
                    <a:ext uri="{FF2B5EF4-FFF2-40B4-BE49-F238E27FC236}">
                      <a16:creationId xmlns:a16="http://schemas.microsoft.com/office/drawing/2014/main" id="{9A3453AD-60C5-6540-BB8B-F09BB64061AF}"/>
                    </a:ext>
                  </a:extLst>
                </p:cNvPr>
                <p:cNvSpPr>
                  <a:spLocks noChangeAspect="1" noChangeArrowheads="1"/>
                </p:cNvSpPr>
                <p:nvPr/>
              </p:nvSpPr>
              <p:spPr bwMode="auto">
                <a:xfrm>
                  <a:off x="4146" y="319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93" name="Oval 476">
                  <a:extLst>
                    <a:ext uri="{FF2B5EF4-FFF2-40B4-BE49-F238E27FC236}">
                      <a16:creationId xmlns:a16="http://schemas.microsoft.com/office/drawing/2014/main" id="{DA9FE44D-528C-0A4E-BF38-737FED7CDE22}"/>
                    </a:ext>
                  </a:extLst>
                </p:cNvPr>
                <p:cNvSpPr>
                  <a:spLocks noChangeAspect="1" noChangeArrowheads="1"/>
                </p:cNvSpPr>
                <p:nvPr/>
              </p:nvSpPr>
              <p:spPr bwMode="auto">
                <a:xfrm>
                  <a:off x="4180" y="3197"/>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94" name="Oval 477">
                  <a:extLst>
                    <a:ext uri="{FF2B5EF4-FFF2-40B4-BE49-F238E27FC236}">
                      <a16:creationId xmlns:a16="http://schemas.microsoft.com/office/drawing/2014/main" id="{5FC477EA-1766-0C47-9C09-7263BC717E68}"/>
                    </a:ext>
                  </a:extLst>
                </p:cNvPr>
                <p:cNvSpPr>
                  <a:spLocks noChangeAspect="1" noChangeArrowheads="1"/>
                </p:cNvSpPr>
                <p:nvPr/>
              </p:nvSpPr>
              <p:spPr bwMode="auto">
                <a:xfrm>
                  <a:off x="4212" y="318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95" name="Oval 478">
                  <a:extLst>
                    <a:ext uri="{FF2B5EF4-FFF2-40B4-BE49-F238E27FC236}">
                      <a16:creationId xmlns:a16="http://schemas.microsoft.com/office/drawing/2014/main" id="{7807DB77-02EC-484B-A1AC-E5C6A789FAB4}"/>
                    </a:ext>
                  </a:extLst>
                </p:cNvPr>
                <p:cNvSpPr>
                  <a:spLocks noChangeAspect="1" noChangeArrowheads="1"/>
                </p:cNvSpPr>
                <p:nvPr/>
              </p:nvSpPr>
              <p:spPr bwMode="auto">
                <a:xfrm>
                  <a:off x="4244" y="318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96" name="Oval 479">
                  <a:extLst>
                    <a:ext uri="{FF2B5EF4-FFF2-40B4-BE49-F238E27FC236}">
                      <a16:creationId xmlns:a16="http://schemas.microsoft.com/office/drawing/2014/main" id="{68F1F617-ACEA-5D45-AF89-CDB6C2B6119A}"/>
                    </a:ext>
                  </a:extLst>
                </p:cNvPr>
                <p:cNvSpPr>
                  <a:spLocks noChangeAspect="1" noChangeArrowheads="1"/>
                </p:cNvSpPr>
                <p:nvPr/>
              </p:nvSpPr>
              <p:spPr bwMode="auto">
                <a:xfrm>
                  <a:off x="4276" y="3205"/>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97" name="Oval 480">
                  <a:extLst>
                    <a:ext uri="{FF2B5EF4-FFF2-40B4-BE49-F238E27FC236}">
                      <a16:creationId xmlns:a16="http://schemas.microsoft.com/office/drawing/2014/main" id="{ADBAFA31-6D61-ED45-8E09-180C30858886}"/>
                    </a:ext>
                  </a:extLst>
                </p:cNvPr>
                <p:cNvSpPr>
                  <a:spLocks noChangeAspect="1" noChangeArrowheads="1"/>
                </p:cNvSpPr>
                <p:nvPr/>
              </p:nvSpPr>
              <p:spPr bwMode="auto">
                <a:xfrm>
                  <a:off x="4308" y="318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98" name="Oval 481">
                  <a:extLst>
                    <a:ext uri="{FF2B5EF4-FFF2-40B4-BE49-F238E27FC236}">
                      <a16:creationId xmlns:a16="http://schemas.microsoft.com/office/drawing/2014/main" id="{071C7E21-F3D4-A74B-8591-4F2BA0434A2F}"/>
                    </a:ext>
                  </a:extLst>
                </p:cNvPr>
                <p:cNvSpPr>
                  <a:spLocks noChangeAspect="1" noChangeArrowheads="1"/>
                </p:cNvSpPr>
                <p:nvPr/>
              </p:nvSpPr>
              <p:spPr bwMode="auto">
                <a:xfrm>
                  <a:off x="4340" y="318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499" name="Oval 482">
                  <a:extLst>
                    <a:ext uri="{FF2B5EF4-FFF2-40B4-BE49-F238E27FC236}">
                      <a16:creationId xmlns:a16="http://schemas.microsoft.com/office/drawing/2014/main" id="{5ECBD3B0-A0C8-0240-BF4B-74EA097A47A6}"/>
                    </a:ext>
                  </a:extLst>
                </p:cNvPr>
                <p:cNvSpPr>
                  <a:spLocks noChangeAspect="1" noChangeArrowheads="1"/>
                </p:cNvSpPr>
                <p:nvPr/>
              </p:nvSpPr>
              <p:spPr bwMode="auto">
                <a:xfrm>
                  <a:off x="4372" y="3181"/>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00" name="Oval 483">
                  <a:extLst>
                    <a:ext uri="{FF2B5EF4-FFF2-40B4-BE49-F238E27FC236}">
                      <a16:creationId xmlns:a16="http://schemas.microsoft.com/office/drawing/2014/main" id="{C643DAA1-46B7-B842-8704-68493BC49BC7}"/>
                    </a:ext>
                  </a:extLst>
                </p:cNvPr>
                <p:cNvSpPr>
                  <a:spLocks noChangeAspect="1" noChangeArrowheads="1"/>
                </p:cNvSpPr>
                <p:nvPr/>
              </p:nvSpPr>
              <p:spPr bwMode="auto">
                <a:xfrm>
                  <a:off x="4402" y="318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501" name="Oval 484">
                  <a:extLst>
                    <a:ext uri="{FF2B5EF4-FFF2-40B4-BE49-F238E27FC236}">
                      <a16:creationId xmlns:a16="http://schemas.microsoft.com/office/drawing/2014/main" id="{0DA29466-0EC1-CF4D-AE08-C68BAF4729AA}"/>
                    </a:ext>
                  </a:extLst>
                </p:cNvPr>
                <p:cNvSpPr>
                  <a:spLocks noChangeAspect="1" noChangeArrowheads="1"/>
                </p:cNvSpPr>
                <p:nvPr/>
              </p:nvSpPr>
              <p:spPr bwMode="auto">
                <a:xfrm>
                  <a:off x="4434" y="3179"/>
                  <a:ext cx="34" cy="34"/>
                </a:xfrm>
                <a:prstGeom prst="ellipse">
                  <a:avLst/>
                </a:prstGeom>
                <a:solidFill>
                  <a:srgbClr val="5F5F5F"/>
                </a:solidFill>
                <a:ln w="9525">
                  <a:solidFill>
                    <a:srgbClr val="5F5F5F"/>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grpSp>
          <p:sp>
            <p:nvSpPr>
              <p:cNvPr id="36401" name="Rectangle 485">
                <a:extLst>
                  <a:ext uri="{FF2B5EF4-FFF2-40B4-BE49-F238E27FC236}">
                    <a16:creationId xmlns:a16="http://schemas.microsoft.com/office/drawing/2014/main" id="{B1BE7899-D48C-8341-BD77-54C487742582}"/>
                  </a:ext>
                </a:extLst>
              </p:cNvPr>
              <p:cNvSpPr>
                <a:spLocks noChangeAspect="1" noChangeArrowheads="1"/>
              </p:cNvSpPr>
              <p:nvPr/>
            </p:nvSpPr>
            <p:spPr bwMode="auto">
              <a:xfrm>
                <a:off x="5168" y="2028"/>
                <a:ext cx="209" cy="134"/>
              </a:xfrm>
              <a:prstGeom prst="rect">
                <a:avLst/>
              </a:prstGeom>
              <a:solidFill>
                <a:srgbClr val="FFFFFF"/>
              </a:solidFill>
              <a:ln w="9525">
                <a:solidFill>
                  <a:srgbClr val="5F5F5F"/>
                </a:solidFill>
                <a:miter lim="800000"/>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900" b="1">
                    <a:solidFill>
                      <a:srgbClr val="5F5F5F"/>
                    </a:solidFill>
                    <a:latin typeface="Verdana" panose="020B0604030504040204" pitchFamily="34" charset="0"/>
                  </a:rPr>
                  <a:t>TUM</a:t>
                </a:r>
                <a:endParaRPr lang="it-IT" altLang="it-IT" sz="1000" b="1">
                  <a:solidFill>
                    <a:srgbClr val="5F5F5F"/>
                  </a:solidFill>
                  <a:latin typeface="Verdana" panose="020B0604030504040204" pitchFamily="34" charset="0"/>
                </a:endParaRPr>
              </a:p>
            </p:txBody>
          </p:sp>
        </p:grpSp>
        <p:grpSp>
          <p:nvGrpSpPr>
            <p:cNvPr id="36228" name="Group 486">
              <a:extLst>
                <a:ext uri="{FF2B5EF4-FFF2-40B4-BE49-F238E27FC236}">
                  <a16:creationId xmlns:a16="http://schemas.microsoft.com/office/drawing/2014/main" id="{2E41ED1A-92FF-AB4E-8A50-3470EB8026DD}"/>
                </a:ext>
              </a:extLst>
            </p:cNvPr>
            <p:cNvGrpSpPr>
              <a:grpSpLocks/>
            </p:cNvGrpSpPr>
            <p:nvPr/>
          </p:nvGrpSpPr>
          <p:grpSpPr bwMode="auto">
            <a:xfrm>
              <a:off x="858" y="1377"/>
              <a:ext cx="4535" cy="849"/>
              <a:chOff x="858" y="1377"/>
              <a:chExt cx="4535" cy="849"/>
            </a:xfrm>
          </p:grpSpPr>
          <p:sp>
            <p:nvSpPr>
              <p:cNvPr id="36229" name="Rectangle 487">
                <a:extLst>
                  <a:ext uri="{FF2B5EF4-FFF2-40B4-BE49-F238E27FC236}">
                    <a16:creationId xmlns:a16="http://schemas.microsoft.com/office/drawing/2014/main" id="{E24A2D8F-F143-644C-ACFB-A649CCC79D21}"/>
                  </a:ext>
                </a:extLst>
              </p:cNvPr>
              <p:cNvSpPr>
                <a:spLocks noChangeArrowheads="1"/>
              </p:cNvSpPr>
              <p:nvPr/>
            </p:nvSpPr>
            <p:spPr bwMode="auto">
              <a:xfrm>
                <a:off x="4792" y="1393"/>
                <a:ext cx="558" cy="134"/>
              </a:xfrm>
              <a:prstGeom prst="rect">
                <a:avLst/>
              </a:prstGeom>
              <a:solidFill>
                <a:srgbClr val="FFFFFF"/>
              </a:solidFill>
              <a:ln w="9525">
                <a:solidFill>
                  <a:srgbClr val="FF6600"/>
                </a:solidFill>
                <a:miter lim="800000"/>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900" b="1">
                    <a:solidFill>
                      <a:srgbClr val="FF6600"/>
                    </a:solidFill>
                    <a:latin typeface="Verdana" panose="020B0604030504040204" pitchFamily="34" charset="0"/>
                  </a:rPr>
                  <a:t>CARD + CER</a:t>
                </a:r>
                <a:endParaRPr lang="it-IT" altLang="it-IT" sz="1000" b="1">
                  <a:solidFill>
                    <a:srgbClr val="FF6600"/>
                  </a:solidFill>
                  <a:latin typeface="Verdana" panose="020B0604030504040204" pitchFamily="34" charset="0"/>
                </a:endParaRPr>
              </a:p>
            </p:txBody>
          </p:sp>
          <p:grpSp>
            <p:nvGrpSpPr>
              <p:cNvPr id="36230" name="Group 488">
                <a:extLst>
                  <a:ext uri="{FF2B5EF4-FFF2-40B4-BE49-F238E27FC236}">
                    <a16:creationId xmlns:a16="http://schemas.microsoft.com/office/drawing/2014/main" id="{8F63EA67-54F1-3944-B42E-66D1ABF9B534}"/>
                  </a:ext>
                </a:extLst>
              </p:cNvPr>
              <p:cNvGrpSpPr>
                <a:grpSpLocks noChangeAspect="1"/>
              </p:cNvGrpSpPr>
              <p:nvPr/>
            </p:nvGrpSpPr>
            <p:grpSpPr bwMode="auto">
              <a:xfrm>
                <a:off x="858" y="1377"/>
                <a:ext cx="4535" cy="849"/>
                <a:chOff x="1290" y="1289"/>
                <a:chExt cx="3178" cy="594"/>
              </a:xfrm>
            </p:grpSpPr>
            <p:sp>
              <p:nvSpPr>
                <p:cNvPr id="36231" name="Line 489">
                  <a:extLst>
                    <a:ext uri="{FF2B5EF4-FFF2-40B4-BE49-F238E27FC236}">
                      <a16:creationId xmlns:a16="http://schemas.microsoft.com/office/drawing/2014/main" id="{BD22404D-9473-FA46-B650-8A8257BA0ED2}"/>
                    </a:ext>
                  </a:extLst>
                </p:cNvPr>
                <p:cNvSpPr>
                  <a:spLocks noChangeAspect="1" noChangeShapeType="1"/>
                </p:cNvSpPr>
                <p:nvPr/>
              </p:nvSpPr>
              <p:spPr bwMode="auto">
                <a:xfrm flipV="1">
                  <a:off x="1341" y="1813"/>
                  <a:ext cx="30" cy="3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nvGrpSpPr>
                <p:cNvPr id="36232" name="Group 490">
                  <a:extLst>
                    <a:ext uri="{FF2B5EF4-FFF2-40B4-BE49-F238E27FC236}">
                      <a16:creationId xmlns:a16="http://schemas.microsoft.com/office/drawing/2014/main" id="{93EEE5ED-8874-D44E-95B6-20A843AF2C58}"/>
                    </a:ext>
                  </a:extLst>
                </p:cNvPr>
                <p:cNvGrpSpPr>
                  <a:grpSpLocks noChangeAspect="1"/>
                </p:cNvGrpSpPr>
                <p:nvPr/>
              </p:nvGrpSpPr>
              <p:grpSpPr bwMode="auto">
                <a:xfrm>
                  <a:off x="1290" y="1289"/>
                  <a:ext cx="3178" cy="594"/>
                  <a:chOff x="1290" y="322"/>
                  <a:chExt cx="3178" cy="594"/>
                </a:xfrm>
              </p:grpSpPr>
              <p:grpSp>
                <p:nvGrpSpPr>
                  <p:cNvPr id="36233" name="Group 491">
                    <a:extLst>
                      <a:ext uri="{FF2B5EF4-FFF2-40B4-BE49-F238E27FC236}">
                        <a16:creationId xmlns:a16="http://schemas.microsoft.com/office/drawing/2014/main" id="{15EE80DC-F8D9-A84A-86EA-0075156C70BF}"/>
                      </a:ext>
                    </a:extLst>
                  </p:cNvPr>
                  <p:cNvGrpSpPr>
                    <a:grpSpLocks noChangeAspect="1"/>
                  </p:cNvGrpSpPr>
                  <p:nvPr/>
                </p:nvGrpSpPr>
                <p:grpSpPr bwMode="auto">
                  <a:xfrm>
                    <a:off x="1372" y="346"/>
                    <a:ext cx="3082" cy="554"/>
                    <a:chOff x="1372" y="346"/>
                    <a:chExt cx="3082" cy="554"/>
                  </a:xfrm>
                </p:grpSpPr>
                <p:sp>
                  <p:nvSpPr>
                    <p:cNvPr id="36335" name="Line 492">
                      <a:extLst>
                        <a:ext uri="{FF2B5EF4-FFF2-40B4-BE49-F238E27FC236}">
                          <a16:creationId xmlns:a16="http://schemas.microsoft.com/office/drawing/2014/main" id="{2D0101ED-080A-6041-8DAC-2CA203F169AC}"/>
                        </a:ext>
                      </a:extLst>
                    </p:cNvPr>
                    <p:cNvSpPr>
                      <a:spLocks noChangeAspect="1" noChangeShapeType="1"/>
                    </p:cNvSpPr>
                    <p:nvPr/>
                  </p:nvSpPr>
                  <p:spPr bwMode="auto">
                    <a:xfrm>
                      <a:off x="1372" y="842"/>
                      <a:ext cx="32" cy="2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36" name="Line 493">
                      <a:extLst>
                        <a:ext uri="{FF2B5EF4-FFF2-40B4-BE49-F238E27FC236}">
                          <a16:creationId xmlns:a16="http://schemas.microsoft.com/office/drawing/2014/main" id="{3B4D6453-8B4A-4B4A-AE92-BBF6E220AE1E}"/>
                        </a:ext>
                      </a:extLst>
                    </p:cNvPr>
                    <p:cNvSpPr>
                      <a:spLocks noChangeAspect="1" noChangeShapeType="1"/>
                    </p:cNvSpPr>
                    <p:nvPr/>
                  </p:nvSpPr>
                  <p:spPr bwMode="auto">
                    <a:xfrm flipV="1">
                      <a:off x="1406" y="820"/>
                      <a:ext cx="30" cy="4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37" name="Line 494">
                      <a:extLst>
                        <a:ext uri="{FF2B5EF4-FFF2-40B4-BE49-F238E27FC236}">
                          <a16:creationId xmlns:a16="http://schemas.microsoft.com/office/drawing/2014/main" id="{2DF40311-4ED7-4246-99AB-BE3D3D03A93C}"/>
                        </a:ext>
                      </a:extLst>
                    </p:cNvPr>
                    <p:cNvSpPr>
                      <a:spLocks noChangeAspect="1" noChangeShapeType="1"/>
                    </p:cNvSpPr>
                    <p:nvPr/>
                  </p:nvSpPr>
                  <p:spPr bwMode="auto">
                    <a:xfrm>
                      <a:off x="1436" y="820"/>
                      <a:ext cx="32" cy="5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38" name="Line 495">
                      <a:extLst>
                        <a:ext uri="{FF2B5EF4-FFF2-40B4-BE49-F238E27FC236}">
                          <a16:creationId xmlns:a16="http://schemas.microsoft.com/office/drawing/2014/main" id="{EFCBB269-9602-4B4A-8658-5116B0FE9AD7}"/>
                        </a:ext>
                      </a:extLst>
                    </p:cNvPr>
                    <p:cNvSpPr>
                      <a:spLocks noChangeAspect="1" noChangeShapeType="1"/>
                    </p:cNvSpPr>
                    <p:nvPr/>
                  </p:nvSpPr>
                  <p:spPr bwMode="auto">
                    <a:xfrm flipV="1">
                      <a:off x="1468" y="856"/>
                      <a:ext cx="34" cy="2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39" name="Line 496">
                      <a:extLst>
                        <a:ext uri="{FF2B5EF4-FFF2-40B4-BE49-F238E27FC236}">
                          <a16:creationId xmlns:a16="http://schemas.microsoft.com/office/drawing/2014/main" id="{D4E16A17-01C2-2743-A3D4-75FAD73CC18A}"/>
                        </a:ext>
                      </a:extLst>
                    </p:cNvPr>
                    <p:cNvSpPr>
                      <a:spLocks noChangeAspect="1" noChangeShapeType="1"/>
                    </p:cNvSpPr>
                    <p:nvPr/>
                  </p:nvSpPr>
                  <p:spPr bwMode="auto">
                    <a:xfrm flipV="1">
                      <a:off x="1504" y="826"/>
                      <a:ext cx="28" cy="3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40" name="Line 497">
                      <a:extLst>
                        <a:ext uri="{FF2B5EF4-FFF2-40B4-BE49-F238E27FC236}">
                          <a16:creationId xmlns:a16="http://schemas.microsoft.com/office/drawing/2014/main" id="{E09BD12E-FC6D-7142-A30C-E7FE1E0C9FFD}"/>
                        </a:ext>
                      </a:extLst>
                    </p:cNvPr>
                    <p:cNvSpPr>
                      <a:spLocks noChangeAspect="1" noChangeShapeType="1"/>
                    </p:cNvSpPr>
                    <p:nvPr/>
                  </p:nvSpPr>
                  <p:spPr bwMode="auto">
                    <a:xfrm flipV="1">
                      <a:off x="1532" y="746"/>
                      <a:ext cx="34" cy="8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41" name="Line 498">
                      <a:extLst>
                        <a:ext uri="{FF2B5EF4-FFF2-40B4-BE49-F238E27FC236}">
                          <a16:creationId xmlns:a16="http://schemas.microsoft.com/office/drawing/2014/main" id="{B867F441-5C40-6C4F-B320-6B4F201A8D9C}"/>
                        </a:ext>
                      </a:extLst>
                    </p:cNvPr>
                    <p:cNvSpPr>
                      <a:spLocks noChangeAspect="1" noChangeShapeType="1"/>
                    </p:cNvSpPr>
                    <p:nvPr/>
                  </p:nvSpPr>
                  <p:spPr bwMode="auto">
                    <a:xfrm>
                      <a:off x="1566" y="746"/>
                      <a:ext cx="30" cy="3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42" name="Line 499">
                      <a:extLst>
                        <a:ext uri="{FF2B5EF4-FFF2-40B4-BE49-F238E27FC236}">
                          <a16:creationId xmlns:a16="http://schemas.microsoft.com/office/drawing/2014/main" id="{183443FD-8C2E-5A4A-BEF8-130B85031E35}"/>
                        </a:ext>
                      </a:extLst>
                    </p:cNvPr>
                    <p:cNvSpPr>
                      <a:spLocks noChangeAspect="1" noChangeShapeType="1"/>
                    </p:cNvSpPr>
                    <p:nvPr/>
                  </p:nvSpPr>
                  <p:spPr bwMode="auto">
                    <a:xfrm flipV="1">
                      <a:off x="1596" y="754"/>
                      <a:ext cx="32" cy="2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43" name="Line 500">
                      <a:extLst>
                        <a:ext uri="{FF2B5EF4-FFF2-40B4-BE49-F238E27FC236}">
                          <a16:creationId xmlns:a16="http://schemas.microsoft.com/office/drawing/2014/main" id="{6E983554-4D50-EC47-A385-0130A16291E0}"/>
                        </a:ext>
                      </a:extLst>
                    </p:cNvPr>
                    <p:cNvSpPr>
                      <a:spLocks noChangeAspect="1" noChangeShapeType="1"/>
                    </p:cNvSpPr>
                    <p:nvPr/>
                  </p:nvSpPr>
                  <p:spPr bwMode="auto">
                    <a:xfrm>
                      <a:off x="1628" y="754"/>
                      <a:ext cx="32" cy="6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44" name="Line 501">
                      <a:extLst>
                        <a:ext uri="{FF2B5EF4-FFF2-40B4-BE49-F238E27FC236}">
                          <a16:creationId xmlns:a16="http://schemas.microsoft.com/office/drawing/2014/main" id="{D05B2034-AA03-CB45-9BE5-F47613E23064}"/>
                        </a:ext>
                      </a:extLst>
                    </p:cNvPr>
                    <p:cNvSpPr>
                      <a:spLocks noChangeAspect="1" noChangeShapeType="1"/>
                    </p:cNvSpPr>
                    <p:nvPr/>
                  </p:nvSpPr>
                  <p:spPr bwMode="auto">
                    <a:xfrm flipV="1">
                      <a:off x="1694" y="780"/>
                      <a:ext cx="30" cy="4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45" name="Line 502">
                      <a:extLst>
                        <a:ext uri="{FF2B5EF4-FFF2-40B4-BE49-F238E27FC236}">
                          <a16:creationId xmlns:a16="http://schemas.microsoft.com/office/drawing/2014/main" id="{B1C74730-5A28-7347-9E39-E8CC6ED552EE}"/>
                        </a:ext>
                      </a:extLst>
                    </p:cNvPr>
                    <p:cNvSpPr>
                      <a:spLocks noChangeAspect="1" noChangeShapeType="1"/>
                    </p:cNvSpPr>
                    <p:nvPr/>
                  </p:nvSpPr>
                  <p:spPr bwMode="auto">
                    <a:xfrm flipV="1">
                      <a:off x="1724" y="732"/>
                      <a:ext cx="32" cy="4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46" name="Line 503">
                      <a:extLst>
                        <a:ext uri="{FF2B5EF4-FFF2-40B4-BE49-F238E27FC236}">
                          <a16:creationId xmlns:a16="http://schemas.microsoft.com/office/drawing/2014/main" id="{61284574-49FA-2443-ACB4-5B07FC67718D}"/>
                        </a:ext>
                      </a:extLst>
                    </p:cNvPr>
                    <p:cNvSpPr>
                      <a:spLocks noChangeAspect="1" noChangeShapeType="1"/>
                    </p:cNvSpPr>
                    <p:nvPr/>
                  </p:nvSpPr>
                  <p:spPr bwMode="auto">
                    <a:xfrm>
                      <a:off x="1756" y="732"/>
                      <a:ext cx="30" cy="6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47" name="Line 504">
                      <a:extLst>
                        <a:ext uri="{FF2B5EF4-FFF2-40B4-BE49-F238E27FC236}">
                          <a16:creationId xmlns:a16="http://schemas.microsoft.com/office/drawing/2014/main" id="{EA06E68F-2AA4-9D40-BB97-E33E9740F756}"/>
                        </a:ext>
                      </a:extLst>
                    </p:cNvPr>
                    <p:cNvSpPr>
                      <a:spLocks noChangeAspect="1" noChangeShapeType="1"/>
                    </p:cNvSpPr>
                    <p:nvPr/>
                  </p:nvSpPr>
                  <p:spPr bwMode="auto">
                    <a:xfrm flipV="1">
                      <a:off x="1786" y="746"/>
                      <a:ext cx="24" cy="5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48" name="Line 505">
                      <a:extLst>
                        <a:ext uri="{FF2B5EF4-FFF2-40B4-BE49-F238E27FC236}">
                          <a16:creationId xmlns:a16="http://schemas.microsoft.com/office/drawing/2014/main" id="{05DBB5E3-B3EE-5E45-B008-4D884773FE70}"/>
                        </a:ext>
                      </a:extLst>
                    </p:cNvPr>
                    <p:cNvSpPr>
                      <a:spLocks noChangeAspect="1" noChangeShapeType="1"/>
                    </p:cNvSpPr>
                    <p:nvPr/>
                  </p:nvSpPr>
                  <p:spPr bwMode="auto">
                    <a:xfrm flipV="1">
                      <a:off x="1810" y="626"/>
                      <a:ext cx="34" cy="12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49" name="Line 506">
                      <a:extLst>
                        <a:ext uri="{FF2B5EF4-FFF2-40B4-BE49-F238E27FC236}">
                          <a16:creationId xmlns:a16="http://schemas.microsoft.com/office/drawing/2014/main" id="{8B4B7694-A80A-D646-BB99-7D3432AED2ED}"/>
                        </a:ext>
                      </a:extLst>
                    </p:cNvPr>
                    <p:cNvSpPr>
                      <a:spLocks noChangeAspect="1" noChangeShapeType="1"/>
                    </p:cNvSpPr>
                    <p:nvPr/>
                  </p:nvSpPr>
                  <p:spPr bwMode="auto">
                    <a:xfrm>
                      <a:off x="1844" y="626"/>
                      <a:ext cx="32" cy="16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50" name="Line 507">
                      <a:extLst>
                        <a:ext uri="{FF2B5EF4-FFF2-40B4-BE49-F238E27FC236}">
                          <a16:creationId xmlns:a16="http://schemas.microsoft.com/office/drawing/2014/main" id="{344EA189-6D94-FB4B-B830-CCEB2DF7D5F3}"/>
                        </a:ext>
                      </a:extLst>
                    </p:cNvPr>
                    <p:cNvSpPr>
                      <a:spLocks noChangeAspect="1" noChangeShapeType="1"/>
                    </p:cNvSpPr>
                    <p:nvPr/>
                  </p:nvSpPr>
                  <p:spPr bwMode="auto">
                    <a:xfrm>
                      <a:off x="1876" y="788"/>
                      <a:ext cx="34" cy="3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51" name="Line 508">
                      <a:extLst>
                        <a:ext uri="{FF2B5EF4-FFF2-40B4-BE49-F238E27FC236}">
                          <a16:creationId xmlns:a16="http://schemas.microsoft.com/office/drawing/2014/main" id="{29AD28EE-4079-C94E-9FD0-8625AB266428}"/>
                        </a:ext>
                      </a:extLst>
                    </p:cNvPr>
                    <p:cNvSpPr>
                      <a:spLocks noChangeAspect="1" noChangeShapeType="1"/>
                    </p:cNvSpPr>
                    <p:nvPr/>
                  </p:nvSpPr>
                  <p:spPr bwMode="auto">
                    <a:xfrm flipV="1">
                      <a:off x="1942" y="764"/>
                      <a:ext cx="30" cy="3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52" name="Line 509">
                      <a:extLst>
                        <a:ext uri="{FF2B5EF4-FFF2-40B4-BE49-F238E27FC236}">
                          <a16:creationId xmlns:a16="http://schemas.microsoft.com/office/drawing/2014/main" id="{AD80616D-877C-144F-82DE-A84E28AC2B3D}"/>
                        </a:ext>
                      </a:extLst>
                    </p:cNvPr>
                    <p:cNvSpPr>
                      <a:spLocks noChangeAspect="1" noChangeShapeType="1"/>
                    </p:cNvSpPr>
                    <p:nvPr/>
                  </p:nvSpPr>
                  <p:spPr bwMode="auto">
                    <a:xfrm>
                      <a:off x="1972" y="764"/>
                      <a:ext cx="32" cy="7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53" name="Line 510">
                      <a:extLst>
                        <a:ext uri="{FF2B5EF4-FFF2-40B4-BE49-F238E27FC236}">
                          <a16:creationId xmlns:a16="http://schemas.microsoft.com/office/drawing/2014/main" id="{05FEAB49-DFB5-1D45-958C-B1C016505AAF}"/>
                        </a:ext>
                      </a:extLst>
                    </p:cNvPr>
                    <p:cNvSpPr>
                      <a:spLocks noChangeAspect="1" noChangeShapeType="1"/>
                    </p:cNvSpPr>
                    <p:nvPr/>
                  </p:nvSpPr>
                  <p:spPr bwMode="auto">
                    <a:xfrm>
                      <a:off x="2004" y="834"/>
                      <a:ext cx="32" cy="6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54" name="Line 511">
                      <a:extLst>
                        <a:ext uri="{FF2B5EF4-FFF2-40B4-BE49-F238E27FC236}">
                          <a16:creationId xmlns:a16="http://schemas.microsoft.com/office/drawing/2014/main" id="{7F8A18FF-F4CB-8247-BF4D-C9131F3A72BC}"/>
                        </a:ext>
                      </a:extLst>
                    </p:cNvPr>
                    <p:cNvSpPr>
                      <a:spLocks noChangeAspect="1" noChangeShapeType="1"/>
                    </p:cNvSpPr>
                    <p:nvPr/>
                  </p:nvSpPr>
                  <p:spPr bwMode="auto">
                    <a:xfrm flipV="1">
                      <a:off x="2038" y="866"/>
                      <a:ext cx="34" cy="3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55" name="Line 512">
                      <a:extLst>
                        <a:ext uri="{FF2B5EF4-FFF2-40B4-BE49-F238E27FC236}">
                          <a16:creationId xmlns:a16="http://schemas.microsoft.com/office/drawing/2014/main" id="{0A1ADCD6-B7C5-234B-A49E-22038AAE8B00}"/>
                        </a:ext>
                      </a:extLst>
                    </p:cNvPr>
                    <p:cNvSpPr>
                      <a:spLocks noChangeAspect="1" noChangeShapeType="1"/>
                    </p:cNvSpPr>
                    <p:nvPr/>
                  </p:nvSpPr>
                  <p:spPr bwMode="auto">
                    <a:xfrm flipV="1">
                      <a:off x="2072" y="810"/>
                      <a:ext cx="28" cy="5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56" name="Line 513">
                      <a:extLst>
                        <a:ext uri="{FF2B5EF4-FFF2-40B4-BE49-F238E27FC236}">
                          <a16:creationId xmlns:a16="http://schemas.microsoft.com/office/drawing/2014/main" id="{FE39C8DC-B90C-2845-84BD-4730E8A95841}"/>
                        </a:ext>
                      </a:extLst>
                    </p:cNvPr>
                    <p:cNvSpPr>
                      <a:spLocks noChangeAspect="1" noChangeShapeType="1"/>
                    </p:cNvSpPr>
                    <p:nvPr/>
                  </p:nvSpPr>
                  <p:spPr bwMode="auto">
                    <a:xfrm>
                      <a:off x="2100" y="810"/>
                      <a:ext cx="34" cy="2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57" name="Line 514">
                      <a:extLst>
                        <a:ext uri="{FF2B5EF4-FFF2-40B4-BE49-F238E27FC236}">
                          <a16:creationId xmlns:a16="http://schemas.microsoft.com/office/drawing/2014/main" id="{44DF05F8-7F29-FF40-90CF-4AE9FE6D9873}"/>
                        </a:ext>
                      </a:extLst>
                    </p:cNvPr>
                    <p:cNvSpPr>
                      <a:spLocks noChangeAspect="1" noChangeShapeType="1"/>
                    </p:cNvSpPr>
                    <p:nvPr/>
                  </p:nvSpPr>
                  <p:spPr bwMode="auto">
                    <a:xfrm flipV="1">
                      <a:off x="2134" y="780"/>
                      <a:ext cx="30" cy="5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58" name="Line 515">
                      <a:extLst>
                        <a:ext uri="{FF2B5EF4-FFF2-40B4-BE49-F238E27FC236}">
                          <a16:creationId xmlns:a16="http://schemas.microsoft.com/office/drawing/2014/main" id="{E5A87BFE-F794-2442-A8CB-987D8122363A}"/>
                        </a:ext>
                      </a:extLst>
                    </p:cNvPr>
                    <p:cNvSpPr>
                      <a:spLocks noChangeAspect="1" noChangeShapeType="1"/>
                    </p:cNvSpPr>
                    <p:nvPr/>
                  </p:nvSpPr>
                  <p:spPr bwMode="auto">
                    <a:xfrm>
                      <a:off x="2198" y="764"/>
                      <a:ext cx="30" cy="10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59" name="Line 516">
                      <a:extLst>
                        <a:ext uri="{FF2B5EF4-FFF2-40B4-BE49-F238E27FC236}">
                          <a16:creationId xmlns:a16="http://schemas.microsoft.com/office/drawing/2014/main" id="{74E6D72F-2E33-734F-8B4A-BAB60D700F06}"/>
                        </a:ext>
                      </a:extLst>
                    </p:cNvPr>
                    <p:cNvSpPr>
                      <a:spLocks noChangeAspect="1" noChangeShapeType="1"/>
                    </p:cNvSpPr>
                    <p:nvPr/>
                  </p:nvSpPr>
                  <p:spPr bwMode="auto">
                    <a:xfrm flipV="1">
                      <a:off x="2228" y="788"/>
                      <a:ext cx="32" cy="8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60" name="Line 517">
                      <a:extLst>
                        <a:ext uri="{FF2B5EF4-FFF2-40B4-BE49-F238E27FC236}">
                          <a16:creationId xmlns:a16="http://schemas.microsoft.com/office/drawing/2014/main" id="{D822A215-3307-4144-BA8E-05E3861637E2}"/>
                        </a:ext>
                      </a:extLst>
                    </p:cNvPr>
                    <p:cNvSpPr>
                      <a:spLocks noChangeAspect="1" noChangeShapeType="1"/>
                    </p:cNvSpPr>
                    <p:nvPr/>
                  </p:nvSpPr>
                  <p:spPr bwMode="auto">
                    <a:xfrm flipV="1">
                      <a:off x="2260" y="762"/>
                      <a:ext cx="34" cy="2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61" name="Line 518">
                      <a:extLst>
                        <a:ext uri="{FF2B5EF4-FFF2-40B4-BE49-F238E27FC236}">
                          <a16:creationId xmlns:a16="http://schemas.microsoft.com/office/drawing/2014/main" id="{C492484C-1431-A841-B2D6-55C0F620317C}"/>
                        </a:ext>
                      </a:extLst>
                    </p:cNvPr>
                    <p:cNvSpPr>
                      <a:spLocks noChangeAspect="1" noChangeShapeType="1"/>
                    </p:cNvSpPr>
                    <p:nvPr/>
                  </p:nvSpPr>
                  <p:spPr bwMode="auto">
                    <a:xfrm>
                      <a:off x="2294" y="762"/>
                      <a:ext cx="28" cy="5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62" name="Line 519">
                      <a:extLst>
                        <a:ext uri="{FF2B5EF4-FFF2-40B4-BE49-F238E27FC236}">
                          <a16:creationId xmlns:a16="http://schemas.microsoft.com/office/drawing/2014/main" id="{92FD4520-F3E7-6B4A-A0BF-BA58A7E4540D}"/>
                        </a:ext>
                      </a:extLst>
                    </p:cNvPr>
                    <p:cNvSpPr>
                      <a:spLocks noChangeAspect="1" noChangeShapeType="1"/>
                    </p:cNvSpPr>
                    <p:nvPr/>
                  </p:nvSpPr>
                  <p:spPr bwMode="auto">
                    <a:xfrm flipV="1">
                      <a:off x="2358" y="772"/>
                      <a:ext cx="32" cy="5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63" name="Line 520">
                      <a:extLst>
                        <a:ext uri="{FF2B5EF4-FFF2-40B4-BE49-F238E27FC236}">
                          <a16:creationId xmlns:a16="http://schemas.microsoft.com/office/drawing/2014/main" id="{7A621A6C-61E6-AB49-9B51-BB8BA3987422}"/>
                        </a:ext>
                      </a:extLst>
                    </p:cNvPr>
                    <p:cNvSpPr>
                      <a:spLocks noChangeAspect="1" noChangeShapeType="1"/>
                    </p:cNvSpPr>
                    <p:nvPr/>
                  </p:nvSpPr>
                  <p:spPr bwMode="auto">
                    <a:xfrm flipV="1">
                      <a:off x="2390" y="740"/>
                      <a:ext cx="32" cy="3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64" name="Line 521">
                      <a:extLst>
                        <a:ext uri="{FF2B5EF4-FFF2-40B4-BE49-F238E27FC236}">
                          <a16:creationId xmlns:a16="http://schemas.microsoft.com/office/drawing/2014/main" id="{10974D4D-D5A7-C544-AA7C-F06883B073CA}"/>
                        </a:ext>
                      </a:extLst>
                    </p:cNvPr>
                    <p:cNvSpPr>
                      <a:spLocks noChangeAspect="1" noChangeShapeType="1"/>
                    </p:cNvSpPr>
                    <p:nvPr/>
                  </p:nvSpPr>
                  <p:spPr bwMode="auto">
                    <a:xfrm flipV="1">
                      <a:off x="2520" y="648"/>
                      <a:ext cx="28" cy="8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65" name="Line 522">
                      <a:extLst>
                        <a:ext uri="{FF2B5EF4-FFF2-40B4-BE49-F238E27FC236}">
                          <a16:creationId xmlns:a16="http://schemas.microsoft.com/office/drawing/2014/main" id="{28927E40-6A98-944B-9D72-4379CA71C1C5}"/>
                        </a:ext>
                      </a:extLst>
                    </p:cNvPr>
                    <p:cNvSpPr>
                      <a:spLocks noChangeAspect="1" noChangeShapeType="1"/>
                    </p:cNvSpPr>
                    <p:nvPr/>
                  </p:nvSpPr>
                  <p:spPr bwMode="auto">
                    <a:xfrm>
                      <a:off x="2680" y="700"/>
                      <a:ext cx="28" cy="4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66" name="Line 523">
                      <a:extLst>
                        <a:ext uri="{FF2B5EF4-FFF2-40B4-BE49-F238E27FC236}">
                          <a16:creationId xmlns:a16="http://schemas.microsoft.com/office/drawing/2014/main" id="{B2A9C630-09D7-B544-9BAF-66E0A5D5EF63}"/>
                        </a:ext>
                      </a:extLst>
                    </p:cNvPr>
                    <p:cNvSpPr>
                      <a:spLocks noChangeAspect="1" noChangeShapeType="1"/>
                    </p:cNvSpPr>
                    <p:nvPr/>
                  </p:nvSpPr>
                  <p:spPr bwMode="auto">
                    <a:xfrm>
                      <a:off x="2708" y="746"/>
                      <a:ext cx="36" cy="2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67" name="Line 524">
                      <a:extLst>
                        <a:ext uri="{FF2B5EF4-FFF2-40B4-BE49-F238E27FC236}">
                          <a16:creationId xmlns:a16="http://schemas.microsoft.com/office/drawing/2014/main" id="{23069CD7-1DB4-5D47-AB98-8DE8DAFE5213}"/>
                        </a:ext>
                      </a:extLst>
                    </p:cNvPr>
                    <p:cNvSpPr>
                      <a:spLocks noChangeAspect="1" noChangeShapeType="1"/>
                    </p:cNvSpPr>
                    <p:nvPr/>
                  </p:nvSpPr>
                  <p:spPr bwMode="auto">
                    <a:xfrm flipV="1">
                      <a:off x="2744" y="736"/>
                      <a:ext cx="28" cy="3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68" name="Line 525">
                      <a:extLst>
                        <a:ext uri="{FF2B5EF4-FFF2-40B4-BE49-F238E27FC236}">
                          <a16:creationId xmlns:a16="http://schemas.microsoft.com/office/drawing/2014/main" id="{88EB7309-CD58-7A4B-AAE8-0BB624D2C739}"/>
                        </a:ext>
                      </a:extLst>
                    </p:cNvPr>
                    <p:cNvSpPr>
                      <a:spLocks noChangeAspect="1" noChangeShapeType="1"/>
                    </p:cNvSpPr>
                    <p:nvPr/>
                  </p:nvSpPr>
                  <p:spPr bwMode="auto">
                    <a:xfrm>
                      <a:off x="2772" y="736"/>
                      <a:ext cx="34" cy="2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69" name="Line 526">
                      <a:extLst>
                        <a:ext uri="{FF2B5EF4-FFF2-40B4-BE49-F238E27FC236}">
                          <a16:creationId xmlns:a16="http://schemas.microsoft.com/office/drawing/2014/main" id="{E5DCD9BE-2D53-C646-8944-19E3B493CBC8}"/>
                        </a:ext>
                      </a:extLst>
                    </p:cNvPr>
                    <p:cNvSpPr>
                      <a:spLocks noChangeAspect="1" noChangeShapeType="1"/>
                    </p:cNvSpPr>
                    <p:nvPr/>
                  </p:nvSpPr>
                  <p:spPr bwMode="auto">
                    <a:xfrm flipV="1">
                      <a:off x="2864" y="666"/>
                      <a:ext cx="30" cy="9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70" name="Line 527">
                      <a:extLst>
                        <a:ext uri="{FF2B5EF4-FFF2-40B4-BE49-F238E27FC236}">
                          <a16:creationId xmlns:a16="http://schemas.microsoft.com/office/drawing/2014/main" id="{A0700C1F-A97D-DD4A-BAAB-51C674810B28}"/>
                        </a:ext>
                      </a:extLst>
                    </p:cNvPr>
                    <p:cNvSpPr>
                      <a:spLocks noChangeAspect="1" noChangeShapeType="1"/>
                    </p:cNvSpPr>
                    <p:nvPr/>
                  </p:nvSpPr>
                  <p:spPr bwMode="auto">
                    <a:xfrm flipV="1">
                      <a:off x="2926" y="592"/>
                      <a:ext cx="30" cy="6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71" name="Line 528">
                      <a:extLst>
                        <a:ext uri="{FF2B5EF4-FFF2-40B4-BE49-F238E27FC236}">
                          <a16:creationId xmlns:a16="http://schemas.microsoft.com/office/drawing/2014/main" id="{FF65FA8D-F982-C44B-8D34-1F9A64D16CDD}"/>
                        </a:ext>
                      </a:extLst>
                    </p:cNvPr>
                    <p:cNvSpPr>
                      <a:spLocks noChangeAspect="1" noChangeShapeType="1"/>
                    </p:cNvSpPr>
                    <p:nvPr/>
                  </p:nvSpPr>
                  <p:spPr bwMode="auto">
                    <a:xfrm>
                      <a:off x="2956" y="592"/>
                      <a:ext cx="32" cy="5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72" name="Line 529">
                      <a:extLst>
                        <a:ext uri="{FF2B5EF4-FFF2-40B4-BE49-F238E27FC236}">
                          <a16:creationId xmlns:a16="http://schemas.microsoft.com/office/drawing/2014/main" id="{1C7AA9B9-ED1E-7545-8FAE-8BCC67380843}"/>
                        </a:ext>
                      </a:extLst>
                    </p:cNvPr>
                    <p:cNvSpPr>
                      <a:spLocks noChangeAspect="1" noChangeShapeType="1"/>
                    </p:cNvSpPr>
                    <p:nvPr/>
                  </p:nvSpPr>
                  <p:spPr bwMode="auto">
                    <a:xfrm flipV="1">
                      <a:off x="3022" y="456"/>
                      <a:ext cx="30" cy="18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73" name="Line 530">
                      <a:extLst>
                        <a:ext uri="{FF2B5EF4-FFF2-40B4-BE49-F238E27FC236}">
                          <a16:creationId xmlns:a16="http://schemas.microsoft.com/office/drawing/2014/main" id="{674A876F-83BE-A84C-8D54-6A732905F8D6}"/>
                        </a:ext>
                      </a:extLst>
                    </p:cNvPr>
                    <p:cNvSpPr>
                      <a:spLocks noChangeAspect="1" noChangeShapeType="1"/>
                    </p:cNvSpPr>
                    <p:nvPr/>
                  </p:nvSpPr>
                  <p:spPr bwMode="auto">
                    <a:xfrm>
                      <a:off x="3052" y="456"/>
                      <a:ext cx="32" cy="4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74" name="Line 531">
                      <a:extLst>
                        <a:ext uri="{FF2B5EF4-FFF2-40B4-BE49-F238E27FC236}">
                          <a16:creationId xmlns:a16="http://schemas.microsoft.com/office/drawing/2014/main" id="{B8EB3675-111C-6246-9462-564ABFD89711}"/>
                        </a:ext>
                      </a:extLst>
                    </p:cNvPr>
                    <p:cNvSpPr>
                      <a:spLocks noChangeAspect="1" noChangeShapeType="1"/>
                    </p:cNvSpPr>
                    <p:nvPr/>
                  </p:nvSpPr>
                  <p:spPr bwMode="auto">
                    <a:xfrm>
                      <a:off x="3084" y="500"/>
                      <a:ext cx="30" cy="7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75" name="Line 532">
                      <a:extLst>
                        <a:ext uri="{FF2B5EF4-FFF2-40B4-BE49-F238E27FC236}">
                          <a16:creationId xmlns:a16="http://schemas.microsoft.com/office/drawing/2014/main" id="{D92A6CA3-9ED8-844F-9DE2-7FC74C7C1FFB}"/>
                        </a:ext>
                      </a:extLst>
                    </p:cNvPr>
                    <p:cNvSpPr>
                      <a:spLocks noChangeAspect="1" noChangeShapeType="1"/>
                    </p:cNvSpPr>
                    <p:nvPr/>
                  </p:nvSpPr>
                  <p:spPr bwMode="auto">
                    <a:xfrm flipV="1">
                      <a:off x="3150" y="504"/>
                      <a:ext cx="30" cy="7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76" name="Line 533">
                      <a:extLst>
                        <a:ext uri="{FF2B5EF4-FFF2-40B4-BE49-F238E27FC236}">
                          <a16:creationId xmlns:a16="http://schemas.microsoft.com/office/drawing/2014/main" id="{82833A03-4F7C-E94D-A574-DF7DBA0D3832}"/>
                        </a:ext>
                      </a:extLst>
                    </p:cNvPr>
                    <p:cNvSpPr>
                      <a:spLocks noChangeAspect="1" noChangeShapeType="1"/>
                    </p:cNvSpPr>
                    <p:nvPr/>
                  </p:nvSpPr>
                  <p:spPr bwMode="auto">
                    <a:xfrm flipV="1">
                      <a:off x="3210" y="412"/>
                      <a:ext cx="36" cy="11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77" name="Line 534">
                      <a:extLst>
                        <a:ext uri="{FF2B5EF4-FFF2-40B4-BE49-F238E27FC236}">
                          <a16:creationId xmlns:a16="http://schemas.microsoft.com/office/drawing/2014/main" id="{A37611CB-BC26-F94F-896C-010742F3F1EF}"/>
                        </a:ext>
                      </a:extLst>
                    </p:cNvPr>
                    <p:cNvSpPr>
                      <a:spLocks noChangeAspect="1" noChangeShapeType="1"/>
                    </p:cNvSpPr>
                    <p:nvPr/>
                  </p:nvSpPr>
                  <p:spPr bwMode="auto">
                    <a:xfrm>
                      <a:off x="3278" y="402"/>
                      <a:ext cx="30" cy="8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78" name="Line 535">
                      <a:extLst>
                        <a:ext uri="{FF2B5EF4-FFF2-40B4-BE49-F238E27FC236}">
                          <a16:creationId xmlns:a16="http://schemas.microsoft.com/office/drawing/2014/main" id="{01834B46-7838-6644-9ADA-2F8AA093B540}"/>
                        </a:ext>
                      </a:extLst>
                    </p:cNvPr>
                    <p:cNvSpPr>
                      <a:spLocks noChangeAspect="1" noChangeShapeType="1"/>
                    </p:cNvSpPr>
                    <p:nvPr/>
                  </p:nvSpPr>
                  <p:spPr bwMode="auto">
                    <a:xfrm flipV="1">
                      <a:off x="3308" y="396"/>
                      <a:ext cx="32" cy="8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79" name="Line 536">
                      <a:extLst>
                        <a:ext uri="{FF2B5EF4-FFF2-40B4-BE49-F238E27FC236}">
                          <a16:creationId xmlns:a16="http://schemas.microsoft.com/office/drawing/2014/main" id="{BD53C4F4-B9D6-3344-B0E4-A0C732B2A213}"/>
                        </a:ext>
                      </a:extLst>
                    </p:cNvPr>
                    <p:cNvSpPr>
                      <a:spLocks noChangeAspect="1" noChangeShapeType="1"/>
                    </p:cNvSpPr>
                    <p:nvPr/>
                  </p:nvSpPr>
                  <p:spPr bwMode="auto">
                    <a:xfrm>
                      <a:off x="3340" y="396"/>
                      <a:ext cx="36" cy="7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80" name="Line 537">
                      <a:extLst>
                        <a:ext uri="{FF2B5EF4-FFF2-40B4-BE49-F238E27FC236}">
                          <a16:creationId xmlns:a16="http://schemas.microsoft.com/office/drawing/2014/main" id="{A8E74D5A-4A2F-3343-AA4A-AF8FE35803F3}"/>
                        </a:ext>
                      </a:extLst>
                    </p:cNvPr>
                    <p:cNvSpPr>
                      <a:spLocks noChangeAspect="1" noChangeShapeType="1"/>
                    </p:cNvSpPr>
                    <p:nvPr/>
                  </p:nvSpPr>
                  <p:spPr bwMode="auto">
                    <a:xfrm flipV="1">
                      <a:off x="3376" y="434"/>
                      <a:ext cx="30" cy="3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81" name="Line 538">
                      <a:extLst>
                        <a:ext uri="{FF2B5EF4-FFF2-40B4-BE49-F238E27FC236}">
                          <a16:creationId xmlns:a16="http://schemas.microsoft.com/office/drawing/2014/main" id="{42C217A4-D23D-F84B-92D0-D0F0E2836AA1}"/>
                        </a:ext>
                      </a:extLst>
                    </p:cNvPr>
                    <p:cNvSpPr>
                      <a:spLocks noChangeAspect="1" noChangeShapeType="1"/>
                    </p:cNvSpPr>
                    <p:nvPr/>
                  </p:nvSpPr>
                  <p:spPr bwMode="auto">
                    <a:xfrm flipV="1">
                      <a:off x="3406" y="386"/>
                      <a:ext cx="28" cy="4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82" name="Line 539">
                      <a:extLst>
                        <a:ext uri="{FF2B5EF4-FFF2-40B4-BE49-F238E27FC236}">
                          <a16:creationId xmlns:a16="http://schemas.microsoft.com/office/drawing/2014/main" id="{6575F067-B276-294B-B890-2DC57BD80F83}"/>
                        </a:ext>
                      </a:extLst>
                    </p:cNvPr>
                    <p:cNvSpPr>
                      <a:spLocks noChangeAspect="1" noChangeShapeType="1"/>
                    </p:cNvSpPr>
                    <p:nvPr/>
                  </p:nvSpPr>
                  <p:spPr bwMode="auto">
                    <a:xfrm>
                      <a:off x="3468" y="392"/>
                      <a:ext cx="32" cy="6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83" name="Line 540">
                      <a:extLst>
                        <a:ext uri="{FF2B5EF4-FFF2-40B4-BE49-F238E27FC236}">
                          <a16:creationId xmlns:a16="http://schemas.microsoft.com/office/drawing/2014/main" id="{B4556550-9437-ED4B-B626-48026F956AD8}"/>
                        </a:ext>
                      </a:extLst>
                    </p:cNvPr>
                    <p:cNvSpPr>
                      <a:spLocks noChangeAspect="1" noChangeShapeType="1"/>
                    </p:cNvSpPr>
                    <p:nvPr/>
                  </p:nvSpPr>
                  <p:spPr bwMode="auto">
                    <a:xfrm flipV="1">
                      <a:off x="3500" y="434"/>
                      <a:ext cx="30" cy="2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84" name="Line 541">
                      <a:extLst>
                        <a:ext uri="{FF2B5EF4-FFF2-40B4-BE49-F238E27FC236}">
                          <a16:creationId xmlns:a16="http://schemas.microsoft.com/office/drawing/2014/main" id="{263AE109-95E0-7542-A0C0-BA1A43F96B73}"/>
                        </a:ext>
                      </a:extLst>
                    </p:cNvPr>
                    <p:cNvSpPr>
                      <a:spLocks noChangeAspect="1" noChangeShapeType="1"/>
                    </p:cNvSpPr>
                    <p:nvPr/>
                  </p:nvSpPr>
                  <p:spPr bwMode="auto">
                    <a:xfrm>
                      <a:off x="3530" y="432"/>
                      <a:ext cx="36" cy="2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85" name="Line 542">
                      <a:extLst>
                        <a:ext uri="{FF2B5EF4-FFF2-40B4-BE49-F238E27FC236}">
                          <a16:creationId xmlns:a16="http://schemas.microsoft.com/office/drawing/2014/main" id="{F07ED728-DEF6-F644-A405-B9553089D8F1}"/>
                        </a:ext>
                      </a:extLst>
                    </p:cNvPr>
                    <p:cNvSpPr>
                      <a:spLocks noChangeAspect="1" noChangeShapeType="1"/>
                    </p:cNvSpPr>
                    <p:nvPr/>
                  </p:nvSpPr>
                  <p:spPr bwMode="auto">
                    <a:xfrm flipV="1">
                      <a:off x="3566" y="376"/>
                      <a:ext cx="26" cy="8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86" name="Line 543">
                      <a:extLst>
                        <a:ext uri="{FF2B5EF4-FFF2-40B4-BE49-F238E27FC236}">
                          <a16:creationId xmlns:a16="http://schemas.microsoft.com/office/drawing/2014/main" id="{4A8F931E-735E-564B-BD72-00595ECB51AA}"/>
                        </a:ext>
                      </a:extLst>
                    </p:cNvPr>
                    <p:cNvSpPr>
                      <a:spLocks noChangeAspect="1" noChangeShapeType="1"/>
                    </p:cNvSpPr>
                    <p:nvPr/>
                  </p:nvSpPr>
                  <p:spPr bwMode="auto">
                    <a:xfrm flipV="1">
                      <a:off x="3628" y="346"/>
                      <a:ext cx="32" cy="5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87" name="Line 544">
                      <a:extLst>
                        <a:ext uri="{FF2B5EF4-FFF2-40B4-BE49-F238E27FC236}">
                          <a16:creationId xmlns:a16="http://schemas.microsoft.com/office/drawing/2014/main" id="{E2C8DDB4-B56B-6F41-861F-81D7585AFC4A}"/>
                        </a:ext>
                      </a:extLst>
                    </p:cNvPr>
                    <p:cNvSpPr>
                      <a:spLocks noChangeAspect="1" noChangeShapeType="1"/>
                    </p:cNvSpPr>
                    <p:nvPr/>
                  </p:nvSpPr>
                  <p:spPr bwMode="auto">
                    <a:xfrm>
                      <a:off x="3722" y="354"/>
                      <a:ext cx="36" cy="1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88" name="Line 545">
                      <a:extLst>
                        <a:ext uri="{FF2B5EF4-FFF2-40B4-BE49-F238E27FC236}">
                          <a16:creationId xmlns:a16="http://schemas.microsoft.com/office/drawing/2014/main" id="{DFD79A27-0441-064C-A735-050BAEC64470}"/>
                        </a:ext>
                      </a:extLst>
                    </p:cNvPr>
                    <p:cNvSpPr>
                      <a:spLocks noChangeAspect="1" noChangeShapeType="1"/>
                    </p:cNvSpPr>
                    <p:nvPr/>
                  </p:nvSpPr>
                  <p:spPr bwMode="auto">
                    <a:xfrm>
                      <a:off x="3758" y="372"/>
                      <a:ext cx="32" cy="2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89" name="Line 546">
                      <a:extLst>
                        <a:ext uri="{FF2B5EF4-FFF2-40B4-BE49-F238E27FC236}">
                          <a16:creationId xmlns:a16="http://schemas.microsoft.com/office/drawing/2014/main" id="{D27DC2D9-0D79-B94A-88DF-97E2AF76B2E9}"/>
                        </a:ext>
                      </a:extLst>
                    </p:cNvPr>
                    <p:cNvSpPr>
                      <a:spLocks noChangeAspect="1" noChangeShapeType="1"/>
                    </p:cNvSpPr>
                    <p:nvPr/>
                  </p:nvSpPr>
                  <p:spPr bwMode="auto">
                    <a:xfrm>
                      <a:off x="3814" y="368"/>
                      <a:ext cx="32" cy="5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90" name="Line 547">
                      <a:extLst>
                        <a:ext uri="{FF2B5EF4-FFF2-40B4-BE49-F238E27FC236}">
                          <a16:creationId xmlns:a16="http://schemas.microsoft.com/office/drawing/2014/main" id="{EEF01751-1C5F-0142-A5D1-FC97E56CA6A2}"/>
                        </a:ext>
                      </a:extLst>
                    </p:cNvPr>
                    <p:cNvSpPr>
                      <a:spLocks noChangeAspect="1" noChangeShapeType="1"/>
                    </p:cNvSpPr>
                    <p:nvPr/>
                  </p:nvSpPr>
                  <p:spPr bwMode="auto">
                    <a:xfrm>
                      <a:off x="3846" y="418"/>
                      <a:ext cx="34" cy="3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91" name="Line 548">
                      <a:extLst>
                        <a:ext uri="{FF2B5EF4-FFF2-40B4-BE49-F238E27FC236}">
                          <a16:creationId xmlns:a16="http://schemas.microsoft.com/office/drawing/2014/main" id="{9E561E26-7B9A-5046-8D50-FF7486BF7060}"/>
                        </a:ext>
                      </a:extLst>
                    </p:cNvPr>
                    <p:cNvSpPr>
                      <a:spLocks noChangeAspect="1" noChangeShapeType="1"/>
                    </p:cNvSpPr>
                    <p:nvPr/>
                  </p:nvSpPr>
                  <p:spPr bwMode="auto">
                    <a:xfrm flipV="1">
                      <a:off x="3880" y="378"/>
                      <a:ext cx="28" cy="72"/>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92" name="Line 549">
                      <a:extLst>
                        <a:ext uri="{FF2B5EF4-FFF2-40B4-BE49-F238E27FC236}">
                          <a16:creationId xmlns:a16="http://schemas.microsoft.com/office/drawing/2014/main" id="{39AB47CD-607E-F445-936D-A556CD69D1AB}"/>
                        </a:ext>
                      </a:extLst>
                    </p:cNvPr>
                    <p:cNvSpPr>
                      <a:spLocks noChangeAspect="1" noChangeShapeType="1"/>
                    </p:cNvSpPr>
                    <p:nvPr/>
                  </p:nvSpPr>
                  <p:spPr bwMode="auto">
                    <a:xfrm>
                      <a:off x="3908" y="378"/>
                      <a:ext cx="34" cy="9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93" name="Line 550">
                      <a:extLst>
                        <a:ext uri="{FF2B5EF4-FFF2-40B4-BE49-F238E27FC236}">
                          <a16:creationId xmlns:a16="http://schemas.microsoft.com/office/drawing/2014/main" id="{B503F124-4EB2-B742-9BE9-EF0218BD366A}"/>
                        </a:ext>
                      </a:extLst>
                    </p:cNvPr>
                    <p:cNvSpPr>
                      <a:spLocks noChangeAspect="1" noChangeShapeType="1"/>
                    </p:cNvSpPr>
                    <p:nvPr/>
                  </p:nvSpPr>
                  <p:spPr bwMode="auto">
                    <a:xfrm>
                      <a:off x="3972" y="466"/>
                      <a:ext cx="36" cy="2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94" name="Line 551">
                      <a:extLst>
                        <a:ext uri="{FF2B5EF4-FFF2-40B4-BE49-F238E27FC236}">
                          <a16:creationId xmlns:a16="http://schemas.microsoft.com/office/drawing/2014/main" id="{7EACFCB9-2DF3-2149-A9C6-2538B5891D24}"/>
                        </a:ext>
                      </a:extLst>
                    </p:cNvPr>
                    <p:cNvSpPr>
                      <a:spLocks noChangeAspect="1" noChangeShapeType="1"/>
                    </p:cNvSpPr>
                    <p:nvPr/>
                  </p:nvSpPr>
                  <p:spPr bwMode="auto">
                    <a:xfrm>
                      <a:off x="4008" y="490"/>
                      <a:ext cx="30" cy="3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95" name="Line 552">
                      <a:extLst>
                        <a:ext uri="{FF2B5EF4-FFF2-40B4-BE49-F238E27FC236}">
                          <a16:creationId xmlns:a16="http://schemas.microsoft.com/office/drawing/2014/main" id="{A52766BD-5306-0244-883D-E2436B0CDBBB}"/>
                        </a:ext>
                      </a:extLst>
                    </p:cNvPr>
                    <p:cNvSpPr>
                      <a:spLocks noChangeAspect="1" noChangeShapeType="1"/>
                    </p:cNvSpPr>
                    <p:nvPr/>
                  </p:nvSpPr>
                  <p:spPr bwMode="auto">
                    <a:xfrm>
                      <a:off x="4068" y="538"/>
                      <a:ext cx="34" cy="24"/>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96" name="Line 553">
                      <a:extLst>
                        <a:ext uri="{FF2B5EF4-FFF2-40B4-BE49-F238E27FC236}">
                          <a16:creationId xmlns:a16="http://schemas.microsoft.com/office/drawing/2014/main" id="{228ADE5D-4391-D445-93CF-D6D1EAE6A521}"/>
                        </a:ext>
                      </a:extLst>
                    </p:cNvPr>
                    <p:cNvSpPr>
                      <a:spLocks noChangeAspect="1" noChangeShapeType="1"/>
                    </p:cNvSpPr>
                    <p:nvPr/>
                  </p:nvSpPr>
                  <p:spPr bwMode="auto">
                    <a:xfrm flipV="1">
                      <a:off x="4132" y="512"/>
                      <a:ext cx="32" cy="3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97" name="Line 554">
                      <a:extLst>
                        <a:ext uri="{FF2B5EF4-FFF2-40B4-BE49-F238E27FC236}">
                          <a16:creationId xmlns:a16="http://schemas.microsoft.com/office/drawing/2014/main" id="{2B02753A-5D1E-5B41-8C67-38F970903AC7}"/>
                        </a:ext>
                      </a:extLst>
                    </p:cNvPr>
                    <p:cNvSpPr>
                      <a:spLocks noChangeAspect="1" noChangeShapeType="1"/>
                    </p:cNvSpPr>
                    <p:nvPr/>
                  </p:nvSpPr>
                  <p:spPr bwMode="auto">
                    <a:xfrm flipV="1">
                      <a:off x="4356" y="466"/>
                      <a:ext cx="32" cy="48"/>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98" name="Line 555">
                      <a:extLst>
                        <a:ext uri="{FF2B5EF4-FFF2-40B4-BE49-F238E27FC236}">
                          <a16:creationId xmlns:a16="http://schemas.microsoft.com/office/drawing/2014/main" id="{3400DE55-D853-C440-98B0-5DABFA82CB14}"/>
                        </a:ext>
                      </a:extLst>
                    </p:cNvPr>
                    <p:cNvSpPr>
                      <a:spLocks noChangeAspect="1" noChangeShapeType="1"/>
                    </p:cNvSpPr>
                    <p:nvPr/>
                  </p:nvSpPr>
                  <p:spPr bwMode="auto">
                    <a:xfrm>
                      <a:off x="4388" y="466"/>
                      <a:ext cx="32" cy="40"/>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399" name="Line 556">
                      <a:extLst>
                        <a:ext uri="{FF2B5EF4-FFF2-40B4-BE49-F238E27FC236}">
                          <a16:creationId xmlns:a16="http://schemas.microsoft.com/office/drawing/2014/main" id="{A2FCC3BC-12E0-1449-BA7D-2934AA447BCD}"/>
                        </a:ext>
                      </a:extLst>
                    </p:cNvPr>
                    <p:cNvSpPr>
                      <a:spLocks noChangeAspect="1" noChangeShapeType="1"/>
                    </p:cNvSpPr>
                    <p:nvPr/>
                  </p:nvSpPr>
                  <p:spPr bwMode="auto">
                    <a:xfrm>
                      <a:off x="4420" y="506"/>
                      <a:ext cx="34" cy="36"/>
                    </a:xfrm>
                    <a:prstGeom prst="line">
                      <a:avLst/>
                    </a:prstGeom>
                    <a:noFill/>
                    <a:ln w="9525">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grpSp>
                <p:nvGrpSpPr>
                  <p:cNvPr id="36234" name="Group 557">
                    <a:extLst>
                      <a:ext uri="{FF2B5EF4-FFF2-40B4-BE49-F238E27FC236}">
                        <a16:creationId xmlns:a16="http://schemas.microsoft.com/office/drawing/2014/main" id="{F782DE90-F519-9F49-B386-5080E75BA712}"/>
                      </a:ext>
                    </a:extLst>
                  </p:cNvPr>
                  <p:cNvGrpSpPr>
                    <a:grpSpLocks noChangeAspect="1"/>
                  </p:cNvGrpSpPr>
                  <p:nvPr/>
                </p:nvGrpSpPr>
                <p:grpSpPr bwMode="auto">
                  <a:xfrm>
                    <a:off x="1290" y="322"/>
                    <a:ext cx="3178" cy="594"/>
                    <a:chOff x="1292" y="3113"/>
                    <a:chExt cx="3178" cy="594"/>
                  </a:xfrm>
                </p:grpSpPr>
                <p:sp>
                  <p:nvSpPr>
                    <p:cNvPr id="36235" name="Oval 558">
                      <a:extLst>
                        <a:ext uri="{FF2B5EF4-FFF2-40B4-BE49-F238E27FC236}">
                          <a16:creationId xmlns:a16="http://schemas.microsoft.com/office/drawing/2014/main" id="{2E230F45-10AB-AE4D-89F5-DE960C832DE8}"/>
                        </a:ext>
                      </a:extLst>
                    </p:cNvPr>
                    <p:cNvSpPr>
                      <a:spLocks noChangeAspect="1" noChangeArrowheads="1"/>
                    </p:cNvSpPr>
                    <p:nvPr/>
                  </p:nvSpPr>
                  <p:spPr bwMode="auto">
                    <a:xfrm>
                      <a:off x="1292" y="364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36" name="Oval 559">
                      <a:extLst>
                        <a:ext uri="{FF2B5EF4-FFF2-40B4-BE49-F238E27FC236}">
                          <a16:creationId xmlns:a16="http://schemas.microsoft.com/office/drawing/2014/main" id="{A22E670C-FA85-0A4E-9139-A218B2681F1D}"/>
                        </a:ext>
                      </a:extLst>
                    </p:cNvPr>
                    <p:cNvSpPr>
                      <a:spLocks noChangeAspect="1" noChangeArrowheads="1"/>
                    </p:cNvSpPr>
                    <p:nvPr/>
                  </p:nvSpPr>
                  <p:spPr bwMode="auto">
                    <a:xfrm>
                      <a:off x="1326" y="364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37" name="Oval 560">
                      <a:extLst>
                        <a:ext uri="{FF2B5EF4-FFF2-40B4-BE49-F238E27FC236}">
                          <a16:creationId xmlns:a16="http://schemas.microsoft.com/office/drawing/2014/main" id="{DBB44F34-218A-F441-BD1F-D7AB190233A7}"/>
                        </a:ext>
                      </a:extLst>
                    </p:cNvPr>
                    <p:cNvSpPr>
                      <a:spLocks noChangeAspect="1" noChangeArrowheads="1"/>
                    </p:cNvSpPr>
                    <p:nvPr/>
                  </p:nvSpPr>
                  <p:spPr bwMode="auto">
                    <a:xfrm>
                      <a:off x="1356" y="361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38" name="Oval 561">
                      <a:extLst>
                        <a:ext uri="{FF2B5EF4-FFF2-40B4-BE49-F238E27FC236}">
                          <a16:creationId xmlns:a16="http://schemas.microsoft.com/office/drawing/2014/main" id="{241990FB-987E-2C46-BAF9-360D744BF292}"/>
                        </a:ext>
                      </a:extLst>
                    </p:cNvPr>
                    <p:cNvSpPr>
                      <a:spLocks noChangeAspect="1" noChangeArrowheads="1"/>
                    </p:cNvSpPr>
                    <p:nvPr/>
                  </p:nvSpPr>
                  <p:spPr bwMode="auto">
                    <a:xfrm>
                      <a:off x="1388" y="363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39" name="Oval 562">
                      <a:extLst>
                        <a:ext uri="{FF2B5EF4-FFF2-40B4-BE49-F238E27FC236}">
                          <a16:creationId xmlns:a16="http://schemas.microsoft.com/office/drawing/2014/main" id="{59430F5C-A90B-D447-92EB-F2F3829FD176}"/>
                        </a:ext>
                      </a:extLst>
                    </p:cNvPr>
                    <p:cNvSpPr>
                      <a:spLocks noChangeAspect="1" noChangeArrowheads="1"/>
                    </p:cNvSpPr>
                    <p:nvPr/>
                  </p:nvSpPr>
                  <p:spPr bwMode="auto">
                    <a:xfrm>
                      <a:off x="1420" y="359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40" name="Oval 563">
                      <a:extLst>
                        <a:ext uri="{FF2B5EF4-FFF2-40B4-BE49-F238E27FC236}">
                          <a16:creationId xmlns:a16="http://schemas.microsoft.com/office/drawing/2014/main" id="{740665C0-819B-D64C-BEA8-BE0EB6EF987B}"/>
                        </a:ext>
                      </a:extLst>
                    </p:cNvPr>
                    <p:cNvSpPr>
                      <a:spLocks noChangeAspect="1" noChangeArrowheads="1"/>
                    </p:cNvSpPr>
                    <p:nvPr/>
                  </p:nvSpPr>
                  <p:spPr bwMode="auto">
                    <a:xfrm>
                      <a:off x="1452" y="364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41" name="Oval 564">
                      <a:extLst>
                        <a:ext uri="{FF2B5EF4-FFF2-40B4-BE49-F238E27FC236}">
                          <a16:creationId xmlns:a16="http://schemas.microsoft.com/office/drawing/2014/main" id="{261D3FE0-9B41-9940-BE9D-1EC2BA477982}"/>
                        </a:ext>
                      </a:extLst>
                    </p:cNvPr>
                    <p:cNvSpPr>
                      <a:spLocks noChangeAspect="1" noChangeArrowheads="1"/>
                    </p:cNvSpPr>
                    <p:nvPr/>
                  </p:nvSpPr>
                  <p:spPr bwMode="auto">
                    <a:xfrm>
                      <a:off x="1486" y="363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42" name="Oval 565">
                      <a:extLst>
                        <a:ext uri="{FF2B5EF4-FFF2-40B4-BE49-F238E27FC236}">
                          <a16:creationId xmlns:a16="http://schemas.microsoft.com/office/drawing/2014/main" id="{BE5F3BD0-E34B-0848-8767-50C0D5470B73}"/>
                        </a:ext>
                      </a:extLst>
                    </p:cNvPr>
                    <p:cNvSpPr>
                      <a:spLocks noChangeAspect="1" noChangeArrowheads="1"/>
                    </p:cNvSpPr>
                    <p:nvPr/>
                  </p:nvSpPr>
                  <p:spPr bwMode="auto">
                    <a:xfrm>
                      <a:off x="1516" y="359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43" name="Oval 566">
                      <a:extLst>
                        <a:ext uri="{FF2B5EF4-FFF2-40B4-BE49-F238E27FC236}">
                          <a16:creationId xmlns:a16="http://schemas.microsoft.com/office/drawing/2014/main" id="{9C35ADC5-E2DF-D740-92FB-0A81103600D9}"/>
                        </a:ext>
                      </a:extLst>
                    </p:cNvPr>
                    <p:cNvSpPr>
                      <a:spLocks noChangeAspect="1" noChangeArrowheads="1"/>
                    </p:cNvSpPr>
                    <p:nvPr/>
                  </p:nvSpPr>
                  <p:spPr bwMode="auto">
                    <a:xfrm>
                      <a:off x="1550" y="352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44" name="Oval 567">
                      <a:extLst>
                        <a:ext uri="{FF2B5EF4-FFF2-40B4-BE49-F238E27FC236}">
                          <a16:creationId xmlns:a16="http://schemas.microsoft.com/office/drawing/2014/main" id="{32D4356C-F47F-C14E-8357-36E8A767A454}"/>
                        </a:ext>
                      </a:extLst>
                    </p:cNvPr>
                    <p:cNvSpPr>
                      <a:spLocks noChangeAspect="1" noChangeArrowheads="1"/>
                    </p:cNvSpPr>
                    <p:nvPr/>
                  </p:nvSpPr>
                  <p:spPr bwMode="auto">
                    <a:xfrm>
                      <a:off x="1580" y="355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45" name="Oval 568">
                      <a:extLst>
                        <a:ext uri="{FF2B5EF4-FFF2-40B4-BE49-F238E27FC236}">
                          <a16:creationId xmlns:a16="http://schemas.microsoft.com/office/drawing/2014/main" id="{444B5AD0-0426-534C-8775-E78EFB0EFC3E}"/>
                        </a:ext>
                      </a:extLst>
                    </p:cNvPr>
                    <p:cNvSpPr>
                      <a:spLocks noChangeAspect="1" noChangeArrowheads="1"/>
                    </p:cNvSpPr>
                    <p:nvPr/>
                  </p:nvSpPr>
                  <p:spPr bwMode="auto">
                    <a:xfrm>
                      <a:off x="1612" y="352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46" name="Oval 569">
                      <a:extLst>
                        <a:ext uri="{FF2B5EF4-FFF2-40B4-BE49-F238E27FC236}">
                          <a16:creationId xmlns:a16="http://schemas.microsoft.com/office/drawing/2014/main" id="{CC3F0D1F-3BAF-B241-B34F-87B899CDC02A}"/>
                        </a:ext>
                      </a:extLst>
                    </p:cNvPr>
                    <p:cNvSpPr>
                      <a:spLocks noChangeAspect="1" noChangeArrowheads="1"/>
                    </p:cNvSpPr>
                    <p:nvPr/>
                  </p:nvSpPr>
                  <p:spPr bwMode="auto">
                    <a:xfrm>
                      <a:off x="1644" y="359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47" name="Oval 570">
                      <a:extLst>
                        <a:ext uri="{FF2B5EF4-FFF2-40B4-BE49-F238E27FC236}">
                          <a16:creationId xmlns:a16="http://schemas.microsoft.com/office/drawing/2014/main" id="{B020FC7E-0A8E-174D-BCFB-FC1120947B36}"/>
                        </a:ext>
                      </a:extLst>
                    </p:cNvPr>
                    <p:cNvSpPr>
                      <a:spLocks noChangeAspect="1" noChangeArrowheads="1"/>
                    </p:cNvSpPr>
                    <p:nvPr/>
                  </p:nvSpPr>
                  <p:spPr bwMode="auto">
                    <a:xfrm>
                      <a:off x="1678" y="359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48" name="Oval 571">
                      <a:extLst>
                        <a:ext uri="{FF2B5EF4-FFF2-40B4-BE49-F238E27FC236}">
                          <a16:creationId xmlns:a16="http://schemas.microsoft.com/office/drawing/2014/main" id="{1D4C6338-A3FF-0148-B5B8-B86364E58756}"/>
                        </a:ext>
                      </a:extLst>
                    </p:cNvPr>
                    <p:cNvSpPr>
                      <a:spLocks noChangeAspect="1" noChangeArrowheads="1"/>
                    </p:cNvSpPr>
                    <p:nvPr/>
                  </p:nvSpPr>
                  <p:spPr bwMode="auto">
                    <a:xfrm>
                      <a:off x="1708" y="355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49" name="Oval 572">
                      <a:extLst>
                        <a:ext uri="{FF2B5EF4-FFF2-40B4-BE49-F238E27FC236}">
                          <a16:creationId xmlns:a16="http://schemas.microsoft.com/office/drawing/2014/main" id="{DFA3D11D-5E8D-5947-B4F4-29F468224A9C}"/>
                        </a:ext>
                      </a:extLst>
                    </p:cNvPr>
                    <p:cNvSpPr>
                      <a:spLocks noChangeAspect="1" noChangeArrowheads="1"/>
                    </p:cNvSpPr>
                    <p:nvPr/>
                  </p:nvSpPr>
                  <p:spPr bwMode="auto">
                    <a:xfrm>
                      <a:off x="1740" y="350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50" name="Oval 573">
                      <a:extLst>
                        <a:ext uri="{FF2B5EF4-FFF2-40B4-BE49-F238E27FC236}">
                          <a16:creationId xmlns:a16="http://schemas.microsoft.com/office/drawing/2014/main" id="{2EA5A745-CBB0-3E4D-8F25-0527E4B886CA}"/>
                        </a:ext>
                      </a:extLst>
                    </p:cNvPr>
                    <p:cNvSpPr>
                      <a:spLocks noChangeAspect="1" noChangeArrowheads="1"/>
                    </p:cNvSpPr>
                    <p:nvPr/>
                  </p:nvSpPr>
                  <p:spPr bwMode="auto">
                    <a:xfrm>
                      <a:off x="1772" y="356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51" name="Oval 574">
                      <a:extLst>
                        <a:ext uri="{FF2B5EF4-FFF2-40B4-BE49-F238E27FC236}">
                          <a16:creationId xmlns:a16="http://schemas.microsoft.com/office/drawing/2014/main" id="{9961C39E-4B38-734B-80E9-F5724EE9B53A}"/>
                        </a:ext>
                      </a:extLst>
                    </p:cNvPr>
                    <p:cNvSpPr>
                      <a:spLocks noChangeAspect="1" noChangeArrowheads="1"/>
                    </p:cNvSpPr>
                    <p:nvPr/>
                  </p:nvSpPr>
                  <p:spPr bwMode="auto">
                    <a:xfrm>
                      <a:off x="1796" y="352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52" name="Oval 575">
                      <a:extLst>
                        <a:ext uri="{FF2B5EF4-FFF2-40B4-BE49-F238E27FC236}">
                          <a16:creationId xmlns:a16="http://schemas.microsoft.com/office/drawing/2014/main" id="{B79A0B4E-6F41-064F-8131-9E2D39D913BC}"/>
                        </a:ext>
                      </a:extLst>
                    </p:cNvPr>
                    <p:cNvSpPr>
                      <a:spLocks noChangeAspect="1" noChangeArrowheads="1"/>
                    </p:cNvSpPr>
                    <p:nvPr/>
                  </p:nvSpPr>
                  <p:spPr bwMode="auto">
                    <a:xfrm>
                      <a:off x="1828" y="340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53" name="Oval 576">
                      <a:extLst>
                        <a:ext uri="{FF2B5EF4-FFF2-40B4-BE49-F238E27FC236}">
                          <a16:creationId xmlns:a16="http://schemas.microsoft.com/office/drawing/2014/main" id="{C2E50347-6AC2-1141-8AF4-9E3897069574}"/>
                        </a:ext>
                      </a:extLst>
                    </p:cNvPr>
                    <p:cNvSpPr>
                      <a:spLocks noChangeAspect="1" noChangeArrowheads="1"/>
                    </p:cNvSpPr>
                    <p:nvPr/>
                  </p:nvSpPr>
                  <p:spPr bwMode="auto">
                    <a:xfrm>
                      <a:off x="1860" y="356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54" name="Oval 577">
                      <a:extLst>
                        <a:ext uri="{FF2B5EF4-FFF2-40B4-BE49-F238E27FC236}">
                          <a16:creationId xmlns:a16="http://schemas.microsoft.com/office/drawing/2014/main" id="{10A31A95-275C-C94D-9107-4941D3E241F4}"/>
                        </a:ext>
                      </a:extLst>
                    </p:cNvPr>
                    <p:cNvSpPr>
                      <a:spLocks noChangeAspect="1" noChangeArrowheads="1"/>
                    </p:cNvSpPr>
                    <p:nvPr/>
                  </p:nvSpPr>
                  <p:spPr bwMode="auto">
                    <a:xfrm>
                      <a:off x="1894" y="359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55" name="Oval 578">
                      <a:extLst>
                        <a:ext uri="{FF2B5EF4-FFF2-40B4-BE49-F238E27FC236}">
                          <a16:creationId xmlns:a16="http://schemas.microsoft.com/office/drawing/2014/main" id="{D299EC8F-A288-D948-ACFE-AD3F795A9DC0}"/>
                        </a:ext>
                      </a:extLst>
                    </p:cNvPr>
                    <p:cNvSpPr>
                      <a:spLocks noChangeAspect="1" noChangeArrowheads="1"/>
                    </p:cNvSpPr>
                    <p:nvPr/>
                  </p:nvSpPr>
                  <p:spPr bwMode="auto">
                    <a:xfrm>
                      <a:off x="1926" y="357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56" name="Oval 579">
                      <a:extLst>
                        <a:ext uri="{FF2B5EF4-FFF2-40B4-BE49-F238E27FC236}">
                          <a16:creationId xmlns:a16="http://schemas.microsoft.com/office/drawing/2014/main" id="{B9FA9974-5906-6A4B-B414-4C1B832237CF}"/>
                        </a:ext>
                      </a:extLst>
                    </p:cNvPr>
                    <p:cNvSpPr>
                      <a:spLocks noChangeAspect="1" noChangeArrowheads="1"/>
                    </p:cNvSpPr>
                    <p:nvPr/>
                  </p:nvSpPr>
                  <p:spPr bwMode="auto">
                    <a:xfrm>
                      <a:off x="1956" y="353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57" name="Oval 580">
                      <a:extLst>
                        <a:ext uri="{FF2B5EF4-FFF2-40B4-BE49-F238E27FC236}">
                          <a16:creationId xmlns:a16="http://schemas.microsoft.com/office/drawing/2014/main" id="{4E869B37-8DF5-C548-9587-5FED011862D2}"/>
                        </a:ext>
                      </a:extLst>
                    </p:cNvPr>
                    <p:cNvSpPr>
                      <a:spLocks noChangeAspect="1" noChangeArrowheads="1"/>
                    </p:cNvSpPr>
                    <p:nvPr/>
                  </p:nvSpPr>
                  <p:spPr bwMode="auto">
                    <a:xfrm>
                      <a:off x="1988" y="360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58" name="Oval 581">
                      <a:extLst>
                        <a:ext uri="{FF2B5EF4-FFF2-40B4-BE49-F238E27FC236}">
                          <a16:creationId xmlns:a16="http://schemas.microsoft.com/office/drawing/2014/main" id="{F2D6E9FA-AB76-F74C-8493-7FA651A2C640}"/>
                        </a:ext>
                      </a:extLst>
                    </p:cNvPr>
                    <p:cNvSpPr>
                      <a:spLocks noChangeAspect="1" noChangeArrowheads="1"/>
                    </p:cNvSpPr>
                    <p:nvPr/>
                  </p:nvSpPr>
                  <p:spPr bwMode="auto">
                    <a:xfrm>
                      <a:off x="2020" y="367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59" name="Oval 582">
                      <a:extLst>
                        <a:ext uri="{FF2B5EF4-FFF2-40B4-BE49-F238E27FC236}">
                          <a16:creationId xmlns:a16="http://schemas.microsoft.com/office/drawing/2014/main" id="{AC0CDA41-2DCB-344D-9FF4-FF676C2A1676}"/>
                        </a:ext>
                      </a:extLst>
                    </p:cNvPr>
                    <p:cNvSpPr>
                      <a:spLocks noChangeAspect="1" noChangeArrowheads="1"/>
                    </p:cNvSpPr>
                    <p:nvPr/>
                  </p:nvSpPr>
                  <p:spPr bwMode="auto">
                    <a:xfrm>
                      <a:off x="2054" y="364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60" name="Oval 583">
                      <a:extLst>
                        <a:ext uri="{FF2B5EF4-FFF2-40B4-BE49-F238E27FC236}">
                          <a16:creationId xmlns:a16="http://schemas.microsoft.com/office/drawing/2014/main" id="{9DD4C1B8-2341-7B4B-9594-B2B59F575F27}"/>
                        </a:ext>
                      </a:extLst>
                    </p:cNvPr>
                    <p:cNvSpPr>
                      <a:spLocks noChangeAspect="1" noChangeArrowheads="1"/>
                    </p:cNvSpPr>
                    <p:nvPr/>
                  </p:nvSpPr>
                  <p:spPr bwMode="auto">
                    <a:xfrm>
                      <a:off x="2084" y="358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61" name="Oval 584">
                      <a:extLst>
                        <a:ext uri="{FF2B5EF4-FFF2-40B4-BE49-F238E27FC236}">
                          <a16:creationId xmlns:a16="http://schemas.microsoft.com/office/drawing/2014/main" id="{7C3A7C4B-6CE0-C747-8F52-F31608112FF3}"/>
                        </a:ext>
                      </a:extLst>
                    </p:cNvPr>
                    <p:cNvSpPr>
                      <a:spLocks noChangeAspect="1" noChangeArrowheads="1"/>
                    </p:cNvSpPr>
                    <p:nvPr/>
                  </p:nvSpPr>
                  <p:spPr bwMode="auto">
                    <a:xfrm>
                      <a:off x="2118" y="360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62" name="Oval 585">
                      <a:extLst>
                        <a:ext uri="{FF2B5EF4-FFF2-40B4-BE49-F238E27FC236}">
                          <a16:creationId xmlns:a16="http://schemas.microsoft.com/office/drawing/2014/main" id="{EEF9AD4D-15F3-4A4B-A5B5-CF88849A4E2A}"/>
                        </a:ext>
                      </a:extLst>
                    </p:cNvPr>
                    <p:cNvSpPr>
                      <a:spLocks noChangeAspect="1" noChangeArrowheads="1"/>
                    </p:cNvSpPr>
                    <p:nvPr/>
                  </p:nvSpPr>
                  <p:spPr bwMode="auto">
                    <a:xfrm>
                      <a:off x="2148" y="355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63" name="Oval 586">
                      <a:extLst>
                        <a:ext uri="{FF2B5EF4-FFF2-40B4-BE49-F238E27FC236}">
                          <a16:creationId xmlns:a16="http://schemas.microsoft.com/office/drawing/2014/main" id="{69DC1D8F-8DE7-4844-B760-0E3B5D671259}"/>
                        </a:ext>
                      </a:extLst>
                    </p:cNvPr>
                    <p:cNvSpPr>
                      <a:spLocks noChangeAspect="1" noChangeArrowheads="1"/>
                    </p:cNvSpPr>
                    <p:nvPr/>
                  </p:nvSpPr>
                  <p:spPr bwMode="auto">
                    <a:xfrm>
                      <a:off x="2182" y="353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64" name="Oval 587">
                      <a:extLst>
                        <a:ext uri="{FF2B5EF4-FFF2-40B4-BE49-F238E27FC236}">
                          <a16:creationId xmlns:a16="http://schemas.microsoft.com/office/drawing/2014/main" id="{0CD1A50A-5526-AD45-8FB8-D695CBD84FAE}"/>
                        </a:ext>
                      </a:extLst>
                    </p:cNvPr>
                    <p:cNvSpPr>
                      <a:spLocks noChangeAspect="1" noChangeArrowheads="1"/>
                    </p:cNvSpPr>
                    <p:nvPr/>
                  </p:nvSpPr>
                  <p:spPr bwMode="auto">
                    <a:xfrm>
                      <a:off x="2212" y="364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65" name="Oval 588">
                      <a:extLst>
                        <a:ext uri="{FF2B5EF4-FFF2-40B4-BE49-F238E27FC236}">
                          <a16:creationId xmlns:a16="http://schemas.microsoft.com/office/drawing/2014/main" id="{AE542C42-2ADD-3148-9BD4-0628EFFC8B94}"/>
                        </a:ext>
                      </a:extLst>
                    </p:cNvPr>
                    <p:cNvSpPr>
                      <a:spLocks noChangeAspect="1" noChangeArrowheads="1"/>
                    </p:cNvSpPr>
                    <p:nvPr/>
                  </p:nvSpPr>
                  <p:spPr bwMode="auto">
                    <a:xfrm>
                      <a:off x="2244" y="356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66" name="Oval 589">
                      <a:extLst>
                        <a:ext uri="{FF2B5EF4-FFF2-40B4-BE49-F238E27FC236}">
                          <a16:creationId xmlns:a16="http://schemas.microsoft.com/office/drawing/2014/main" id="{6A82F1F6-85FC-4847-A30B-440F2DDAA292}"/>
                        </a:ext>
                      </a:extLst>
                    </p:cNvPr>
                    <p:cNvSpPr>
                      <a:spLocks noChangeAspect="1" noChangeArrowheads="1"/>
                    </p:cNvSpPr>
                    <p:nvPr/>
                  </p:nvSpPr>
                  <p:spPr bwMode="auto">
                    <a:xfrm>
                      <a:off x="2278" y="353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67" name="Oval 590">
                      <a:extLst>
                        <a:ext uri="{FF2B5EF4-FFF2-40B4-BE49-F238E27FC236}">
                          <a16:creationId xmlns:a16="http://schemas.microsoft.com/office/drawing/2014/main" id="{0999762A-73FC-E948-977E-F6BE0FA93414}"/>
                        </a:ext>
                      </a:extLst>
                    </p:cNvPr>
                    <p:cNvSpPr>
                      <a:spLocks noChangeAspect="1" noChangeArrowheads="1"/>
                    </p:cNvSpPr>
                    <p:nvPr/>
                  </p:nvSpPr>
                  <p:spPr bwMode="auto">
                    <a:xfrm>
                      <a:off x="2308" y="358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68" name="Oval 591">
                      <a:extLst>
                        <a:ext uri="{FF2B5EF4-FFF2-40B4-BE49-F238E27FC236}">
                          <a16:creationId xmlns:a16="http://schemas.microsoft.com/office/drawing/2014/main" id="{90AAB0F9-3234-F94C-82AC-BB75C0C15B23}"/>
                        </a:ext>
                      </a:extLst>
                    </p:cNvPr>
                    <p:cNvSpPr>
                      <a:spLocks noChangeAspect="1" noChangeArrowheads="1"/>
                    </p:cNvSpPr>
                    <p:nvPr/>
                  </p:nvSpPr>
                  <p:spPr bwMode="auto">
                    <a:xfrm>
                      <a:off x="2342" y="360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69" name="Oval 592">
                      <a:extLst>
                        <a:ext uri="{FF2B5EF4-FFF2-40B4-BE49-F238E27FC236}">
                          <a16:creationId xmlns:a16="http://schemas.microsoft.com/office/drawing/2014/main" id="{E4AE9A1F-8835-DD43-ADBB-85A1AB8FF26C}"/>
                        </a:ext>
                      </a:extLst>
                    </p:cNvPr>
                    <p:cNvSpPr>
                      <a:spLocks noChangeAspect="1" noChangeArrowheads="1"/>
                    </p:cNvSpPr>
                    <p:nvPr/>
                  </p:nvSpPr>
                  <p:spPr bwMode="auto">
                    <a:xfrm>
                      <a:off x="2374" y="354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70" name="Oval 593">
                      <a:extLst>
                        <a:ext uri="{FF2B5EF4-FFF2-40B4-BE49-F238E27FC236}">
                          <a16:creationId xmlns:a16="http://schemas.microsoft.com/office/drawing/2014/main" id="{895686DD-01E0-BF44-AFFB-883DDA8D1A15}"/>
                        </a:ext>
                      </a:extLst>
                    </p:cNvPr>
                    <p:cNvSpPr>
                      <a:spLocks noChangeAspect="1" noChangeArrowheads="1"/>
                    </p:cNvSpPr>
                    <p:nvPr/>
                  </p:nvSpPr>
                  <p:spPr bwMode="auto">
                    <a:xfrm>
                      <a:off x="2406" y="351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71" name="Oval 594">
                      <a:extLst>
                        <a:ext uri="{FF2B5EF4-FFF2-40B4-BE49-F238E27FC236}">
                          <a16:creationId xmlns:a16="http://schemas.microsoft.com/office/drawing/2014/main" id="{137EA865-69A1-6545-AD28-2456CC6F9AF3}"/>
                        </a:ext>
                      </a:extLst>
                    </p:cNvPr>
                    <p:cNvSpPr>
                      <a:spLocks noChangeAspect="1" noChangeArrowheads="1"/>
                    </p:cNvSpPr>
                    <p:nvPr/>
                  </p:nvSpPr>
                  <p:spPr bwMode="auto">
                    <a:xfrm>
                      <a:off x="2438" y="352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72" name="Oval 595">
                      <a:extLst>
                        <a:ext uri="{FF2B5EF4-FFF2-40B4-BE49-F238E27FC236}">
                          <a16:creationId xmlns:a16="http://schemas.microsoft.com/office/drawing/2014/main" id="{E73CB186-CF3E-D34E-A02F-167E4DEC5E38}"/>
                        </a:ext>
                      </a:extLst>
                    </p:cNvPr>
                    <p:cNvSpPr>
                      <a:spLocks noChangeAspect="1" noChangeArrowheads="1"/>
                    </p:cNvSpPr>
                    <p:nvPr/>
                  </p:nvSpPr>
                  <p:spPr bwMode="auto">
                    <a:xfrm>
                      <a:off x="2468" y="349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73" name="Oval 596">
                      <a:extLst>
                        <a:ext uri="{FF2B5EF4-FFF2-40B4-BE49-F238E27FC236}">
                          <a16:creationId xmlns:a16="http://schemas.microsoft.com/office/drawing/2014/main" id="{ED70C38B-2460-C04C-BA1B-6E88FA889CA3}"/>
                        </a:ext>
                      </a:extLst>
                    </p:cNvPr>
                    <p:cNvSpPr>
                      <a:spLocks noChangeAspect="1" noChangeArrowheads="1"/>
                    </p:cNvSpPr>
                    <p:nvPr/>
                  </p:nvSpPr>
                  <p:spPr bwMode="auto">
                    <a:xfrm>
                      <a:off x="2502" y="350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74" name="Oval 597">
                      <a:extLst>
                        <a:ext uri="{FF2B5EF4-FFF2-40B4-BE49-F238E27FC236}">
                          <a16:creationId xmlns:a16="http://schemas.microsoft.com/office/drawing/2014/main" id="{A20EF5EA-B9BE-1345-AB36-D4E95F105F63}"/>
                        </a:ext>
                      </a:extLst>
                    </p:cNvPr>
                    <p:cNvSpPr>
                      <a:spLocks noChangeAspect="1" noChangeArrowheads="1"/>
                    </p:cNvSpPr>
                    <p:nvPr/>
                  </p:nvSpPr>
                  <p:spPr bwMode="auto">
                    <a:xfrm>
                      <a:off x="2532" y="342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75" name="Oval 598">
                      <a:extLst>
                        <a:ext uri="{FF2B5EF4-FFF2-40B4-BE49-F238E27FC236}">
                          <a16:creationId xmlns:a16="http://schemas.microsoft.com/office/drawing/2014/main" id="{7FE065BF-3F8E-5E42-9A35-29389A104859}"/>
                        </a:ext>
                      </a:extLst>
                    </p:cNvPr>
                    <p:cNvSpPr>
                      <a:spLocks noChangeAspect="1" noChangeArrowheads="1"/>
                    </p:cNvSpPr>
                    <p:nvPr/>
                  </p:nvSpPr>
                  <p:spPr bwMode="auto">
                    <a:xfrm>
                      <a:off x="2562" y="344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76" name="Oval 599">
                      <a:extLst>
                        <a:ext uri="{FF2B5EF4-FFF2-40B4-BE49-F238E27FC236}">
                          <a16:creationId xmlns:a16="http://schemas.microsoft.com/office/drawing/2014/main" id="{5C63F694-FAA9-2048-A232-5F26B0AC3197}"/>
                        </a:ext>
                      </a:extLst>
                    </p:cNvPr>
                    <p:cNvSpPr>
                      <a:spLocks noChangeAspect="1" noChangeArrowheads="1"/>
                    </p:cNvSpPr>
                    <p:nvPr/>
                  </p:nvSpPr>
                  <p:spPr bwMode="auto">
                    <a:xfrm>
                      <a:off x="2598" y="344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77" name="Oval 600">
                      <a:extLst>
                        <a:ext uri="{FF2B5EF4-FFF2-40B4-BE49-F238E27FC236}">
                          <a16:creationId xmlns:a16="http://schemas.microsoft.com/office/drawing/2014/main" id="{F2BA018A-4269-B04A-A9BE-87670C2E8A02}"/>
                        </a:ext>
                      </a:extLst>
                    </p:cNvPr>
                    <p:cNvSpPr>
                      <a:spLocks noChangeAspect="1" noChangeArrowheads="1"/>
                    </p:cNvSpPr>
                    <p:nvPr/>
                  </p:nvSpPr>
                  <p:spPr bwMode="auto">
                    <a:xfrm>
                      <a:off x="2628" y="347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78" name="Oval 601">
                      <a:extLst>
                        <a:ext uri="{FF2B5EF4-FFF2-40B4-BE49-F238E27FC236}">
                          <a16:creationId xmlns:a16="http://schemas.microsoft.com/office/drawing/2014/main" id="{409609BC-BF2D-1649-97D9-67A46811CC79}"/>
                        </a:ext>
                      </a:extLst>
                    </p:cNvPr>
                    <p:cNvSpPr>
                      <a:spLocks noChangeAspect="1" noChangeArrowheads="1"/>
                    </p:cNvSpPr>
                    <p:nvPr/>
                  </p:nvSpPr>
                  <p:spPr bwMode="auto">
                    <a:xfrm>
                      <a:off x="2662" y="347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79" name="Oval 602">
                      <a:extLst>
                        <a:ext uri="{FF2B5EF4-FFF2-40B4-BE49-F238E27FC236}">
                          <a16:creationId xmlns:a16="http://schemas.microsoft.com/office/drawing/2014/main" id="{CCD8998F-1E7D-6344-848A-6623B24D3713}"/>
                        </a:ext>
                      </a:extLst>
                    </p:cNvPr>
                    <p:cNvSpPr>
                      <a:spLocks noChangeAspect="1" noChangeArrowheads="1"/>
                    </p:cNvSpPr>
                    <p:nvPr/>
                  </p:nvSpPr>
                  <p:spPr bwMode="auto">
                    <a:xfrm>
                      <a:off x="2692" y="351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80" name="Oval 603">
                      <a:extLst>
                        <a:ext uri="{FF2B5EF4-FFF2-40B4-BE49-F238E27FC236}">
                          <a16:creationId xmlns:a16="http://schemas.microsoft.com/office/drawing/2014/main" id="{B2FE3FA4-36FA-754A-9757-DA43BF019D57}"/>
                        </a:ext>
                      </a:extLst>
                    </p:cNvPr>
                    <p:cNvSpPr>
                      <a:spLocks noChangeAspect="1" noChangeArrowheads="1"/>
                    </p:cNvSpPr>
                    <p:nvPr/>
                  </p:nvSpPr>
                  <p:spPr bwMode="auto">
                    <a:xfrm>
                      <a:off x="2726" y="354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81" name="Oval 604">
                      <a:extLst>
                        <a:ext uri="{FF2B5EF4-FFF2-40B4-BE49-F238E27FC236}">
                          <a16:creationId xmlns:a16="http://schemas.microsoft.com/office/drawing/2014/main" id="{DC1A0F80-EED3-C44D-97C4-CD6782113455}"/>
                        </a:ext>
                      </a:extLst>
                    </p:cNvPr>
                    <p:cNvSpPr>
                      <a:spLocks noChangeAspect="1" noChangeArrowheads="1"/>
                    </p:cNvSpPr>
                    <p:nvPr/>
                  </p:nvSpPr>
                  <p:spPr bwMode="auto">
                    <a:xfrm>
                      <a:off x="2756" y="351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82" name="Oval 605">
                      <a:extLst>
                        <a:ext uri="{FF2B5EF4-FFF2-40B4-BE49-F238E27FC236}">
                          <a16:creationId xmlns:a16="http://schemas.microsoft.com/office/drawing/2014/main" id="{C76B6B36-994E-1846-8884-3282E7928A6B}"/>
                        </a:ext>
                      </a:extLst>
                    </p:cNvPr>
                    <p:cNvSpPr>
                      <a:spLocks noChangeAspect="1" noChangeArrowheads="1"/>
                    </p:cNvSpPr>
                    <p:nvPr/>
                  </p:nvSpPr>
                  <p:spPr bwMode="auto">
                    <a:xfrm>
                      <a:off x="2790" y="353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83" name="Oval 606">
                      <a:extLst>
                        <a:ext uri="{FF2B5EF4-FFF2-40B4-BE49-F238E27FC236}">
                          <a16:creationId xmlns:a16="http://schemas.microsoft.com/office/drawing/2014/main" id="{C5BB481D-657E-3B43-8240-251321B22F34}"/>
                        </a:ext>
                      </a:extLst>
                    </p:cNvPr>
                    <p:cNvSpPr>
                      <a:spLocks noChangeAspect="1" noChangeArrowheads="1"/>
                    </p:cNvSpPr>
                    <p:nvPr/>
                  </p:nvSpPr>
                  <p:spPr bwMode="auto">
                    <a:xfrm>
                      <a:off x="2814" y="351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84" name="Oval 607">
                      <a:extLst>
                        <a:ext uri="{FF2B5EF4-FFF2-40B4-BE49-F238E27FC236}">
                          <a16:creationId xmlns:a16="http://schemas.microsoft.com/office/drawing/2014/main" id="{D2C63DCA-CFAE-3E47-8289-7F19A0E6D644}"/>
                        </a:ext>
                      </a:extLst>
                    </p:cNvPr>
                    <p:cNvSpPr>
                      <a:spLocks noChangeAspect="1" noChangeArrowheads="1"/>
                    </p:cNvSpPr>
                    <p:nvPr/>
                  </p:nvSpPr>
                  <p:spPr bwMode="auto">
                    <a:xfrm>
                      <a:off x="2846" y="353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85" name="Oval 608">
                      <a:extLst>
                        <a:ext uri="{FF2B5EF4-FFF2-40B4-BE49-F238E27FC236}">
                          <a16:creationId xmlns:a16="http://schemas.microsoft.com/office/drawing/2014/main" id="{70C67559-00D0-5D41-BDD7-440CEFB86D7E}"/>
                        </a:ext>
                      </a:extLst>
                    </p:cNvPr>
                    <p:cNvSpPr>
                      <a:spLocks noChangeAspect="1" noChangeArrowheads="1"/>
                    </p:cNvSpPr>
                    <p:nvPr/>
                  </p:nvSpPr>
                  <p:spPr bwMode="auto">
                    <a:xfrm>
                      <a:off x="2880" y="343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86" name="Oval 609">
                      <a:extLst>
                        <a:ext uri="{FF2B5EF4-FFF2-40B4-BE49-F238E27FC236}">
                          <a16:creationId xmlns:a16="http://schemas.microsoft.com/office/drawing/2014/main" id="{B461103A-6EF5-6D47-93AF-BA90C337CCA6}"/>
                        </a:ext>
                      </a:extLst>
                    </p:cNvPr>
                    <p:cNvSpPr>
                      <a:spLocks noChangeAspect="1" noChangeArrowheads="1"/>
                    </p:cNvSpPr>
                    <p:nvPr/>
                  </p:nvSpPr>
                  <p:spPr bwMode="auto">
                    <a:xfrm>
                      <a:off x="2910" y="342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87" name="Oval 610">
                      <a:extLst>
                        <a:ext uri="{FF2B5EF4-FFF2-40B4-BE49-F238E27FC236}">
                          <a16:creationId xmlns:a16="http://schemas.microsoft.com/office/drawing/2014/main" id="{4DA5EA08-1C5F-D644-A82C-5FABB9D5C5C7}"/>
                        </a:ext>
                      </a:extLst>
                    </p:cNvPr>
                    <p:cNvSpPr>
                      <a:spLocks noChangeAspect="1" noChangeArrowheads="1"/>
                    </p:cNvSpPr>
                    <p:nvPr/>
                  </p:nvSpPr>
                  <p:spPr bwMode="auto">
                    <a:xfrm>
                      <a:off x="2940" y="336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88" name="Oval 611">
                      <a:extLst>
                        <a:ext uri="{FF2B5EF4-FFF2-40B4-BE49-F238E27FC236}">
                          <a16:creationId xmlns:a16="http://schemas.microsoft.com/office/drawing/2014/main" id="{C34B8699-63A5-A849-9A96-338374A5352F}"/>
                        </a:ext>
                      </a:extLst>
                    </p:cNvPr>
                    <p:cNvSpPr>
                      <a:spLocks noChangeAspect="1" noChangeArrowheads="1"/>
                    </p:cNvSpPr>
                    <p:nvPr/>
                  </p:nvSpPr>
                  <p:spPr bwMode="auto">
                    <a:xfrm>
                      <a:off x="2972" y="342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89" name="Oval 612">
                      <a:extLst>
                        <a:ext uri="{FF2B5EF4-FFF2-40B4-BE49-F238E27FC236}">
                          <a16:creationId xmlns:a16="http://schemas.microsoft.com/office/drawing/2014/main" id="{6BD1F564-E06F-4C46-9F82-83D3E1388888}"/>
                        </a:ext>
                      </a:extLst>
                    </p:cNvPr>
                    <p:cNvSpPr>
                      <a:spLocks noChangeAspect="1" noChangeArrowheads="1"/>
                    </p:cNvSpPr>
                    <p:nvPr/>
                  </p:nvSpPr>
                  <p:spPr bwMode="auto">
                    <a:xfrm>
                      <a:off x="3006" y="341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90" name="Oval 613">
                      <a:extLst>
                        <a:ext uri="{FF2B5EF4-FFF2-40B4-BE49-F238E27FC236}">
                          <a16:creationId xmlns:a16="http://schemas.microsoft.com/office/drawing/2014/main" id="{911338A5-EBEA-4649-914F-A94CEA028140}"/>
                        </a:ext>
                      </a:extLst>
                    </p:cNvPr>
                    <p:cNvSpPr>
                      <a:spLocks noChangeAspect="1" noChangeArrowheads="1"/>
                    </p:cNvSpPr>
                    <p:nvPr/>
                  </p:nvSpPr>
                  <p:spPr bwMode="auto">
                    <a:xfrm>
                      <a:off x="3036" y="323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91" name="Oval 614">
                      <a:extLst>
                        <a:ext uri="{FF2B5EF4-FFF2-40B4-BE49-F238E27FC236}">
                          <a16:creationId xmlns:a16="http://schemas.microsoft.com/office/drawing/2014/main" id="{D5928169-9F98-2E4D-B0D4-6490EC7F8D8E}"/>
                        </a:ext>
                      </a:extLst>
                    </p:cNvPr>
                    <p:cNvSpPr>
                      <a:spLocks noChangeAspect="1" noChangeArrowheads="1"/>
                    </p:cNvSpPr>
                    <p:nvPr/>
                  </p:nvSpPr>
                  <p:spPr bwMode="auto">
                    <a:xfrm>
                      <a:off x="3068" y="327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92" name="Oval 615">
                      <a:extLst>
                        <a:ext uri="{FF2B5EF4-FFF2-40B4-BE49-F238E27FC236}">
                          <a16:creationId xmlns:a16="http://schemas.microsoft.com/office/drawing/2014/main" id="{6B598894-13BC-A24E-AE0E-A420FAB810EA}"/>
                        </a:ext>
                      </a:extLst>
                    </p:cNvPr>
                    <p:cNvSpPr>
                      <a:spLocks noChangeAspect="1" noChangeArrowheads="1"/>
                    </p:cNvSpPr>
                    <p:nvPr/>
                  </p:nvSpPr>
                  <p:spPr bwMode="auto">
                    <a:xfrm>
                      <a:off x="3100" y="334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93" name="Oval 616">
                      <a:extLst>
                        <a:ext uri="{FF2B5EF4-FFF2-40B4-BE49-F238E27FC236}">
                          <a16:creationId xmlns:a16="http://schemas.microsoft.com/office/drawing/2014/main" id="{44AF0C68-6239-5A47-B14C-5C7C4338948A}"/>
                        </a:ext>
                      </a:extLst>
                    </p:cNvPr>
                    <p:cNvSpPr>
                      <a:spLocks noChangeAspect="1" noChangeArrowheads="1"/>
                    </p:cNvSpPr>
                    <p:nvPr/>
                  </p:nvSpPr>
                  <p:spPr bwMode="auto">
                    <a:xfrm>
                      <a:off x="3132" y="335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94" name="Oval 617">
                      <a:extLst>
                        <a:ext uri="{FF2B5EF4-FFF2-40B4-BE49-F238E27FC236}">
                          <a16:creationId xmlns:a16="http://schemas.microsoft.com/office/drawing/2014/main" id="{CFB25C21-DF2A-E548-91FF-66231EAFD7FA}"/>
                        </a:ext>
                      </a:extLst>
                    </p:cNvPr>
                    <p:cNvSpPr>
                      <a:spLocks noChangeAspect="1" noChangeArrowheads="1"/>
                    </p:cNvSpPr>
                    <p:nvPr/>
                  </p:nvSpPr>
                  <p:spPr bwMode="auto">
                    <a:xfrm>
                      <a:off x="3164" y="327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95" name="Oval 618">
                      <a:extLst>
                        <a:ext uri="{FF2B5EF4-FFF2-40B4-BE49-F238E27FC236}">
                          <a16:creationId xmlns:a16="http://schemas.microsoft.com/office/drawing/2014/main" id="{1E7AF9F1-72BC-7048-9F43-2CF215FC2B63}"/>
                        </a:ext>
                      </a:extLst>
                    </p:cNvPr>
                    <p:cNvSpPr>
                      <a:spLocks noChangeAspect="1" noChangeArrowheads="1"/>
                    </p:cNvSpPr>
                    <p:nvPr/>
                  </p:nvSpPr>
                  <p:spPr bwMode="auto">
                    <a:xfrm>
                      <a:off x="3194" y="330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96" name="Oval 619">
                      <a:extLst>
                        <a:ext uri="{FF2B5EF4-FFF2-40B4-BE49-F238E27FC236}">
                          <a16:creationId xmlns:a16="http://schemas.microsoft.com/office/drawing/2014/main" id="{EA983E22-EDF5-F34F-BBC4-7E7C61F6665C}"/>
                        </a:ext>
                      </a:extLst>
                    </p:cNvPr>
                    <p:cNvSpPr>
                      <a:spLocks noChangeAspect="1" noChangeArrowheads="1"/>
                    </p:cNvSpPr>
                    <p:nvPr/>
                  </p:nvSpPr>
                  <p:spPr bwMode="auto">
                    <a:xfrm>
                      <a:off x="3230" y="318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97" name="Oval 620">
                      <a:extLst>
                        <a:ext uri="{FF2B5EF4-FFF2-40B4-BE49-F238E27FC236}">
                          <a16:creationId xmlns:a16="http://schemas.microsoft.com/office/drawing/2014/main" id="{983A2A66-7C9A-EE44-B4CE-5479817DD559}"/>
                        </a:ext>
                      </a:extLst>
                    </p:cNvPr>
                    <p:cNvSpPr>
                      <a:spLocks noChangeAspect="1" noChangeArrowheads="1"/>
                    </p:cNvSpPr>
                    <p:nvPr/>
                  </p:nvSpPr>
                  <p:spPr bwMode="auto">
                    <a:xfrm>
                      <a:off x="3262" y="317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98" name="Oval 621">
                      <a:extLst>
                        <a:ext uri="{FF2B5EF4-FFF2-40B4-BE49-F238E27FC236}">
                          <a16:creationId xmlns:a16="http://schemas.microsoft.com/office/drawing/2014/main" id="{2D77890E-24C1-C946-866F-C4A11DA7413B}"/>
                        </a:ext>
                      </a:extLst>
                    </p:cNvPr>
                    <p:cNvSpPr>
                      <a:spLocks noChangeAspect="1" noChangeArrowheads="1"/>
                    </p:cNvSpPr>
                    <p:nvPr/>
                  </p:nvSpPr>
                  <p:spPr bwMode="auto">
                    <a:xfrm>
                      <a:off x="3292" y="325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99" name="Oval 622">
                      <a:extLst>
                        <a:ext uri="{FF2B5EF4-FFF2-40B4-BE49-F238E27FC236}">
                          <a16:creationId xmlns:a16="http://schemas.microsoft.com/office/drawing/2014/main" id="{F8F919A7-8361-E24D-A31E-8F81720FCC09}"/>
                        </a:ext>
                      </a:extLst>
                    </p:cNvPr>
                    <p:cNvSpPr>
                      <a:spLocks noChangeAspect="1" noChangeArrowheads="1"/>
                    </p:cNvSpPr>
                    <p:nvPr/>
                  </p:nvSpPr>
                  <p:spPr bwMode="auto">
                    <a:xfrm>
                      <a:off x="3324" y="316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00" name="Oval 623">
                      <a:extLst>
                        <a:ext uri="{FF2B5EF4-FFF2-40B4-BE49-F238E27FC236}">
                          <a16:creationId xmlns:a16="http://schemas.microsoft.com/office/drawing/2014/main" id="{1A19A093-EDF7-D94B-83F9-AEBEEE7CC60F}"/>
                        </a:ext>
                      </a:extLst>
                    </p:cNvPr>
                    <p:cNvSpPr>
                      <a:spLocks noChangeAspect="1" noChangeArrowheads="1"/>
                    </p:cNvSpPr>
                    <p:nvPr/>
                  </p:nvSpPr>
                  <p:spPr bwMode="auto">
                    <a:xfrm>
                      <a:off x="3358" y="324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01" name="Oval 624">
                      <a:extLst>
                        <a:ext uri="{FF2B5EF4-FFF2-40B4-BE49-F238E27FC236}">
                          <a16:creationId xmlns:a16="http://schemas.microsoft.com/office/drawing/2014/main" id="{9CDFD12E-D87C-4441-A237-878B6F885880}"/>
                        </a:ext>
                      </a:extLst>
                    </p:cNvPr>
                    <p:cNvSpPr>
                      <a:spLocks noChangeAspect="1" noChangeArrowheads="1"/>
                    </p:cNvSpPr>
                    <p:nvPr/>
                  </p:nvSpPr>
                  <p:spPr bwMode="auto">
                    <a:xfrm>
                      <a:off x="3390" y="320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02" name="Oval 625">
                      <a:extLst>
                        <a:ext uri="{FF2B5EF4-FFF2-40B4-BE49-F238E27FC236}">
                          <a16:creationId xmlns:a16="http://schemas.microsoft.com/office/drawing/2014/main" id="{7C827B95-5386-134D-94A5-7CCFA94D03BD}"/>
                        </a:ext>
                      </a:extLst>
                    </p:cNvPr>
                    <p:cNvSpPr>
                      <a:spLocks noChangeAspect="1" noChangeArrowheads="1"/>
                    </p:cNvSpPr>
                    <p:nvPr/>
                  </p:nvSpPr>
                  <p:spPr bwMode="auto">
                    <a:xfrm>
                      <a:off x="3418" y="315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03" name="Oval 626">
                      <a:extLst>
                        <a:ext uri="{FF2B5EF4-FFF2-40B4-BE49-F238E27FC236}">
                          <a16:creationId xmlns:a16="http://schemas.microsoft.com/office/drawing/2014/main" id="{6279F3B2-AA4E-0541-919A-A40D9D47342F}"/>
                        </a:ext>
                      </a:extLst>
                    </p:cNvPr>
                    <p:cNvSpPr>
                      <a:spLocks noChangeAspect="1" noChangeArrowheads="1"/>
                    </p:cNvSpPr>
                    <p:nvPr/>
                  </p:nvSpPr>
                  <p:spPr bwMode="auto">
                    <a:xfrm>
                      <a:off x="3452" y="316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04" name="Oval 627">
                      <a:extLst>
                        <a:ext uri="{FF2B5EF4-FFF2-40B4-BE49-F238E27FC236}">
                          <a16:creationId xmlns:a16="http://schemas.microsoft.com/office/drawing/2014/main" id="{D10F96C3-E5DF-694A-8743-ACB1A0D3DF3D}"/>
                        </a:ext>
                      </a:extLst>
                    </p:cNvPr>
                    <p:cNvSpPr>
                      <a:spLocks noChangeAspect="1" noChangeArrowheads="1"/>
                    </p:cNvSpPr>
                    <p:nvPr/>
                  </p:nvSpPr>
                  <p:spPr bwMode="auto">
                    <a:xfrm>
                      <a:off x="3484" y="323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05" name="Oval 628">
                      <a:extLst>
                        <a:ext uri="{FF2B5EF4-FFF2-40B4-BE49-F238E27FC236}">
                          <a16:creationId xmlns:a16="http://schemas.microsoft.com/office/drawing/2014/main" id="{7681048B-A432-4748-B9C2-89AAF7361256}"/>
                        </a:ext>
                      </a:extLst>
                    </p:cNvPr>
                    <p:cNvSpPr>
                      <a:spLocks noChangeAspect="1" noChangeArrowheads="1"/>
                    </p:cNvSpPr>
                    <p:nvPr/>
                  </p:nvSpPr>
                  <p:spPr bwMode="auto">
                    <a:xfrm>
                      <a:off x="3516" y="320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06" name="Oval 629">
                      <a:extLst>
                        <a:ext uri="{FF2B5EF4-FFF2-40B4-BE49-F238E27FC236}">
                          <a16:creationId xmlns:a16="http://schemas.microsoft.com/office/drawing/2014/main" id="{13C8AAD0-D757-1B49-A9ED-9A436592D04A}"/>
                        </a:ext>
                      </a:extLst>
                    </p:cNvPr>
                    <p:cNvSpPr>
                      <a:spLocks noChangeAspect="1" noChangeArrowheads="1"/>
                    </p:cNvSpPr>
                    <p:nvPr/>
                  </p:nvSpPr>
                  <p:spPr bwMode="auto">
                    <a:xfrm>
                      <a:off x="3548" y="323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07" name="Oval 630">
                      <a:extLst>
                        <a:ext uri="{FF2B5EF4-FFF2-40B4-BE49-F238E27FC236}">
                          <a16:creationId xmlns:a16="http://schemas.microsoft.com/office/drawing/2014/main" id="{1C022F0B-B228-2E47-BA03-E18F724BF1FC}"/>
                        </a:ext>
                      </a:extLst>
                    </p:cNvPr>
                    <p:cNvSpPr>
                      <a:spLocks noChangeAspect="1" noChangeArrowheads="1"/>
                    </p:cNvSpPr>
                    <p:nvPr/>
                  </p:nvSpPr>
                  <p:spPr bwMode="auto">
                    <a:xfrm>
                      <a:off x="3578" y="315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08" name="Oval 631">
                      <a:extLst>
                        <a:ext uri="{FF2B5EF4-FFF2-40B4-BE49-F238E27FC236}">
                          <a16:creationId xmlns:a16="http://schemas.microsoft.com/office/drawing/2014/main" id="{35DDD936-F5F2-9447-B506-4A9905FD18BC}"/>
                        </a:ext>
                      </a:extLst>
                    </p:cNvPr>
                    <p:cNvSpPr>
                      <a:spLocks noChangeAspect="1" noChangeArrowheads="1"/>
                    </p:cNvSpPr>
                    <p:nvPr/>
                  </p:nvSpPr>
                  <p:spPr bwMode="auto">
                    <a:xfrm>
                      <a:off x="3612" y="316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09" name="Oval 632">
                      <a:extLst>
                        <a:ext uri="{FF2B5EF4-FFF2-40B4-BE49-F238E27FC236}">
                          <a16:creationId xmlns:a16="http://schemas.microsoft.com/office/drawing/2014/main" id="{A4A06758-0F77-A643-9E07-D8E96156B04F}"/>
                        </a:ext>
                      </a:extLst>
                    </p:cNvPr>
                    <p:cNvSpPr>
                      <a:spLocks noChangeAspect="1" noChangeArrowheads="1"/>
                    </p:cNvSpPr>
                    <p:nvPr/>
                  </p:nvSpPr>
                  <p:spPr bwMode="auto">
                    <a:xfrm>
                      <a:off x="3644" y="311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10" name="Oval 633">
                      <a:extLst>
                        <a:ext uri="{FF2B5EF4-FFF2-40B4-BE49-F238E27FC236}">
                          <a16:creationId xmlns:a16="http://schemas.microsoft.com/office/drawing/2014/main" id="{C294C58B-C9F3-BB4C-A7DF-651FD58D0F65}"/>
                        </a:ext>
                      </a:extLst>
                    </p:cNvPr>
                    <p:cNvSpPr>
                      <a:spLocks noChangeAspect="1" noChangeArrowheads="1"/>
                    </p:cNvSpPr>
                    <p:nvPr/>
                  </p:nvSpPr>
                  <p:spPr bwMode="auto">
                    <a:xfrm>
                      <a:off x="3676" y="311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11" name="Oval 634">
                      <a:extLst>
                        <a:ext uri="{FF2B5EF4-FFF2-40B4-BE49-F238E27FC236}">
                          <a16:creationId xmlns:a16="http://schemas.microsoft.com/office/drawing/2014/main" id="{1FF81E48-E148-C444-A9D7-FCA22F4E23B8}"/>
                        </a:ext>
                      </a:extLst>
                    </p:cNvPr>
                    <p:cNvSpPr>
                      <a:spLocks noChangeAspect="1" noChangeArrowheads="1"/>
                    </p:cNvSpPr>
                    <p:nvPr/>
                  </p:nvSpPr>
                  <p:spPr bwMode="auto">
                    <a:xfrm>
                      <a:off x="3706" y="312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12" name="Oval 635">
                      <a:extLst>
                        <a:ext uri="{FF2B5EF4-FFF2-40B4-BE49-F238E27FC236}">
                          <a16:creationId xmlns:a16="http://schemas.microsoft.com/office/drawing/2014/main" id="{5AFACC9A-B007-294B-A8AE-9E29490AE585}"/>
                        </a:ext>
                      </a:extLst>
                    </p:cNvPr>
                    <p:cNvSpPr>
                      <a:spLocks noChangeAspect="1" noChangeArrowheads="1"/>
                    </p:cNvSpPr>
                    <p:nvPr/>
                  </p:nvSpPr>
                  <p:spPr bwMode="auto">
                    <a:xfrm>
                      <a:off x="3742" y="314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13" name="Oval 636">
                      <a:extLst>
                        <a:ext uri="{FF2B5EF4-FFF2-40B4-BE49-F238E27FC236}">
                          <a16:creationId xmlns:a16="http://schemas.microsoft.com/office/drawing/2014/main" id="{B0A88646-BCFB-714D-A81E-017BDBC4E8CB}"/>
                        </a:ext>
                      </a:extLst>
                    </p:cNvPr>
                    <p:cNvSpPr>
                      <a:spLocks noChangeAspect="1" noChangeArrowheads="1"/>
                    </p:cNvSpPr>
                    <p:nvPr/>
                  </p:nvSpPr>
                  <p:spPr bwMode="auto">
                    <a:xfrm>
                      <a:off x="3774" y="317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14" name="Oval 637">
                      <a:extLst>
                        <a:ext uri="{FF2B5EF4-FFF2-40B4-BE49-F238E27FC236}">
                          <a16:creationId xmlns:a16="http://schemas.microsoft.com/office/drawing/2014/main" id="{8676DE4A-BDC0-B34B-8D42-B2115947174B}"/>
                        </a:ext>
                      </a:extLst>
                    </p:cNvPr>
                    <p:cNvSpPr>
                      <a:spLocks noChangeAspect="1" noChangeArrowheads="1"/>
                    </p:cNvSpPr>
                    <p:nvPr/>
                  </p:nvSpPr>
                  <p:spPr bwMode="auto">
                    <a:xfrm>
                      <a:off x="3798" y="314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15" name="Oval 638">
                      <a:extLst>
                        <a:ext uri="{FF2B5EF4-FFF2-40B4-BE49-F238E27FC236}">
                          <a16:creationId xmlns:a16="http://schemas.microsoft.com/office/drawing/2014/main" id="{B57BE25B-AA20-FF40-9CEC-DD70A14B86AF}"/>
                        </a:ext>
                      </a:extLst>
                    </p:cNvPr>
                    <p:cNvSpPr>
                      <a:spLocks noChangeAspect="1" noChangeArrowheads="1"/>
                    </p:cNvSpPr>
                    <p:nvPr/>
                  </p:nvSpPr>
                  <p:spPr bwMode="auto">
                    <a:xfrm>
                      <a:off x="3830" y="319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16" name="Oval 639">
                      <a:extLst>
                        <a:ext uri="{FF2B5EF4-FFF2-40B4-BE49-F238E27FC236}">
                          <a16:creationId xmlns:a16="http://schemas.microsoft.com/office/drawing/2014/main" id="{A9D0B563-8D78-9A46-AE17-C58F03693607}"/>
                        </a:ext>
                      </a:extLst>
                    </p:cNvPr>
                    <p:cNvSpPr>
                      <a:spLocks noChangeAspect="1" noChangeArrowheads="1"/>
                    </p:cNvSpPr>
                    <p:nvPr/>
                  </p:nvSpPr>
                  <p:spPr bwMode="auto">
                    <a:xfrm>
                      <a:off x="3862" y="322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17" name="Oval 640">
                      <a:extLst>
                        <a:ext uri="{FF2B5EF4-FFF2-40B4-BE49-F238E27FC236}">
                          <a16:creationId xmlns:a16="http://schemas.microsoft.com/office/drawing/2014/main" id="{AD88F472-D0D4-0945-A46A-2D87AE7CC8DF}"/>
                        </a:ext>
                      </a:extLst>
                    </p:cNvPr>
                    <p:cNvSpPr>
                      <a:spLocks noChangeAspect="1" noChangeArrowheads="1"/>
                    </p:cNvSpPr>
                    <p:nvPr/>
                  </p:nvSpPr>
                  <p:spPr bwMode="auto">
                    <a:xfrm>
                      <a:off x="3892" y="315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18" name="Oval 641">
                      <a:extLst>
                        <a:ext uri="{FF2B5EF4-FFF2-40B4-BE49-F238E27FC236}">
                          <a16:creationId xmlns:a16="http://schemas.microsoft.com/office/drawing/2014/main" id="{150107EF-C418-A44A-B7A5-426FF3AB733A}"/>
                        </a:ext>
                      </a:extLst>
                    </p:cNvPr>
                    <p:cNvSpPr>
                      <a:spLocks noChangeAspect="1" noChangeArrowheads="1"/>
                    </p:cNvSpPr>
                    <p:nvPr/>
                  </p:nvSpPr>
                  <p:spPr bwMode="auto">
                    <a:xfrm>
                      <a:off x="3926" y="324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19" name="Oval 642">
                      <a:extLst>
                        <a:ext uri="{FF2B5EF4-FFF2-40B4-BE49-F238E27FC236}">
                          <a16:creationId xmlns:a16="http://schemas.microsoft.com/office/drawing/2014/main" id="{CD5DA3B0-EE55-194B-9D54-55D5AF586E02}"/>
                        </a:ext>
                      </a:extLst>
                    </p:cNvPr>
                    <p:cNvSpPr>
                      <a:spLocks noChangeAspect="1" noChangeArrowheads="1"/>
                    </p:cNvSpPr>
                    <p:nvPr/>
                  </p:nvSpPr>
                  <p:spPr bwMode="auto">
                    <a:xfrm>
                      <a:off x="3954" y="323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20" name="Oval 643">
                      <a:extLst>
                        <a:ext uri="{FF2B5EF4-FFF2-40B4-BE49-F238E27FC236}">
                          <a16:creationId xmlns:a16="http://schemas.microsoft.com/office/drawing/2014/main" id="{D10C6C94-3836-DD4D-924F-51A7E4A96B2E}"/>
                        </a:ext>
                      </a:extLst>
                    </p:cNvPr>
                    <p:cNvSpPr>
                      <a:spLocks noChangeAspect="1" noChangeArrowheads="1"/>
                    </p:cNvSpPr>
                    <p:nvPr/>
                  </p:nvSpPr>
                  <p:spPr bwMode="auto">
                    <a:xfrm>
                      <a:off x="3990" y="326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21" name="Oval 644">
                      <a:extLst>
                        <a:ext uri="{FF2B5EF4-FFF2-40B4-BE49-F238E27FC236}">
                          <a16:creationId xmlns:a16="http://schemas.microsoft.com/office/drawing/2014/main" id="{7CB1DD98-DC55-4042-A4C0-785B2CFBCAC4}"/>
                        </a:ext>
                      </a:extLst>
                    </p:cNvPr>
                    <p:cNvSpPr>
                      <a:spLocks noChangeAspect="1" noChangeArrowheads="1"/>
                    </p:cNvSpPr>
                    <p:nvPr/>
                  </p:nvSpPr>
                  <p:spPr bwMode="auto">
                    <a:xfrm>
                      <a:off x="4022" y="329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22" name="Oval 645">
                      <a:extLst>
                        <a:ext uri="{FF2B5EF4-FFF2-40B4-BE49-F238E27FC236}">
                          <a16:creationId xmlns:a16="http://schemas.microsoft.com/office/drawing/2014/main" id="{711E2226-DD4F-134F-B843-413DDB25ABA4}"/>
                        </a:ext>
                      </a:extLst>
                    </p:cNvPr>
                    <p:cNvSpPr>
                      <a:spLocks noChangeAspect="1" noChangeArrowheads="1"/>
                    </p:cNvSpPr>
                    <p:nvPr/>
                  </p:nvSpPr>
                  <p:spPr bwMode="auto">
                    <a:xfrm>
                      <a:off x="4052" y="331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23" name="Oval 646">
                      <a:extLst>
                        <a:ext uri="{FF2B5EF4-FFF2-40B4-BE49-F238E27FC236}">
                          <a16:creationId xmlns:a16="http://schemas.microsoft.com/office/drawing/2014/main" id="{7B04E3D3-B8F6-214C-AD1F-90ED3ED2FF8E}"/>
                        </a:ext>
                      </a:extLst>
                    </p:cNvPr>
                    <p:cNvSpPr>
                      <a:spLocks noChangeAspect="1" noChangeArrowheads="1"/>
                    </p:cNvSpPr>
                    <p:nvPr/>
                  </p:nvSpPr>
                  <p:spPr bwMode="auto">
                    <a:xfrm>
                      <a:off x="4086" y="333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24" name="Oval 647">
                      <a:extLst>
                        <a:ext uri="{FF2B5EF4-FFF2-40B4-BE49-F238E27FC236}">
                          <a16:creationId xmlns:a16="http://schemas.microsoft.com/office/drawing/2014/main" id="{233F7F6B-C080-3747-9045-03D3E574A81B}"/>
                        </a:ext>
                      </a:extLst>
                    </p:cNvPr>
                    <p:cNvSpPr>
                      <a:spLocks noChangeAspect="1" noChangeArrowheads="1"/>
                    </p:cNvSpPr>
                    <p:nvPr/>
                  </p:nvSpPr>
                  <p:spPr bwMode="auto">
                    <a:xfrm>
                      <a:off x="4116" y="332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25" name="Oval 648">
                      <a:extLst>
                        <a:ext uri="{FF2B5EF4-FFF2-40B4-BE49-F238E27FC236}">
                          <a16:creationId xmlns:a16="http://schemas.microsoft.com/office/drawing/2014/main" id="{6BE48D80-198E-3643-B82B-1B6BBE1979FB}"/>
                        </a:ext>
                      </a:extLst>
                    </p:cNvPr>
                    <p:cNvSpPr>
                      <a:spLocks noChangeAspect="1" noChangeArrowheads="1"/>
                    </p:cNvSpPr>
                    <p:nvPr/>
                  </p:nvSpPr>
                  <p:spPr bwMode="auto">
                    <a:xfrm>
                      <a:off x="4148" y="328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26" name="Oval 649">
                      <a:extLst>
                        <a:ext uri="{FF2B5EF4-FFF2-40B4-BE49-F238E27FC236}">
                          <a16:creationId xmlns:a16="http://schemas.microsoft.com/office/drawing/2014/main" id="{46CA3E5D-C9A7-824B-AE60-4881BCCA1049}"/>
                        </a:ext>
                      </a:extLst>
                    </p:cNvPr>
                    <p:cNvSpPr>
                      <a:spLocks noChangeAspect="1" noChangeArrowheads="1"/>
                    </p:cNvSpPr>
                    <p:nvPr/>
                  </p:nvSpPr>
                  <p:spPr bwMode="auto">
                    <a:xfrm>
                      <a:off x="4182" y="330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27" name="Oval 650">
                      <a:extLst>
                        <a:ext uri="{FF2B5EF4-FFF2-40B4-BE49-F238E27FC236}">
                          <a16:creationId xmlns:a16="http://schemas.microsoft.com/office/drawing/2014/main" id="{1499F60E-8D29-4E4B-8A12-DA8DA422E9D4}"/>
                        </a:ext>
                      </a:extLst>
                    </p:cNvPr>
                    <p:cNvSpPr>
                      <a:spLocks noChangeAspect="1" noChangeArrowheads="1"/>
                    </p:cNvSpPr>
                    <p:nvPr/>
                  </p:nvSpPr>
                  <p:spPr bwMode="auto">
                    <a:xfrm>
                      <a:off x="4214" y="328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28" name="Oval 651">
                      <a:extLst>
                        <a:ext uri="{FF2B5EF4-FFF2-40B4-BE49-F238E27FC236}">
                          <a16:creationId xmlns:a16="http://schemas.microsoft.com/office/drawing/2014/main" id="{2DB3A3D7-6FA3-3947-8B07-4FD0168F1B29}"/>
                        </a:ext>
                      </a:extLst>
                    </p:cNvPr>
                    <p:cNvSpPr>
                      <a:spLocks noChangeAspect="1" noChangeArrowheads="1"/>
                    </p:cNvSpPr>
                    <p:nvPr/>
                  </p:nvSpPr>
                  <p:spPr bwMode="auto">
                    <a:xfrm>
                      <a:off x="4246" y="328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29" name="Oval 652">
                      <a:extLst>
                        <a:ext uri="{FF2B5EF4-FFF2-40B4-BE49-F238E27FC236}">
                          <a16:creationId xmlns:a16="http://schemas.microsoft.com/office/drawing/2014/main" id="{490771D4-C1FC-7244-896D-FC711DEBDB87}"/>
                        </a:ext>
                      </a:extLst>
                    </p:cNvPr>
                    <p:cNvSpPr>
                      <a:spLocks noChangeAspect="1" noChangeArrowheads="1"/>
                    </p:cNvSpPr>
                    <p:nvPr/>
                  </p:nvSpPr>
                  <p:spPr bwMode="auto">
                    <a:xfrm>
                      <a:off x="4278" y="328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30" name="Oval 653">
                      <a:extLst>
                        <a:ext uri="{FF2B5EF4-FFF2-40B4-BE49-F238E27FC236}">
                          <a16:creationId xmlns:a16="http://schemas.microsoft.com/office/drawing/2014/main" id="{AB8C3A44-18E1-A342-9BB1-CB4FFE5E04EC}"/>
                        </a:ext>
                      </a:extLst>
                    </p:cNvPr>
                    <p:cNvSpPr>
                      <a:spLocks noChangeAspect="1" noChangeArrowheads="1"/>
                    </p:cNvSpPr>
                    <p:nvPr/>
                  </p:nvSpPr>
                  <p:spPr bwMode="auto">
                    <a:xfrm>
                      <a:off x="4308" y="3305"/>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31" name="Oval 654">
                      <a:extLst>
                        <a:ext uri="{FF2B5EF4-FFF2-40B4-BE49-F238E27FC236}">
                          <a16:creationId xmlns:a16="http://schemas.microsoft.com/office/drawing/2014/main" id="{1669EEB6-C936-AF40-A573-3C31737B4022}"/>
                        </a:ext>
                      </a:extLst>
                    </p:cNvPr>
                    <p:cNvSpPr>
                      <a:spLocks noChangeAspect="1" noChangeArrowheads="1"/>
                    </p:cNvSpPr>
                    <p:nvPr/>
                  </p:nvSpPr>
                  <p:spPr bwMode="auto">
                    <a:xfrm>
                      <a:off x="4340" y="3287"/>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32" name="Oval 655">
                      <a:extLst>
                        <a:ext uri="{FF2B5EF4-FFF2-40B4-BE49-F238E27FC236}">
                          <a16:creationId xmlns:a16="http://schemas.microsoft.com/office/drawing/2014/main" id="{FBB92A11-C50E-304B-845E-FABE664E6199}"/>
                        </a:ext>
                      </a:extLst>
                    </p:cNvPr>
                    <p:cNvSpPr>
                      <a:spLocks noChangeAspect="1" noChangeArrowheads="1"/>
                    </p:cNvSpPr>
                    <p:nvPr/>
                  </p:nvSpPr>
                  <p:spPr bwMode="auto">
                    <a:xfrm>
                      <a:off x="4372" y="3241"/>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33" name="Oval 656">
                      <a:extLst>
                        <a:ext uri="{FF2B5EF4-FFF2-40B4-BE49-F238E27FC236}">
                          <a16:creationId xmlns:a16="http://schemas.microsoft.com/office/drawing/2014/main" id="{DFCDE458-C907-604C-B93F-ECA9A975CEED}"/>
                        </a:ext>
                      </a:extLst>
                    </p:cNvPr>
                    <p:cNvSpPr>
                      <a:spLocks noChangeAspect="1" noChangeArrowheads="1"/>
                    </p:cNvSpPr>
                    <p:nvPr/>
                  </p:nvSpPr>
                  <p:spPr bwMode="auto">
                    <a:xfrm>
                      <a:off x="4404" y="3279"/>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334" name="Oval 657">
                      <a:extLst>
                        <a:ext uri="{FF2B5EF4-FFF2-40B4-BE49-F238E27FC236}">
                          <a16:creationId xmlns:a16="http://schemas.microsoft.com/office/drawing/2014/main" id="{A5E85BAB-FC54-FF4C-8890-BA6A3D8884EA}"/>
                        </a:ext>
                      </a:extLst>
                    </p:cNvPr>
                    <p:cNvSpPr>
                      <a:spLocks noChangeAspect="1" noChangeArrowheads="1"/>
                    </p:cNvSpPr>
                    <p:nvPr/>
                  </p:nvSpPr>
                  <p:spPr bwMode="auto">
                    <a:xfrm>
                      <a:off x="4436" y="3313"/>
                      <a:ext cx="34" cy="34"/>
                    </a:xfrm>
                    <a:prstGeom prst="ellipse">
                      <a:avLst/>
                    </a:prstGeom>
                    <a:solidFill>
                      <a:srgbClr val="FF6600"/>
                    </a:solidFill>
                    <a:ln w="9525">
                      <a:solidFill>
                        <a:srgbClr val="FF660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grpSp>
            </p:grpSp>
          </p:grpSp>
        </p:grpSp>
      </p:grpSp>
      <p:grpSp>
        <p:nvGrpSpPr>
          <p:cNvPr id="35881" name="Group 658">
            <a:extLst>
              <a:ext uri="{FF2B5EF4-FFF2-40B4-BE49-F238E27FC236}">
                <a16:creationId xmlns:a16="http://schemas.microsoft.com/office/drawing/2014/main" id="{4DD3C545-BA38-3643-8383-170BF021BE37}"/>
              </a:ext>
            </a:extLst>
          </p:cNvPr>
          <p:cNvGrpSpPr>
            <a:grpSpLocks noChangeAspect="1"/>
          </p:cNvGrpSpPr>
          <p:nvPr/>
        </p:nvGrpSpPr>
        <p:grpSpPr bwMode="auto">
          <a:xfrm>
            <a:off x="1362075" y="3592513"/>
            <a:ext cx="7589838" cy="1630362"/>
            <a:chOff x="1055" y="2149"/>
            <a:chExt cx="4461" cy="959"/>
          </a:xfrm>
        </p:grpSpPr>
        <p:sp>
          <p:nvSpPr>
            <p:cNvPr id="36116" name="Rectangle 659">
              <a:extLst>
                <a:ext uri="{FF2B5EF4-FFF2-40B4-BE49-F238E27FC236}">
                  <a16:creationId xmlns:a16="http://schemas.microsoft.com/office/drawing/2014/main" id="{0CFB6F52-E260-3E46-B129-74AB99FF969C}"/>
                </a:ext>
              </a:extLst>
            </p:cNvPr>
            <p:cNvSpPr>
              <a:spLocks noChangeAspect="1" noChangeArrowheads="1"/>
            </p:cNvSpPr>
            <p:nvPr/>
          </p:nvSpPr>
          <p:spPr bwMode="auto">
            <a:xfrm>
              <a:off x="5308" y="2804"/>
              <a:ext cx="208" cy="134"/>
            </a:xfrm>
            <a:prstGeom prst="rect">
              <a:avLst/>
            </a:prstGeom>
            <a:solidFill>
              <a:srgbClr val="FFFFFF"/>
            </a:solidFill>
            <a:ln w="9525">
              <a:solidFill>
                <a:schemeClr val="tx1"/>
              </a:solidFill>
              <a:miter lim="800000"/>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900" b="1">
                  <a:solidFill>
                    <a:schemeClr val="accent2"/>
                  </a:solidFill>
                  <a:latin typeface="Verdana" panose="020B0604030504040204" pitchFamily="34" charset="0"/>
                </a:rPr>
                <a:t>ACC</a:t>
              </a:r>
              <a:endParaRPr lang="it-IT" altLang="it-IT" sz="1000" b="1">
                <a:solidFill>
                  <a:schemeClr val="accent2"/>
                </a:solidFill>
                <a:latin typeface="Verdana" panose="020B0604030504040204" pitchFamily="34" charset="0"/>
              </a:endParaRPr>
            </a:p>
          </p:txBody>
        </p:sp>
        <p:grpSp>
          <p:nvGrpSpPr>
            <p:cNvPr id="36117" name="Group 660">
              <a:extLst>
                <a:ext uri="{FF2B5EF4-FFF2-40B4-BE49-F238E27FC236}">
                  <a16:creationId xmlns:a16="http://schemas.microsoft.com/office/drawing/2014/main" id="{278A6CF9-19DD-2342-A554-4178AB6A2283}"/>
                </a:ext>
              </a:extLst>
            </p:cNvPr>
            <p:cNvGrpSpPr>
              <a:grpSpLocks noChangeAspect="1"/>
            </p:cNvGrpSpPr>
            <p:nvPr/>
          </p:nvGrpSpPr>
          <p:grpSpPr bwMode="auto">
            <a:xfrm>
              <a:off x="1055" y="2149"/>
              <a:ext cx="4230" cy="959"/>
              <a:chOff x="1290" y="3191"/>
              <a:chExt cx="3176" cy="720"/>
            </a:xfrm>
          </p:grpSpPr>
          <p:grpSp>
            <p:nvGrpSpPr>
              <p:cNvPr id="36118" name="Group 661">
                <a:extLst>
                  <a:ext uri="{FF2B5EF4-FFF2-40B4-BE49-F238E27FC236}">
                    <a16:creationId xmlns:a16="http://schemas.microsoft.com/office/drawing/2014/main" id="{AB186DAF-2DE7-2B4B-9CFC-46BE3D2177B8}"/>
                  </a:ext>
                </a:extLst>
              </p:cNvPr>
              <p:cNvGrpSpPr>
                <a:grpSpLocks noChangeAspect="1"/>
              </p:cNvGrpSpPr>
              <p:nvPr/>
            </p:nvGrpSpPr>
            <p:grpSpPr bwMode="auto">
              <a:xfrm>
                <a:off x="1498" y="3208"/>
                <a:ext cx="1238" cy="674"/>
                <a:chOff x="1498" y="3208"/>
                <a:chExt cx="1238" cy="674"/>
              </a:xfrm>
            </p:grpSpPr>
            <p:sp>
              <p:nvSpPr>
                <p:cNvPr id="36220" name="Line 662">
                  <a:extLst>
                    <a:ext uri="{FF2B5EF4-FFF2-40B4-BE49-F238E27FC236}">
                      <a16:creationId xmlns:a16="http://schemas.microsoft.com/office/drawing/2014/main" id="{12896A4C-E9F2-294E-9827-7782020CFF06}"/>
                    </a:ext>
                  </a:extLst>
                </p:cNvPr>
                <p:cNvSpPr>
                  <a:spLocks noChangeAspect="1" noChangeShapeType="1"/>
                </p:cNvSpPr>
                <p:nvPr/>
              </p:nvSpPr>
              <p:spPr bwMode="auto">
                <a:xfrm flipV="1">
                  <a:off x="1498" y="3208"/>
                  <a:ext cx="34" cy="6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221" name="Line 663">
                  <a:extLst>
                    <a:ext uri="{FF2B5EF4-FFF2-40B4-BE49-F238E27FC236}">
                      <a16:creationId xmlns:a16="http://schemas.microsoft.com/office/drawing/2014/main" id="{A4388C52-B27E-AA47-8B60-DFB011A40F6C}"/>
                    </a:ext>
                  </a:extLst>
                </p:cNvPr>
                <p:cNvSpPr>
                  <a:spLocks noChangeAspect="1" noChangeShapeType="1"/>
                </p:cNvSpPr>
                <p:nvPr/>
              </p:nvSpPr>
              <p:spPr bwMode="auto">
                <a:xfrm>
                  <a:off x="1532" y="3208"/>
                  <a:ext cx="28" cy="6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222" name="Line 664">
                  <a:extLst>
                    <a:ext uri="{FF2B5EF4-FFF2-40B4-BE49-F238E27FC236}">
                      <a16:creationId xmlns:a16="http://schemas.microsoft.com/office/drawing/2014/main" id="{F237D7CC-CF5B-2D4D-A5F2-3CB5F17EE11F}"/>
                    </a:ext>
                  </a:extLst>
                </p:cNvPr>
                <p:cNvSpPr>
                  <a:spLocks noChangeAspect="1" noChangeShapeType="1"/>
                </p:cNvSpPr>
                <p:nvPr/>
              </p:nvSpPr>
              <p:spPr bwMode="auto">
                <a:xfrm flipV="1">
                  <a:off x="1722" y="3632"/>
                  <a:ext cx="3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223" name="Line 665">
                  <a:extLst>
                    <a:ext uri="{FF2B5EF4-FFF2-40B4-BE49-F238E27FC236}">
                      <a16:creationId xmlns:a16="http://schemas.microsoft.com/office/drawing/2014/main" id="{9A85DECA-9840-FD43-94EE-FE37D866CDA6}"/>
                    </a:ext>
                  </a:extLst>
                </p:cNvPr>
                <p:cNvSpPr>
                  <a:spLocks noChangeAspect="1" noChangeShapeType="1"/>
                </p:cNvSpPr>
                <p:nvPr/>
              </p:nvSpPr>
              <p:spPr bwMode="auto">
                <a:xfrm>
                  <a:off x="1752" y="3632"/>
                  <a:ext cx="32" cy="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224" name="Line 666">
                  <a:extLst>
                    <a:ext uri="{FF2B5EF4-FFF2-40B4-BE49-F238E27FC236}">
                      <a16:creationId xmlns:a16="http://schemas.microsoft.com/office/drawing/2014/main" id="{4FF176A4-C155-1F4B-AC48-BBAC32DF1104}"/>
                    </a:ext>
                  </a:extLst>
                </p:cNvPr>
                <p:cNvSpPr>
                  <a:spLocks noChangeAspect="1" noChangeShapeType="1"/>
                </p:cNvSpPr>
                <p:nvPr/>
              </p:nvSpPr>
              <p:spPr bwMode="auto">
                <a:xfrm flipV="1">
                  <a:off x="2612" y="3838"/>
                  <a:ext cx="30" cy="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225" name="Line 667">
                  <a:extLst>
                    <a:ext uri="{FF2B5EF4-FFF2-40B4-BE49-F238E27FC236}">
                      <a16:creationId xmlns:a16="http://schemas.microsoft.com/office/drawing/2014/main" id="{C2A77DEF-60A9-9443-87F5-D0C596F76395}"/>
                    </a:ext>
                  </a:extLst>
                </p:cNvPr>
                <p:cNvSpPr>
                  <a:spLocks noChangeAspect="1" noChangeShapeType="1"/>
                </p:cNvSpPr>
                <p:nvPr/>
              </p:nvSpPr>
              <p:spPr bwMode="auto">
                <a:xfrm flipV="1">
                  <a:off x="2644" y="3708"/>
                  <a:ext cx="30" cy="1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6226" name="Line 668">
                  <a:extLst>
                    <a:ext uri="{FF2B5EF4-FFF2-40B4-BE49-F238E27FC236}">
                      <a16:creationId xmlns:a16="http://schemas.microsoft.com/office/drawing/2014/main" id="{7CC3E4ED-EDEC-1F4E-A54B-BA30493DB3A2}"/>
                    </a:ext>
                  </a:extLst>
                </p:cNvPr>
                <p:cNvSpPr>
                  <a:spLocks noChangeAspect="1" noChangeShapeType="1"/>
                </p:cNvSpPr>
                <p:nvPr/>
              </p:nvSpPr>
              <p:spPr bwMode="auto">
                <a:xfrm>
                  <a:off x="2706" y="3724"/>
                  <a:ext cx="30" cy="13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grpSp>
            <p:nvGrpSpPr>
              <p:cNvPr id="36119" name="Group 669">
                <a:extLst>
                  <a:ext uri="{FF2B5EF4-FFF2-40B4-BE49-F238E27FC236}">
                    <a16:creationId xmlns:a16="http://schemas.microsoft.com/office/drawing/2014/main" id="{AE458841-3038-2347-BA7C-B8F050A8BE70}"/>
                  </a:ext>
                </a:extLst>
              </p:cNvPr>
              <p:cNvGrpSpPr>
                <a:grpSpLocks noChangeAspect="1"/>
              </p:cNvGrpSpPr>
              <p:nvPr/>
            </p:nvGrpSpPr>
            <p:grpSpPr bwMode="auto">
              <a:xfrm>
                <a:off x="1290" y="3191"/>
                <a:ext cx="3176" cy="720"/>
                <a:chOff x="1296" y="3235"/>
                <a:chExt cx="3176" cy="720"/>
              </a:xfrm>
            </p:grpSpPr>
            <p:sp>
              <p:nvSpPr>
                <p:cNvPr id="36120" name="Oval 670">
                  <a:extLst>
                    <a:ext uri="{FF2B5EF4-FFF2-40B4-BE49-F238E27FC236}">
                      <a16:creationId xmlns:a16="http://schemas.microsoft.com/office/drawing/2014/main" id="{93EEA932-A4AB-094E-9B3F-2B515C70761C}"/>
                    </a:ext>
                  </a:extLst>
                </p:cNvPr>
                <p:cNvSpPr>
                  <a:spLocks noChangeAspect="1" noChangeArrowheads="1"/>
                </p:cNvSpPr>
                <p:nvPr/>
              </p:nvSpPr>
              <p:spPr bwMode="auto">
                <a:xfrm>
                  <a:off x="1296"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21" name="Oval 671">
                  <a:extLst>
                    <a:ext uri="{FF2B5EF4-FFF2-40B4-BE49-F238E27FC236}">
                      <a16:creationId xmlns:a16="http://schemas.microsoft.com/office/drawing/2014/main" id="{F6B24504-461C-564C-8847-D06097FEA93A}"/>
                    </a:ext>
                  </a:extLst>
                </p:cNvPr>
                <p:cNvSpPr>
                  <a:spLocks noChangeAspect="1" noChangeArrowheads="1"/>
                </p:cNvSpPr>
                <p:nvPr/>
              </p:nvSpPr>
              <p:spPr bwMode="auto">
                <a:xfrm>
                  <a:off x="1328" y="390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22" name="Oval 672">
                  <a:extLst>
                    <a:ext uri="{FF2B5EF4-FFF2-40B4-BE49-F238E27FC236}">
                      <a16:creationId xmlns:a16="http://schemas.microsoft.com/office/drawing/2014/main" id="{9D455D7F-879C-F743-8AD2-877A2C14FD41}"/>
                    </a:ext>
                  </a:extLst>
                </p:cNvPr>
                <p:cNvSpPr>
                  <a:spLocks noChangeAspect="1" noChangeArrowheads="1"/>
                </p:cNvSpPr>
                <p:nvPr/>
              </p:nvSpPr>
              <p:spPr bwMode="auto">
                <a:xfrm>
                  <a:off x="1360" y="390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23" name="Oval 673">
                  <a:extLst>
                    <a:ext uri="{FF2B5EF4-FFF2-40B4-BE49-F238E27FC236}">
                      <a16:creationId xmlns:a16="http://schemas.microsoft.com/office/drawing/2014/main" id="{904423A0-DD30-B044-B0CD-3CC28CFA80D4}"/>
                    </a:ext>
                  </a:extLst>
                </p:cNvPr>
                <p:cNvSpPr>
                  <a:spLocks noChangeAspect="1" noChangeArrowheads="1"/>
                </p:cNvSpPr>
                <p:nvPr/>
              </p:nvSpPr>
              <p:spPr bwMode="auto">
                <a:xfrm>
                  <a:off x="1394"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24" name="Oval 674">
                  <a:extLst>
                    <a:ext uri="{FF2B5EF4-FFF2-40B4-BE49-F238E27FC236}">
                      <a16:creationId xmlns:a16="http://schemas.microsoft.com/office/drawing/2014/main" id="{E959FB0B-39C9-9A46-AE41-91E8DFF7803E}"/>
                    </a:ext>
                  </a:extLst>
                </p:cNvPr>
                <p:cNvSpPr>
                  <a:spLocks noChangeAspect="1" noChangeArrowheads="1"/>
                </p:cNvSpPr>
                <p:nvPr/>
              </p:nvSpPr>
              <p:spPr bwMode="auto">
                <a:xfrm>
                  <a:off x="1422"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25" name="Oval 675">
                  <a:extLst>
                    <a:ext uri="{FF2B5EF4-FFF2-40B4-BE49-F238E27FC236}">
                      <a16:creationId xmlns:a16="http://schemas.microsoft.com/office/drawing/2014/main" id="{A6A2E691-C5B7-C847-9FE8-FD352E21EE9A}"/>
                    </a:ext>
                  </a:extLst>
                </p:cNvPr>
                <p:cNvSpPr>
                  <a:spLocks noChangeAspect="1" noChangeArrowheads="1"/>
                </p:cNvSpPr>
                <p:nvPr/>
              </p:nvSpPr>
              <p:spPr bwMode="auto">
                <a:xfrm>
                  <a:off x="1454" y="390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26" name="Oval 676">
                  <a:extLst>
                    <a:ext uri="{FF2B5EF4-FFF2-40B4-BE49-F238E27FC236}">
                      <a16:creationId xmlns:a16="http://schemas.microsoft.com/office/drawing/2014/main" id="{3221F098-BBEC-E84A-BCBD-EA6A6DA5F653}"/>
                    </a:ext>
                  </a:extLst>
                </p:cNvPr>
                <p:cNvSpPr>
                  <a:spLocks noChangeAspect="1" noChangeArrowheads="1"/>
                </p:cNvSpPr>
                <p:nvPr/>
              </p:nvSpPr>
              <p:spPr bwMode="auto">
                <a:xfrm>
                  <a:off x="1488"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27" name="Oval 677">
                  <a:extLst>
                    <a:ext uri="{FF2B5EF4-FFF2-40B4-BE49-F238E27FC236}">
                      <a16:creationId xmlns:a16="http://schemas.microsoft.com/office/drawing/2014/main" id="{1F1303A2-3497-354F-8176-59E1C1F469AF}"/>
                    </a:ext>
                  </a:extLst>
                </p:cNvPr>
                <p:cNvSpPr>
                  <a:spLocks noChangeAspect="1" noChangeArrowheads="1"/>
                </p:cNvSpPr>
                <p:nvPr/>
              </p:nvSpPr>
              <p:spPr bwMode="auto">
                <a:xfrm>
                  <a:off x="1522" y="323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28" name="Oval 678">
                  <a:extLst>
                    <a:ext uri="{FF2B5EF4-FFF2-40B4-BE49-F238E27FC236}">
                      <a16:creationId xmlns:a16="http://schemas.microsoft.com/office/drawing/2014/main" id="{AC30FE38-E390-DD4A-90E9-53D0235DBDD3}"/>
                    </a:ext>
                  </a:extLst>
                </p:cNvPr>
                <p:cNvSpPr>
                  <a:spLocks noChangeAspect="1" noChangeArrowheads="1"/>
                </p:cNvSpPr>
                <p:nvPr/>
              </p:nvSpPr>
              <p:spPr bwMode="auto">
                <a:xfrm>
                  <a:off x="1550"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29" name="Oval 679">
                  <a:extLst>
                    <a:ext uri="{FF2B5EF4-FFF2-40B4-BE49-F238E27FC236}">
                      <a16:creationId xmlns:a16="http://schemas.microsoft.com/office/drawing/2014/main" id="{B89C4EC2-6C13-794A-A27E-EFDDC7AC945F}"/>
                    </a:ext>
                  </a:extLst>
                </p:cNvPr>
                <p:cNvSpPr>
                  <a:spLocks noChangeAspect="1" noChangeArrowheads="1"/>
                </p:cNvSpPr>
                <p:nvPr/>
              </p:nvSpPr>
              <p:spPr bwMode="auto">
                <a:xfrm>
                  <a:off x="1580" y="390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30" name="Oval 680">
                  <a:extLst>
                    <a:ext uri="{FF2B5EF4-FFF2-40B4-BE49-F238E27FC236}">
                      <a16:creationId xmlns:a16="http://schemas.microsoft.com/office/drawing/2014/main" id="{CCF3B769-1ED6-EC4B-B20F-C306732576F8}"/>
                    </a:ext>
                  </a:extLst>
                </p:cNvPr>
                <p:cNvSpPr>
                  <a:spLocks noChangeAspect="1" noChangeArrowheads="1"/>
                </p:cNvSpPr>
                <p:nvPr/>
              </p:nvSpPr>
              <p:spPr bwMode="auto">
                <a:xfrm>
                  <a:off x="1614" y="390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31" name="Oval 681">
                  <a:extLst>
                    <a:ext uri="{FF2B5EF4-FFF2-40B4-BE49-F238E27FC236}">
                      <a16:creationId xmlns:a16="http://schemas.microsoft.com/office/drawing/2014/main" id="{03ED3CC1-0C63-E644-8D23-B393770908F5}"/>
                    </a:ext>
                  </a:extLst>
                </p:cNvPr>
                <p:cNvSpPr>
                  <a:spLocks noChangeAspect="1" noChangeArrowheads="1"/>
                </p:cNvSpPr>
                <p:nvPr/>
              </p:nvSpPr>
              <p:spPr bwMode="auto">
                <a:xfrm>
                  <a:off x="1650"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32" name="Oval 682">
                  <a:extLst>
                    <a:ext uri="{FF2B5EF4-FFF2-40B4-BE49-F238E27FC236}">
                      <a16:creationId xmlns:a16="http://schemas.microsoft.com/office/drawing/2014/main" id="{FAE873AD-DDD1-A94D-B4BB-D45FF864B702}"/>
                    </a:ext>
                  </a:extLst>
                </p:cNvPr>
                <p:cNvSpPr>
                  <a:spLocks noChangeAspect="1" noChangeArrowheads="1"/>
                </p:cNvSpPr>
                <p:nvPr/>
              </p:nvSpPr>
              <p:spPr bwMode="auto">
                <a:xfrm>
                  <a:off x="1680"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33" name="Oval 683">
                  <a:extLst>
                    <a:ext uri="{FF2B5EF4-FFF2-40B4-BE49-F238E27FC236}">
                      <a16:creationId xmlns:a16="http://schemas.microsoft.com/office/drawing/2014/main" id="{152DDFFD-F366-B143-9D8F-19B214F615ED}"/>
                    </a:ext>
                  </a:extLst>
                </p:cNvPr>
                <p:cNvSpPr>
                  <a:spLocks noChangeAspect="1" noChangeArrowheads="1"/>
                </p:cNvSpPr>
                <p:nvPr/>
              </p:nvSpPr>
              <p:spPr bwMode="auto">
                <a:xfrm>
                  <a:off x="1712"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34" name="Oval 684">
                  <a:extLst>
                    <a:ext uri="{FF2B5EF4-FFF2-40B4-BE49-F238E27FC236}">
                      <a16:creationId xmlns:a16="http://schemas.microsoft.com/office/drawing/2014/main" id="{C0605F78-E557-814C-8A6D-2EB0B21766BF}"/>
                    </a:ext>
                  </a:extLst>
                </p:cNvPr>
                <p:cNvSpPr>
                  <a:spLocks noChangeAspect="1" noChangeArrowheads="1"/>
                </p:cNvSpPr>
                <p:nvPr/>
              </p:nvSpPr>
              <p:spPr bwMode="auto">
                <a:xfrm>
                  <a:off x="1742" y="365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35" name="Oval 685">
                  <a:extLst>
                    <a:ext uri="{FF2B5EF4-FFF2-40B4-BE49-F238E27FC236}">
                      <a16:creationId xmlns:a16="http://schemas.microsoft.com/office/drawing/2014/main" id="{367AC224-EA3A-6C42-ABF5-2001B1144498}"/>
                    </a:ext>
                  </a:extLst>
                </p:cNvPr>
                <p:cNvSpPr>
                  <a:spLocks noChangeAspect="1" noChangeArrowheads="1"/>
                </p:cNvSpPr>
                <p:nvPr/>
              </p:nvSpPr>
              <p:spPr bwMode="auto">
                <a:xfrm>
                  <a:off x="1774" y="390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36" name="Oval 686">
                  <a:extLst>
                    <a:ext uri="{FF2B5EF4-FFF2-40B4-BE49-F238E27FC236}">
                      <a16:creationId xmlns:a16="http://schemas.microsoft.com/office/drawing/2014/main" id="{AE4D89C3-6CAB-0E40-B4EC-C0A376AB518D}"/>
                    </a:ext>
                  </a:extLst>
                </p:cNvPr>
                <p:cNvSpPr>
                  <a:spLocks noChangeAspect="1" noChangeArrowheads="1"/>
                </p:cNvSpPr>
                <p:nvPr/>
              </p:nvSpPr>
              <p:spPr bwMode="auto">
                <a:xfrm>
                  <a:off x="1796"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37" name="Oval 687">
                  <a:extLst>
                    <a:ext uri="{FF2B5EF4-FFF2-40B4-BE49-F238E27FC236}">
                      <a16:creationId xmlns:a16="http://schemas.microsoft.com/office/drawing/2014/main" id="{38A17B14-2614-CD4E-8480-ECF24BEA7A1E}"/>
                    </a:ext>
                  </a:extLst>
                </p:cNvPr>
                <p:cNvSpPr>
                  <a:spLocks noChangeAspect="1" noChangeArrowheads="1"/>
                </p:cNvSpPr>
                <p:nvPr/>
              </p:nvSpPr>
              <p:spPr bwMode="auto">
                <a:xfrm>
                  <a:off x="1828"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38" name="Oval 688">
                  <a:extLst>
                    <a:ext uri="{FF2B5EF4-FFF2-40B4-BE49-F238E27FC236}">
                      <a16:creationId xmlns:a16="http://schemas.microsoft.com/office/drawing/2014/main" id="{EDF71754-81D2-9A43-9980-E05734971487}"/>
                    </a:ext>
                  </a:extLst>
                </p:cNvPr>
                <p:cNvSpPr>
                  <a:spLocks noChangeAspect="1" noChangeArrowheads="1"/>
                </p:cNvSpPr>
                <p:nvPr/>
              </p:nvSpPr>
              <p:spPr bwMode="auto">
                <a:xfrm>
                  <a:off x="1862"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39" name="Oval 689">
                  <a:extLst>
                    <a:ext uri="{FF2B5EF4-FFF2-40B4-BE49-F238E27FC236}">
                      <a16:creationId xmlns:a16="http://schemas.microsoft.com/office/drawing/2014/main" id="{FB85C17F-C798-5242-96F0-90C73351B896}"/>
                    </a:ext>
                  </a:extLst>
                </p:cNvPr>
                <p:cNvSpPr>
                  <a:spLocks noChangeAspect="1" noChangeArrowheads="1"/>
                </p:cNvSpPr>
                <p:nvPr/>
              </p:nvSpPr>
              <p:spPr bwMode="auto">
                <a:xfrm>
                  <a:off x="1894" y="389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40" name="Oval 690">
                  <a:extLst>
                    <a:ext uri="{FF2B5EF4-FFF2-40B4-BE49-F238E27FC236}">
                      <a16:creationId xmlns:a16="http://schemas.microsoft.com/office/drawing/2014/main" id="{0ADE0C90-9061-A34C-98CC-56E03D60B139}"/>
                    </a:ext>
                  </a:extLst>
                </p:cNvPr>
                <p:cNvSpPr>
                  <a:spLocks noChangeAspect="1" noChangeArrowheads="1"/>
                </p:cNvSpPr>
                <p:nvPr/>
              </p:nvSpPr>
              <p:spPr bwMode="auto">
                <a:xfrm>
                  <a:off x="1926" y="388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41" name="Oval 691">
                  <a:extLst>
                    <a:ext uri="{FF2B5EF4-FFF2-40B4-BE49-F238E27FC236}">
                      <a16:creationId xmlns:a16="http://schemas.microsoft.com/office/drawing/2014/main" id="{941B3905-C2F3-F449-A7C0-09A59EF74CFE}"/>
                    </a:ext>
                  </a:extLst>
                </p:cNvPr>
                <p:cNvSpPr>
                  <a:spLocks noChangeAspect="1" noChangeArrowheads="1"/>
                </p:cNvSpPr>
                <p:nvPr/>
              </p:nvSpPr>
              <p:spPr bwMode="auto">
                <a:xfrm>
                  <a:off x="1956"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42" name="Oval 692">
                  <a:extLst>
                    <a:ext uri="{FF2B5EF4-FFF2-40B4-BE49-F238E27FC236}">
                      <a16:creationId xmlns:a16="http://schemas.microsoft.com/office/drawing/2014/main" id="{43F22030-D4E9-974D-8963-9F7710DE2309}"/>
                    </a:ext>
                  </a:extLst>
                </p:cNvPr>
                <p:cNvSpPr>
                  <a:spLocks noChangeAspect="1" noChangeArrowheads="1"/>
                </p:cNvSpPr>
                <p:nvPr/>
              </p:nvSpPr>
              <p:spPr bwMode="auto">
                <a:xfrm>
                  <a:off x="1990" y="389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43" name="Oval 693">
                  <a:extLst>
                    <a:ext uri="{FF2B5EF4-FFF2-40B4-BE49-F238E27FC236}">
                      <a16:creationId xmlns:a16="http://schemas.microsoft.com/office/drawing/2014/main" id="{BBE62E94-1D4F-104F-9F73-C3535879C0B6}"/>
                    </a:ext>
                  </a:extLst>
                </p:cNvPr>
                <p:cNvSpPr>
                  <a:spLocks noChangeAspect="1" noChangeArrowheads="1"/>
                </p:cNvSpPr>
                <p:nvPr/>
              </p:nvSpPr>
              <p:spPr bwMode="auto">
                <a:xfrm>
                  <a:off x="2022" y="389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44" name="Oval 694">
                  <a:extLst>
                    <a:ext uri="{FF2B5EF4-FFF2-40B4-BE49-F238E27FC236}">
                      <a16:creationId xmlns:a16="http://schemas.microsoft.com/office/drawing/2014/main" id="{7362D325-B3DD-4D44-82D6-E7136D8D9ABC}"/>
                    </a:ext>
                  </a:extLst>
                </p:cNvPr>
                <p:cNvSpPr>
                  <a:spLocks noChangeAspect="1" noChangeArrowheads="1"/>
                </p:cNvSpPr>
                <p:nvPr/>
              </p:nvSpPr>
              <p:spPr bwMode="auto">
                <a:xfrm>
                  <a:off x="2054" y="389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45" name="Oval 695">
                  <a:extLst>
                    <a:ext uri="{FF2B5EF4-FFF2-40B4-BE49-F238E27FC236}">
                      <a16:creationId xmlns:a16="http://schemas.microsoft.com/office/drawing/2014/main" id="{B274FD20-4224-4446-A0F4-08805A75E958}"/>
                    </a:ext>
                  </a:extLst>
                </p:cNvPr>
                <p:cNvSpPr>
                  <a:spLocks noChangeAspect="1" noChangeArrowheads="1"/>
                </p:cNvSpPr>
                <p:nvPr/>
              </p:nvSpPr>
              <p:spPr bwMode="auto">
                <a:xfrm>
                  <a:off x="2088" y="389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46" name="Oval 696">
                  <a:extLst>
                    <a:ext uri="{FF2B5EF4-FFF2-40B4-BE49-F238E27FC236}">
                      <a16:creationId xmlns:a16="http://schemas.microsoft.com/office/drawing/2014/main" id="{9F9DB020-FAA4-514B-AE6C-9F5F450B5DF6}"/>
                    </a:ext>
                  </a:extLst>
                </p:cNvPr>
                <p:cNvSpPr>
                  <a:spLocks noChangeAspect="1" noChangeArrowheads="1"/>
                </p:cNvSpPr>
                <p:nvPr/>
              </p:nvSpPr>
              <p:spPr bwMode="auto">
                <a:xfrm>
                  <a:off x="2122"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47" name="Oval 697">
                  <a:extLst>
                    <a:ext uri="{FF2B5EF4-FFF2-40B4-BE49-F238E27FC236}">
                      <a16:creationId xmlns:a16="http://schemas.microsoft.com/office/drawing/2014/main" id="{EF726DD6-94AC-4A4B-A236-E8E361375FB3}"/>
                    </a:ext>
                  </a:extLst>
                </p:cNvPr>
                <p:cNvSpPr>
                  <a:spLocks noChangeAspect="1" noChangeArrowheads="1"/>
                </p:cNvSpPr>
                <p:nvPr/>
              </p:nvSpPr>
              <p:spPr bwMode="auto">
                <a:xfrm>
                  <a:off x="2150" y="388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48" name="Oval 698">
                  <a:extLst>
                    <a:ext uri="{FF2B5EF4-FFF2-40B4-BE49-F238E27FC236}">
                      <a16:creationId xmlns:a16="http://schemas.microsoft.com/office/drawing/2014/main" id="{BAC2A414-9198-7E41-A9A1-F91BBE1EF95F}"/>
                    </a:ext>
                  </a:extLst>
                </p:cNvPr>
                <p:cNvSpPr>
                  <a:spLocks noChangeAspect="1" noChangeArrowheads="1"/>
                </p:cNvSpPr>
                <p:nvPr/>
              </p:nvSpPr>
              <p:spPr bwMode="auto">
                <a:xfrm>
                  <a:off x="2184" y="389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49" name="Oval 699">
                  <a:extLst>
                    <a:ext uri="{FF2B5EF4-FFF2-40B4-BE49-F238E27FC236}">
                      <a16:creationId xmlns:a16="http://schemas.microsoft.com/office/drawing/2014/main" id="{BDCD194E-553B-7E4D-A7CD-1FD0A4628C19}"/>
                    </a:ext>
                  </a:extLst>
                </p:cNvPr>
                <p:cNvSpPr>
                  <a:spLocks noChangeAspect="1" noChangeArrowheads="1"/>
                </p:cNvSpPr>
                <p:nvPr/>
              </p:nvSpPr>
              <p:spPr bwMode="auto">
                <a:xfrm>
                  <a:off x="2216"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50" name="Oval 700">
                  <a:extLst>
                    <a:ext uri="{FF2B5EF4-FFF2-40B4-BE49-F238E27FC236}">
                      <a16:creationId xmlns:a16="http://schemas.microsoft.com/office/drawing/2014/main" id="{9A41293E-0D6C-1847-BF3B-9EDD9BB1A83A}"/>
                    </a:ext>
                  </a:extLst>
                </p:cNvPr>
                <p:cNvSpPr>
                  <a:spLocks noChangeAspect="1" noChangeArrowheads="1"/>
                </p:cNvSpPr>
                <p:nvPr/>
              </p:nvSpPr>
              <p:spPr bwMode="auto">
                <a:xfrm>
                  <a:off x="2246" y="388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51" name="Oval 701">
                  <a:extLst>
                    <a:ext uri="{FF2B5EF4-FFF2-40B4-BE49-F238E27FC236}">
                      <a16:creationId xmlns:a16="http://schemas.microsoft.com/office/drawing/2014/main" id="{B75788B4-1B18-EE4A-89F1-7363630CA8D0}"/>
                    </a:ext>
                  </a:extLst>
                </p:cNvPr>
                <p:cNvSpPr>
                  <a:spLocks noChangeAspect="1" noChangeArrowheads="1"/>
                </p:cNvSpPr>
                <p:nvPr/>
              </p:nvSpPr>
              <p:spPr bwMode="auto">
                <a:xfrm>
                  <a:off x="2278" y="388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52" name="Oval 702">
                  <a:extLst>
                    <a:ext uri="{FF2B5EF4-FFF2-40B4-BE49-F238E27FC236}">
                      <a16:creationId xmlns:a16="http://schemas.microsoft.com/office/drawing/2014/main" id="{06FF33D2-E474-FB48-97C4-E22DF8989859}"/>
                    </a:ext>
                  </a:extLst>
                </p:cNvPr>
                <p:cNvSpPr>
                  <a:spLocks noChangeAspect="1" noChangeArrowheads="1"/>
                </p:cNvSpPr>
                <p:nvPr/>
              </p:nvSpPr>
              <p:spPr bwMode="auto">
                <a:xfrm>
                  <a:off x="2310"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53" name="Oval 703">
                  <a:extLst>
                    <a:ext uri="{FF2B5EF4-FFF2-40B4-BE49-F238E27FC236}">
                      <a16:creationId xmlns:a16="http://schemas.microsoft.com/office/drawing/2014/main" id="{BCB1B37D-3A64-AB40-AF1F-A8D4D8A1011F}"/>
                    </a:ext>
                  </a:extLst>
                </p:cNvPr>
                <p:cNvSpPr>
                  <a:spLocks noChangeAspect="1" noChangeArrowheads="1"/>
                </p:cNvSpPr>
                <p:nvPr/>
              </p:nvSpPr>
              <p:spPr bwMode="auto">
                <a:xfrm>
                  <a:off x="2342" y="389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54" name="Oval 704">
                  <a:extLst>
                    <a:ext uri="{FF2B5EF4-FFF2-40B4-BE49-F238E27FC236}">
                      <a16:creationId xmlns:a16="http://schemas.microsoft.com/office/drawing/2014/main" id="{8A139B82-AA1A-DC43-A492-8CF846B5EA56}"/>
                    </a:ext>
                  </a:extLst>
                </p:cNvPr>
                <p:cNvSpPr>
                  <a:spLocks noChangeAspect="1" noChangeArrowheads="1"/>
                </p:cNvSpPr>
                <p:nvPr/>
              </p:nvSpPr>
              <p:spPr bwMode="auto">
                <a:xfrm>
                  <a:off x="2374" y="389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55" name="Oval 705">
                  <a:extLst>
                    <a:ext uri="{FF2B5EF4-FFF2-40B4-BE49-F238E27FC236}">
                      <a16:creationId xmlns:a16="http://schemas.microsoft.com/office/drawing/2014/main" id="{1459193B-07B1-6247-B842-A43A8E270781}"/>
                    </a:ext>
                  </a:extLst>
                </p:cNvPr>
                <p:cNvSpPr>
                  <a:spLocks noChangeAspect="1" noChangeArrowheads="1"/>
                </p:cNvSpPr>
                <p:nvPr/>
              </p:nvSpPr>
              <p:spPr bwMode="auto">
                <a:xfrm>
                  <a:off x="2408" y="390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56" name="Oval 706">
                  <a:extLst>
                    <a:ext uri="{FF2B5EF4-FFF2-40B4-BE49-F238E27FC236}">
                      <a16:creationId xmlns:a16="http://schemas.microsoft.com/office/drawing/2014/main" id="{B3810D53-85AA-8C4F-A762-43ADDF8A4FEB}"/>
                    </a:ext>
                  </a:extLst>
                </p:cNvPr>
                <p:cNvSpPr>
                  <a:spLocks noChangeAspect="1" noChangeArrowheads="1"/>
                </p:cNvSpPr>
                <p:nvPr/>
              </p:nvSpPr>
              <p:spPr bwMode="auto">
                <a:xfrm>
                  <a:off x="2438" y="389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57" name="Oval 707">
                  <a:extLst>
                    <a:ext uri="{FF2B5EF4-FFF2-40B4-BE49-F238E27FC236}">
                      <a16:creationId xmlns:a16="http://schemas.microsoft.com/office/drawing/2014/main" id="{FC6DBD4A-EAB2-D94D-A81B-FA725C4F8B28}"/>
                    </a:ext>
                  </a:extLst>
                </p:cNvPr>
                <p:cNvSpPr>
                  <a:spLocks noChangeAspect="1" noChangeArrowheads="1"/>
                </p:cNvSpPr>
                <p:nvPr/>
              </p:nvSpPr>
              <p:spPr bwMode="auto">
                <a:xfrm>
                  <a:off x="2470" y="390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58" name="Oval 708">
                  <a:extLst>
                    <a:ext uri="{FF2B5EF4-FFF2-40B4-BE49-F238E27FC236}">
                      <a16:creationId xmlns:a16="http://schemas.microsoft.com/office/drawing/2014/main" id="{3EF3B594-8AAD-AF47-9383-2E6EB68BDB51}"/>
                    </a:ext>
                  </a:extLst>
                </p:cNvPr>
                <p:cNvSpPr>
                  <a:spLocks noChangeAspect="1" noChangeArrowheads="1"/>
                </p:cNvSpPr>
                <p:nvPr/>
              </p:nvSpPr>
              <p:spPr bwMode="auto">
                <a:xfrm>
                  <a:off x="2504" y="391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59" name="Oval 709">
                  <a:extLst>
                    <a:ext uri="{FF2B5EF4-FFF2-40B4-BE49-F238E27FC236}">
                      <a16:creationId xmlns:a16="http://schemas.microsoft.com/office/drawing/2014/main" id="{4122E920-6221-544D-8F60-9704AD1F51BA}"/>
                    </a:ext>
                  </a:extLst>
                </p:cNvPr>
                <p:cNvSpPr>
                  <a:spLocks noChangeAspect="1" noChangeArrowheads="1"/>
                </p:cNvSpPr>
                <p:nvPr/>
              </p:nvSpPr>
              <p:spPr bwMode="auto">
                <a:xfrm>
                  <a:off x="2534" y="391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60" name="Oval 710">
                  <a:extLst>
                    <a:ext uri="{FF2B5EF4-FFF2-40B4-BE49-F238E27FC236}">
                      <a16:creationId xmlns:a16="http://schemas.microsoft.com/office/drawing/2014/main" id="{09681AA3-D4E9-B742-9F5B-49CEE4684FC7}"/>
                    </a:ext>
                  </a:extLst>
                </p:cNvPr>
                <p:cNvSpPr>
                  <a:spLocks noChangeAspect="1" noChangeArrowheads="1"/>
                </p:cNvSpPr>
                <p:nvPr/>
              </p:nvSpPr>
              <p:spPr bwMode="auto">
                <a:xfrm>
                  <a:off x="2570" y="392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61" name="Oval 711">
                  <a:extLst>
                    <a:ext uri="{FF2B5EF4-FFF2-40B4-BE49-F238E27FC236}">
                      <a16:creationId xmlns:a16="http://schemas.microsoft.com/office/drawing/2014/main" id="{0014174F-9885-034D-83AC-87328DD8F9BD}"/>
                    </a:ext>
                  </a:extLst>
                </p:cNvPr>
                <p:cNvSpPr>
                  <a:spLocks noChangeAspect="1" noChangeArrowheads="1"/>
                </p:cNvSpPr>
                <p:nvPr/>
              </p:nvSpPr>
              <p:spPr bwMode="auto">
                <a:xfrm>
                  <a:off x="2600" y="390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62" name="Oval 712">
                  <a:extLst>
                    <a:ext uri="{FF2B5EF4-FFF2-40B4-BE49-F238E27FC236}">
                      <a16:creationId xmlns:a16="http://schemas.microsoft.com/office/drawing/2014/main" id="{B9C31AB5-FD9C-2F44-A369-319A88B0BC54}"/>
                    </a:ext>
                  </a:extLst>
                </p:cNvPr>
                <p:cNvSpPr>
                  <a:spLocks noChangeAspect="1" noChangeArrowheads="1"/>
                </p:cNvSpPr>
                <p:nvPr/>
              </p:nvSpPr>
              <p:spPr bwMode="auto">
                <a:xfrm>
                  <a:off x="2632" y="386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63" name="Oval 713">
                  <a:extLst>
                    <a:ext uri="{FF2B5EF4-FFF2-40B4-BE49-F238E27FC236}">
                      <a16:creationId xmlns:a16="http://schemas.microsoft.com/office/drawing/2014/main" id="{59A7FF96-75F5-1D45-92FF-27C002E39F91}"/>
                    </a:ext>
                  </a:extLst>
                </p:cNvPr>
                <p:cNvSpPr>
                  <a:spLocks noChangeAspect="1" noChangeArrowheads="1"/>
                </p:cNvSpPr>
                <p:nvPr/>
              </p:nvSpPr>
              <p:spPr bwMode="auto">
                <a:xfrm>
                  <a:off x="2664" y="373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64" name="Oval 714">
                  <a:extLst>
                    <a:ext uri="{FF2B5EF4-FFF2-40B4-BE49-F238E27FC236}">
                      <a16:creationId xmlns:a16="http://schemas.microsoft.com/office/drawing/2014/main" id="{AB4F02F9-BC80-CD4F-88C4-5CE9F2385FDB}"/>
                    </a:ext>
                  </a:extLst>
                </p:cNvPr>
                <p:cNvSpPr>
                  <a:spLocks noChangeAspect="1" noChangeArrowheads="1"/>
                </p:cNvSpPr>
                <p:nvPr/>
              </p:nvSpPr>
              <p:spPr bwMode="auto">
                <a:xfrm>
                  <a:off x="2694" y="375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65" name="Oval 715">
                  <a:extLst>
                    <a:ext uri="{FF2B5EF4-FFF2-40B4-BE49-F238E27FC236}">
                      <a16:creationId xmlns:a16="http://schemas.microsoft.com/office/drawing/2014/main" id="{FB728F51-0DB1-2342-975A-FDAC6CF2203D}"/>
                    </a:ext>
                  </a:extLst>
                </p:cNvPr>
                <p:cNvSpPr>
                  <a:spLocks noChangeAspect="1" noChangeArrowheads="1"/>
                </p:cNvSpPr>
                <p:nvPr/>
              </p:nvSpPr>
              <p:spPr bwMode="auto">
                <a:xfrm>
                  <a:off x="2726"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66" name="Oval 716">
                  <a:extLst>
                    <a:ext uri="{FF2B5EF4-FFF2-40B4-BE49-F238E27FC236}">
                      <a16:creationId xmlns:a16="http://schemas.microsoft.com/office/drawing/2014/main" id="{429BCDC3-5BF8-454A-B235-008A7B17F546}"/>
                    </a:ext>
                  </a:extLst>
                </p:cNvPr>
                <p:cNvSpPr>
                  <a:spLocks noChangeAspect="1" noChangeArrowheads="1"/>
                </p:cNvSpPr>
                <p:nvPr/>
              </p:nvSpPr>
              <p:spPr bwMode="auto">
                <a:xfrm>
                  <a:off x="2756" y="389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67" name="Oval 717">
                  <a:extLst>
                    <a:ext uri="{FF2B5EF4-FFF2-40B4-BE49-F238E27FC236}">
                      <a16:creationId xmlns:a16="http://schemas.microsoft.com/office/drawing/2014/main" id="{A020CDD0-2BFC-EB4C-B747-B6417D97FAE1}"/>
                    </a:ext>
                  </a:extLst>
                </p:cNvPr>
                <p:cNvSpPr>
                  <a:spLocks noChangeAspect="1" noChangeArrowheads="1"/>
                </p:cNvSpPr>
                <p:nvPr/>
              </p:nvSpPr>
              <p:spPr bwMode="auto">
                <a:xfrm>
                  <a:off x="2790" y="391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68" name="Oval 718">
                  <a:extLst>
                    <a:ext uri="{FF2B5EF4-FFF2-40B4-BE49-F238E27FC236}">
                      <a16:creationId xmlns:a16="http://schemas.microsoft.com/office/drawing/2014/main" id="{FC0EB6A8-CA92-DE45-83E8-B9437BAF054A}"/>
                    </a:ext>
                  </a:extLst>
                </p:cNvPr>
                <p:cNvSpPr>
                  <a:spLocks noChangeAspect="1" noChangeArrowheads="1"/>
                </p:cNvSpPr>
                <p:nvPr/>
              </p:nvSpPr>
              <p:spPr bwMode="auto">
                <a:xfrm>
                  <a:off x="2816" y="391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69" name="Oval 719">
                  <a:extLst>
                    <a:ext uri="{FF2B5EF4-FFF2-40B4-BE49-F238E27FC236}">
                      <a16:creationId xmlns:a16="http://schemas.microsoft.com/office/drawing/2014/main" id="{CF6C1FFD-B1CC-C347-BC7A-B5831156CF73}"/>
                    </a:ext>
                  </a:extLst>
                </p:cNvPr>
                <p:cNvSpPr>
                  <a:spLocks noChangeAspect="1" noChangeArrowheads="1"/>
                </p:cNvSpPr>
                <p:nvPr/>
              </p:nvSpPr>
              <p:spPr bwMode="auto">
                <a:xfrm>
                  <a:off x="2846" y="391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70" name="Oval 720">
                  <a:extLst>
                    <a:ext uri="{FF2B5EF4-FFF2-40B4-BE49-F238E27FC236}">
                      <a16:creationId xmlns:a16="http://schemas.microsoft.com/office/drawing/2014/main" id="{373739FC-7295-3443-A105-74A2946A36C2}"/>
                    </a:ext>
                  </a:extLst>
                </p:cNvPr>
                <p:cNvSpPr>
                  <a:spLocks noChangeAspect="1" noChangeArrowheads="1"/>
                </p:cNvSpPr>
                <p:nvPr/>
              </p:nvSpPr>
              <p:spPr bwMode="auto">
                <a:xfrm>
                  <a:off x="2880" y="390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71" name="Oval 721">
                  <a:extLst>
                    <a:ext uri="{FF2B5EF4-FFF2-40B4-BE49-F238E27FC236}">
                      <a16:creationId xmlns:a16="http://schemas.microsoft.com/office/drawing/2014/main" id="{5C4DCC12-A303-D349-B7B4-86054F8F4AC2}"/>
                    </a:ext>
                  </a:extLst>
                </p:cNvPr>
                <p:cNvSpPr>
                  <a:spLocks noChangeAspect="1" noChangeArrowheads="1"/>
                </p:cNvSpPr>
                <p:nvPr/>
              </p:nvSpPr>
              <p:spPr bwMode="auto">
                <a:xfrm>
                  <a:off x="2912" y="390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72" name="Oval 722">
                  <a:extLst>
                    <a:ext uri="{FF2B5EF4-FFF2-40B4-BE49-F238E27FC236}">
                      <a16:creationId xmlns:a16="http://schemas.microsoft.com/office/drawing/2014/main" id="{7661101D-801B-9349-B86B-180ABB96362B}"/>
                    </a:ext>
                  </a:extLst>
                </p:cNvPr>
                <p:cNvSpPr>
                  <a:spLocks noChangeAspect="1" noChangeArrowheads="1"/>
                </p:cNvSpPr>
                <p:nvPr/>
              </p:nvSpPr>
              <p:spPr bwMode="auto">
                <a:xfrm>
                  <a:off x="2944" y="390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73" name="Oval 723">
                  <a:extLst>
                    <a:ext uri="{FF2B5EF4-FFF2-40B4-BE49-F238E27FC236}">
                      <a16:creationId xmlns:a16="http://schemas.microsoft.com/office/drawing/2014/main" id="{91E5F59B-9251-8040-8E4E-1C1E9CDA6737}"/>
                    </a:ext>
                  </a:extLst>
                </p:cNvPr>
                <p:cNvSpPr>
                  <a:spLocks noChangeAspect="1" noChangeArrowheads="1"/>
                </p:cNvSpPr>
                <p:nvPr/>
              </p:nvSpPr>
              <p:spPr bwMode="auto">
                <a:xfrm>
                  <a:off x="2976" y="390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74" name="Oval 724">
                  <a:extLst>
                    <a:ext uri="{FF2B5EF4-FFF2-40B4-BE49-F238E27FC236}">
                      <a16:creationId xmlns:a16="http://schemas.microsoft.com/office/drawing/2014/main" id="{4A2143BF-D30D-434A-BCBC-E8C45A6086F0}"/>
                    </a:ext>
                  </a:extLst>
                </p:cNvPr>
                <p:cNvSpPr>
                  <a:spLocks noChangeAspect="1" noChangeArrowheads="1"/>
                </p:cNvSpPr>
                <p:nvPr/>
              </p:nvSpPr>
              <p:spPr bwMode="auto">
                <a:xfrm>
                  <a:off x="3008" y="388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75" name="Oval 725">
                  <a:extLst>
                    <a:ext uri="{FF2B5EF4-FFF2-40B4-BE49-F238E27FC236}">
                      <a16:creationId xmlns:a16="http://schemas.microsoft.com/office/drawing/2014/main" id="{11E7F286-C8CB-F24C-9BB3-F8AB1E6493EB}"/>
                    </a:ext>
                  </a:extLst>
                </p:cNvPr>
                <p:cNvSpPr>
                  <a:spLocks noChangeAspect="1" noChangeArrowheads="1"/>
                </p:cNvSpPr>
                <p:nvPr/>
              </p:nvSpPr>
              <p:spPr bwMode="auto">
                <a:xfrm>
                  <a:off x="3042" y="389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76" name="Oval 726">
                  <a:extLst>
                    <a:ext uri="{FF2B5EF4-FFF2-40B4-BE49-F238E27FC236}">
                      <a16:creationId xmlns:a16="http://schemas.microsoft.com/office/drawing/2014/main" id="{F5ED4FCD-F580-464B-9684-1B99952B995C}"/>
                    </a:ext>
                  </a:extLst>
                </p:cNvPr>
                <p:cNvSpPr>
                  <a:spLocks noChangeAspect="1" noChangeArrowheads="1"/>
                </p:cNvSpPr>
                <p:nvPr/>
              </p:nvSpPr>
              <p:spPr bwMode="auto">
                <a:xfrm>
                  <a:off x="3074" y="388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77" name="Oval 727">
                  <a:extLst>
                    <a:ext uri="{FF2B5EF4-FFF2-40B4-BE49-F238E27FC236}">
                      <a16:creationId xmlns:a16="http://schemas.microsoft.com/office/drawing/2014/main" id="{78A75F62-4E5B-DE41-9ACD-1FE822029423}"/>
                    </a:ext>
                  </a:extLst>
                </p:cNvPr>
                <p:cNvSpPr>
                  <a:spLocks noChangeAspect="1" noChangeArrowheads="1"/>
                </p:cNvSpPr>
                <p:nvPr/>
              </p:nvSpPr>
              <p:spPr bwMode="auto">
                <a:xfrm>
                  <a:off x="3102" y="389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78" name="Oval 728">
                  <a:extLst>
                    <a:ext uri="{FF2B5EF4-FFF2-40B4-BE49-F238E27FC236}">
                      <a16:creationId xmlns:a16="http://schemas.microsoft.com/office/drawing/2014/main" id="{76F05879-D3F8-2E4B-B6E9-4C5EEC5690F3}"/>
                    </a:ext>
                  </a:extLst>
                </p:cNvPr>
                <p:cNvSpPr>
                  <a:spLocks noChangeAspect="1" noChangeArrowheads="1"/>
                </p:cNvSpPr>
                <p:nvPr/>
              </p:nvSpPr>
              <p:spPr bwMode="auto">
                <a:xfrm>
                  <a:off x="3134" y="389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79" name="Oval 729">
                  <a:extLst>
                    <a:ext uri="{FF2B5EF4-FFF2-40B4-BE49-F238E27FC236}">
                      <a16:creationId xmlns:a16="http://schemas.microsoft.com/office/drawing/2014/main" id="{89E44AC3-2513-FF4D-A239-FF4FD384BEA7}"/>
                    </a:ext>
                  </a:extLst>
                </p:cNvPr>
                <p:cNvSpPr>
                  <a:spLocks noChangeAspect="1" noChangeArrowheads="1"/>
                </p:cNvSpPr>
                <p:nvPr/>
              </p:nvSpPr>
              <p:spPr bwMode="auto">
                <a:xfrm>
                  <a:off x="3166" y="388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80" name="Oval 730">
                  <a:extLst>
                    <a:ext uri="{FF2B5EF4-FFF2-40B4-BE49-F238E27FC236}">
                      <a16:creationId xmlns:a16="http://schemas.microsoft.com/office/drawing/2014/main" id="{11E07134-B85F-CE40-9DA9-23B09A423681}"/>
                    </a:ext>
                  </a:extLst>
                </p:cNvPr>
                <p:cNvSpPr>
                  <a:spLocks noChangeAspect="1" noChangeArrowheads="1"/>
                </p:cNvSpPr>
                <p:nvPr/>
              </p:nvSpPr>
              <p:spPr bwMode="auto">
                <a:xfrm>
                  <a:off x="3200"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81" name="Oval 731">
                  <a:extLst>
                    <a:ext uri="{FF2B5EF4-FFF2-40B4-BE49-F238E27FC236}">
                      <a16:creationId xmlns:a16="http://schemas.microsoft.com/office/drawing/2014/main" id="{7AF2C646-8D37-104F-B111-47A103D6FAEA}"/>
                    </a:ext>
                  </a:extLst>
                </p:cNvPr>
                <p:cNvSpPr>
                  <a:spLocks noChangeAspect="1" noChangeArrowheads="1"/>
                </p:cNvSpPr>
                <p:nvPr/>
              </p:nvSpPr>
              <p:spPr bwMode="auto">
                <a:xfrm>
                  <a:off x="3234" y="387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82" name="Oval 732">
                  <a:extLst>
                    <a:ext uri="{FF2B5EF4-FFF2-40B4-BE49-F238E27FC236}">
                      <a16:creationId xmlns:a16="http://schemas.microsoft.com/office/drawing/2014/main" id="{5822638C-5952-8247-B908-8B82E0656157}"/>
                    </a:ext>
                  </a:extLst>
                </p:cNvPr>
                <p:cNvSpPr>
                  <a:spLocks noChangeAspect="1" noChangeArrowheads="1"/>
                </p:cNvSpPr>
                <p:nvPr/>
              </p:nvSpPr>
              <p:spPr bwMode="auto">
                <a:xfrm>
                  <a:off x="3262" y="385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83" name="Oval 733">
                  <a:extLst>
                    <a:ext uri="{FF2B5EF4-FFF2-40B4-BE49-F238E27FC236}">
                      <a16:creationId xmlns:a16="http://schemas.microsoft.com/office/drawing/2014/main" id="{BB913A92-0DF6-484F-B4A1-0A5CEC6B5EBA}"/>
                    </a:ext>
                  </a:extLst>
                </p:cNvPr>
                <p:cNvSpPr>
                  <a:spLocks noChangeAspect="1" noChangeArrowheads="1"/>
                </p:cNvSpPr>
                <p:nvPr/>
              </p:nvSpPr>
              <p:spPr bwMode="auto">
                <a:xfrm>
                  <a:off x="3296"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84" name="Oval 734">
                  <a:extLst>
                    <a:ext uri="{FF2B5EF4-FFF2-40B4-BE49-F238E27FC236}">
                      <a16:creationId xmlns:a16="http://schemas.microsoft.com/office/drawing/2014/main" id="{02D77BAB-A63F-1C4E-AEC0-4F167D4E72D6}"/>
                    </a:ext>
                  </a:extLst>
                </p:cNvPr>
                <p:cNvSpPr>
                  <a:spLocks noChangeAspect="1" noChangeArrowheads="1"/>
                </p:cNvSpPr>
                <p:nvPr/>
              </p:nvSpPr>
              <p:spPr bwMode="auto">
                <a:xfrm>
                  <a:off x="3326" y="388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85" name="Oval 735">
                  <a:extLst>
                    <a:ext uri="{FF2B5EF4-FFF2-40B4-BE49-F238E27FC236}">
                      <a16:creationId xmlns:a16="http://schemas.microsoft.com/office/drawing/2014/main" id="{C7836914-4C3C-FB41-B4B4-F5D66405B5B2}"/>
                    </a:ext>
                  </a:extLst>
                </p:cNvPr>
                <p:cNvSpPr>
                  <a:spLocks noChangeAspect="1" noChangeArrowheads="1"/>
                </p:cNvSpPr>
                <p:nvPr/>
              </p:nvSpPr>
              <p:spPr bwMode="auto">
                <a:xfrm>
                  <a:off x="3358"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86" name="Oval 736">
                  <a:extLst>
                    <a:ext uri="{FF2B5EF4-FFF2-40B4-BE49-F238E27FC236}">
                      <a16:creationId xmlns:a16="http://schemas.microsoft.com/office/drawing/2014/main" id="{BB58E1A2-A13B-FF40-9E32-0EEF602D19FC}"/>
                    </a:ext>
                  </a:extLst>
                </p:cNvPr>
                <p:cNvSpPr>
                  <a:spLocks noChangeAspect="1" noChangeArrowheads="1"/>
                </p:cNvSpPr>
                <p:nvPr/>
              </p:nvSpPr>
              <p:spPr bwMode="auto">
                <a:xfrm>
                  <a:off x="3390"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87" name="Oval 737">
                  <a:extLst>
                    <a:ext uri="{FF2B5EF4-FFF2-40B4-BE49-F238E27FC236}">
                      <a16:creationId xmlns:a16="http://schemas.microsoft.com/office/drawing/2014/main" id="{C91D3581-A750-424C-8A11-4EFBF409922C}"/>
                    </a:ext>
                  </a:extLst>
                </p:cNvPr>
                <p:cNvSpPr>
                  <a:spLocks noChangeAspect="1" noChangeArrowheads="1"/>
                </p:cNvSpPr>
                <p:nvPr/>
              </p:nvSpPr>
              <p:spPr bwMode="auto">
                <a:xfrm>
                  <a:off x="3422"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88" name="Oval 738">
                  <a:extLst>
                    <a:ext uri="{FF2B5EF4-FFF2-40B4-BE49-F238E27FC236}">
                      <a16:creationId xmlns:a16="http://schemas.microsoft.com/office/drawing/2014/main" id="{3BBE7B8A-B48A-6044-BE36-562D429F7E3D}"/>
                    </a:ext>
                  </a:extLst>
                </p:cNvPr>
                <p:cNvSpPr>
                  <a:spLocks noChangeAspect="1" noChangeArrowheads="1"/>
                </p:cNvSpPr>
                <p:nvPr/>
              </p:nvSpPr>
              <p:spPr bwMode="auto">
                <a:xfrm>
                  <a:off x="3456"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89" name="Oval 739">
                  <a:extLst>
                    <a:ext uri="{FF2B5EF4-FFF2-40B4-BE49-F238E27FC236}">
                      <a16:creationId xmlns:a16="http://schemas.microsoft.com/office/drawing/2014/main" id="{11EECD3D-2FA9-8348-AF7D-5684D598022C}"/>
                    </a:ext>
                  </a:extLst>
                </p:cNvPr>
                <p:cNvSpPr>
                  <a:spLocks noChangeAspect="1" noChangeArrowheads="1"/>
                </p:cNvSpPr>
                <p:nvPr/>
              </p:nvSpPr>
              <p:spPr bwMode="auto">
                <a:xfrm>
                  <a:off x="3486" y="386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90" name="Oval 740">
                  <a:extLst>
                    <a:ext uri="{FF2B5EF4-FFF2-40B4-BE49-F238E27FC236}">
                      <a16:creationId xmlns:a16="http://schemas.microsoft.com/office/drawing/2014/main" id="{C35A8393-D83A-A64F-91E1-AB86995C9906}"/>
                    </a:ext>
                  </a:extLst>
                </p:cNvPr>
                <p:cNvSpPr>
                  <a:spLocks noChangeAspect="1" noChangeArrowheads="1"/>
                </p:cNvSpPr>
                <p:nvPr/>
              </p:nvSpPr>
              <p:spPr bwMode="auto">
                <a:xfrm>
                  <a:off x="3520" y="386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91" name="Oval 741">
                  <a:extLst>
                    <a:ext uri="{FF2B5EF4-FFF2-40B4-BE49-F238E27FC236}">
                      <a16:creationId xmlns:a16="http://schemas.microsoft.com/office/drawing/2014/main" id="{CACA6B92-C148-C247-9192-85937337D4D3}"/>
                    </a:ext>
                  </a:extLst>
                </p:cNvPr>
                <p:cNvSpPr>
                  <a:spLocks noChangeAspect="1" noChangeArrowheads="1"/>
                </p:cNvSpPr>
                <p:nvPr/>
              </p:nvSpPr>
              <p:spPr bwMode="auto">
                <a:xfrm>
                  <a:off x="3554" y="385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92" name="Oval 742">
                  <a:extLst>
                    <a:ext uri="{FF2B5EF4-FFF2-40B4-BE49-F238E27FC236}">
                      <a16:creationId xmlns:a16="http://schemas.microsoft.com/office/drawing/2014/main" id="{53CB3E5B-C015-7A41-A052-6720AC89BC51}"/>
                    </a:ext>
                  </a:extLst>
                </p:cNvPr>
                <p:cNvSpPr>
                  <a:spLocks noChangeAspect="1" noChangeArrowheads="1"/>
                </p:cNvSpPr>
                <p:nvPr/>
              </p:nvSpPr>
              <p:spPr bwMode="auto">
                <a:xfrm>
                  <a:off x="3584" y="386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93" name="Oval 743">
                  <a:extLst>
                    <a:ext uri="{FF2B5EF4-FFF2-40B4-BE49-F238E27FC236}">
                      <a16:creationId xmlns:a16="http://schemas.microsoft.com/office/drawing/2014/main" id="{7C83F0E1-BD3D-E84A-916D-89F9F5F33739}"/>
                    </a:ext>
                  </a:extLst>
                </p:cNvPr>
                <p:cNvSpPr>
                  <a:spLocks noChangeAspect="1" noChangeArrowheads="1"/>
                </p:cNvSpPr>
                <p:nvPr/>
              </p:nvSpPr>
              <p:spPr bwMode="auto">
                <a:xfrm>
                  <a:off x="3616"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94" name="Oval 744">
                  <a:extLst>
                    <a:ext uri="{FF2B5EF4-FFF2-40B4-BE49-F238E27FC236}">
                      <a16:creationId xmlns:a16="http://schemas.microsoft.com/office/drawing/2014/main" id="{6D665850-53E3-5545-8069-C3DD37213300}"/>
                    </a:ext>
                  </a:extLst>
                </p:cNvPr>
                <p:cNvSpPr>
                  <a:spLocks noChangeAspect="1" noChangeArrowheads="1"/>
                </p:cNvSpPr>
                <p:nvPr/>
              </p:nvSpPr>
              <p:spPr bwMode="auto">
                <a:xfrm>
                  <a:off x="3646" y="386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95" name="Oval 745">
                  <a:extLst>
                    <a:ext uri="{FF2B5EF4-FFF2-40B4-BE49-F238E27FC236}">
                      <a16:creationId xmlns:a16="http://schemas.microsoft.com/office/drawing/2014/main" id="{B8EB1065-2712-8A4A-B7FE-6C7D1E737D48}"/>
                    </a:ext>
                  </a:extLst>
                </p:cNvPr>
                <p:cNvSpPr>
                  <a:spLocks noChangeAspect="1" noChangeArrowheads="1"/>
                </p:cNvSpPr>
                <p:nvPr/>
              </p:nvSpPr>
              <p:spPr bwMode="auto">
                <a:xfrm>
                  <a:off x="3678"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96" name="Oval 746">
                  <a:extLst>
                    <a:ext uri="{FF2B5EF4-FFF2-40B4-BE49-F238E27FC236}">
                      <a16:creationId xmlns:a16="http://schemas.microsoft.com/office/drawing/2014/main" id="{4CB0BD02-7008-6F47-B685-66BB270AC3D2}"/>
                    </a:ext>
                  </a:extLst>
                </p:cNvPr>
                <p:cNvSpPr>
                  <a:spLocks noChangeAspect="1" noChangeArrowheads="1"/>
                </p:cNvSpPr>
                <p:nvPr/>
              </p:nvSpPr>
              <p:spPr bwMode="auto">
                <a:xfrm>
                  <a:off x="3710"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97" name="Oval 747">
                  <a:extLst>
                    <a:ext uri="{FF2B5EF4-FFF2-40B4-BE49-F238E27FC236}">
                      <a16:creationId xmlns:a16="http://schemas.microsoft.com/office/drawing/2014/main" id="{09BBA292-969F-D844-985C-E3AE4F8023ED}"/>
                    </a:ext>
                  </a:extLst>
                </p:cNvPr>
                <p:cNvSpPr>
                  <a:spLocks noChangeAspect="1" noChangeArrowheads="1"/>
                </p:cNvSpPr>
                <p:nvPr/>
              </p:nvSpPr>
              <p:spPr bwMode="auto">
                <a:xfrm>
                  <a:off x="3740"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98" name="Oval 748">
                  <a:extLst>
                    <a:ext uri="{FF2B5EF4-FFF2-40B4-BE49-F238E27FC236}">
                      <a16:creationId xmlns:a16="http://schemas.microsoft.com/office/drawing/2014/main" id="{9FF88420-7BFF-6743-9712-584963E98988}"/>
                    </a:ext>
                  </a:extLst>
                </p:cNvPr>
                <p:cNvSpPr>
                  <a:spLocks noChangeAspect="1" noChangeArrowheads="1"/>
                </p:cNvSpPr>
                <p:nvPr/>
              </p:nvSpPr>
              <p:spPr bwMode="auto">
                <a:xfrm>
                  <a:off x="3776" y="387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99" name="Oval 749">
                  <a:extLst>
                    <a:ext uri="{FF2B5EF4-FFF2-40B4-BE49-F238E27FC236}">
                      <a16:creationId xmlns:a16="http://schemas.microsoft.com/office/drawing/2014/main" id="{582DF737-3FDC-2543-8314-26625B5294BB}"/>
                    </a:ext>
                  </a:extLst>
                </p:cNvPr>
                <p:cNvSpPr>
                  <a:spLocks noChangeAspect="1" noChangeArrowheads="1"/>
                </p:cNvSpPr>
                <p:nvPr/>
              </p:nvSpPr>
              <p:spPr bwMode="auto">
                <a:xfrm>
                  <a:off x="3800" y="386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00" name="Oval 750">
                  <a:extLst>
                    <a:ext uri="{FF2B5EF4-FFF2-40B4-BE49-F238E27FC236}">
                      <a16:creationId xmlns:a16="http://schemas.microsoft.com/office/drawing/2014/main" id="{2FC7792F-23F8-6845-A822-4462E50DD3FE}"/>
                    </a:ext>
                  </a:extLst>
                </p:cNvPr>
                <p:cNvSpPr>
                  <a:spLocks noChangeAspect="1" noChangeArrowheads="1"/>
                </p:cNvSpPr>
                <p:nvPr/>
              </p:nvSpPr>
              <p:spPr bwMode="auto">
                <a:xfrm>
                  <a:off x="3830" y="387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01" name="Oval 751">
                  <a:extLst>
                    <a:ext uri="{FF2B5EF4-FFF2-40B4-BE49-F238E27FC236}">
                      <a16:creationId xmlns:a16="http://schemas.microsoft.com/office/drawing/2014/main" id="{745FEDC7-3B8C-094F-800C-8152162D3C07}"/>
                    </a:ext>
                  </a:extLst>
                </p:cNvPr>
                <p:cNvSpPr>
                  <a:spLocks noChangeAspect="1" noChangeArrowheads="1"/>
                </p:cNvSpPr>
                <p:nvPr/>
              </p:nvSpPr>
              <p:spPr bwMode="auto">
                <a:xfrm>
                  <a:off x="3862" y="388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02" name="Oval 752">
                  <a:extLst>
                    <a:ext uri="{FF2B5EF4-FFF2-40B4-BE49-F238E27FC236}">
                      <a16:creationId xmlns:a16="http://schemas.microsoft.com/office/drawing/2014/main" id="{9D3CA293-C993-9E49-9EBE-23D824805EA4}"/>
                    </a:ext>
                  </a:extLst>
                </p:cNvPr>
                <p:cNvSpPr>
                  <a:spLocks noChangeAspect="1" noChangeArrowheads="1"/>
                </p:cNvSpPr>
                <p:nvPr/>
              </p:nvSpPr>
              <p:spPr bwMode="auto">
                <a:xfrm>
                  <a:off x="3892"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03" name="Oval 753">
                  <a:extLst>
                    <a:ext uri="{FF2B5EF4-FFF2-40B4-BE49-F238E27FC236}">
                      <a16:creationId xmlns:a16="http://schemas.microsoft.com/office/drawing/2014/main" id="{3F133655-65D6-6946-A7EA-B8B6A1768F6B}"/>
                    </a:ext>
                  </a:extLst>
                </p:cNvPr>
                <p:cNvSpPr>
                  <a:spLocks noChangeAspect="1" noChangeArrowheads="1"/>
                </p:cNvSpPr>
                <p:nvPr/>
              </p:nvSpPr>
              <p:spPr bwMode="auto">
                <a:xfrm>
                  <a:off x="3926" y="388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04" name="Oval 754">
                  <a:extLst>
                    <a:ext uri="{FF2B5EF4-FFF2-40B4-BE49-F238E27FC236}">
                      <a16:creationId xmlns:a16="http://schemas.microsoft.com/office/drawing/2014/main" id="{8A9496E2-BC4C-E643-A139-89449ADB8C71}"/>
                    </a:ext>
                  </a:extLst>
                </p:cNvPr>
                <p:cNvSpPr>
                  <a:spLocks noChangeAspect="1" noChangeArrowheads="1"/>
                </p:cNvSpPr>
                <p:nvPr/>
              </p:nvSpPr>
              <p:spPr bwMode="auto">
                <a:xfrm>
                  <a:off x="3960"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05" name="Oval 755">
                  <a:extLst>
                    <a:ext uri="{FF2B5EF4-FFF2-40B4-BE49-F238E27FC236}">
                      <a16:creationId xmlns:a16="http://schemas.microsoft.com/office/drawing/2014/main" id="{0E48D30C-B121-0E41-B372-CDA011BA9275}"/>
                    </a:ext>
                  </a:extLst>
                </p:cNvPr>
                <p:cNvSpPr>
                  <a:spLocks noChangeAspect="1" noChangeArrowheads="1"/>
                </p:cNvSpPr>
                <p:nvPr/>
              </p:nvSpPr>
              <p:spPr bwMode="auto">
                <a:xfrm>
                  <a:off x="3990"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06" name="Oval 756">
                  <a:extLst>
                    <a:ext uri="{FF2B5EF4-FFF2-40B4-BE49-F238E27FC236}">
                      <a16:creationId xmlns:a16="http://schemas.microsoft.com/office/drawing/2014/main" id="{92E5B76F-AAF7-5D44-ACB4-2013A8E366DB}"/>
                    </a:ext>
                  </a:extLst>
                </p:cNvPr>
                <p:cNvSpPr>
                  <a:spLocks noChangeAspect="1" noChangeArrowheads="1"/>
                </p:cNvSpPr>
                <p:nvPr/>
              </p:nvSpPr>
              <p:spPr bwMode="auto">
                <a:xfrm>
                  <a:off x="4022"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07" name="Oval 757">
                  <a:extLst>
                    <a:ext uri="{FF2B5EF4-FFF2-40B4-BE49-F238E27FC236}">
                      <a16:creationId xmlns:a16="http://schemas.microsoft.com/office/drawing/2014/main" id="{EC13B785-389E-4E49-BA10-A47C9DBC2E3E}"/>
                    </a:ext>
                  </a:extLst>
                </p:cNvPr>
                <p:cNvSpPr>
                  <a:spLocks noChangeAspect="1" noChangeArrowheads="1"/>
                </p:cNvSpPr>
                <p:nvPr/>
              </p:nvSpPr>
              <p:spPr bwMode="auto">
                <a:xfrm>
                  <a:off x="4056"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08" name="Oval 758">
                  <a:extLst>
                    <a:ext uri="{FF2B5EF4-FFF2-40B4-BE49-F238E27FC236}">
                      <a16:creationId xmlns:a16="http://schemas.microsoft.com/office/drawing/2014/main" id="{6D2EBB60-6FEA-A244-A096-513EAEF8E023}"/>
                    </a:ext>
                  </a:extLst>
                </p:cNvPr>
                <p:cNvSpPr>
                  <a:spLocks noChangeAspect="1" noChangeArrowheads="1"/>
                </p:cNvSpPr>
                <p:nvPr/>
              </p:nvSpPr>
              <p:spPr bwMode="auto">
                <a:xfrm>
                  <a:off x="4088" y="388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09" name="Oval 759">
                  <a:extLst>
                    <a:ext uri="{FF2B5EF4-FFF2-40B4-BE49-F238E27FC236}">
                      <a16:creationId xmlns:a16="http://schemas.microsoft.com/office/drawing/2014/main" id="{F96B2474-BE28-2F4C-A995-7EA8BEAD5505}"/>
                    </a:ext>
                  </a:extLst>
                </p:cNvPr>
                <p:cNvSpPr>
                  <a:spLocks noChangeAspect="1" noChangeArrowheads="1"/>
                </p:cNvSpPr>
                <p:nvPr/>
              </p:nvSpPr>
              <p:spPr bwMode="auto">
                <a:xfrm>
                  <a:off x="4120" y="387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10" name="Oval 760">
                  <a:extLst>
                    <a:ext uri="{FF2B5EF4-FFF2-40B4-BE49-F238E27FC236}">
                      <a16:creationId xmlns:a16="http://schemas.microsoft.com/office/drawing/2014/main" id="{41E34092-B8BB-7343-B256-F21ED0738C7C}"/>
                    </a:ext>
                  </a:extLst>
                </p:cNvPr>
                <p:cNvSpPr>
                  <a:spLocks noChangeAspect="1" noChangeArrowheads="1"/>
                </p:cNvSpPr>
                <p:nvPr/>
              </p:nvSpPr>
              <p:spPr bwMode="auto">
                <a:xfrm>
                  <a:off x="4148"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11" name="Oval 761">
                  <a:extLst>
                    <a:ext uri="{FF2B5EF4-FFF2-40B4-BE49-F238E27FC236}">
                      <a16:creationId xmlns:a16="http://schemas.microsoft.com/office/drawing/2014/main" id="{B3F835E1-4FAA-E149-B6AE-1FFCB14C603D}"/>
                    </a:ext>
                  </a:extLst>
                </p:cNvPr>
                <p:cNvSpPr>
                  <a:spLocks noChangeAspect="1" noChangeArrowheads="1"/>
                </p:cNvSpPr>
                <p:nvPr/>
              </p:nvSpPr>
              <p:spPr bwMode="auto">
                <a:xfrm>
                  <a:off x="4182" y="386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12" name="Oval 762">
                  <a:extLst>
                    <a:ext uri="{FF2B5EF4-FFF2-40B4-BE49-F238E27FC236}">
                      <a16:creationId xmlns:a16="http://schemas.microsoft.com/office/drawing/2014/main" id="{6DA20E21-1342-8349-BC00-FF16E30492D1}"/>
                    </a:ext>
                  </a:extLst>
                </p:cNvPr>
                <p:cNvSpPr>
                  <a:spLocks noChangeAspect="1" noChangeArrowheads="1"/>
                </p:cNvSpPr>
                <p:nvPr/>
              </p:nvSpPr>
              <p:spPr bwMode="auto">
                <a:xfrm>
                  <a:off x="4214"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13" name="Oval 763">
                  <a:extLst>
                    <a:ext uri="{FF2B5EF4-FFF2-40B4-BE49-F238E27FC236}">
                      <a16:creationId xmlns:a16="http://schemas.microsoft.com/office/drawing/2014/main" id="{BE32AECB-0D90-724F-BDC2-0EC68152A47E}"/>
                    </a:ext>
                  </a:extLst>
                </p:cNvPr>
                <p:cNvSpPr>
                  <a:spLocks noChangeAspect="1" noChangeArrowheads="1"/>
                </p:cNvSpPr>
                <p:nvPr/>
              </p:nvSpPr>
              <p:spPr bwMode="auto">
                <a:xfrm>
                  <a:off x="4246" y="3873"/>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14" name="Oval 764">
                  <a:extLst>
                    <a:ext uri="{FF2B5EF4-FFF2-40B4-BE49-F238E27FC236}">
                      <a16:creationId xmlns:a16="http://schemas.microsoft.com/office/drawing/2014/main" id="{C756CD28-29EE-2B4D-A571-FBDD9BDBB031}"/>
                    </a:ext>
                  </a:extLst>
                </p:cNvPr>
                <p:cNvSpPr>
                  <a:spLocks noChangeAspect="1" noChangeArrowheads="1"/>
                </p:cNvSpPr>
                <p:nvPr/>
              </p:nvSpPr>
              <p:spPr bwMode="auto">
                <a:xfrm>
                  <a:off x="4280"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15" name="Oval 765">
                  <a:extLst>
                    <a:ext uri="{FF2B5EF4-FFF2-40B4-BE49-F238E27FC236}">
                      <a16:creationId xmlns:a16="http://schemas.microsoft.com/office/drawing/2014/main" id="{8742CA12-5CB9-B840-8B75-E0F4512E3D83}"/>
                    </a:ext>
                  </a:extLst>
                </p:cNvPr>
                <p:cNvSpPr>
                  <a:spLocks noChangeAspect="1" noChangeArrowheads="1"/>
                </p:cNvSpPr>
                <p:nvPr/>
              </p:nvSpPr>
              <p:spPr bwMode="auto">
                <a:xfrm>
                  <a:off x="4312" y="388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16" name="Oval 766">
                  <a:extLst>
                    <a:ext uri="{FF2B5EF4-FFF2-40B4-BE49-F238E27FC236}">
                      <a16:creationId xmlns:a16="http://schemas.microsoft.com/office/drawing/2014/main" id="{58BB234D-5B66-F440-8003-847D1ECF6B69}"/>
                    </a:ext>
                  </a:extLst>
                </p:cNvPr>
                <p:cNvSpPr>
                  <a:spLocks noChangeAspect="1" noChangeArrowheads="1"/>
                </p:cNvSpPr>
                <p:nvPr/>
              </p:nvSpPr>
              <p:spPr bwMode="auto">
                <a:xfrm>
                  <a:off x="4344" y="3881"/>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17" name="Oval 767">
                  <a:extLst>
                    <a:ext uri="{FF2B5EF4-FFF2-40B4-BE49-F238E27FC236}">
                      <a16:creationId xmlns:a16="http://schemas.microsoft.com/office/drawing/2014/main" id="{80EDB57B-EC32-4345-9B1B-DA45EEB7AED1}"/>
                    </a:ext>
                  </a:extLst>
                </p:cNvPr>
                <p:cNvSpPr>
                  <a:spLocks noChangeAspect="1" noChangeArrowheads="1"/>
                </p:cNvSpPr>
                <p:nvPr/>
              </p:nvSpPr>
              <p:spPr bwMode="auto">
                <a:xfrm>
                  <a:off x="4372" y="3889"/>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18" name="Oval 768">
                  <a:extLst>
                    <a:ext uri="{FF2B5EF4-FFF2-40B4-BE49-F238E27FC236}">
                      <a16:creationId xmlns:a16="http://schemas.microsoft.com/office/drawing/2014/main" id="{DFA056E0-D4AB-AA4A-AC97-9092426D13C6}"/>
                    </a:ext>
                  </a:extLst>
                </p:cNvPr>
                <p:cNvSpPr>
                  <a:spLocks noChangeAspect="1" noChangeArrowheads="1"/>
                </p:cNvSpPr>
                <p:nvPr/>
              </p:nvSpPr>
              <p:spPr bwMode="auto">
                <a:xfrm>
                  <a:off x="4404" y="3887"/>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219" name="Oval 769">
                  <a:extLst>
                    <a:ext uri="{FF2B5EF4-FFF2-40B4-BE49-F238E27FC236}">
                      <a16:creationId xmlns:a16="http://schemas.microsoft.com/office/drawing/2014/main" id="{323D0524-2D83-034D-BCF5-28E2E2F6A632}"/>
                    </a:ext>
                  </a:extLst>
                </p:cNvPr>
                <p:cNvSpPr>
                  <a:spLocks noChangeAspect="1" noChangeArrowheads="1"/>
                </p:cNvSpPr>
                <p:nvPr/>
              </p:nvSpPr>
              <p:spPr bwMode="auto">
                <a:xfrm>
                  <a:off x="4438" y="3895"/>
                  <a:ext cx="34" cy="34"/>
                </a:xfrm>
                <a:prstGeom prst="ellipse">
                  <a:avLst/>
                </a:prstGeom>
                <a:solidFill>
                  <a:schemeClr val="bg1"/>
                </a:solidFill>
                <a:ln w="9525">
                  <a:solidFill>
                    <a:schemeClr val="tx1"/>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grpSp>
        </p:grpSp>
      </p:grpSp>
      <p:grpSp>
        <p:nvGrpSpPr>
          <p:cNvPr id="35882" name="Group 770">
            <a:extLst>
              <a:ext uri="{FF2B5EF4-FFF2-40B4-BE49-F238E27FC236}">
                <a16:creationId xmlns:a16="http://schemas.microsoft.com/office/drawing/2014/main" id="{7F679982-7619-4742-898D-8E473AE2F20C}"/>
              </a:ext>
            </a:extLst>
          </p:cNvPr>
          <p:cNvGrpSpPr>
            <a:grpSpLocks noChangeAspect="1"/>
          </p:cNvGrpSpPr>
          <p:nvPr/>
        </p:nvGrpSpPr>
        <p:grpSpPr bwMode="auto">
          <a:xfrm>
            <a:off x="4943475" y="5038725"/>
            <a:ext cx="4086225" cy="395288"/>
            <a:chOff x="3160" y="2999"/>
            <a:chExt cx="2402" cy="233"/>
          </a:xfrm>
        </p:grpSpPr>
        <p:sp>
          <p:nvSpPr>
            <p:cNvPr id="36064" name="Rectangle 771">
              <a:extLst>
                <a:ext uri="{FF2B5EF4-FFF2-40B4-BE49-F238E27FC236}">
                  <a16:creationId xmlns:a16="http://schemas.microsoft.com/office/drawing/2014/main" id="{8833A7B8-006C-ED49-B4EF-0DF2C61862CB}"/>
                </a:ext>
              </a:extLst>
            </p:cNvPr>
            <p:cNvSpPr>
              <a:spLocks noChangeAspect="1" noChangeArrowheads="1"/>
            </p:cNvSpPr>
            <p:nvPr/>
          </p:nvSpPr>
          <p:spPr bwMode="auto">
            <a:xfrm>
              <a:off x="5308" y="3098"/>
              <a:ext cx="254" cy="134"/>
            </a:xfrm>
            <a:prstGeom prst="rect">
              <a:avLst/>
            </a:prstGeom>
            <a:solidFill>
              <a:srgbClr val="FFFFFF"/>
            </a:solidFill>
            <a:ln w="9525">
              <a:solidFill>
                <a:srgbClr val="800080"/>
              </a:solidFill>
              <a:miter lim="800000"/>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900" b="1">
                  <a:solidFill>
                    <a:srgbClr val="800080"/>
                  </a:solidFill>
                  <a:latin typeface="Verdana" panose="020B0604030504040204" pitchFamily="34" charset="0"/>
                </a:rPr>
                <a:t>EMS</a:t>
              </a:r>
              <a:endParaRPr lang="it-IT" altLang="it-IT" sz="1000" b="1">
                <a:solidFill>
                  <a:srgbClr val="800080"/>
                </a:solidFill>
                <a:latin typeface="Verdana" panose="020B0604030504040204" pitchFamily="34" charset="0"/>
              </a:endParaRPr>
            </a:p>
          </p:txBody>
        </p:sp>
        <p:grpSp>
          <p:nvGrpSpPr>
            <p:cNvPr id="36065" name="Group 772">
              <a:extLst>
                <a:ext uri="{FF2B5EF4-FFF2-40B4-BE49-F238E27FC236}">
                  <a16:creationId xmlns:a16="http://schemas.microsoft.com/office/drawing/2014/main" id="{C23B0B21-037F-1842-85BC-B2C7EBEF3418}"/>
                </a:ext>
              </a:extLst>
            </p:cNvPr>
            <p:cNvGrpSpPr>
              <a:grpSpLocks noChangeAspect="1"/>
            </p:cNvGrpSpPr>
            <p:nvPr/>
          </p:nvGrpSpPr>
          <p:grpSpPr bwMode="auto">
            <a:xfrm>
              <a:off x="3160" y="2999"/>
              <a:ext cx="2129" cy="152"/>
              <a:chOff x="2012" y="579"/>
              <a:chExt cx="1598" cy="114"/>
            </a:xfrm>
          </p:grpSpPr>
          <p:sp>
            <p:nvSpPr>
              <p:cNvPr id="36066" name="Oval 773">
                <a:extLst>
                  <a:ext uri="{FF2B5EF4-FFF2-40B4-BE49-F238E27FC236}">
                    <a16:creationId xmlns:a16="http://schemas.microsoft.com/office/drawing/2014/main" id="{EDB2C1A1-F772-2F4A-9F8A-F090EA1858DB}"/>
                  </a:ext>
                </a:extLst>
              </p:cNvPr>
              <p:cNvSpPr>
                <a:spLocks noChangeAspect="1" noChangeArrowheads="1"/>
              </p:cNvSpPr>
              <p:nvPr/>
            </p:nvSpPr>
            <p:spPr bwMode="auto">
              <a:xfrm>
                <a:off x="2012" y="64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67" name="Oval 774">
                <a:extLst>
                  <a:ext uri="{FF2B5EF4-FFF2-40B4-BE49-F238E27FC236}">
                    <a16:creationId xmlns:a16="http://schemas.microsoft.com/office/drawing/2014/main" id="{72810C4B-24D5-BF46-B14A-D938178F6A5F}"/>
                  </a:ext>
                </a:extLst>
              </p:cNvPr>
              <p:cNvSpPr>
                <a:spLocks noChangeAspect="1" noChangeArrowheads="1"/>
              </p:cNvSpPr>
              <p:nvPr/>
            </p:nvSpPr>
            <p:spPr bwMode="auto">
              <a:xfrm>
                <a:off x="2048" y="63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68" name="Oval 775">
                <a:extLst>
                  <a:ext uri="{FF2B5EF4-FFF2-40B4-BE49-F238E27FC236}">
                    <a16:creationId xmlns:a16="http://schemas.microsoft.com/office/drawing/2014/main" id="{6D596D5D-7A99-3246-8764-3BFE0E3ED0BA}"/>
                  </a:ext>
                </a:extLst>
              </p:cNvPr>
              <p:cNvSpPr>
                <a:spLocks noChangeAspect="1" noChangeArrowheads="1"/>
              </p:cNvSpPr>
              <p:nvPr/>
            </p:nvSpPr>
            <p:spPr bwMode="auto">
              <a:xfrm>
                <a:off x="2078" y="629"/>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69" name="Oval 776">
                <a:extLst>
                  <a:ext uri="{FF2B5EF4-FFF2-40B4-BE49-F238E27FC236}">
                    <a16:creationId xmlns:a16="http://schemas.microsoft.com/office/drawing/2014/main" id="{65D08914-49BF-6646-9818-C973CC2E74CA}"/>
                  </a:ext>
                </a:extLst>
              </p:cNvPr>
              <p:cNvSpPr>
                <a:spLocks noChangeAspect="1" noChangeArrowheads="1"/>
              </p:cNvSpPr>
              <p:nvPr/>
            </p:nvSpPr>
            <p:spPr bwMode="auto">
              <a:xfrm>
                <a:off x="2112" y="645"/>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70" name="Oval 777">
                <a:extLst>
                  <a:ext uri="{FF2B5EF4-FFF2-40B4-BE49-F238E27FC236}">
                    <a16:creationId xmlns:a16="http://schemas.microsoft.com/office/drawing/2014/main" id="{12D1C38F-9BD1-5149-8F1B-AD29C47712A2}"/>
                  </a:ext>
                </a:extLst>
              </p:cNvPr>
              <p:cNvSpPr>
                <a:spLocks noChangeAspect="1" noChangeArrowheads="1"/>
              </p:cNvSpPr>
              <p:nvPr/>
            </p:nvSpPr>
            <p:spPr bwMode="auto">
              <a:xfrm>
                <a:off x="2142" y="65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71" name="Oval 778">
                <a:extLst>
                  <a:ext uri="{FF2B5EF4-FFF2-40B4-BE49-F238E27FC236}">
                    <a16:creationId xmlns:a16="http://schemas.microsoft.com/office/drawing/2014/main" id="{5BB64C1D-C8B1-B145-952F-1D1280523B8A}"/>
                  </a:ext>
                </a:extLst>
              </p:cNvPr>
              <p:cNvSpPr>
                <a:spLocks noChangeAspect="1" noChangeArrowheads="1"/>
              </p:cNvSpPr>
              <p:nvPr/>
            </p:nvSpPr>
            <p:spPr bwMode="auto">
              <a:xfrm>
                <a:off x="2174" y="65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72" name="Oval 779">
                <a:extLst>
                  <a:ext uri="{FF2B5EF4-FFF2-40B4-BE49-F238E27FC236}">
                    <a16:creationId xmlns:a16="http://schemas.microsoft.com/office/drawing/2014/main" id="{6C5EF215-7269-214C-9CD8-528CD02A1AAE}"/>
                  </a:ext>
                </a:extLst>
              </p:cNvPr>
              <p:cNvSpPr>
                <a:spLocks noChangeAspect="1" noChangeArrowheads="1"/>
              </p:cNvSpPr>
              <p:nvPr/>
            </p:nvSpPr>
            <p:spPr bwMode="auto">
              <a:xfrm>
                <a:off x="2206" y="65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73" name="Oval 780">
                <a:extLst>
                  <a:ext uri="{FF2B5EF4-FFF2-40B4-BE49-F238E27FC236}">
                    <a16:creationId xmlns:a16="http://schemas.microsoft.com/office/drawing/2014/main" id="{C163AD3C-5A2D-734E-904B-347C254EAE0B}"/>
                  </a:ext>
                </a:extLst>
              </p:cNvPr>
              <p:cNvSpPr>
                <a:spLocks noChangeAspect="1" noChangeArrowheads="1"/>
              </p:cNvSpPr>
              <p:nvPr/>
            </p:nvSpPr>
            <p:spPr bwMode="auto">
              <a:xfrm>
                <a:off x="2242" y="65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74" name="Oval 781">
                <a:extLst>
                  <a:ext uri="{FF2B5EF4-FFF2-40B4-BE49-F238E27FC236}">
                    <a16:creationId xmlns:a16="http://schemas.microsoft.com/office/drawing/2014/main" id="{0A7E32B4-0631-0B47-841F-D68C5ED3EA53}"/>
                  </a:ext>
                </a:extLst>
              </p:cNvPr>
              <p:cNvSpPr>
                <a:spLocks noChangeAspect="1" noChangeArrowheads="1"/>
              </p:cNvSpPr>
              <p:nvPr/>
            </p:nvSpPr>
            <p:spPr bwMode="auto">
              <a:xfrm>
                <a:off x="2282" y="65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75" name="Oval 782">
                <a:extLst>
                  <a:ext uri="{FF2B5EF4-FFF2-40B4-BE49-F238E27FC236}">
                    <a16:creationId xmlns:a16="http://schemas.microsoft.com/office/drawing/2014/main" id="{4955C2C5-0A8D-A54C-B157-091CCEC6DC30}"/>
                  </a:ext>
                </a:extLst>
              </p:cNvPr>
              <p:cNvSpPr>
                <a:spLocks noChangeAspect="1" noChangeArrowheads="1"/>
              </p:cNvSpPr>
              <p:nvPr/>
            </p:nvSpPr>
            <p:spPr bwMode="auto">
              <a:xfrm>
                <a:off x="2310" y="65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76" name="Oval 783">
                <a:extLst>
                  <a:ext uri="{FF2B5EF4-FFF2-40B4-BE49-F238E27FC236}">
                    <a16:creationId xmlns:a16="http://schemas.microsoft.com/office/drawing/2014/main" id="{E626ABE1-B46A-FA46-BB68-4F62E5A72BEA}"/>
                  </a:ext>
                </a:extLst>
              </p:cNvPr>
              <p:cNvSpPr>
                <a:spLocks noChangeAspect="1" noChangeArrowheads="1"/>
              </p:cNvSpPr>
              <p:nvPr/>
            </p:nvSpPr>
            <p:spPr bwMode="auto">
              <a:xfrm>
                <a:off x="2340" y="659"/>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77" name="Oval 784">
                <a:extLst>
                  <a:ext uri="{FF2B5EF4-FFF2-40B4-BE49-F238E27FC236}">
                    <a16:creationId xmlns:a16="http://schemas.microsoft.com/office/drawing/2014/main" id="{83B3A891-FA7E-3841-9BEF-A39908CA1C2A}"/>
                  </a:ext>
                </a:extLst>
              </p:cNvPr>
              <p:cNvSpPr>
                <a:spLocks noChangeAspect="1" noChangeArrowheads="1"/>
              </p:cNvSpPr>
              <p:nvPr/>
            </p:nvSpPr>
            <p:spPr bwMode="auto">
              <a:xfrm>
                <a:off x="2366" y="65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78" name="Oval 785">
                <a:extLst>
                  <a:ext uri="{FF2B5EF4-FFF2-40B4-BE49-F238E27FC236}">
                    <a16:creationId xmlns:a16="http://schemas.microsoft.com/office/drawing/2014/main" id="{AFD57513-BAA5-8743-97BB-69226C55854D}"/>
                  </a:ext>
                </a:extLst>
              </p:cNvPr>
              <p:cNvSpPr>
                <a:spLocks noChangeAspect="1" noChangeArrowheads="1"/>
              </p:cNvSpPr>
              <p:nvPr/>
            </p:nvSpPr>
            <p:spPr bwMode="auto">
              <a:xfrm>
                <a:off x="2398" y="649"/>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79" name="Oval 786">
                <a:extLst>
                  <a:ext uri="{FF2B5EF4-FFF2-40B4-BE49-F238E27FC236}">
                    <a16:creationId xmlns:a16="http://schemas.microsoft.com/office/drawing/2014/main" id="{B46E94D7-00B7-2345-9EAF-47D117FACA53}"/>
                  </a:ext>
                </a:extLst>
              </p:cNvPr>
              <p:cNvSpPr>
                <a:spLocks noChangeAspect="1" noChangeArrowheads="1"/>
              </p:cNvSpPr>
              <p:nvPr/>
            </p:nvSpPr>
            <p:spPr bwMode="auto">
              <a:xfrm>
                <a:off x="2432" y="655"/>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80" name="Oval 787">
                <a:extLst>
                  <a:ext uri="{FF2B5EF4-FFF2-40B4-BE49-F238E27FC236}">
                    <a16:creationId xmlns:a16="http://schemas.microsoft.com/office/drawing/2014/main" id="{AC7784D2-5F9C-E54C-851A-F31A13EA5D2F}"/>
                  </a:ext>
                </a:extLst>
              </p:cNvPr>
              <p:cNvSpPr>
                <a:spLocks noChangeAspect="1" noChangeArrowheads="1"/>
              </p:cNvSpPr>
              <p:nvPr/>
            </p:nvSpPr>
            <p:spPr bwMode="auto">
              <a:xfrm>
                <a:off x="2464" y="655"/>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81" name="Oval 788">
                <a:extLst>
                  <a:ext uri="{FF2B5EF4-FFF2-40B4-BE49-F238E27FC236}">
                    <a16:creationId xmlns:a16="http://schemas.microsoft.com/office/drawing/2014/main" id="{AFDE90C3-5AE0-B648-85B7-8A8792D6AFBE}"/>
                  </a:ext>
                </a:extLst>
              </p:cNvPr>
              <p:cNvSpPr>
                <a:spLocks noChangeAspect="1" noChangeArrowheads="1"/>
              </p:cNvSpPr>
              <p:nvPr/>
            </p:nvSpPr>
            <p:spPr bwMode="auto">
              <a:xfrm>
                <a:off x="2498" y="65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82" name="Oval 789">
                <a:extLst>
                  <a:ext uri="{FF2B5EF4-FFF2-40B4-BE49-F238E27FC236}">
                    <a16:creationId xmlns:a16="http://schemas.microsoft.com/office/drawing/2014/main" id="{8118F84C-48C2-6E45-913F-E934B80E787B}"/>
                  </a:ext>
                </a:extLst>
              </p:cNvPr>
              <p:cNvSpPr>
                <a:spLocks noChangeAspect="1" noChangeArrowheads="1"/>
              </p:cNvSpPr>
              <p:nvPr/>
            </p:nvSpPr>
            <p:spPr bwMode="auto">
              <a:xfrm>
                <a:off x="2526" y="64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83" name="Oval 790">
                <a:extLst>
                  <a:ext uri="{FF2B5EF4-FFF2-40B4-BE49-F238E27FC236}">
                    <a16:creationId xmlns:a16="http://schemas.microsoft.com/office/drawing/2014/main" id="{F1802857-AF3B-F543-9FA5-224106C9216E}"/>
                  </a:ext>
                </a:extLst>
              </p:cNvPr>
              <p:cNvSpPr>
                <a:spLocks noChangeAspect="1" noChangeArrowheads="1"/>
              </p:cNvSpPr>
              <p:nvPr/>
            </p:nvSpPr>
            <p:spPr bwMode="auto">
              <a:xfrm>
                <a:off x="2560" y="655"/>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84" name="Oval 791">
                <a:extLst>
                  <a:ext uri="{FF2B5EF4-FFF2-40B4-BE49-F238E27FC236}">
                    <a16:creationId xmlns:a16="http://schemas.microsoft.com/office/drawing/2014/main" id="{A90FD61A-44E5-8D49-B6DB-871A6E2AB216}"/>
                  </a:ext>
                </a:extLst>
              </p:cNvPr>
              <p:cNvSpPr>
                <a:spLocks noChangeAspect="1" noChangeArrowheads="1"/>
              </p:cNvSpPr>
              <p:nvPr/>
            </p:nvSpPr>
            <p:spPr bwMode="auto">
              <a:xfrm>
                <a:off x="2594" y="64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85" name="Oval 792">
                <a:extLst>
                  <a:ext uri="{FF2B5EF4-FFF2-40B4-BE49-F238E27FC236}">
                    <a16:creationId xmlns:a16="http://schemas.microsoft.com/office/drawing/2014/main" id="{5AE1FE9E-4AB5-4545-B96C-6A00D845BF84}"/>
                  </a:ext>
                </a:extLst>
              </p:cNvPr>
              <p:cNvSpPr>
                <a:spLocks noChangeAspect="1" noChangeArrowheads="1"/>
              </p:cNvSpPr>
              <p:nvPr/>
            </p:nvSpPr>
            <p:spPr bwMode="auto">
              <a:xfrm>
                <a:off x="2622" y="64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86" name="Oval 793">
                <a:extLst>
                  <a:ext uri="{FF2B5EF4-FFF2-40B4-BE49-F238E27FC236}">
                    <a16:creationId xmlns:a16="http://schemas.microsoft.com/office/drawing/2014/main" id="{EF7CA047-F4B9-6D4D-B561-A3A9B15E2C7B}"/>
                  </a:ext>
                </a:extLst>
              </p:cNvPr>
              <p:cNvSpPr>
                <a:spLocks noChangeAspect="1" noChangeArrowheads="1"/>
              </p:cNvSpPr>
              <p:nvPr/>
            </p:nvSpPr>
            <p:spPr bwMode="auto">
              <a:xfrm>
                <a:off x="2656" y="64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87" name="Oval 794">
                <a:extLst>
                  <a:ext uri="{FF2B5EF4-FFF2-40B4-BE49-F238E27FC236}">
                    <a16:creationId xmlns:a16="http://schemas.microsoft.com/office/drawing/2014/main" id="{DDF248CC-2D10-5F4D-B8FC-C2315CE6E0F8}"/>
                  </a:ext>
                </a:extLst>
              </p:cNvPr>
              <p:cNvSpPr>
                <a:spLocks noChangeAspect="1" noChangeArrowheads="1"/>
              </p:cNvSpPr>
              <p:nvPr/>
            </p:nvSpPr>
            <p:spPr bwMode="auto">
              <a:xfrm>
                <a:off x="2688" y="65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88" name="Oval 795">
                <a:extLst>
                  <a:ext uri="{FF2B5EF4-FFF2-40B4-BE49-F238E27FC236}">
                    <a16:creationId xmlns:a16="http://schemas.microsoft.com/office/drawing/2014/main" id="{01D92CCF-D751-964B-BAB1-BDEC62F05213}"/>
                  </a:ext>
                </a:extLst>
              </p:cNvPr>
              <p:cNvSpPr>
                <a:spLocks noChangeAspect="1" noChangeArrowheads="1"/>
              </p:cNvSpPr>
              <p:nvPr/>
            </p:nvSpPr>
            <p:spPr bwMode="auto">
              <a:xfrm>
                <a:off x="2720" y="641"/>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89" name="Oval 796">
                <a:extLst>
                  <a:ext uri="{FF2B5EF4-FFF2-40B4-BE49-F238E27FC236}">
                    <a16:creationId xmlns:a16="http://schemas.microsoft.com/office/drawing/2014/main" id="{620150F4-ABAD-934E-8D8C-FE31108EC253}"/>
                  </a:ext>
                </a:extLst>
              </p:cNvPr>
              <p:cNvSpPr>
                <a:spLocks noChangeAspect="1" noChangeArrowheads="1"/>
              </p:cNvSpPr>
              <p:nvPr/>
            </p:nvSpPr>
            <p:spPr bwMode="auto">
              <a:xfrm>
                <a:off x="2752" y="655"/>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90" name="Oval 797">
                <a:extLst>
                  <a:ext uri="{FF2B5EF4-FFF2-40B4-BE49-F238E27FC236}">
                    <a16:creationId xmlns:a16="http://schemas.microsoft.com/office/drawing/2014/main" id="{532335D5-5CC0-8347-A50B-E12C383E6F8D}"/>
                  </a:ext>
                </a:extLst>
              </p:cNvPr>
              <p:cNvSpPr>
                <a:spLocks noChangeAspect="1" noChangeArrowheads="1"/>
              </p:cNvSpPr>
              <p:nvPr/>
            </p:nvSpPr>
            <p:spPr bwMode="auto">
              <a:xfrm>
                <a:off x="2782" y="655"/>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91" name="Oval 798">
                <a:extLst>
                  <a:ext uri="{FF2B5EF4-FFF2-40B4-BE49-F238E27FC236}">
                    <a16:creationId xmlns:a16="http://schemas.microsoft.com/office/drawing/2014/main" id="{39031EE5-BDD1-3A4A-AB20-F89EECE7C128}"/>
                  </a:ext>
                </a:extLst>
              </p:cNvPr>
              <p:cNvSpPr>
                <a:spLocks noChangeAspect="1" noChangeArrowheads="1"/>
              </p:cNvSpPr>
              <p:nvPr/>
            </p:nvSpPr>
            <p:spPr bwMode="auto">
              <a:xfrm>
                <a:off x="2816" y="655"/>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92" name="Oval 799">
                <a:extLst>
                  <a:ext uri="{FF2B5EF4-FFF2-40B4-BE49-F238E27FC236}">
                    <a16:creationId xmlns:a16="http://schemas.microsoft.com/office/drawing/2014/main" id="{27077674-1CE8-0E4C-B0E3-AAC2F8D2F39C}"/>
                  </a:ext>
                </a:extLst>
              </p:cNvPr>
              <p:cNvSpPr>
                <a:spLocks noChangeAspect="1" noChangeArrowheads="1"/>
              </p:cNvSpPr>
              <p:nvPr/>
            </p:nvSpPr>
            <p:spPr bwMode="auto">
              <a:xfrm>
                <a:off x="2848" y="65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93" name="Oval 800">
                <a:extLst>
                  <a:ext uri="{FF2B5EF4-FFF2-40B4-BE49-F238E27FC236}">
                    <a16:creationId xmlns:a16="http://schemas.microsoft.com/office/drawing/2014/main" id="{B030E250-30CD-1C41-8303-F0EA5F55F195}"/>
                  </a:ext>
                </a:extLst>
              </p:cNvPr>
              <p:cNvSpPr>
                <a:spLocks noChangeAspect="1" noChangeArrowheads="1"/>
              </p:cNvSpPr>
              <p:nvPr/>
            </p:nvSpPr>
            <p:spPr bwMode="auto">
              <a:xfrm>
                <a:off x="2882" y="655"/>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94" name="Oval 801">
                <a:extLst>
                  <a:ext uri="{FF2B5EF4-FFF2-40B4-BE49-F238E27FC236}">
                    <a16:creationId xmlns:a16="http://schemas.microsoft.com/office/drawing/2014/main" id="{886CFE42-A042-F64C-8B5D-6F9768CE78A9}"/>
                  </a:ext>
                </a:extLst>
              </p:cNvPr>
              <p:cNvSpPr>
                <a:spLocks noChangeAspect="1" noChangeArrowheads="1"/>
              </p:cNvSpPr>
              <p:nvPr/>
            </p:nvSpPr>
            <p:spPr bwMode="auto">
              <a:xfrm>
                <a:off x="2910" y="645"/>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95" name="Oval 802">
                <a:extLst>
                  <a:ext uri="{FF2B5EF4-FFF2-40B4-BE49-F238E27FC236}">
                    <a16:creationId xmlns:a16="http://schemas.microsoft.com/office/drawing/2014/main" id="{88472F94-3246-FD47-ADF8-D185408C87D1}"/>
                  </a:ext>
                </a:extLst>
              </p:cNvPr>
              <p:cNvSpPr>
                <a:spLocks noChangeAspect="1" noChangeArrowheads="1"/>
              </p:cNvSpPr>
              <p:nvPr/>
            </p:nvSpPr>
            <p:spPr bwMode="auto">
              <a:xfrm>
                <a:off x="2938" y="62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96" name="Oval 803">
                <a:extLst>
                  <a:ext uri="{FF2B5EF4-FFF2-40B4-BE49-F238E27FC236}">
                    <a16:creationId xmlns:a16="http://schemas.microsoft.com/office/drawing/2014/main" id="{545D5927-895D-4E43-9884-553E0649E42F}"/>
                  </a:ext>
                </a:extLst>
              </p:cNvPr>
              <p:cNvSpPr>
                <a:spLocks noChangeAspect="1" noChangeArrowheads="1"/>
              </p:cNvSpPr>
              <p:nvPr/>
            </p:nvSpPr>
            <p:spPr bwMode="auto">
              <a:xfrm>
                <a:off x="2968" y="629"/>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97" name="Oval 804">
                <a:extLst>
                  <a:ext uri="{FF2B5EF4-FFF2-40B4-BE49-F238E27FC236}">
                    <a16:creationId xmlns:a16="http://schemas.microsoft.com/office/drawing/2014/main" id="{E25AD0AF-AB95-6443-8AE6-BF7AA9925E08}"/>
                  </a:ext>
                </a:extLst>
              </p:cNvPr>
              <p:cNvSpPr>
                <a:spLocks noChangeAspect="1" noChangeArrowheads="1"/>
              </p:cNvSpPr>
              <p:nvPr/>
            </p:nvSpPr>
            <p:spPr bwMode="auto">
              <a:xfrm>
                <a:off x="2998" y="621"/>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98" name="Oval 805">
                <a:extLst>
                  <a:ext uri="{FF2B5EF4-FFF2-40B4-BE49-F238E27FC236}">
                    <a16:creationId xmlns:a16="http://schemas.microsoft.com/office/drawing/2014/main" id="{D3DCE0D2-A190-D245-8DE7-2AC5C351C7AE}"/>
                  </a:ext>
                </a:extLst>
              </p:cNvPr>
              <p:cNvSpPr>
                <a:spLocks noChangeAspect="1" noChangeArrowheads="1"/>
              </p:cNvSpPr>
              <p:nvPr/>
            </p:nvSpPr>
            <p:spPr bwMode="auto">
              <a:xfrm>
                <a:off x="3032" y="61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99" name="Oval 806">
                <a:extLst>
                  <a:ext uri="{FF2B5EF4-FFF2-40B4-BE49-F238E27FC236}">
                    <a16:creationId xmlns:a16="http://schemas.microsoft.com/office/drawing/2014/main" id="{53139F41-034C-F44B-B828-B22C6D40F1EA}"/>
                  </a:ext>
                </a:extLst>
              </p:cNvPr>
              <p:cNvSpPr>
                <a:spLocks noChangeAspect="1" noChangeArrowheads="1"/>
              </p:cNvSpPr>
              <p:nvPr/>
            </p:nvSpPr>
            <p:spPr bwMode="auto">
              <a:xfrm>
                <a:off x="3064" y="619"/>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00" name="Oval 807">
                <a:extLst>
                  <a:ext uri="{FF2B5EF4-FFF2-40B4-BE49-F238E27FC236}">
                    <a16:creationId xmlns:a16="http://schemas.microsoft.com/office/drawing/2014/main" id="{DC282254-0B11-584A-9A2F-74AA631B876D}"/>
                  </a:ext>
                </a:extLst>
              </p:cNvPr>
              <p:cNvSpPr>
                <a:spLocks noChangeAspect="1" noChangeArrowheads="1"/>
              </p:cNvSpPr>
              <p:nvPr/>
            </p:nvSpPr>
            <p:spPr bwMode="auto">
              <a:xfrm>
                <a:off x="3098" y="621"/>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01" name="Oval 808">
                <a:extLst>
                  <a:ext uri="{FF2B5EF4-FFF2-40B4-BE49-F238E27FC236}">
                    <a16:creationId xmlns:a16="http://schemas.microsoft.com/office/drawing/2014/main" id="{FA969449-5ECD-0F48-AA16-9A6229C8E137}"/>
                  </a:ext>
                </a:extLst>
              </p:cNvPr>
              <p:cNvSpPr>
                <a:spLocks noChangeAspect="1" noChangeArrowheads="1"/>
              </p:cNvSpPr>
              <p:nvPr/>
            </p:nvSpPr>
            <p:spPr bwMode="auto">
              <a:xfrm>
                <a:off x="3130" y="621"/>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02" name="Oval 809">
                <a:extLst>
                  <a:ext uri="{FF2B5EF4-FFF2-40B4-BE49-F238E27FC236}">
                    <a16:creationId xmlns:a16="http://schemas.microsoft.com/office/drawing/2014/main" id="{A91EF131-324A-ED4A-B265-43B9F3BE253B}"/>
                  </a:ext>
                </a:extLst>
              </p:cNvPr>
              <p:cNvSpPr>
                <a:spLocks noChangeAspect="1" noChangeArrowheads="1"/>
              </p:cNvSpPr>
              <p:nvPr/>
            </p:nvSpPr>
            <p:spPr bwMode="auto">
              <a:xfrm>
                <a:off x="3162" y="621"/>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03" name="Oval 810">
                <a:extLst>
                  <a:ext uri="{FF2B5EF4-FFF2-40B4-BE49-F238E27FC236}">
                    <a16:creationId xmlns:a16="http://schemas.microsoft.com/office/drawing/2014/main" id="{FC9FA28D-D1AC-B64E-A165-7985DDE1E193}"/>
                  </a:ext>
                </a:extLst>
              </p:cNvPr>
              <p:cNvSpPr>
                <a:spLocks noChangeAspect="1" noChangeArrowheads="1"/>
              </p:cNvSpPr>
              <p:nvPr/>
            </p:nvSpPr>
            <p:spPr bwMode="auto">
              <a:xfrm>
                <a:off x="3194" y="61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04" name="Oval 811">
                <a:extLst>
                  <a:ext uri="{FF2B5EF4-FFF2-40B4-BE49-F238E27FC236}">
                    <a16:creationId xmlns:a16="http://schemas.microsoft.com/office/drawing/2014/main" id="{BE1F8A74-92FC-634E-8549-ED1EC9E9F10A}"/>
                  </a:ext>
                </a:extLst>
              </p:cNvPr>
              <p:cNvSpPr>
                <a:spLocks noChangeAspect="1" noChangeArrowheads="1"/>
              </p:cNvSpPr>
              <p:nvPr/>
            </p:nvSpPr>
            <p:spPr bwMode="auto">
              <a:xfrm>
                <a:off x="3224" y="605"/>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05" name="Oval 812">
                <a:extLst>
                  <a:ext uri="{FF2B5EF4-FFF2-40B4-BE49-F238E27FC236}">
                    <a16:creationId xmlns:a16="http://schemas.microsoft.com/office/drawing/2014/main" id="{BC104D2A-6207-764C-81D5-D2F7977CA462}"/>
                  </a:ext>
                </a:extLst>
              </p:cNvPr>
              <p:cNvSpPr>
                <a:spLocks noChangeAspect="1" noChangeArrowheads="1"/>
              </p:cNvSpPr>
              <p:nvPr/>
            </p:nvSpPr>
            <p:spPr bwMode="auto">
              <a:xfrm>
                <a:off x="3256" y="59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06" name="Oval 813">
                <a:extLst>
                  <a:ext uri="{FF2B5EF4-FFF2-40B4-BE49-F238E27FC236}">
                    <a16:creationId xmlns:a16="http://schemas.microsoft.com/office/drawing/2014/main" id="{1303F79B-F6FE-C94A-8DFC-F48406627E3E}"/>
                  </a:ext>
                </a:extLst>
              </p:cNvPr>
              <p:cNvSpPr>
                <a:spLocks noChangeAspect="1" noChangeArrowheads="1"/>
              </p:cNvSpPr>
              <p:nvPr/>
            </p:nvSpPr>
            <p:spPr bwMode="auto">
              <a:xfrm>
                <a:off x="3288" y="595"/>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07" name="Oval 814">
                <a:extLst>
                  <a:ext uri="{FF2B5EF4-FFF2-40B4-BE49-F238E27FC236}">
                    <a16:creationId xmlns:a16="http://schemas.microsoft.com/office/drawing/2014/main" id="{19A78282-1CAE-934F-8846-98FC5743BDBE}"/>
                  </a:ext>
                </a:extLst>
              </p:cNvPr>
              <p:cNvSpPr>
                <a:spLocks noChangeAspect="1" noChangeArrowheads="1"/>
              </p:cNvSpPr>
              <p:nvPr/>
            </p:nvSpPr>
            <p:spPr bwMode="auto">
              <a:xfrm>
                <a:off x="3320" y="599"/>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08" name="Oval 815">
                <a:extLst>
                  <a:ext uri="{FF2B5EF4-FFF2-40B4-BE49-F238E27FC236}">
                    <a16:creationId xmlns:a16="http://schemas.microsoft.com/office/drawing/2014/main" id="{723B6980-63E7-6740-A97F-4A2AF8C69C98}"/>
                  </a:ext>
                </a:extLst>
              </p:cNvPr>
              <p:cNvSpPr>
                <a:spLocks noChangeAspect="1" noChangeArrowheads="1"/>
              </p:cNvSpPr>
              <p:nvPr/>
            </p:nvSpPr>
            <p:spPr bwMode="auto">
              <a:xfrm>
                <a:off x="3350" y="599"/>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09" name="Oval 816">
                <a:extLst>
                  <a:ext uri="{FF2B5EF4-FFF2-40B4-BE49-F238E27FC236}">
                    <a16:creationId xmlns:a16="http://schemas.microsoft.com/office/drawing/2014/main" id="{90D9A16D-A48C-CB44-A471-E14347C9CF68}"/>
                  </a:ext>
                </a:extLst>
              </p:cNvPr>
              <p:cNvSpPr>
                <a:spLocks noChangeAspect="1" noChangeArrowheads="1"/>
              </p:cNvSpPr>
              <p:nvPr/>
            </p:nvSpPr>
            <p:spPr bwMode="auto">
              <a:xfrm>
                <a:off x="3386" y="59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10" name="Oval 817">
                <a:extLst>
                  <a:ext uri="{FF2B5EF4-FFF2-40B4-BE49-F238E27FC236}">
                    <a16:creationId xmlns:a16="http://schemas.microsoft.com/office/drawing/2014/main" id="{87135577-8D20-4043-A800-A8A4858E4DB9}"/>
                  </a:ext>
                </a:extLst>
              </p:cNvPr>
              <p:cNvSpPr>
                <a:spLocks noChangeAspect="1" noChangeArrowheads="1"/>
              </p:cNvSpPr>
              <p:nvPr/>
            </p:nvSpPr>
            <p:spPr bwMode="auto">
              <a:xfrm>
                <a:off x="3416" y="589"/>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11" name="Oval 818">
                <a:extLst>
                  <a:ext uri="{FF2B5EF4-FFF2-40B4-BE49-F238E27FC236}">
                    <a16:creationId xmlns:a16="http://schemas.microsoft.com/office/drawing/2014/main" id="{77FE7AEB-043F-6647-A580-945DFBB536D0}"/>
                  </a:ext>
                </a:extLst>
              </p:cNvPr>
              <p:cNvSpPr>
                <a:spLocks noChangeAspect="1" noChangeArrowheads="1"/>
              </p:cNvSpPr>
              <p:nvPr/>
            </p:nvSpPr>
            <p:spPr bwMode="auto">
              <a:xfrm>
                <a:off x="3446" y="579"/>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12" name="Oval 819">
                <a:extLst>
                  <a:ext uri="{FF2B5EF4-FFF2-40B4-BE49-F238E27FC236}">
                    <a16:creationId xmlns:a16="http://schemas.microsoft.com/office/drawing/2014/main" id="{AAC5A363-5421-4E49-81AA-812625325D00}"/>
                  </a:ext>
                </a:extLst>
              </p:cNvPr>
              <p:cNvSpPr>
                <a:spLocks noChangeAspect="1" noChangeArrowheads="1"/>
              </p:cNvSpPr>
              <p:nvPr/>
            </p:nvSpPr>
            <p:spPr bwMode="auto">
              <a:xfrm>
                <a:off x="3478" y="59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13" name="Oval 820">
                <a:extLst>
                  <a:ext uri="{FF2B5EF4-FFF2-40B4-BE49-F238E27FC236}">
                    <a16:creationId xmlns:a16="http://schemas.microsoft.com/office/drawing/2014/main" id="{2BE2BF71-8C57-234E-8446-733B2DC640FC}"/>
                  </a:ext>
                </a:extLst>
              </p:cNvPr>
              <p:cNvSpPr>
                <a:spLocks noChangeAspect="1" noChangeArrowheads="1"/>
              </p:cNvSpPr>
              <p:nvPr/>
            </p:nvSpPr>
            <p:spPr bwMode="auto">
              <a:xfrm>
                <a:off x="3508" y="607"/>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14" name="Oval 821">
                <a:extLst>
                  <a:ext uri="{FF2B5EF4-FFF2-40B4-BE49-F238E27FC236}">
                    <a16:creationId xmlns:a16="http://schemas.microsoft.com/office/drawing/2014/main" id="{D192E0ED-E4C6-A642-95EB-810271736DEE}"/>
                  </a:ext>
                </a:extLst>
              </p:cNvPr>
              <p:cNvSpPr>
                <a:spLocks noChangeAspect="1" noChangeArrowheads="1"/>
              </p:cNvSpPr>
              <p:nvPr/>
            </p:nvSpPr>
            <p:spPr bwMode="auto">
              <a:xfrm>
                <a:off x="3542" y="60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115" name="Oval 822">
                <a:extLst>
                  <a:ext uri="{FF2B5EF4-FFF2-40B4-BE49-F238E27FC236}">
                    <a16:creationId xmlns:a16="http://schemas.microsoft.com/office/drawing/2014/main" id="{F2C925D1-58AF-1C4A-A49E-DF02B4C58510}"/>
                  </a:ext>
                </a:extLst>
              </p:cNvPr>
              <p:cNvSpPr>
                <a:spLocks noChangeAspect="1" noChangeArrowheads="1"/>
              </p:cNvSpPr>
              <p:nvPr/>
            </p:nvSpPr>
            <p:spPr bwMode="auto">
              <a:xfrm>
                <a:off x="3576" y="603"/>
                <a:ext cx="34" cy="34"/>
              </a:xfrm>
              <a:prstGeom prst="ellipse">
                <a:avLst/>
              </a:prstGeom>
              <a:solidFill>
                <a:srgbClr val="800080"/>
              </a:solidFill>
              <a:ln w="9525">
                <a:solidFill>
                  <a:srgbClr val="800080"/>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grpSp>
      </p:grpSp>
      <p:sp>
        <p:nvSpPr>
          <p:cNvPr id="35883" name="Text Box 823">
            <a:extLst>
              <a:ext uri="{FF2B5EF4-FFF2-40B4-BE49-F238E27FC236}">
                <a16:creationId xmlns:a16="http://schemas.microsoft.com/office/drawing/2014/main" id="{12A2B54F-D03D-EF45-8930-EF31BE7ED6E5}"/>
              </a:ext>
            </a:extLst>
          </p:cNvPr>
          <p:cNvSpPr txBox="1">
            <a:spLocks noChangeAspect="1" noChangeArrowheads="1"/>
          </p:cNvSpPr>
          <p:nvPr/>
        </p:nvSpPr>
        <p:spPr bwMode="auto">
          <a:xfrm>
            <a:off x="0" y="4270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b="1">
                <a:solidFill>
                  <a:srgbClr val="FF0000"/>
                </a:solidFill>
                <a:latin typeface="Comic Sans MS" panose="030F0902030302020204" pitchFamily="66" charset="0"/>
              </a:rPr>
              <a:t>LA RIVOLUZIONE EPIDEMIOLOGICA DEL XX SECOLO</a:t>
            </a:r>
          </a:p>
        </p:txBody>
      </p:sp>
      <p:sp>
        <p:nvSpPr>
          <p:cNvPr id="35884" name="Text Box 824">
            <a:extLst>
              <a:ext uri="{FF2B5EF4-FFF2-40B4-BE49-F238E27FC236}">
                <a16:creationId xmlns:a16="http://schemas.microsoft.com/office/drawing/2014/main" id="{31E2BA2F-F1E4-874C-917F-CB9D2128E479}"/>
              </a:ext>
            </a:extLst>
          </p:cNvPr>
          <p:cNvSpPr txBox="1">
            <a:spLocks noChangeAspect="1" noChangeArrowheads="1"/>
          </p:cNvSpPr>
          <p:nvPr/>
        </p:nvSpPr>
        <p:spPr bwMode="auto">
          <a:xfrm>
            <a:off x="712788" y="6259513"/>
            <a:ext cx="7993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400" b="1">
                <a:solidFill>
                  <a:srgbClr val="FF0066"/>
                </a:solidFill>
                <a:latin typeface="Verdana" panose="020B0604030504040204" pitchFamily="34" charset="0"/>
              </a:rPr>
              <a:t>S. De Flora, et al. FASEB J, 2005</a:t>
            </a:r>
          </a:p>
        </p:txBody>
      </p:sp>
      <p:sp>
        <p:nvSpPr>
          <p:cNvPr id="35885" name="Text Box 825">
            <a:extLst>
              <a:ext uri="{FF2B5EF4-FFF2-40B4-BE49-F238E27FC236}">
                <a16:creationId xmlns:a16="http://schemas.microsoft.com/office/drawing/2014/main" id="{8BBCD87D-5EFE-B642-91AC-CE60CB722B42}"/>
              </a:ext>
            </a:extLst>
          </p:cNvPr>
          <p:cNvSpPr txBox="1">
            <a:spLocks noChangeAspect="1" noChangeArrowheads="1"/>
          </p:cNvSpPr>
          <p:nvPr/>
        </p:nvSpPr>
        <p:spPr bwMode="auto">
          <a:xfrm>
            <a:off x="2519363" y="1439863"/>
            <a:ext cx="41068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800" b="1">
                <a:solidFill>
                  <a:schemeClr val="tx1"/>
                </a:solidFill>
                <a:latin typeface="Verdana" panose="020B0604030504040204" pitchFamily="34" charset="0"/>
              </a:rPr>
              <a:t>ITALY, RAW MORTALITY DATA</a:t>
            </a:r>
          </a:p>
        </p:txBody>
      </p:sp>
      <p:grpSp>
        <p:nvGrpSpPr>
          <p:cNvPr id="35886" name="Group 826">
            <a:extLst>
              <a:ext uri="{FF2B5EF4-FFF2-40B4-BE49-F238E27FC236}">
                <a16:creationId xmlns:a16="http://schemas.microsoft.com/office/drawing/2014/main" id="{DBFFF65D-5491-A048-AC0A-095F290BA1EB}"/>
              </a:ext>
            </a:extLst>
          </p:cNvPr>
          <p:cNvGrpSpPr>
            <a:grpSpLocks noChangeAspect="1"/>
          </p:cNvGrpSpPr>
          <p:nvPr/>
        </p:nvGrpSpPr>
        <p:grpSpPr bwMode="auto">
          <a:xfrm>
            <a:off x="1362075" y="1762125"/>
            <a:ext cx="7196138" cy="3303588"/>
            <a:chOff x="1055" y="1073"/>
            <a:chExt cx="4230" cy="1942"/>
          </a:xfrm>
        </p:grpSpPr>
        <p:grpSp>
          <p:nvGrpSpPr>
            <p:cNvPr id="35887" name="Group 827">
              <a:extLst>
                <a:ext uri="{FF2B5EF4-FFF2-40B4-BE49-F238E27FC236}">
                  <a16:creationId xmlns:a16="http://schemas.microsoft.com/office/drawing/2014/main" id="{59CB665B-4AE7-2A4A-A82A-C4E50EEE2C61}"/>
                </a:ext>
              </a:extLst>
            </p:cNvPr>
            <p:cNvGrpSpPr>
              <a:grpSpLocks noChangeAspect="1"/>
            </p:cNvGrpSpPr>
            <p:nvPr/>
          </p:nvGrpSpPr>
          <p:grpSpPr bwMode="auto">
            <a:xfrm>
              <a:off x="1055" y="1073"/>
              <a:ext cx="4230" cy="1942"/>
              <a:chOff x="1055" y="1073"/>
              <a:chExt cx="4230" cy="1942"/>
            </a:xfrm>
          </p:grpSpPr>
          <p:sp>
            <p:nvSpPr>
              <p:cNvPr id="35889" name="Rectangle 828">
                <a:extLst>
                  <a:ext uri="{FF2B5EF4-FFF2-40B4-BE49-F238E27FC236}">
                    <a16:creationId xmlns:a16="http://schemas.microsoft.com/office/drawing/2014/main" id="{1CC168EF-6A5F-F946-80C8-88EDE13EEB62}"/>
                  </a:ext>
                </a:extLst>
              </p:cNvPr>
              <p:cNvSpPr>
                <a:spLocks noChangeAspect="1" noChangeArrowheads="1"/>
              </p:cNvSpPr>
              <p:nvPr/>
            </p:nvSpPr>
            <p:spPr bwMode="auto">
              <a:xfrm>
                <a:off x="4804" y="2770"/>
                <a:ext cx="254" cy="134"/>
              </a:xfrm>
              <a:prstGeom prst="rect">
                <a:avLst/>
              </a:prstGeom>
              <a:solidFill>
                <a:srgbClr val="FFFFFF"/>
              </a:solidFill>
              <a:ln w="9525">
                <a:solidFill>
                  <a:schemeClr val="accent2"/>
                </a:solidFill>
                <a:miter lim="800000"/>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900" b="1">
                    <a:solidFill>
                      <a:schemeClr val="accent2"/>
                    </a:solidFill>
                    <a:latin typeface="Verdana" panose="020B0604030504040204" pitchFamily="34" charset="0"/>
                  </a:rPr>
                  <a:t>RESP</a:t>
                </a:r>
                <a:endParaRPr lang="it-IT" altLang="it-IT" sz="1000" b="1">
                  <a:solidFill>
                    <a:schemeClr val="accent2"/>
                  </a:solidFill>
                  <a:latin typeface="Verdana" panose="020B0604030504040204" pitchFamily="34" charset="0"/>
                </a:endParaRPr>
              </a:p>
            </p:txBody>
          </p:sp>
          <p:grpSp>
            <p:nvGrpSpPr>
              <p:cNvPr id="35890" name="Group 829">
                <a:extLst>
                  <a:ext uri="{FF2B5EF4-FFF2-40B4-BE49-F238E27FC236}">
                    <a16:creationId xmlns:a16="http://schemas.microsoft.com/office/drawing/2014/main" id="{D15084DA-CE09-DF4F-AB06-F1D24DE5665E}"/>
                  </a:ext>
                </a:extLst>
              </p:cNvPr>
              <p:cNvGrpSpPr>
                <a:grpSpLocks noChangeAspect="1"/>
              </p:cNvGrpSpPr>
              <p:nvPr/>
            </p:nvGrpSpPr>
            <p:grpSpPr bwMode="auto">
              <a:xfrm>
                <a:off x="1055" y="1073"/>
                <a:ext cx="4230" cy="1942"/>
                <a:chOff x="927" y="1081"/>
                <a:chExt cx="4230" cy="1942"/>
              </a:xfrm>
            </p:grpSpPr>
            <p:grpSp>
              <p:nvGrpSpPr>
                <p:cNvPr id="35891" name="Group 830">
                  <a:extLst>
                    <a:ext uri="{FF2B5EF4-FFF2-40B4-BE49-F238E27FC236}">
                      <a16:creationId xmlns:a16="http://schemas.microsoft.com/office/drawing/2014/main" id="{03EE17C4-24DD-634D-AC7A-3A9FAA77EADE}"/>
                    </a:ext>
                  </a:extLst>
                </p:cNvPr>
                <p:cNvGrpSpPr>
                  <a:grpSpLocks noChangeAspect="1"/>
                </p:cNvGrpSpPr>
                <p:nvPr/>
              </p:nvGrpSpPr>
              <p:grpSpPr bwMode="auto">
                <a:xfrm>
                  <a:off x="927" y="1081"/>
                  <a:ext cx="4230" cy="1942"/>
                  <a:chOff x="1290" y="1101"/>
                  <a:chExt cx="3176" cy="1458"/>
                </a:xfrm>
              </p:grpSpPr>
              <p:grpSp>
                <p:nvGrpSpPr>
                  <p:cNvPr id="35896" name="Group 831">
                    <a:extLst>
                      <a:ext uri="{FF2B5EF4-FFF2-40B4-BE49-F238E27FC236}">
                        <a16:creationId xmlns:a16="http://schemas.microsoft.com/office/drawing/2014/main" id="{9CD4E4DE-45C5-EC47-A795-C00A34083627}"/>
                      </a:ext>
                    </a:extLst>
                  </p:cNvPr>
                  <p:cNvGrpSpPr>
                    <a:grpSpLocks noChangeAspect="1"/>
                  </p:cNvGrpSpPr>
                  <p:nvPr/>
                </p:nvGrpSpPr>
                <p:grpSpPr bwMode="auto">
                  <a:xfrm>
                    <a:off x="1290" y="1101"/>
                    <a:ext cx="3176" cy="1458"/>
                    <a:chOff x="1293" y="1433"/>
                    <a:chExt cx="3176" cy="1458"/>
                  </a:xfrm>
                </p:grpSpPr>
                <p:sp>
                  <p:nvSpPr>
                    <p:cNvPr id="35964" name="Oval 832">
                      <a:extLst>
                        <a:ext uri="{FF2B5EF4-FFF2-40B4-BE49-F238E27FC236}">
                          <a16:creationId xmlns:a16="http://schemas.microsoft.com/office/drawing/2014/main" id="{F6F1BD1E-860E-3F42-8F43-6FA0B73D6D43}"/>
                        </a:ext>
                      </a:extLst>
                    </p:cNvPr>
                    <p:cNvSpPr>
                      <a:spLocks noChangeAspect="1" noChangeArrowheads="1"/>
                    </p:cNvSpPr>
                    <p:nvPr/>
                  </p:nvSpPr>
                  <p:spPr bwMode="auto">
                    <a:xfrm>
                      <a:off x="1389" y="184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65" name="Oval 833">
                      <a:extLst>
                        <a:ext uri="{FF2B5EF4-FFF2-40B4-BE49-F238E27FC236}">
                          <a16:creationId xmlns:a16="http://schemas.microsoft.com/office/drawing/2014/main" id="{E5E79C33-B004-164B-A8C3-54DFC0DE472A}"/>
                        </a:ext>
                      </a:extLst>
                    </p:cNvPr>
                    <p:cNvSpPr>
                      <a:spLocks noChangeAspect="1" noChangeArrowheads="1"/>
                    </p:cNvSpPr>
                    <p:nvPr/>
                  </p:nvSpPr>
                  <p:spPr bwMode="auto">
                    <a:xfrm>
                      <a:off x="1357" y="164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66" name="Oval 834">
                      <a:extLst>
                        <a:ext uri="{FF2B5EF4-FFF2-40B4-BE49-F238E27FC236}">
                          <a16:creationId xmlns:a16="http://schemas.microsoft.com/office/drawing/2014/main" id="{6A8EE3F1-C904-FC43-94FD-E393914D7CC7}"/>
                        </a:ext>
                      </a:extLst>
                    </p:cNvPr>
                    <p:cNvSpPr>
                      <a:spLocks noChangeAspect="1" noChangeArrowheads="1"/>
                    </p:cNvSpPr>
                    <p:nvPr/>
                  </p:nvSpPr>
                  <p:spPr bwMode="auto">
                    <a:xfrm>
                      <a:off x="1818" y="143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67" name="Oval 835">
                      <a:extLst>
                        <a:ext uri="{FF2B5EF4-FFF2-40B4-BE49-F238E27FC236}">
                          <a16:creationId xmlns:a16="http://schemas.microsoft.com/office/drawing/2014/main" id="{AC45676E-0A80-1C47-9306-2647C5D6F3C2}"/>
                        </a:ext>
                      </a:extLst>
                    </p:cNvPr>
                    <p:cNvSpPr>
                      <a:spLocks noChangeAspect="1" noChangeArrowheads="1"/>
                    </p:cNvSpPr>
                    <p:nvPr/>
                  </p:nvSpPr>
                  <p:spPr bwMode="auto">
                    <a:xfrm>
                      <a:off x="1293" y="1737"/>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68" name="Oval 836">
                      <a:extLst>
                        <a:ext uri="{FF2B5EF4-FFF2-40B4-BE49-F238E27FC236}">
                          <a16:creationId xmlns:a16="http://schemas.microsoft.com/office/drawing/2014/main" id="{07C938DF-3A52-4B45-84AE-304AF5679D05}"/>
                        </a:ext>
                      </a:extLst>
                    </p:cNvPr>
                    <p:cNvSpPr>
                      <a:spLocks noChangeAspect="1" noChangeArrowheads="1"/>
                    </p:cNvSpPr>
                    <p:nvPr/>
                  </p:nvSpPr>
                  <p:spPr bwMode="auto">
                    <a:xfrm>
                      <a:off x="1325" y="1740"/>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69" name="Oval 837">
                      <a:extLst>
                        <a:ext uri="{FF2B5EF4-FFF2-40B4-BE49-F238E27FC236}">
                          <a16:creationId xmlns:a16="http://schemas.microsoft.com/office/drawing/2014/main" id="{68D62C7E-9EC2-4343-9454-2AD5E27CD9EC}"/>
                        </a:ext>
                      </a:extLst>
                    </p:cNvPr>
                    <p:cNvSpPr>
                      <a:spLocks noChangeAspect="1" noChangeArrowheads="1"/>
                    </p:cNvSpPr>
                    <p:nvPr/>
                  </p:nvSpPr>
                  <p:spPr bwMode="auto">
                    <a:xfrm>
                      <a:off x="1485" y="1761"/>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70" name="Oval 838">
                      <a:extLst>
                        <a:ext uri="{FF2B5EF4-FFF2-40B4-BE49-F238E27FC236}">
                          <a16:creationId xmlns:a16="http://schemas.microsoft.com/office/drawing/2014/main" id="{E8D7FCE0-94A8-6B49-8764-E482950F9D18}"/>
                        </a:ext>
                      </a:extLst>
                    </p:cNvPr>
                    <p:cNvSpPr>
                      <a:spLocks noChangeAspect="1" noChangeArrowheads="1"/>
                    </p:cNvSpPr>
                    <p:nvPr/>
                  </p:nvSpPr>
                  <p:spPr bwMode="auto">
                    <a:xfrm>
                      <a:off x="1421" y="1811"/>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71" name="Oval 839">
                      <a:extLst>
                        <a:ext uri="{FF2B5EF4-FFF2-40B4-BE49-F238E27FC236}">
                          <a16:creationId xmlns:a16="http://schemas.microsoft.com/office/drawing/2014/main" id="{AB541D3B-7955-7F47-8615-AB29BBEDFA1D}"/>
                        </a:ext>
                      </a:extLst>
                    </p:cNvPr>
                    <p:cNvSpPr>
                      <a:spLocks noChangeAspect="1" noChangeArrowheads="1"/>
                    </p:cNvSpPr>
                    <p:nvPr/>
                  </p:nvSpPr>
                  <p:spPr bwMode="auto">
                    <a:xfrm>
                      <a:off x="1453" y="184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72" name="Oval 840">
                      <a:extLst>
                        <a:ext uri="{FF2B5EF4-FFF2-40B4-BE49-F238E27FC236}">
                          <a16:creationId xmlns:a16="http://schemas.microsoft.com/office/drawing/2014/main" id="{AD25C0D8-7A84-834D-83E6-A90EA27CEEB4}"/>
                        </a:ext>
                      </a:extLst>
                    </p:cNvPr>
                    <p:cNvSpPr>
                      <a:spLocks noChangeAspect="1" noChangeArrowheads="1"/>
                    </p:cNvSpPr>
                    <p:nvPr/>
                  </p:nvSpPr>
                  <p:spPr bwMode="auto">
                    <a:xfrm>
                      <a:off x="1549" y="180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73" name="Oval 841">
                      <a:extLst>
                        <a:ext uri="{FF2B5EF4-FFF2-40B4-BE49-F238E27FC236}">
                          <a16:creationId xmlns:a16="http://schemas.microsoft.com/office/drawing/2014/main" id="{ABC69399-8503-C343-9866-B5CEB09BF3B7}"/>
                        </a:ext>
                      </a:extLst>
                    </p:cNvPr>
                    <p:cNvSpPr>
                      <a:spLocks noChangeAspect="1" noChangeArrowheads="1"/>
                    </p:cNvSpPr>
                    <p:nvPr/>
                  </p:nvSpPr>
                  <p:spPr bwMode="auto">
                    <a:xfrm>
                      <a:off x="1610" y="1761"/>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74" name="Oval 842">
                      <a:extLst>
                        <a:ext uri="{FF2B5EF4-FFF2-40B4-BE49-F238E27FC236}">
                          <a16:creationId xmlns:a16="http://schemas.microsoft.com/office/drawing/2014/main" id="{D431EABB-FC48-9340-83F6-4F7E02841E8A}"/>
                        </a:ext>
                      </a:extLst>
                    </p:cNvPr>
                    <p:cNvSpPr>
                      <a:spLocks noChangeAspect="1" noChangeArrowheads="1"/>
                    </p:cNvSpPr>
                    <p:nvPr/>
                  </p:nvSpPr>
                  <p:spPr bwMode="auto">
                    <a:xfrm>
                      <a:off x="1514" y="1900"/>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75" name="Oval 843">
                      <a:extLst>
                        <a:ext uri="{FF2B5EF4-FFF2-40B4-BE49-F238E27FC236}">
                          <a16:creationId xmlns:a16="http://schemas.microsoft.com/office/drawing/2014/main" id="{8D40A4FC-B5D0-8E43-8DC6-BD8BB6CD6F06}"/>
                        </a:ext>
                      </a:extLst>
                    </p:cNvPr>
                    <p:cNvSpPr>
                      <a:spLocks noChangeAspect="1" noChangeArrowheads="1"/>
                    </p:cNvSpPr>
                    <p:nvPr/>
                  </p:nvSpPr>
                  <p:spPr bwMode="auto">
                    <a:xfrm>
                      <a:off x="1581" y="1970"/>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76" name="Oval 844">
                      <a:extLst>
                        <a:ext uri="{FF2B5EF4-FFF2-40B4-BE49-F238E27FC236}">
                          <a16:creationId xmlns:a16="http://schemas.microsoft.com/office/drawing/2014/main" id="{8BDC6716-7D75-0F4B-A752-C98B5204103E}"/>
                        </a:ext>
                      </a:extLst>
                    </p:cNvPr>
                    <p:cNvSpPr>
                      <a:spLocks noChangeAspect="1" noChangeArrowheads="1"/>
                    </p:cNvSpPr>
                    <p:nvPr/>
                  </p:nvSpPr>
                  <p:spPr bwMode="auto">
                    <a:xfrm>
                      <a:off x="1642" y="196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77" name="Oval 845">
                      <a:extLst>
                        <a:ext uri="{FF2B5EF4-FFF2-40B4-BE49-F238E27FC236}">
                          <a16:creationId xmlns:a16="http://schemas.microsoft.com/office/drawing/2014/main" id="{4BA82988-E668-C643-8B07-F8391B590B1A}"/>
                        </a:ext>
                      </a:extLst>
                    </p:cNvPr>
                    <p:cNvSpPr>
                      <a:spLocks noChangeAspect="1" noChangeArrowheads="1"/>
                    </p:cNvSpPr>
                    <p:nvPr/>
                  </p:nvSpPr>
                  <p:spPr bwMode="auto">
                    <a:xfrm>
                      <a:off x="1677" y="1975"/>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78" name="Oval 846">
                      <a:extLst>
                        <a:ext uri="{FF2B5EF4-FFF2-40B4-BE49-F238E27FC236}">
                          <a16:creationId xmlns:a16="http://schemas.microsoft.com/office/drawing/2014/main" id="{6A0BA704-CC47-1F48-AB57-CB21ECBC5830}"/>
                        </a:ext>
                      </a:extLst>
                    </p:cNvPr>
                    <p:cNvSpPr>
                      <a:spLocks noChangeAspect="1" noChangeArrowheads="1"/>
                    </p:cNvSpPr>
                    <p:nvPr/>
                  </p:nvSpPr>
                  <p:spPr bwMode="auto">
                    <a:xfrm>
                      <a:off x="1709" y="202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79" name="Oval 847">
                      <a:extLst>
                        <a:ext uri="{FF2B5EF4-FFF2-40B4-BE49-F238E27FC236}">
                          <a16:creationId xmlns:a16="http://schemas.microsoft.com/office/drawing/2014/main" id="{1CE5F1C9-D00C-1D48-BBE1-1513DCCB1713}"/>
                        </a:ext>
                      </a:extLst>
                    </p:cNvPr>
                    <p:cNvSpPr>
                      <a:spLocks noChangeAspect="1" noChangeArrowheads="1"/>
                    </p:cNvSpPr>
                    <p:nvPr/>
                  </p:nvSpPr>
                  <p:spPr bwMode="auto">
                    <a:xfrm>
                      <a:off x="1741" y="1927"/>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80" name="Oval 848">
                      <a:extLst>
                        <a:ext uri="{FF2B5EF4-FFF2-40B4-BE49-F238E27FC236}">
                          <a16:creationId xmlns:a16="http://schemas.microsoft.com/office/drawing/2014/main" id="{B4166524-43D6-2849-9A27-65EAE709ED69}"/>
                        </a:ext>
                      </a:extLst>
                    </p:cNvPr>
                    <p:cNvSpPr>
                      <a:spLocks noChangeAspect="1" noChangeArrowheads="1"/>
                    </p:cNvSpPr>
                    <p:nvPr/>
                  </p:nvSpPr>
                  <p:spPr bwMode="auto">
                    <a:xfrm>
                      <a:off x="1770" y="184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81" name="Oval 849">
                      <a:extLst>
                        <a:ext uri="{FF2B5EF4-FFF2-40B4-BE49-F238E27FC236}">
                          <a16:creationId xmlns:a16="http://schemas.microsoft.com/office/drawing/2014/main" id="{6015D953-F5B6-1347-AC4B-1C0FC57D01C5}"/>
                        </a:ext>
                      </a:extLst>
                    </p:cNvPr>
                    <p:cNvSpPr>
                      <a:spLocks noChangeAspect="1" noChangeArrowheads="1"/>
                    </p:cNvSpPr>
                    <p:nvPr/>
                  </p:nvSpPr>
                  <p:spPr bwMode="auto">
                    <a:xfrm>
                      <a:off x="1858" y="1826"/>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82" name="Oval 850">
                      <a:extLst>
                        <a:ext uri="{FF2B5EF4-FFF2-40B4-BE49-F238E27FC236}">
                          <a16:creationId xmlns:a16="http://schemas.microsoft.com/office/drawing/2014/main" id="{82E30314-5CFB-034E-B104-F9981F3C75C1}"/>
                        </a:ext>
                      </a:extLst>
                    </p:cNvPr>
                    <p:cNvSpPr>
                      <a:spLocks noChangeAspect="1" noChangeArrowheads="1"/>
                    </p:cNvSpPr>
                    <p:nvPr/>
                  </p:nvSpPr>
                  <p:spPr bwMode="auto">
                    <a:xfrm>
                      <a:off x="1794" y="1994"/>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83" name="Oval 851">
                      <a:extLst>
                        <a:ext uri="{FF2B5EF4-FFF2-40B4-BE49-F238E27FC236}">
                          <a16:creationId xmlns:a16="http://schemas.microsoft.com/office/drawing/2014/main" id="{67B7DE50-4E18-6B4E-BA40-3E97C90722FA}"/>
                        </a:ext>
                      </a:extLst>
                    </p:cNvPr>
                    <p:cNvSpPr>
                      <a:spLocks noChangeAspect="1" noChangeArrowheads="1"/>
                    </p:cNvSpPr>
                    <p:nvPr/>
                  </p:nvSpPr>
                  <p:spPr bwMode="auto">
                    <a:xfrm>
                      <a:off x="1893" y="1850"/>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84" name="Oval 852">
                      <a:extLst>
                        <a:ext uri="{FF2B5EF4-FFF2-40B4-BE49-F238E27FC236}">
                          <a16:creationId xmlns:a16="http://schemas.microsoft.com/office/drawing/2014/main" id="{F88A7D17-3047-7E4E-8F8B-616CDEADEA78}"/>
                        </a:ext>
                      </a:extLst>
                    </p:cNvPr>
                    <p:cNvSpPr>
                      <a:spLocks noChangeAspect="1" noChangeArrowheads="1"/>
                    </p:cNvSpPr>
                    <p:nvPr/>
                  </p:nvSpPr>
                  <p:spPr bwMode="auto">
                    <a:xfrm>
                      <a:off x="1928" y="217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85" name="Oval 853">
                      <a:extLst>
                        <a:ext uri="{FF2B5EF4-FFF2-40B4-BE49-F238E27FC236}">
                          <a16:creationId xmlns:a16="http://schemas.microsoft.com/office/drawing/2014/main" id="{F7B66CEF-2AF6-0546-9E84-741519EE82BC}"/>
                        </a:ext>
                      </a:extLst>
                    </p:cNvPr>
                    <p:cNvSpPr>
                      <a:spLocks noChangeAspect="1" noChangeArrowheads="1"/>
                    </p:cNvSpPr>
                    <p:nvPr/>
                  </p:nvSpPr>
                  <p:spPr bwMode="auto">
                    <a:xfrm>
                      <a:off x="1989" y="2160"/>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86" name="Oval 854">
                      <a:extLst>
                        <a:ext uri="{FF2B5EF4-FFF2-40B4-BE49-F238E27FC236}">
                          <a16:creationId xmlns:a16="http://schemas.microsoft.com/office/drawing/2014/main" id="{409433E8-C112-DD43-9BFD-68FE0F3B43A2}"/>
                        </a:ext>
                      </a:extLst>
                    </p:cNvPr>
                    <p:cNvSpPr>
                      <a:spLocks noChangeAspect="1" noChangeArrowheads="1"/>
                    </p:cNvSpPr>
                    <p:nvPr/>
                  </p:nvSpPr>
                  <p:spPr bwMode="auto">
                    <a:xfrm>
                      <a:off x="2020" y="2114"/>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87" name="Oval 855">
                      <a:extLst>
                        <a:ext uri="{FF2B5EF4-FFF2-40B4-BE49-F238E27FC236}">
                          <a16:creationId xmlns:a16="http://schemas.microsoft.com/office/drawing/2014/main" id="{DC80362C-4AAB-834C-BD25-AF6ACDA697AC}"/>
                        </a:ext>
                      </a:extLst>
                    </p:cNvPr>
                    <p:cNvSpPr>
                      <a:spLocks noChangeAspect="1" noChangeArrowheads="1"/>
                    </p:cNvSpPr>
                    <p:nvPr/>
                  </p:nvSpPr>
                  <p:spPr bwMode="auto">
                    <a:xfrm>
                      <a:off x="2055" y="211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88" name="Oval 856">
                      <a:extLst>
                        <a:ext uri="{FF2B5EF4-FFF2-40B4-BE49-F238E27FC236}">
                          <a16:creationId xmlns:a16="http://schemas.microsoft.com/office/drawing/2014/main" id="{B6314BA1-E48F-5E48-BE98-430C4EB6828F}"/>
                        </a:ext>
                      </a:extLst>
                    </p:cNvPr>
                    <p:cNvSpPr>
                      <a:spLocks noChangeAspect="1" noChangeArrowheads="1"/>
                    </p:cNvSpPr>
                    <p:nvPr/>
                  </p:nvSpPr>
                  <p:spPr bwMode="auto">
                    <a:xfrm>
                      <a:off x="1956" y="1978"/>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89" name="Oval 857">
                      <a:extLst>
                        <a:ext uri="{FF2B5EF4-FFF2-40B4-BE49-F238E27FC236}">
                          <a16:creationId xmlns:a16="http://schemas.microsoft.com/office/drawing/2014/main" id="{B758887E-E924-7641-A62D-4C278C8099E5}"/>
                        </a:ext>
                      </a:extLst>
                    </p:cNvPr>
                    <p:cNvSpPr>
                      <a:spLocks noChangeAspect="1" noChangeArrowheads="1"/>
                    </p:cNvSpPr>
                    <p:nvPr/>
                  </p:nvSpPr>
                  <p:spPr bwMode="auto">
                    <a:xfrm>
                      <a:off x="2084" y="202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90" name="Oval 858">
                      <a:extLst>
                        <a:ext uri="{FF2B5EF4-FFF2-40B4-BE49-F238E27FC236}">
                          <a16:creationId xmlns:a16="http://schemas.microsoft.com/office/drawing/2014/main" id="{EDA9C879-20C7-BC48-BB1E-84AD1F24567F}"/>
                        </a:ext>
                      </a:extLst>
                    </p:cNvPr>
                    <p:cNvSpPr>
                      <a:spLocks noChangeAspect="1" noChangeArrowheads="1"/>
                    </p:cNvSpPr>
                    <p:nvPr/>
                  </p:nvSpPr>
                  <p:spPr bwMode="auto">
                    <a:xfrm>
                      <a:off x="2180" y="196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91" name="Oval 859">
                      <a:extLst>
                        <a:ext uri="{FF2B5EF4-FFF2-40B4-BE49-F238E27FC236}">
                          <a16:creationId xmlns:a16="http://schemas.microsoft.com/office/drawing/2014/main" id="{3BD38E66-F5FB-884E-9CB7-E149F94E1687}"/>
                        </a:ext>
                      </a:extLst>
                    </p:cNvPr>
                    <p:cNvSpPr>
                      <a:spLocks noChangeAspect="1" noChangeArrowheads="1"/>
                    </p:cNvSpPr>
                    <p:nvPr/>
                  </p:nvSpPr>
                  <p:spPr bwMode="auto">
                    <a:xfrm>
                      <a:off x="2116" y="217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92" name="Oval 860">
                      <a:extLst>
                        <a:ext uri="{FF2B5EF4-FFF2-40B4-BE49-F238E27FC236}">
                          <a16:creationId xmlns:a16="http://schemas.microsoft.com/office/drawing/2014/main" id="{225E9FDD-E834-BA48-A459-5DFDBFFEC1DC}"/>
                        </a:ext>
                      </a:extLst>
                    </p:cNvPr>
                    <p:cNvSpPr>
                      <a:spLocks noChangeAspect="1" noChangeArrowheads="1"/>
                    </p:cNvSpPr>
                    <p:nvPr/>
                  </p:nvSpPr>
                  <p:spPr bwMode="auto">
                    <a:xfrm>
                      <a:off x="2150" y="2160"/>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93" name="Oval 861">
                      <a:extLst>
                        <a:ext uri="{FF2B5EF4-FFF2-40B4-BE49-F238E27FC236}">
                          <a16:creationId xmlns:a16="http://schemas.microsoft.com/office/drawing/2014/main" id="{383568D4-7BCC-2B47-B401-305A7B96B408}"/>
                        </a:ext>
                      </a:extLst>
                    </p:cNvPr>
                    <p:cNvSpPr>
                      <a:spLocks noChangeAspect="1" noChangeArrowheads="1"/>
                    </p:cNvSpPr>
                    <p:nvPr/>
                  </p:nvSpPr>
                  <p:spPr bwMode="auto">
                    <a:xfrm>
                      <a:off x="2212" y="2315"/>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94" name="Oval 862">
                      <a:extLst>
                        <a:ext uri="{FF2B5EF4-FFF2-40B4-BE49-F238E27FC236}">
                          <a16:creationId xmlns:a16="http://schemas.microsoft.com/office/drawing/2014/main" id="{6E460D03-E188-BD4D-BC6A-0413D0D8422A}"/>
                        </a:ext>
                      </a:extLst>
                    </p:cNvPr>
                    <p:cNvSpPr>
                      <a:spLocks noChangeAspect="1" noChangeArrowheads="1"/>
                    </p:cNvSpPr>
                    <p:nvPr/>
                  </p:nvSpPr>
                  <p:spPr bwMode="auto">
                    <a:xfrm>
                      <a:off x="2244" y="220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95" name="Oval 863">
                      <a:extLst>
                        <a:ext uri="{FF2B5EF4-FFF2-40B4-BE49-F238E27FC236}">
                          <a16:creationId xmlns:a16="http://schemas.microsoft.com/office/drawing/2014/main" id="{E341201A-0BE0-B543-80F6-B106E2CB34FC}"/>
                        </a:ext>
                      </a:extLst>
                    </p:cNvPr>
                    <p:cNvSpPr>
                      <a:spLocks noChangeAspect="1" noChangeArrowheads="1"/>
                    </p:cNvSpPr>
                    <p:nvPr/>
                  </p:nvSpPr>
                  <p:spPr bwMode="auto">
                    <a:xfrm>
                      <a:off x="2278" y="2178"/>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96" name="Oval 864">
                      <a:extLst>
                        <a:ext uri="{FF2B5EF4-FFF2-40B4-BE49-F238E27FC236}">
                          <a16:creationId xmlns:a16="http://schemas.microsoft.com/office/drawing/2014/main" id="{84C6BE6E-82F5-8440-AC3A-FDF6D0A2017E}"/>
                        </a:ext>
                      </a:extLst>
                    </p:cNvPr>
                    <p:cNvSpPr>
                      <a:spLocks noChangeAspect="1" noChangeArrowheads="1"/>
                    </p:cNvSpPr>
                    <p:nvPr/>
                  </p:nvSpPr>
                  <p:spPr bwMode="auto">
                    <a:xfrm>
                      <a:off x="2308" y="2227"/>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97" name="Oval 865">
                      <a:extLst>
                        <a:ext uri="{FF2B5EF4-FFF2-40B4-BE49-F238E27FC236}">
                          <a16:creationId xmlns:a16="http://schemas.microsoft.com/office/drawing/2014/main" id="{D88FD574-707B-B74A-8E89-CB87829D1BC7}"/>
                        </a:ext>
                      </a:extLst>
                    </p:cNvPr>
                    <p:cNvSpPr>
                      <a:spLocks noChangeAspect="1" noChangeArrowheads="1"/>
                    </p:cNvSpPr>
                    <p:nvPr/>
                  </p:nvSpPr>
                  <p:spPr bwMode="auto">
                    <a:xfrm>
                      <a:off x="2343" y="229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98" name="Oval 866">
                      <a:extLst>
                        <a:ext uri="{FF2B5EF4-FFF2-40B4-BE49-F238E27FC236}">
                          <a16:creationId xmlns:a16="http://schemas.microsoft.com/office/drawing/2014/main" id="{CEAAA729-7E4C-EC43-8578-6CD28B91515B}"/>
                        </a:ext>
                      </a:extLst>
                    </p:cNvPr>
                    <p:cNvSpPr>
                      <a:spLocks noChangeAspect="1" noChangeArrowheads="1"/>
                    </p:cNvSpPr>
                    <p:nvPr/>
                  </p:nvSpPr>
                  <p:spPr bwMode="auto">
                    <a:xfrm>
                      <a:off x="2372" y="221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5999" name="Oval 867">
                      <a:extLst>
                        <a:ext uri="{FF2B5EF4-FFF2-40B4-BE49-F238E27FC236}">
                          <a16:creationId xmlns:a16="http://schemas.microsoft.com/office/drawing/2014/main" id="{6900E3E6-E0B1-3A44-A728-10C6184A1C68}"/>
                        </a:ext>
                      </a:extLst>
                    </p:cNvPr>
                    <p:cNvSpPr>
                      <a:spLocks noChangeAspect="1" noChangeArrowheads="1"/>
                    </p:cNvSpPr>
                    <p:nvPr/>
                  </p:nvSpPr>
                  <p:spPr bwMode="auto">
                    <a:xfrm>
                      <a:off x="2407" y="220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00" name="Oval 868">
                      <a:extLst>
                        <a:ext uri="{FF2B5EF4-FFF2-40B4-BE49-F238E27FC236}">
                          <a16:creationId xmlns:a16="http://schemas.microsoft.com/office/drawing/2014/main" id="{52EA22E8-889B-B44C-A75E-27B0984F0FD0}"/>
                        </a:ext>
                      </a:extLst>
                    </p:cNvPr>
                    <p:cNvSpPr>
                      <a:spLocks noChangeAspect="1" noChangeArrowheads="1"/>
                    </p:cNvSpPr>
                    <p:nvPr/>
                  </p:nvSpPr>
                  <p:spPr bwMode="auto">
                    <a:xfrm>
                      <a:off x="2439" y="218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01" name="Oval 869">
                      <a:extLst>
                        <a:ext uri="{FF2B5EF4-FFF2-40B4-BE49-F238E27FC236}">
                          <a16:creationId xmlns:a16="http://schemas.microsoft.com/office/drawing/2014/main" id="{CFBBBDB9-01E7-7944-98D9-87833AB11285}"/>
                        </a:ext>
                      </a:extLst>
                    </p:cNvPr>
                    <p:cNvSpPr>
                      <a:spLocks noChangeAspect="1" noChangeArrowheads="1"/>
                    </p:cNvSpPr>
                    <p:nvPr/>
                  </p:nvSpPr>
                  <p:spPr bwMode="auto">
                    <a:xfrm>
                      <a:off x="2468" y="215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02" name="Oval 870">
                      <a:extLst>
                        <a:ext uri="{FF2B5EF4-FFF2-40B4-BE49-F238E27FC236}">
                          <a16:creationId xmlns:a16="http://schemas.microsoft.com/office/drawing/2014/main" id="{D1217507-F23F-7740-A01F-D357015E2D2D}"/>
                        </a:ext>
                      </a:extLst>
                    </p:cNvPr>
                    <p:cNvSpPr>
                      <a:spLocks noChangeAspect="1" noChangeArrowheads="1"/>
                    </p:cNvSpPr>
                    <p:nvPr/>
                  </p:nvSpPr>
                  <p:spPr bwMode="auto">
                    <a:xfrm>
                      <a:off x="2501" y="221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03" name="Oval 871">
                      <a:extLst>
                        <a:ext uri="{FF2B5EF4-FFF2-40B4-BE49-F238E27FC236}">
                          <a16:creationId xmlns:a16="http://schemas.microsoft.com/office/drawing/2014/main" id="{6EAB90D9-F993-544C-BBC0-D6FD85F66763}"/>
                        </a:ext>
                      </a:extLst>
                    </p:cNvPr>
                    <p:cNvSpPr>
                      <a:spLocks noChangeAspect="1" noChangeArrowheads="1"/>
                    </p:cNvSpPr>
                    <p:nvPr/>
                  </p:nvSpPr>
                  <p:spPr bwMode="auto">
                    <a:xfrm>
                      <a:off x="2530" y="2288"/>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04" name="Oval 872">
                      <a:extLst>
                        <a:ext uri="{FF2B5EF4-FFF2-40B4-BE49-F238E27FC236}">
                          <a16:creationId xmlns:a16="http://schemas.microsoft.com/office/drawing/2014/main" id="{11DB47B0-C6C6-AA48-878E-48E36869D91E}"/>
                        </a:ext>
                      </a:extLst>
                    </p:cNvPr>
                    <p:cNvSpPr>
                      <a:spLocks noChangeAspect="1" noChangeArrowheads="1"/>
                    </p:cNvSpPr>
                    <p:nvPr/>
                  </p:nvSpPr>
                  <p:spPr bwMode="auto">
                    <a:xfrm>
                      <a:off x="2564" y="2288"/>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05" name="Oval 873">
                      <a:extLst>
                        <a:ext uri="{FF2B5EF4-FFF2-40B4-BE49-F238E27FC236}">
                          <a16:creationId xmlns:a16="http://schemas.microsoft.com/office/drawing/2014/main" id="{242FD509-620F-AC42-A444-27F661A9C9B5}"/>
                        </a:ext>
                      </a:extLst>
                    </p:cNvPr>
                    <p:cNvSpPr>
                      <a:spLocks noChangeAspect="1" noChangeArrowheads="1"/>
                    </p:cNvSpPr>
                    <p:nvPr/>
                  </p:nvSpPr>
                  <p:spPr bwMode="auto">
                    <a:xfrm>
                      <a:off x="2594" y="236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06" name="Oval 874">
                      <a:extLst>
                        <a:ext uri="{FF2B5EF4-FFF2-40B4-BE49-F238E27FC236}">
                          <a16:creationId xmlns:a16="http://schemas.microsoft.com/office/drawing/2014/main" id="{568C0D15-2757-F940-8416-C00571CCEB7C}"/>
                        </a:ext>
                      </a:extLst>
                    </p:cNvPr>
                    <p:cNvSpPr>
                      <a:spLocks noChangeAspect="1" noChangeArrowheads="1"/>
                    </p:cNvSpPr>
                    <p:nvPr/>
                  </p:nvSpPr>
                  <p:spPr bwMode="auto">
                    <a:xfrm>
                      <a:off x="2629" y="2418"/>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07" name="Oval 875">
                      <a:extLst>
                        <a:ext uri="{FF2B5EF4-FFF2-40B4-BE49-F238E27FC236}">
                          <a16:creationId xmlns:a16="http://schemas.microsoft.com/office/drawing/2014/main" id="{8BD971B4-BE4E-3143-8422-EE908800EA68}"/>
                        </a:ext>
                      </a:extLst>
                    </p:cNvPr>
                    <p:cNvSpPr>
                      <a:spLocks noChangeAspect="1" noChangeArrowheads="1"/>
                    </p:cNvSpPr>
                    <p:nvPr/>
                  </p:nvSpPr>
                  <p:spPr bwMode="auto">
                    <a:xfrm>
                      <a:off x="2659" y="2498"/>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08" name="Oval 876">
                      <a:extLst>
                        <a:ext uri="{FF2B5EF4-FFF2-40B4-BE49-F238E27FC236}">
                          <a16:creationId xmlns:a16="http://schemas.microsoft.com/office/drawing/2014/main" id="{6F8816A2-6DB9-4E41-BE84-709D19982B4E}"/>
                        </a:ext>
                      </a:extLst>
                    </p:cNvPr>
                    <p:cNvSpPr>
                      <a:spLocks noChangeAspect="1" noChangeArrowheads="1"/>
                    </p:cNvSpPr>
                    <p:nvPr/>
                  </p:nvSpPr>
                  <p:spPr bwMode="auto">
                    <a:xfrm>
                      <a:off x="2691" y="2531"/>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09" name="Oval 877">
                      <a:extLst>
                        <a:ext uri="{FF2B5EF4-FFF2-40B4-BE49-F238E27FC236}">
                          <a16:creationId xmlns:a16="http://schemas.microsoft.com/office/drawing/2014/main" id="{AC4AF05E-9250-9247-80DE-FEC49F92F532}"/>
                        </a:ext>
                      </a:extLst>
                    </p:cNvPr>
                    <p:cNvSpPr>
                      <a:spLocks noChangeAspect="1" noChangeArrowheads="1"/>
                    </p:cNvSpPr>
                    <p:nvPr/>
                  </p:nvSpPr>
                  <p:spPr bwMode="auto">
                    <a:xfrm>
                      <a:off x="2726" y="253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10" name="Oval 878">
                      <a:extLst>
                        <a:ext uri="{FF2B5EF4-FFF2-40B4-BE49-F238E27FC236}">
                          <a16:creationId xmlns:a16="http://schemas.microsoft.com/office/drawing/2014/main" id="{D39ECFD8-9F61-1149-AF4A-6B4A3108CC7C}"/>
                        </a:ext>
                      </a:extLst>
                    </p:cNvPr>
                    <p:cNvSpPr>
                      <a:spLocks noChangeAspect="1" noChangeArrowheads="1"/>
                    </p:cNvSpPr>
                    <p:nvPr/>
                  </p:nvSpPr>
                  <p:spPr bwMode="auto">
                    <a:xfrm>
                      <a:off x="2755" y="2577"/>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11" name="Oval 879">
                      <a:extLst>
                        <a:ext uri="{FF2B5EF4-FFF2-40B4-BE49-F238E27FC236}">
                          <a16:creationId xmlns:a16="http://schemas.microsoft.com/office/drawing/2014/main" id="{28FCEAD5-B2AE-C640-A11D-EB4A4F7484AA}"/>
                        </a:ext>
                      </a:extLst>
                    </p:cNvPr>
                    <p:cNvSpPr>
                      <a:spLocks noChangeAspect="1" noChangeArrowheads="1"/>
                    </p:cNvSpPr>
                    <p:nvPr/>
                  </p:nvSpPr>
                  <p:spPr bwMode="auto">
                    <a:xfrm>
                      <a:off x="2789" y="260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12" name="Oval 880">
                      <a:extLst>
                        <a:ext uri="{FF2B5EF4-FFF2-40B4-BE49-F238E27FC236}">
                          <a16:creationId xmlns:a16="http://schemas.microsoft.com/office/drawing/2014/main" id="{F0089BAB-3495-B944-B141-487E254F550C}"/>
                        </a:ext>
                      </a:extLst>
                    </p:cNvPr>
                    <p:cNvSpPr>
                      <a:spLocks noChangeAspect="1" noChangeArrowheads="1"/>
                    </p:cNvSpPr>
                    <p:nvPr/>
                  </p:nvSpPr>
                  <p:spPr bwMode="auto">
                    <a:xfrm>
                      <a:off x="2813" y="263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13" name="Oval 881">
                      <a:extLst>
                        <a:ext uri="{FF2B5EF4-FFF2-40B4-BE49-F238E27FC236}">
                          <a16:creationId xmlns:a16="http://schemas.microsoft.com/office/drawing/2014/main" id="{243DA495-2CCE-7346-9C15-78E1357A14EB}"/>
                        </a:ext>
                      </a:extLst>
                    </p:cNvPr>
                    <p:cNvSpPr>
                      <a:spLocks noChangeAspect="1" noChangeArrowheads="1"/>
                    </p:cNvSpPr>
                    <p:nvPr/>
                  </p:nvSpPr>
                  <p:spPr bwMode="auto">
                    <a:xfrm>
                      <a:off x="2846" y="272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14" name="Oval 882">
                      <a:extLst>
                        <a:ext uri="{FF2B5EF4-FFF2-40B4-BE49-F238E27FC236}">
                          <a16:creationId xmlns:a16="http://schemas.microsoft.com/office/drawing/2014/main" id="{8368C532-AEB3-8245-AE86-F1E29F6773D4}"/>
                        </a:ext>
                      </a:extLst>
                    </p:cNvPr>
                    <p:cNvSpPr>
                      <a:spLocks noChangeAspect="1" noChangeArrowheads="1"/>
                    </p:cNvSpPr>
                    <p:nvPr/>
                  </p:nvSpPr>
                  <p:spPr bwMode="auto">
                    <a:xfrm>
                      <a:off x="2880" y="2705"/>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15" name="Oval 883">
                      <a:extLst>
                        <a:ext uri="{FF2B5EF4-FFF2-40B4-BE49-F238E27FC236}">
                          <a16:creationId xmlns:a16="http://schemas.microsoft.com/office/drawing/2014/main" id="{7CDD24B3-D48A-C54A-8FF0-AD161E3DEB3F}"/>
                        </a:ext>
                      </a:extLst>
                    </p:cNvPr>
                    <p:cNvSpPr>
                      <a:spLocks noChangeAspect="1" noChangeArrowheads="1"/>
                    </p:cNvSpPr>
                    <p:nvPr/>
                  </p:nvSpPr>
                  <p:spPr bwMode="auto">
                    <a:xfrm>
                      <a:off x="2911" y="273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16" name="Oval 884">
                      <a:extLst>
                        <a:ext uri="{FF2B5EF4-FFF2-40B4-BE49-F238E27FC236}">
                          <a16:creationId xmlns:a16="http://schemas.microsoft.com/office/drawing/2014/main" id="{8A90C601-6D7A-2E4F-9DB7-5BDA9B998C23}"/>
                        </a:ext>
                      </a:extLst>
                    </p:cNvPr>
                    <p:cNvSpPr>
                      <a:spLocks noChangeAspect="1" noChangeArrowheads="1"/>
                    </p:cNvSpPr>
                    <p:nvPr/>
                  </p:nvSpPr>
                  <p:spPr bwMode="auto">
                    <a:xfrm>
                      <a:off x="2943" y="2731"/>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17" name="Oval 885">
                      <a:extLst>
                        <a:ext uri="{FF2B5EF4-FFF2-40B4-BE49-F238E27FC236}">
                          <a16:creationId xmlns:a16="http://schemas.microsoft.com/office/drawing/2014/main" id="{F0CEA80D-23A5-254E-A8F8-0B9D630374C1}"/>
                        </a:ext>
                      </a:extLst>
                    </p:cNvPr>
                    <p:cNvSpPr>
                      <a:spLocks noChangeAspect="1" noChangeArrowheads="1"/>
                    </p:cNvSpPr>
                    <p:nvPr/>
                  </p:nvSpPr>
                  <p:spPr bwMode="auto">
                    <a:xfrm>
                      <a:off x="2972" y="279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18" name="Oval 886">
                      <a:extLst>
                        <a:ext uri="{FF2B5EF4-FFF2-40B4-BE49-F238E27FC236}">
                          <a16:creationId xmlns:a16="http://schemas.microsoft.com/office/drawing/2014/main" id="{59A91146-C428-BD46-9420-A6CB2E189872}"/>
                        </a:ext>
                      </a:extLst>
                    </p:cNvPr>
                    <p:cNvSpPr>
                      <a:spLocks noChangeAspect="1" noChangeArrowheads="1"/>
                    </p:cNvSpPr>
                    <p:nvPr/>
                  </p:nvSpPr>
                  <p:spPr bwMode="auto">
                    <a:xfrm>
                      <a:off x="3007" y="2787"/>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19" name="Oval 887">
                      <a:extLst>
                        <a:ext uri="{FF2B5EF4-FFF2-40B4-BE49-F238E27FC236}">
                          <a16:creationId xmlns:a16="http://schemas.microsoft.com/office/drawing/2014/main" id="{93408F3F-2DD6-014F-9DBE-90B1737F4B87}"/>
                        </a:ext>
                      </a:extLst>
                    </p:cNvPr>
                    <p:cNvSpPr>
                      <a:spLocks noChangeAspect="1" noChangeArrowheads="1"/>
                    </p:cNvSpPr>
                    <p:nvPr/>
                  </p:nvSpPr>
                  <p:spPr bwMode="auto">
                    <a:xfrm>
                      <a:off x="3036" y="271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20" name="Oval 888">
                      <a:extLst>
                        <a:ext uri="{FF2B5EF4-FFF2-40B4-BE49-F238E27FC236}">
                          <a16:creationId xmlns:a16="http://schemas.microsoft.com/office/drawing/2014/main" id="{5426B256-9CC7-4A4B-8577-BCAA707BFF33}"/>
                        </a:ext>
                      </a:extLst>
                    </p:cNvPr>
                    <p:cNvSpPr>
                      <a:spLocks noChangeAspect="1" noChangeArrowheads="1"/>
                    </p:cNvSpPr>
                    <p:nvPr/>
                  </p:nvSpPr>
                  <p:spPr bwMode="auto">
                    <a:xfrm>
                      <a:off x="3073" y="273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21" name="Oval 889">
                      <a:extLst>
                        <a:ext uri="{FF2B5EF4-FFF2-40B4-BE49-F238E27FC236}">
                          <a16:creationId xmlns:a16="http://schemas.microsoft.com/office/drawing/2014/main" id="{E32D62E9-ACB6-DC43-B6AB-7C643E10274B}"/>
                        </a:ext>
                      </a:extLst>
                    </p:cNvPr>
                    <p:cNvSpPr>
                      <a:spLocks noChangeAspect="1" noChangeArrowheads="1"/>
                    </p:cNvSpPr>
                    <p:nvPr/>
                  </p:nvSpPr>
                  <p:spPr bwMode="auto">
                    <a:xfrm>
                      <a:off x="3100" y="2787"/>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22" name="Oval 890">
                      <a:extLst>
                        <a:ext uri="{FF2B5EF4-FFF2-40B4-BE49-F238E27FC236}">
                          <a16:creationId xmlns:a16="http://schemas.microsoft.com/office/drawing/2014/main" id="{2386F054-543A-0A49-882F-FDA5BD5843AE}"/>
                        </a:ext>
                      </a:extLst>
                    </p:cNvPr>
                    <p:cNvSpPr>
                      <a:spLocks noChangeAspect="1" noChangeArrowheads="1"/>
                    </p:cNvSpPr>
                    <p:nvPr/>
                  </p:nvSpPr>
                  <p:spPr bwMode="auto">
                    <a:xfrm>
                      <a:off x="3135" y="2795"/>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23" name="Oval 891">
                      <a:extLst>
                        <a:ext uri="{FF2B5EF4-FFF2-40B4-BE49-F238E27FC236}">
                          <a16:creationId xmlns:a16="http://schemas.microsoft.com/office/drawing/2014/main" id="{DDF81716-9E98-5B44-9D02-75FC951CC497}"/>
                        </a:ext>
                      </a:extLst>
                    </p:cNvPr>
                    <p:cNvSpPr>
                      <a:spLocks noChangeAspect="1" noChangeArrowheads="1"/>
                    </p:cNvSpPr>
                    <p:nvPr/>
                  </p:nvSpPr>
                  <p:spPr bwMode="auto">
                    <a:xfrm>
                      <a:off x="3164" y="2760"/>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24" name="Oval 892">
                      <a:extLst>
                        <a:ext uri="{FF2B5EF4-FFF2-40B4-BE49-F238E27FC236}">
                          <a16:creationId xmlns:a16="http://schemas.microsoft.com/office/drawing/2014/main" id="{2CC29195-95A4-2D42-B484-35226BD43680}"/>
                        </a:ext>
                      </a:extLst>
                    </p:cNvPr>
                    <p:cNvSpPr>
                      <a:spLocks noChangeAspect="1" noChangeArrowheads="1"/>
                    </p:cNvSpPr>
                    <p:nvPr/>
                  </p:nvSpPr>
                  <p:spPr bwMode="auto">
                    <a:xfrm>
                      <a:off x="3196" y="280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25" name="Oval 893">
                      <a:extLst>
                        <a:ext uri="{FF2B5EF4-FFF2-40B4-BE49-F238E27FC236}">
                          <a16:creationId xmlns:a16="http://schemas.microsoft.com/office/drawing/2014/main" id="{6F8EE468-DF1F-0B49-8FA7-5DF6ADA26A0C}"/>
                        </a:ext>
                      </a:extLst>
                    </p:cNvPr>
                    <p:cNvSpPr>
                      <a:spLocks noChangeAspect="1" noChangeArrowheads="1"/>
                    </p:cNvSpPr>
                    <p:nvPr/>
                  </p:nvSpPr>
                  <p:spPr bwMode="auto">
                    <a:xfrm>
                      <a:off x="3228" y="2744"/>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26" name="Oval 894">
                      <a:extLst>
                        <a:ext uri="{FF2B5EF4-FFF2-40B4-BE49-F238E27FC236}">
                          <a16:creationId xmlns:a16="http://schemas.microsoft.com/office/drawing/2014/main" id="{D32E1AFB-F119-2944-98F1-905F47FCABDF}"/>
                        </a:ext>
                      </a:extLst>
                    </p:cNvPr>
                    <p:cNvSpPr>
                      <a:spLocks noChangeAspect="1" noChangeArrowheads="1"/>
                    </p:cNvSpPr>
                    <p:nvPr/>
                  </p:nvSpPr>
                  <p:spPr bwMode="auto">
                    <a:xfrm>
                      <a:off x="3263" y="2744"/>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27" name="Oval 895">
                      <a:extLst>
                        <a:ext uri="{FF2B5EF4-FFF2-40B4-BE49-F238E27FC236}">
                          <a16:creationId xmlns:a16="http://schemas.microsoft.com/office/drawing/2014/main" id="{B7C5DECD-3B89-F243-8885-1B8BB9E5A2E8}"/>
                        </a:ext>
                      </a:extLst>
                    </p:cNvPr>
                    <p:cNvSpPr>
                      <a:spLocks noChangeAspect="1" noChangeArrowheads="1"/>
                    </p:cNvSpPr>
                    <p:nvPr/>
                  </p:nvSpPr>
                  <p:spPr bwMode="auto">
                    <a:xfrm>
                      <a:off x="3292" y="280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28" name="Oval 896">
                      <a:extLst>
                        <a:ext uri="{FF2B5EF4-FFF2-40B4-BE49-F238E27FC236}">
                          <a16:creationId xmlns:a16="http://schemas.microsoft.com/office/drawing/2014/main" id="{1A77A491-F90F-384D-A664-3D366CB6250C}"/>
                        </a:ext>
                      </a:extLst>
                    </p:cNvPr>
                    <p:cNvSpPr>
                      <a:spLocks noChangeAspect="1" noChangeArrowheads="1"/>
                    </p:cNvSpPr>
                    <p:nvPr/>
                  </p:nvSpPr>
                  <p:spPr bwMode="auto">
                    <a:xfrm>
                      <a:off x="3324" y="2768"/>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29" name="Oval 897">
                      <a:extLst>
                        <a:ext uri="{FF2B5EF4-FFF2-40B4-BE49-F238E27FC236}">
                          <a16:creationId xmlns:a16="http://schemas.microsoft.com/office/drawing/2014/main" id="{4B7ABAE7-3C23-8C49-95EA-933D512770FD}"/>
                        </a:ext>
                      </a:extLst>
                    </p:cNvPr>
                    <p:cNvSpPr>
                      <a:spLocks noChangeAspect="1" noChangeArrowheads="1"/>
                    </p:cNvSpPr>
                    <p:nvPr/>
                  </p:nvSpPr>
                  <p:spPr bwMode="auto">
                    <a:xfrm>
                      <a:off x="3356" y="2811"/>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30" name="Oval 898">
                      <a:extLst>
                        <a:ext uri="{FF2B5EF4-FFF2-40B4-BE49-F238E27FC236}">
                          <a16:creationId xmlns:a16="http://schemas.microsoft.com/office/drawing/2014/main" id="{F4416708-7EAB-064A-B70F-2C96455BCC53}"/>
                        </a:ext>
                      </a:extLst>
                    </p:cNvPr>
                    <p:cNvSpPr>
                      <a:spLocks noChangeAspect="1" noChangeArrowheads="1"/>
                    </p:cNvSpPr>
                    <p:nvPr/>
                  </p:nvSpPr>
                  <p:spPr bwMode="auto">
                    <a:xfrm>
                      <a:off x="3390" y="2784"/>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31" name="Oval 899">
                      <a:extLst>
                        <a:ext uri="{FF2B5EF4-FFF2-40B4-BE49-F238E27FC236}">
                          <a16:creationId xmlns:a16="http://schemas.microsoft.com/office/drawing/2014/main" id="{90254517-2D63-E441-A88B-96393A9B956C}"/>
                        </a:ext>
                      </a:extLst>
                    </p:cNvPr>
                    <p:cNvSpPr>
                      <a:spLocks noChangeAspect="1" noChangeArrowheads="1"/>
                    </p:cNvSpPr>
                    <p:nvPr/>
                  </p:nvSpPr>
                  <p:spPr bwMode="auto">
                    <a:xfrm>
                      <a:off x="3422" y="272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32" name="Oval 900">
                      <a:extLst>
                        <a:ext uri="{FF2B5EF4-FFF2-40B4-BE49-F238E27FC236}">
                          <a16:creationId xmlns:a16="http://schemas.microsoft.com/office/drawing/2014/main" id="{EF9860F2-11A2-DE4B-B7CE-4E197AC49E42}"/>
                        </a:ext>
                      </a:extLst>
                    </p:cNvPr>
                    <p:cNvSpPr>
                      <a:spLocks noChangeAspect="1" noChangeArrowheads="1"/>
                    </p:cNvSpPr>
                    <p:nvPr/>
                  </p:nvSpPr>
                  <p:spPr bwMode="auto">
                    <a:xfrm>
                      <a:off x="3451" y="2704"/>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33" name="Oval 901">
                      <a:extLst>
                        <a:ext uri="{FF2B5EF4-FFF2-40B4-BE49-F238E27FC236}">
                          <a16:creationId xmlns:a16="http://schemas.microsoft.com/office/drawing/2014/main" id="{AF12C180-CC67-7344-BDFD-D3E1F76D460D}"/>
                        </a:ext>
                      </a:extLst>
                    </p:cNvPr>
                    <p:cNvSpPr>
                      <a:spLocks noChangeAspect="1" noChangeArrowheads="1"/>
                    </p:cNvSpPr>
                    <p:nvPr/>
                  </p:nvSpPr>
                  <p:spPr bwMode="auto">
                    <a:xfrm>
                      <a:off x="3486" y="2747"/>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34" name="Oval 902">
                      <a:extLst>
                        <a:ext uri="{FF2B5EF4-FFF2-40B4-BE49-F238E27FC236}">
                          <a16:creationId xmlns:a16="http://schemas.microsoft.com/office/drawing/2014/main" id="{C9689AEA-6AF5-4B40-B3FB-8C7B926316EE}"/>
                        </a:ext>
                      </a:extLst>
                    </p:cNvPr>
                    <p:cNvSpPr>
                      <a:spLocks noChangeAspect="1" noChangeArrowheads="1"/>
                    </p:cNvSpPr>
                    <p:nvPr/>
                  </p:nvSpPr>
                  <p:spPr bwMode="auto">
                    <a:xfrm>
                      <a:off x="3515" y="2795"/>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35" name="Oval 903">
                      <a:extLst>
                        <a:ext uri="{FF2B5EF4-FFF2-40B4-BE49-F238E27FC236}">
                          <a16:creationId xmlns:a16="http://schemas.microsoft.com/office/drawing/2014/main" id="{4B8D9407-D2D7-514D-8FC5-5915D40AEF2F}"/>
                        </a:ext>
                      </a:extLst>
                    </p:cNvPr>
                    <p:cNvSpPr>
                      <a:spLocks noChangeAspect="1" noChangeArrowheads="1"/>
                    </p:cNvSpPr>
                    <p:nvPr/>
                  </p:nvSpPr>
                  <p:spPr bwMode="auto">
                    <a:xfrm>
                      <a:off x="3549" y="2787"/>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36" name="Oval 904">
                      <a:extLst>
                        <a:ext uri="{FF2B5EF4-FFF2-40B4-BE49-F238E27FC236}">
                          <a16:creationId xmlns:a16="http://schemas.microsoft.com/office/drawing/2014/main" id="{0DBB8244-6CAE-DC4D-993B-AD48D718937F}"/>
                        </a:ext>
                      </a:extLst>
                    </p:cNvPr>
                    <p:cNvSpPr>
                      <a:spLocks noChangeAspect="1" noChangeArrowheads="1"/>
                    </p:cNvSpPr>
                    <p:nvPr/>
                  </p:nvSpPr>
                  <p:spPr bwMode="auto">
                    <a:xfrm>
                      <a:off x="3581" y="2768"/>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37" name="Oval 905">
                      <a:extLst>
                        <a:ext uri="{FF2B5EF4-FFF2-40B4-BE49-F238E27FC236}">
                          <a16:creationId xmlns:a16="http://schemas.microsoft.com/office/drawing/2014/main" id="{FB33AEC5-CAFD-2342-BE4C-F62FF6F27351}"/>
                        </a:ext>
                      </a:extLst>
                    </p:cNvPr>
                    <p:cNvSpPr>
                      <a:spLocks noChangeAspect="1" noChangeArrowheads="1"/>
                    </p:cNvSpPr>
                    <p:nvPr/>
                  </p:nvSpPr>
                  <p:spPr bwMode="auto">
                    <a:xfrm>
                      <a:off x="3611" y="2808"/>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38" name="Oval 906">
                      <a:extLst>
                        <a:ext uri="{FF2B5EF4-FFF2-40B4-BE49-F238E27FC236}">
                          <a16:creationId xmlns:a16="http://schemas.microsoft.com/office/drawing/2014/main" id="{8DEA9141-E435-6941-8EB0-7B23E0E08872}"/>
                        </a:ext>
                      </a:extLst>
                    </p:cNvPr>
                    <p:cNvSpPr>
                      <a:spLocks noChangeAspect="1" noChangeArrowheads="1"/>
                    </p:cNvSpPr>
                    <p:nvPr/>
                  </p:nvSpPr>
                  <p:spPr bwMode="auto">
                    <a:xfrm>
                      <a:off x="3643" y="2770"/>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39" name="Oval 907">
                      <a:extLst>
                        <a:ext uri="{FF2B5EF4-FFF2-40B4-BE49-F238E27FC236}">
                          <a16:creationId xmlns:a16="http://schemas.microsoft.com/office/drawing/2014/main" id="{83C97A4C-18E9-A64B-ABE2-53EE8A3F59AF}"/>
                        </a:ext>
                      </a:extLst>
                    </p:cNvPr>
                    <p:cNvSpPr>
                      <a:spLocks noChangeAspect="1" noChangeArrowheads="1"/>
                    </p:cNvSpPr>
                    <p:nvPr/>
                  </p:nvSpPr>
                  <p:spPr bwMode="auto">
                    <a:xfrm>
                      <a:off x="3677" y="280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40" name="Oval 908">
                      <a:extLst>
                        <a:ext uri="{FF2B5EF4-FFF2-40B4-BE49-F238E27FC236}">
                          <a16:creationId xmlns:a16="http://schemas.microsoft.com/office/drawing/2014/main" id="{48FB01FC-CAE0-AC42-AB2A-4186F7555371}"/>
                        </a:ext>
                      </a:extLst>
                    </p:cNvPr>
                    <p:cNvSpPr>
                      <a:spLocks noChangeAspect="1" noChangeArrowheads="1"/>
                    </p:cNvSpPr>
                    <p:nvPr/>
                  </p:nvSpPr>
                  <p:spPr bwMode="auto">
                    <a:xfrm>
                      <a:off x="3709" y="2794"/>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41" name="Oval 909">
                      <a:extLst>
                        <a:ext uri="{FF2B5EF4-FFF2-40B4-BE49-F238E27FC236}">
                          <a16:creationId xmlns:a16="http://schemas.microsoft.com/office/drawing/2014/main" id="{7E79DB11-F040-2443-81FB-3AEA0D229E9E}"/>
                        </a:ext>
                      </a:extLst>
                    </p:cNvPr>
                    <p:cNvSpPr>
                      <a:spLocks noChangeAspect="1" noChangeArrowheads="1"/>
                    </p:cNvSpPr>
                    <p:nvPr/>
                  </p:nvSpPr>
                  <p:spPr bwMode="auto">
                    <a:xfrm>
                      <a:off x="3739" y="2826"/>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42" name="Oval 910">
                      <a:extLst>
                        <a:ext uri="{FF2B5EF4-FFF2-40B4-BE49-F238E27FC236}">
                          <a16:creationId xmlns:a16="http://schemas.microsoft.com/office/drawing/2014/main" id="{A899380A-62C8-A44D-A534-103F7BEA3CCF}"/>
                        </a:ext>
                      </a:extLst>
                    </p:cNvPr>
                    <p:cNvSpPr>
                      <a:spLocks noChangeAspect="1" noChangeArrowheads="1"/>
                    </p:cNvSpPr>
                    <p:nvPr/>
                  </p:nvSpPr>
                  <p:spPr bwMode="auto">
                    <a:xfrm>
                      <a:off x="3771" y="2824"/>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43" name="Oval 911">
                      <a:extLst>
                        <a:ext uri="{FF2B5EF4-FFF2-40B4-BE49-F238E27FC236}">
                          <a16:creationId xmlns:a16="http://schemas.microsoft.com/office/drawing/2014/main" id="{68159118-F75B-5844-987E-50D4BF84FF4D}"/>
                        </a:ext>
                      </a:extLst>
                    </p:cNvPr>
                    <p:cNvSpPr>
                      <a:spLocks noChangeAspect="1" noChangeArrowheads="1"/>
                    </p:cNvSpPr>
                    <p:nvPr/>
                  </p:nvSpPr>
                  <p:spPr bwMode="auto">
                    <a:xfrm>
                      <a:off x="3797" y="2816"/>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44" name="Oval 912">
                      <a:extLst>
                        <a:ext uri="{FF2B5EF4-FFF2-40B4-BE49-F238E27FC236}">
                          <a16:creationId xmlns:a16="http://schemas.microsoft.com/office/drawing/2014/main" id="{339CCA2A-795E-324A-9B17-6026B6A6A89F}"/>
                        </a:ext>
                      </a:extLst>
                    </p:cNvPr>
                    <p:cNvSpPr>
                      <a:spLocks noChangeAspect="1" noChangeArrowheads="1"/>
                    </p:cNvSpPr>
                    <p:nvPr/>
                  </p:nvSpPr>
                  <p:spPr bwMode="auto">
                    <a:xfrm>
                      <a:off x="3827" y="2808"/>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45" name="Oval 913">
                      <a:extLst>
                        <a:ext uri="{FF2B5EF4-FFF2-40B4-BE49-F238E27FC236}">
                          <a16:creationId xmlns:a16="http://schemas.microsoft.com/office/drawing/2014/main" id="{5A52BFD4-4EF9-D74F-B8E1-44F72491CC1F}"/>
                        </a:ext>
                      </a:extLst>
                    </p:cNvPr>
                    <p:cNvSpPr>
                      <a:spLocks noChangeAspect="1" noChangeArrowheads="1"/>
                    </p:cNvSpPr>
                    <p:nvPr/>
                  </p:nvSpPr>
                  <p:spPr bwMode="auto">
                    <a:xfrm>
                      <a:off x="3859" y="284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46" name="Oval 914">
                      <a:extLst>
                        <a:ext uri="{FF2B5EF4-FFF2-40B4-BE49-F238E27FC236}">
                          <a16:creationId xmlns:a16="http://schemas.microsoft.com/office/drawing/2014/main" id="{D840BA26-A06F-4B4B-A8C6-214C3C58D4D8}"/>
                        </a:ext>
                      </a:extLst>
                    </p:cNvPr>
                    <p:cNvSpPr>
                      <a:spLocks noChangeAspect="1" noChangeArrowheads="1"/>
                    </p:cNvSpPr>
                    <p:nvPr/>
                  </p:nvSpPr>
                  <p:spPr bwMode="auto">
                    <a:xfrm>
                      <a:off x="3891" y="2808"/>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47" name="Oval 915">
                      <a:extLst>
                        <a:ext uri="{FF2B5EF4-FFF2-40B4-BE49-F238E27FC236}">
                          <a16:creationId xmlns:a16="http://schemas.microsoft.com/office/drawing/2014/main" id="{821B754F-3605-6F46-A6AB-8997E844847C}"/>
                        </a:ext>
                      </a:extLst>
                    </p:cNvPr>
                    <p:cNvSpPr>
                      <a:spLocks noChangeAspect="1" noChangeArrowheads="1"/>
                    </p:cNvSpPr>
                    <p:nvPr/>
                  </p:nvSpPr>
                  <p:spPr bwMode="auto">
                    <a:xfrm>
                      <a:off x="3923" y="2840"/>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48" name="Oval 916">
                      <a:extLst>
                        <a:ext uri="{FF2B5EF4-FFF2-40B4-BE49-F238E27FC236}">
                          <a16:creationId xmlns:a16="http://schemas.microsoft.com/office/drawing/2014/main" id="{BFF0DDBF-6E78-AC43-B1B3-5F7A609AFC22}"/>
                        </a:ext>
                      </a:extLst>
                    </p:cNvPr>
                    <p:cNvSpPr>
                      <a:spLocks noChangeAspect="1" noChangeArrowheads="1"/>
                    </p:cNvSpPr>
                    <p:nvPr/>
                  </p:nvSpPr>
                  <p:spPr bwMode="auto">
                    <a:xfrm>
                      <a:off x="3958" y="2826"/>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49" name="Oval 917">
                      <a:extLst>
                        <a:ext uri="{FF2B5EF4-FFF2-40B4-BE49-F238E27FC236}">
                          <a16:creationId xmlns:a16="http://schemas.microsoft.com/office/drawing/2014/main" id="{6FB1F87A-810E-2941-8B8C-65F18A4D9EC3}"/>
                        </a:ext>
                      </a:extLst>
                    </p:cNvPr>
                    <p:cNvSpPr>
                      <a:spLocks noChangeAspect="1" noChangeArrowheads="1"/>
                    </p:cNvSpPr>
                    <p:nvPr/>
                  </p:nvSpPr>
                  <p:spPr bwMode="auto">
                    <a:xfrm>
                      <a:off x="3990" y="2816"/>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50" name="Oval 918">
                      <a:extLst>
                        <a:ext uri="{FF2B5EF4-FFF2-40B4-BE49-F238E27FC236}">
                          <a16:creationId xmlns:a16="http://schemas.microsoft.com/office/drawing/2014/main" id="{157EF5D1-D95F-3F42-8E04-5AAC13FCF3C1}"/>
                        </a:ext>
                      </a:extLst>
                    </p:cNvPr>
                    <p:cNvSpPr>
                      <a:spLocks noChangeAspect="1" noChangeArrowheads="1"/>
                    </p:cNvSpPr>
                    <p:nvPr/>
                  </p:nvSpPr>
                  <p:spPr bwMode="auto">
                    <a:xfrm>
                      <a:off x="4019" y="2840"/>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51" name="Oval 919">
                      <a:extLst>
                        <a:ext uri="{FF2B5EF4-FFF2-40B4-BE49-F238E27FC236}">
                          <a16:creationId xmlns:a16="http://schemas.microsoft.com/office/drawing/2014/main" id="{EA376A0A-EB17-9E44-8B9B-CAECFAE5E05F}"/>
                        </a:ext>
                      </a:extLst>
                    </p:cNvPr>
                    <p:cNvSpPr>
                      <a:spLocks noChangeAspect="1" noChangeArrowheads="1"/>
                    </p:cNvSpPr>
                    <p:nvPr/>
                  </p:nvSpPr>
                  <p:spPr bwMode="auto">
                    <a:xfrm>
                      <a:off x="4048" y="2842"/>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52" name="Oval 920">
                      <a:extLst>
                        <a:ext uri="{FF2B5EF4-FFF2-40B4-BE49-F238E27FC236}">
                          <a16:creationId xmlns:a16="http://schemas.microsoft.com/office/drawing/2014/main" id="{B79A815D-4DA6-C74F-9202-28F8CC7834D0}"/>
                        </a:ext>
                      </a:extLst>
                    </p:cNvPr>
                    <p:cNvSpPr>
                      <a:spLocks noChangeAspect="1" noChangeArrowheads="1"/>
                    </p:cNvSpPr>
                    <p:nvPr/>
                  </p:nvSpPr>
                  <p:spPr bwMode="auto">
                    <a:xfrm>
                      <a:off x="4083" y="2850"/>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53" name="Oval 921">
                      <a:extLst>
                        <a:ext uri="{FF2B5EF4-FFF2-40B4-BE49-F238E27FC236}">
                          <a16:creationId xmlns:a16="http://schemas.microsoft.com/office/drawing/2014/main" id="{8626688C-0C5B-BF41-BFF2-AAB3C2896144}"/>
                        </a:ext>
                      </a:extLst>
                    </p:cNvPr>
                    <p:cNvSpPr>
                      <a:spLocks noChangeAspect="1" noChangeArrowheads="1"/>
                    </p:cNvSpPr>
                    <p:nvPr/>
                  </p:nvSpPr>
                  <p:spPr bwMode="auto">
                    <a:xfrm>
                      <a:off x="4117" y="2834"/>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54" name="Oval 922">
                      <a:extLst>
                        <a:ext uri="{FF2B5EF4-FFF2-40B4-BE49-F238E27FC236}">
                          <a16:creationId xmlns:a16="http://schemas.microsoft.com/office/drawing/2014/main" id="{F86487AB-8F0C-0542-8C85-21E476740498}"/>
                        </a:ext>
                      </a:extLst>
                    </p:cNvPr>
                    <p:cNvSpPr>
                      <a:spLocks noChangeAspect="1" noChangeArrowheads="1"/>
                    </p:cNvSpPr>
                    <p:nvPr/>
                  </p:nvSpPr>
                  <p:spPr bwMode="auto">
                    <a:xfrm>
                      <a:off x="4147" y="2845"/>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55" name="Oval 923">
                      <a:extLst>
                        <a:ext uri="{FF2B5EF4-FFF2-40B4-BE49-F238E27FC236}">
                          <a16:creationId xmlns:a16="http://schemas.microsoft.com/office/drawing/2014/main" id="{F2DB175B-F949-7F43-B787-BA1F2474FADA}"/>
                        </a:ext>
                      </a:extLst>
                    </p:cNvPr>
                    <p:cNvSpPr>
                      <a:spLocks noChangeAspect="1" noChangeArrowheads="1"/>
                    </p:cNvSpPr>
                    <p:nvPr/>
                  </p:nvSpPr>
                  <p:spPr bwMode="auto">
                    <a:xfrm>
                      <a:off x="4179" y="284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56" name="Oval 924">
                      <a:extLst>
                        <a:ext uri="{FF2B5EF4-FFF2-40B4-BE49-F238E27FC236}">
                          <a16:creationId xmlns:a16="http://schemas.microsoft.com/office/drawing/2014/main" id="{9925BE50-2EB7-D146-ABD1-9372337D6470}"/>
                        </a:ext>
                      </a:extLst>
                    </p:cNvPr>
                    <p:cNvSpPr>
                      <a:spLocks noChangeAspect="1" noChangeArrowheads="1"/>
                    </p:cNvSpPr>
                    <p:nvPr/>
                  </p:nvSpPr>
                  <p:spPr bwMode="auto">
                    <a:xfrm>
                      <a:off x="4213" y="2857"/>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57" name="Oval 925">
                      <a:extLst>
                        <a:ext uri="{FF2B5EF4-FFF2-40B4-BE49-F238E27FC236}">
                          <a16:creationId xmlns:a16="http://schemas.microsoft.com/office/drawing/2014/main" id="{708B7390-7036-334F-B540-71DAF6E41B90}"/>
                        </a:ext>
                      </a:extLst>
                    </p:cNvPr>
                    <p:cNvSpPr>
                      <a:spLocks noChangeAspect="1" noChangeArrowheads="1"/>
                    </p:cNvSpPr>
                    <p:nvPr/>
                  </p:nvSpPr>
                  <p:spPr bwMode="auto">
                    <a:xfrm>
                      <a:off x="4243" y="284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58" name="Oval 926">
                      <a:extLst>
                        <a:ext uri="{FF2B5EF4-FFF2-40B4-BE49-F238E27FC236}">
                          <a16:creationId xmlns:a16="http://schemas.microsoft.com/office/drawing/2014/main" id="{A37F2EE1-FA38-EC44-8D69-330248933E8C}"/>
                        </a:ext>
                      </a:extLst>
                    </p:cNvPr>
                    <p:cNvSpPr>
                      <a:spLocks noChangeAspect="1" noChangeArrowheads="1"/>
                    </p:cNvSpPr>
                    <p:nvPr/>
                  </p:nvSpPr>
                  <p:spPr bwMode="auto">
                    <a:xfrm>
                      <a:off x="4275" y="2849"/>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59" name="Oval 927">
                      <a:extLst>
                        <a:ext uri="{FF2B5EF4-FFF2-40B4-BE49-F238E27FC236}">
                          <a16:creationId xmlns:a16="http://schemas.microsoft.com/office/drawing/2014/main" id="{D9FDBAFA-2825-044A-BE81-23BF66A8B96C}"/>
                        </a:ext>
                      </a:extLst>
                    </p:cNvPr>
                    <p:cNvSpPr>
                      <a:spLocks noChangeAspect="1" noChangeArrowheads="1"/>
                    </p:cNvSpPr>
                    <p:nvPr/>
                  </p:nvSpPr>
                  <p:spPr bwMode="auto">
                    <a:xfrm>
                      <a:off x="4311" y="2855"/>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60" name="Oval 928">
                      <a:extLst>
                        <a:ext uri="{FF2B5EF4-FFF2-40B4-BE49-F238E27FC236}">
                          <a16:creationId xmlns:a16="http://schemas.microsoft.com/office/drawing/2014/main" id="{E1259EB5-6C00-2342-BD39-39E4F1C5A264}"/>
                        </a:ext>
                      </a:extLst>
                    </p:cNvPr>
                    <p:cNvSpPr>
                      <a:spLocks noChangeAspect="1" noChangeArrowheads="1"/>
                    </p:cNvSpPr>
                    <p:nvPr/>
                  </p:nvSpPr>
                  <p:spPr bwMode="auto">
                    <a:xfrm>
                      <a:off x="4341" y="2841"/>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61" name="Oval 929">
                      <a:extLst>
                        <a:ext uri="{FF2B5EF4-FFF2-40B4-BE49-F238E27FC236}">
                          <a16:creationId xmlns:a16="http://schemas.microsoft.com/office/drawing/2014/main" id="{1A3E08C6-D3A1-FE45-8EA2-23F7D0FDB814}"/>
                        </a:ext>
                      </a:extLst>
                    </p:cNvPr>
                    <p:cNvSpPr>
                      <a:spLocks noChangeAspect="1" noChangeArrowheads="1"/>
                    </p:cNvSpPr>
                    <p:nvPr/>
                  </p:nvSpPr>
                  <p:spPr bwMode="auto">
                    <a:xfrm>
                      <a:off x="4373" y="2833"/>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62" name="Oval 930">
                      <a:extLst>
                        <a:ext uri="{FF2B5EF4-FFF2-40B4-BE49-F238E27FC236}">
                          <a16:creationId xmlns:a16="http://schemas.microsoft.com/office/drawing/2014/main" id="{FF9A48A1-AEBD-3842-BDC0-40C1A3A52F2E}"/>
                        </a:ext>
                      </a:extLst>
                    </p:cNvPr>
                    <p:cNvSpPr>
                      <a:spLocks noChangeAspect="1" noChangeArrowheads="1"/>
                    </p:cNvSpPr>
                    <p:nvPr/>
                  </p:nvSpPr>
                  <p:spPr bwMode="auto">
                    <a:xfrm>
                      <a:off x="4403" y="2817"/>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sp>
                  <p:nvSpPr>
                    <p:cNvPr id="36063" name="Oval 931">
                      <a:extLst>
                        <a:ext uri="{FF2B5EF4-FFF2-40B4-BE49-F238E27FC236}">
                          <a16:creationId xmlns:a16="http://schemas.microsoft.com/office/drawing/2014/main" id="{C2D92739-0312-F74B-B81C-597E3EEACAEF}"/>
                        </a:ext>
                      </a:extLst>
                    </p:cNvPr>
                    <p:cNvSpPr>
                      <a:spLocks noChangeAspect="1" noChangeArrowheads="1"/>
                    </p:cNvSpPr>
                    <p:nvPr/>
                  </p:nvSpPr>
                  <p:spPr bwMode="auto">
                    <a:xfrm>
                      <a:off x="4435" y="2825"/>
                      <a:ext cx="34" cy="34"/>
                    </a:xfrm>
                    <a:prstGeom prst="ellipse">
                      <a:avLst/>
                    </a:prstGeom>
                    <a:solidFill>
                      <a:schemeClr val="accent2"/>
                    </a:solidFill>
                    <a:ln w="9525">
                      <a:solidFill>
                        <a:schemeClr val="accent2"/>
                      </a:solidFill>
                      <a:round/>
                      <a:headEnd/>
                      <a:tailEnd/>
                    </a:ln>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grpSp>
              <p:sp>
                <p:nvSpPr>
                  <p:cNvPr id="35897" name="Line 932">
                    <a:extLst>
                      <a:ext uri="{FF2B5EF4-FFF2-40B4-BE49-F238E27FC236}">
                        <a16:creationId xmlns:a16="http://schemas.microsoft.com/office/drawing/2014/main" id="{41136CE0-6149-2349-BE0D-DAEA0AC81F3B}"/>
                      </a:ext>
                    </a:extLst>
                  </p:cNvPr>
                  <p:cNvSpPr>
                    <a:spLocks noChangeAspect="1" noChangeShapeType="1"/>
                  </p:cNvSpPr>
                  <p:nvPr/>
                </p:nvSpPr>
                <p:spPr bwMode="auto">
                  <a:xfrm flipV="1">
                    <a:off x="1340" y="1336"/>
                    <a:ext cx="32" cy="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98" name="Line 933">
                    <a:extLst>
                      <a:ext uri="{FF2B5EF4-FFF2-40B4-BE49-F238E27FC236}">
                        <a16:creationId xmlns:a16="http://schemas.microsoft.com/office/drawing/2014/main" id="{76D9ECA6-112D-E74F-8A35-C57A19E71851}"/>
                      </a:ext>
                    </a:extLst>
                  </p:cNvPr>
                  <p:cNvSpPr>
                    <a:spLocks noChangeAspect="1" noChangeShapeType="1"/>
                  </p:cNvSpPr>
                  <p:nvPr/>
                </p:nvSpPr>
                <p:spPr bwMode="auto">
                  <a:xfrm>
                    <a:off x="1372" y="1336"/>
                    <a:ext cx="30" cy="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99" name="Line 934">
                    <a:extLst>
                      <a:ext uri="{FF2B5EF4-FFF2-40B4-BE49-F238E27FC236}">
                        <a16:creationId xmlns:a16="http://schemas.microsoft.com/office/drawing/2014/main" id="{BD348A24-EB3E-424A-A263-0AE7DAD98ED9}"/>
                      </a:ext>
                    </a:extLst>
                  </p:cNvPr>
                  <p:cNvSpPr>
                    <a:spLocks noChangeAspect="1" noChangeShapeType="1"/>
                  </p:cNvSpPr>
                  <p:nvPr/>
                </p:nvSpPr>
                <p:spPr bwMode="auto">
                  <a:xfrm flipV="1">
                    <a:off x="1404" y="1496"/>
                    <a:ext cx="30" cy="4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00" name="Line 935">
                    <a:extLst>
                      <a:ext uri="{FF2B5EF4-FFF2-40B4-BE49-F238E27FC236}">
                        <a16:creationId xmlns:a16="http://schemas.microsoft.com/office/drawing/2014/main" id="{5D0B591E-6BD9-EF46-9197-3530FA928EA7}"/>
                      </a:ext>
                    </a:extLst>
                  </p:cNvPr>
                  <p:cNvSpPr>
                    <a:spLocks noChangeAspect="1" noChangeShapeType="1"/>
                  </p:cNvSpPr>
                  <p:nvPr/>
                </p:nvSpPr>
                <p:spPr bwMode="auto">
                  <a:xfrm>
                    <a:off x="1434" y="1496"/>
                    <a:ext cx="32" cy="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01" name="Line 936">
                    <a:extLst>
                      <a:ext uri="{FF2B5EF4-FFF2-40B4-BE49-F238E27FC236}">
                        <a16:creationId xmlns:a16="http://schemas.microsoft.com/office/drawing/2014/main" id="{1FD75965-F3D8-5D4F-985E-BDD16FC498B3}"/>
                      </a:ext>
                    </a:extLst>
                  </p:cNvPr>
                  <p:cNvSpPr>
                    <a:spLocks noChangeAspect="1" noChangeShapeType="1"/>
                  </p:cNvSpPr>
                  <p:nvPr/>
                </p:nvSpPr>
                <p:spPr bwMode="auto">
                  <a:xfrm flipV="1">
                    <a:off x="1466" y="1446"/>
                    <a:ext cx="34" cy="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02" name="Line 937">
                    <a:extLst>
                      <a:ext uri="{FF2B5EF4-FFF2-40B4-BE49-F238E27FC236}">
                        <a16:creationId xmlns:a16="http://schemas.microsoft.com/office/drawing/2014/main" id="{489C3EF5-C91A-254C-9AF1-FB925B756805}"/>
                      </a:ext>
                    </a:extLst>
                  </p:cNvPr>
                  <p:cNvSpPr>
                    <a:spLocks noChangeAspect="1" noChangeShapeType="1"/>
                  </p:cNvSpPr>
                  <p:nvPr/>
                </p:nvSpPr>
                <p:spPr bwMode="auto">
                  <a:xfrm>
                    <a:off x="1500" y="1448"/>
                    <a:ext cx="28" cy="13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03" name="Line 938">
                    <a:extLst>
                      <a:ext uri="{FF2B5EF4-FFF2-40B4-BE49-F238E27FC236}">
                        <a16:creationId xmlns:a16="http://schemas.microsoft.com/office/drawing/2014/main" id="{7B0F5186-C20D-7C44-B4B0-67A7473EBA8D}"/>
                      </a:ext>
                    </a:extLst>
                  </p:cNvPr>
                  <p:cNvSpPr>
                    <a:spLocks noChangeAspect="1" noChangeShapeType="1"/>
                  </p:cNvSpPr>
                  <p:nvPr/>
                </p:nvSpPr>
                <p:spPr bwMode="auto">
                  <a:xfrm flipV="1">
                    <a:off x="1528" y="1496"/>
                    <a:ext cx="34" cy="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04" name="Line 939">
                    <a:extLst>
                      <a:ext uri="{FF2B5EF4-FFF2-40B4-BE49-F238E27FC236}">
                        <a16:creationId xmlns:a16="http://schemas.microsoft.com/office/drawing/2014/main" id="{ADEEC779-43C8-9942-963F-A64D7DF4D222}"/>
                      </a:ext>
                    </a:extLst>
                  </p:cNvPr>
                  <p:cNvSpPr>
                    <a:spLocks noChangeAspect="1" noChangeShapeType="1"/>
                  </p:cNvSpPr>
                  <p:nvPr/>
                </p:nvSpPr>
                <p:spPr bwMode="auto">
                  <a:xfrm>
                    <a:off x="1562" y="1496"/>
                    <a:ext cx="34" cy="1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05" name="Line 940">
                    <a:extLst>
                      <a:ext uri="{FF2B5EF4-FFF2-40B4-BE49-F238E27FC236}">
                        <a16:creationId xmlns:a16="http://schemas.microsoft.com/office/drawing/2014/main" id="{F5F6E9C9-E0BA-584E-8ACF-54E475B20A52}"/>
                      </a:ext>
                    </a:extLst>
                  </p:cNvPr>
                  <p:cNvSpPr>
                    <a:spLocks noChangeAspect="1" noChangeShapeType="1"/>
                  </p:cNvSpPr>
                  <p:nvPr/>
                </p:nvSpPr>
                <p:spPr bwMode="auto">
                  <a:xfrm flipV="1">
                    <a:off x="1596" y="1448"/>
                    <a:ext cx="28" cy="2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06" name="Line 941">
                    <a:extLst>
                      <a:ext uri="{FF2B5EF4-FFF2-40B4-BE49-F238E27FC236}">
                        <a16:creationId xmlns:a16="http://schemas.microsoft.com/office/drawing/2014/main" id="{38A144A9-19C4-5243-B741-7CFC1E6D2564}"/>
                      </a:ext>
                    </a:extLst>
                  </p:cNvPr>
                  <p:cNvSpPr>
                    <a:spLocks noChangeAspect="1" noChangeShapeType="1"/>
                  </p:cNvSpPr>
                  <p:nvPr/>
                </p:nvSpPr>
                <p:spPr bwMode="auto">
                  <a:xfrm>
                    <a:off x="1626" y="1448"/>
                    <a:ext cx="30" cy="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07" name="Line 942">
                    <a:extLst>
                      <a:ext uri="{FF2B5EF4-FFF2-40B4-BE49-F238E27FC236}">
                        <a16:creationId xmlns:a16="http://schemas.microsoft.com/office/drawing/2014/main" id="{9341CC9E-0A2F-E943-ADE5-879061CF6F47}"/>
                      </a:ext>
                    </a:extLst>
                  </p:cNvPr>
                  <p:cNvSpPr>
                    <a:spLocks noChangeAspect="1" noChangeShapeType="1"/>
                  </p:cNvSpPr>
                  <p:nvPr/>
                </p:nvSpPr>
                <p:spPr bwMode="auto">
                  <a:xfrm>
                    <a:off x="1656" y="1646"/>
                    <a:ext cx="36" cy="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08" name="Line 943">
                    <a:extLst>
                      <a:ext uri="{FF2B5EF4-FFF2-40B4-BE49-F238E27FC236}">
                        <a16:creationId xmlns:a16="http://schemas.microsoft.com/office/drawing/2014/main" id="{A5AE6A51-D521-B74A-918C-A942F5ADC029}"/>
                      </a:ext>
                    </a:extLst>
                  </p:cNvPr>
                  <p:cNvSpPr>
                    <a:spLocks noChangeAspect="1" noChangeShapeType="1"/>
                  </p:cNvSpPr>
                  <p:nvPr/>
                </p:nvSpPr>
                <p:spPr bwMode="auto">
                  <a:xfrm>
                    <a:off x="1692" y="1660"/>
                    <a:ext cx="32" cy="5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09" name="Line 944">
                    <a:extLst>
                      <a:ext uri="{FF2B5EF4-FFF2-40B4-BE49-F238E27FC236}">
                        <a16:creationId xmlns:a16="http://schemas.microsoft.com/office/drawing/2014/main" id="{E738CC1C-5F14-5341-86D0-8ED9358F42C2}"/>
                      </a:ext>
                    </a:extLst>
                  </p:cNvPr>
                  <p:cNvSpPr>
                    <a:spLocks noChangeAspect="1" noChangeShapeType="1"/>
                  </p:cNvSpPr>
                  <p:nvPr/>
                </p:nvSpPr>
                <p:spPr bwMode="auto">
                  <a:xfrm flipV="1">
                    <a:off x="1724" y="1614"/>
                    <a:ext cx="32" cy="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10" name="Line 945">
                    <a:extLst>
                      <a:ext uri="{FF2B5EF4-FFF2-40B4-BE49-F238E27FC236}">
                        <a16:creationId xmlns:a16="http://schemas.microsoft.com/office/drawing/2014/main" id="{78122044-0BC4-DB45-9EC2-3728EDCCF0A2}"/>
                      </a:ext>
                    </a:extLst>
                  </p:cNvPr>
                  <p:cNvSpPr>
                    <a:spLocks noChangeAspect="1" noChangeShapeType="1"/>
                  </p:cNvSpPr>
                  <p:nvPr/>
                </p:nvSpPr>
                <p:spPr bwMode="auto">
                  <a:xfrm flipV="1">
                    <a:off x="1756" y="1528"/>
                    <a:ext cx="30" cy="8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11" name="Line 946">
                    <a:extLst>
                      <a:ext uri="{FF2B5EF4-FFF2-40B4-BE49-F238E27FC236}">
                        <a16:creationId xmlns:a16="http://schemas.microsoft.com/office/drawing/2014/main" id="{21CC3F56-DB71-574D-9309-32E01A0D2FFE}"/>
                      </a:ext>
                    </a:extLst>
                  </p:cNvPr>
                  <p:cNvSpPr>
                    <a:spLocks noChangeAspect="1" noChangeShapeType="1"/>
                  </p:cNvSpPr>
                  <p:nvPr/>
                </p:nvSpPr>
                <p:spPr bwMode="auto">
                  <a:xfrm>
                    <a:off x="1786" y="1528"/>
                    <a:ext cx="24" cy="1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12" name="Line 947">
                    <a:extLst>
                      <a:ext uri="{FF2B5EF4-FFF2-40B4-BE49-F238E27FC236}">
                        <a16:creationId xmlns:a16="http://schemas.microsoft.com/office/drawing/2014/main" id="{9A8D826B-DB43-0F48-836F-EEBC28CA74E4}"/>
                      </a:ext>
                    </a:extLst>
                  </p:cNvPr>
                  <p:cNvSpPr>
                    <a:spLocks noChangeAspect="1" noChangeShapeType="1"/>
                  </p:cNvSpPr>
                  <p:nvPr/>
                </p:nvSpPr>
                <p:spPr bwMode="auto">
                  <a:xfrm flipV="1">
                    <a:off x="1810" y="1120"/>
                    <a:ext cx="24" cy="5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13" name="Line 948">
                    <a:extLst>
                      <a:ext uri="{FF2B5EF4-FFF2-40B4-BE49-F238E27FC236}">
                        <a16:creationId xmlns:a16="http://schemas.microsoft.com/office/drawing/2014/main" id="{E73240F2-AE4A-0E4F-8738-DFFBE6CE0A0C}"/>
                      </a:ext>
                    </a:extLst>
                  </p:cNvPr>
                  <p:cNvSpPr>
                    <a:spLocks noChangeAspect="1" noChangeShapeType="1"/>
                  </p:cNvSpPr>
                  <p:nvPr/>
                </p:nvSpPr>
                <p:spPr bwMode="auto">
                  <a:xfrm>
                    <a:off x="1834" y="1120"/>
                    <a:ext cx="40" cy="3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14" name="Line 949">
                    <a:extLst>
                      <a:ext uri="{FF2B5EF4-FFF2-40B4-BE49-F238E27FC236}">
                        <a16:creationId xmlns:a16="http://schemas.microsoft.com/office/drawing/2014/main" id="{B65FD2F6-2086-A642-B54B-65DF24785751}"/>
                      </a:ext>
                    </a:extLst>
                  </p:cNvPr>
                  <p:cNvSpPr>
                    <a:spLocks noChangeAspect="1" noChangeShapeType="1"/>
                  </p:cNvSpPr>
                  <p:nvPr/>
                </p:nvSpPr>
                <p:spPr bwMode="auto">
                  <a:xfrm>
                    <a:off x="1874" y="1512"/>
                    <a:ext cx="34" cy="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15" name="Line 950">
                    <a:extLst>
                      <a:ext uri="{FF2B5EF4-FFF2-40B4-BE49-F238E27FC236}">
                        <a16:creationId xmlns:a16="http://schemas.microsoft.com/office/drawing/2014/main" id="{3D2BAF4C-A719-3C47-A5EF-68BB2FBC6171}"/>
                      </a:ext>
                    </a:extLst>
                  </p:cNvPr>
                  <p:cNvSpPr>
                    <a:spLocks noChangeAspect="1" noChangeShapeType="1"/>
                  </p:cNvSpPr>
                  <p:nvPr/>
                </p:nvSpPr>
                <p:spPr bwMode="auto">
                  <a:xfrm>
                    <a:off x="1908" y="1534"/>
                    <a:ext cx="36" cy="3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16" name="Line 951">
                    <a:extLst>
                      <a:ext uri="{FF2B5EF4-FFF2-40B4-BE49-F238E27FC236}">
                        <a16:creationId xmlns:a16="http://schemas.microsoft.com/office/drawing/2014/main" id="{94057FAC-813E-244F-A209-7D13839DB6E2}"/>
                      </a:ext>
                    </a:extLst>
                  </p:cNvPr>
                  <p:cNvSpPr>
                    <a:spLocks noChangeAspect="1" noChangeShapeType="1"/>
                  </p:cNvSpPr>
                  <p:nvPr/>
                </p:nvSpPr>
                <p:spPr bwMode="auto">
                  <a:xfrm flipV="1">
                    <a:off x="1946" y="1664"/>
                    <a:ext cx="2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17" name="Line 952">
                    <a:extLst>
                      <a:ext uri="{FF2B5EF4-FFF2-40B4-BE49-F238E27FC236}">
                        <a16:creationId xmlns:a16="http://schemas.microsoft.com/office/drawing/2014/main" id="{3B536C54-C110-4949-8182-752CA119D2F3}"/>
                      </a:ext>
                    </a:extLst>
                  </p:cNvPr>
                  <p:cNvSpPr>
                    <a:spLocks noChangeAspect="1" noChangeShapeType="1"/>
                  </p:cNvSpPr>
                  <p:nvPr/>
                </p:nvSpPr>
                <p:spPr bwMode="auto">
                  <a:xfrm>
                    <a:off x="1972" y="1664"/>
                    <a:ext cx="34" cy="18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18" name="Line 953">
                    <a:extLst>
                      <a:ext uri="{FF2B5EF4-FFF2-40B4-BE49-F238E27FC236}">
                        <a16:creationId xmlns:a16="http://schemas.microsoft.com/office/drawing/2014/main" id="{4A469692-6AAA-7D4F-909C-E02A2BDDE0FB}"/>
                      </a:ext>
                    </a:extLst>
                  </p:cNvPr>
                  <p:cNvSpPr>
                    <a:spLocks noChangeAspect="1" noChangeShapeType="1"/>
                  </p:cNvSpPr>
                  <p:nvPr/>
                </p:nvSpPr>
                <p:spPr bwMode="auto">
                  <a:xfrm flipV="1">
                    <a:off x="2006" y="1800"/>
                    <a:ext cx="28" cy="4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19" name="Line 954">
                    <a:extLst>
                      <a:ext uri="{FF2B5EF4-FFF2-40B4-BE49-F238E27FC236}">
                        <a16:creationId xmlns:a16="http://schemas.microsoft.com/office/drawing/2014/main" id="{B5CED872-65DA-DC47-9839-D9B63B349305}"/>
                      </a:ext>
                    </a:extLst>
                  </p:cNvPr>
                  <p:cNvSpPr>
                    <a:spLocks noChangeAspect="1" noChangeShapeType="1"/>
                  </p:cNvSpPr>
                  <p:nvPr/>
                </p:nvSpPr>
                <p:spPr bwMode="auto">
                  <a:xfrm flipV="1">
                    <a:off x="2034" y="1798"/>
                    <a:ext cx="36" cy="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20" name="Line 955">
                    <a:extLst>
                      <a:ext uri="{FF2B5EF4-FFF2-40B4-BE49-F238E27FC236}">
                        <a16:creationId xmlns:a16="http://schemas.microsoft.com/office/drawing/2014/main" id="{4711219E-74E2-5344-B094-74BF5B0D2EBE}"/>
                      </a:ext>
                    </a:extLst>
                  </p:cNvPr>
                  <p:cNvSpPr>
                    <a:spLocks noChangeAspect="1" noChangeShapeType="1"/>
                  </p:cNvSpPr>
                  <p:nvPr/>
                </p:nvSpPr>
                <p:spPr bwMode="auto">
                  <a:xfrm flipV="1">
                    <a:off x="2070" y="1716"/>
                    <a:ext cx="30" cy="8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21" name="Line 956">
                    <a:extLst>
                      <a:ext uri="{FF2B5EF4-FFF2-40B4-BE49-F238E27FC236}">
                        <a16:creationId xmlns:a16="http://schemas.microsoft.com/office/drawing/2014/main" id="{146D81E5-68BC-944B-9B18-D288C8E1F4A8}"/>
                      </a:ext>
                    </a:extLst>
                  </p:cNvPr>
                  <p:cNvSpPr>
                    <a:spLocks noChangeAspect="1" noChangeShapeType="1"/>
                  </p:cNvSpPr>
                  <p:nvPr/>
                </p:nvSpPr>
                <p:spPr bwMode="auto">
                  <a:xfrm>
                    <a:off x="2100" y="1718"/>
                    <a:ext cx="32" cy="1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22" name="Line 957">
                    <a:extLst>
                      <a:ext uri="{FF2B5EF4-FFF2-40B4-BE49-F238E27FC236}">
                        <a16:creationId xmlns:a16="http://schemas.microsoft.com/office/drawing/2014/main" id="{AE46EDCF-82E0-D545-8BF7-002C4F8E41E6}"/>
                      </a:ext>
                    </a:extLst>
                  </p:cNvPr>
                  <p:cNvSpPr>
                    <a:spLocks noChangeAspect="1" noChangeShapeType="1"/>
                  </p:cNvSpPr>
                  <p:nvPr/>
                </p:nvSpPr>
                <p:spPr bwMode="auto">
                  <a:xfrm flipV="1">
                    <a:off x="2132" y="1846"/>
                    <a:ext cx="34" cy="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23" name="Line 958">
                    <a:extLst>
                      <a:ext uri="{FF2B5EF4-FFF2-40B4-BE49-F238E27FC236}">
                        <a16:creationId xmlns:a16="http://schemas.microsoft.com/office/drawing/2014/main" id="{9C52176D-6B1D-8F40-B856-E72512FADCA7}"/>
                      </a:ext>
                    </a:extLst>
                  </p:cNvPr>
                  <p:cNvSpPr>
                    <a:spLocks noChangeAspect="1" noChangeShapeType="1"/>
                  </p:cNvSpPr>
                  <p:nvPr/>
                </p:nvSpPr>
                <p:spPr bwMode="auto">
                  <a:xfrm flipV="1">
                    <a:off x="2166" y="1648"/>
                    <a:ext cx="30" cy="19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24" name="Line 959">
                    <a:extLst>
                      <a:ext uri="{FF2B5EF4-FFF2-40B4-BE49-F238E27FC236}">
                        <a16:creationId xmlns:a16="http://schemas.microsoft.com/office/drawing/2014/main" id="{39A7D273-F4A2-9E43-9111-9C6B116684BE}"/>
                      </a:ext>
                    </a:extLst>
                  </p:cNvPr>
                  <p:cNvSpPr>
                    <a:spLocks noChangeAspect="1" noChangeShapeType="1"/>
                  </p:cNvSpPr>
                  <p:nvPr/>
                </p:nvSpPr>
                <p:spPr bwMode="auto">
                  <a:xfrm>
                    <a:off x="2196" y="1648"/>
                    <a:ext cx="32" cy="35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25" name="Line 960">
                    <a:extLst>
                      <a:ext uri="{FF2B5EF4-FFF2-40B4-BE49-F238E27FC236}">
                        <a16:creationId xmlns:a16="http://schemas.microsoft.com/office/drawing/2014/main" id="{6DBC7655-2E50-C74B-9A09-A219B71F3331}"/>
                      </a:ext>
                    </a:extLst>
                  </p:cNvPr>
                  <p:cNvSpPr>
                    <a:spLocks noChangeAspect="1" noChangeShapeType="1"/>
                  </p:cNvSpPr>
                  <p:nvPr/>
                </p:nvSpPr>
                <p:spPr bwMode="auto">
                  <a:xfrm flipV="1">
                    <a:off x="2228" y="1890"/>
                    <a:ext cx="32" cy="1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26" name="Line 961">
                    <a:extLst>
                      <a:ext uri="{FF2B5EF4-FFF2-40B4-BE49-F238E27FC236}">
                        <a16:creationId xmlns:a16="http://schemas.microsoft.com/office/drawing/2014/main" id="{D80A9269-AB5E-A941-9E30-8F290DF9A6FE}"/>
                      </a:ext>
                    </a:extLst>
                  </p:cNvPr>
                  <p:cNvSpPr>
                    <a:spLocks noChangeAspect="1" noChangeShapeType="1"/>
                  </p:cNvSpPr>
                  <p:nvPr/>
                </p:nvSpPr>
                <p:spPr bwMode="auto">
                  <a:xfrm flipV="1">
                    <a:off x="2260" y="1864"/>
                    <a:ext cx="34" cy="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27" name="Line 962">
                    <a:extLst>
                      <a:ext uri="{FF2B5EF4-FFF2-40B4-BE49-F238E27FC236}">
                        <a16:creationId xmlns:a16="http://schemas.microsoft.com/office/drawing/2014/main" id="{C924BC36-DAFD-6B40-926F-A936E4DCD47B}"/>
                      </a:ext>
                    </a:extLst>
                  </p:cNvPr>
                  <p:cNvSpPr>
                    <a:spLocks noChangeAspect="1" noChangeShapeType="1"/>
                  </p:cNvSpPr>
                  <p:nvPr/>
                </p:nvSpPr>
                <p:spPr bwMode="auto">
                  <a:xfrm>
                    <a:off x="2292" y="1864"/>
                    <a:ext cx="32" cy="5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28" name="Line 963">
                    <a:extLst>
                      <a:ext uri="{FF2B5EF4-FFF2-40B4-BE49-F238E27FC236}">
                        <a16:creationId xmlns:a16="http://schemas.microsoft.com/office/drawing/2014/main" id="{337AFC87-6D5A-FF40-BE14-A4CEE3212201}"/>
                      </a:ext>
                    </a:extLst>
                  </p:cNvPr>
                  <p:cNvSpPr>
                    <a:spLocks noChangeAspect="1" noChangeShapeType="1"/>
                  </p:cNvSpPr>
                  <p:nvPr/>
                </p:nvSpPr>
                <p:spPr bwMode="auto">
                  <a:xfrm>
                    <a:off x="2324" y="1914"/>
                    <a:ext cx="34" cy="7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29" name="Line 964">
                    <a:extLst>
                      <a:ext uri="{FF2B5EF4-FFF2-40B4-BE49-F238E27FC236}">
                        <a16:creationId xmlns:a16="http://schemas.microsoft.com/office/drawing/2014/main" id="{694FB1F0-FA7D-6048-8D06-5A356B7ED5B2}"/>
                      </a:ext>
                    </a:extLst>
                  </p:cNvPr>
                  <p:cNvSpPr>
                    <a:spLocks noChangeAspect="1" noChangeShapeType="1"/>
                  </p:cNvSpPr>
                  <p:nvPr/>
                </p:nvSpPr>
                <p:spPr bwMode="auto">
                  <a:xfrm flipV="1">
                    <a:off x="2358" y="1906"/>
                    <a:ext cx="28" cy="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30" name="Line 965">
                    <a:extLst>
                      <a:ext uri="{FF2B5EF4-FFF2-40B4-BE49-F238E27FC236}">
                        <a16:creationId xmlns:a16="http://schemas.microsoft.com/office/drawing/2014/main" id="{736E1068-8409-744A-8C52-4315511D68FD}"/>
                      </a:ext>
                    </a:extLst>
                  </p:cNvPr>
                  <p:cNvSpPr>
                    <a:spLocks noChangeAspect="1" noChangeShapeType="1"/>
                  </p:cNvSpPr>
                  <p:nvPr/>
                </p:nvSpPr>
                <p:spPr bwMode="auto">
                  <a:xfrm flipV="1">
                    <a:off x="2454" y="1838"/>
                    <a:ext cx="30" cy="3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31" name="Line 966">
                    <a:extLst>
                      <a:ext uri="{FF2B5EF4-FFF2-40B4-BE49-F238E27FC236}">
                        <a16:creationId xmlns:a16="http://schemas.microsoft.com/office/drawing/2014/main" id="{87BBC9A0-BF7F-3945-8161-2755B9E6A72F}"/>
                      </a:ext>
                    </a:extLst>
                  </p:cNvPr>
                  <p:cNvSpPr>
                    <a:spLocks noChangeAspect="1" noChangeShapeType="1"/>
                  </p:cNvSpPr>
                  <p:nvPr/>
                </p:nvSpPr>
                <p:spPr bwMode="auto">
                  <a:xfrm>
                    <a:off x="2484" y="1838"/>
                    <a:ext cx="32" cy="6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32" name="Line 967">
                    <a:extLst>
                      <a:ext uri="{FF2B5EF4-FFF2-40B4-BE49-F238E27FC236}">
                        <a16:creationId xmlns:a16="http://schemas.microsoft.com/office/drawing/2014/main" id="{FCBCA288-7EFF-024D-8268-630CABAD2614}"/>
                      </a:ext>
                    </a:extLst>
                  </p:cNvPr>
                  <p:cNvSpPr>
                    <a:spLocks noChangeAspect="1" noChangeShapeType="1"/>
                  </p:cNvSpPr>
                  <p:nvPr/>
                </p:nvSpPr>
                <p:spPr bwMode="auto">
                  <a:xfrm>
                    <a:off x="2516" y="1906"/>
                    <a:ext cx="28" cy="6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33" name="Line 968">
                    <a:extLst>
                      <a:ext uri="{FF2B5EF4-FFF2-40B4-BE49-F238E27FC236}">
                        <a16:creationId xmlns:a16="http://schemas.microsoft.com/office/drawing/2014/main" id="{C9790E6B-737D-EA42-9210-57980F78B76F}"/>
                      </a:ext>
                    </a:extLst>
                  </p:cNvPr>
                  <p:cNvSpPr>
                    <a:spLocks noChangeAspect="1" noChangeShapeType="1"/>
                  </p:cNvSpPr>
                  <p:nvPr/>
                </p:nvSpPr>
                <p:spPr bwMode="auto">
                  <a:xfrm>
                    <a:off x="2544" y="1974"/>
                    <a:ext cx="36"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34" name="Line 969">
                    <a:extLst>
                      <a:ext uri="{FF2B5EF4-FFF2-40B4-BE49-F238E27FC236}">
                        <a16:creationId xmlns:a16="http://schemas.microsoft.com/office/drawing/2014/main" id="{EA7EBC35-B5B8-D84D-8D82-06A42A5C185A}"/>
                      </a:ext>
                    </a:extLst>
                  </p:cNvPr>
                  <p:cNvSpPr>
                    <a:spLocks noChangeAspect="1" noChangeShapeType="1"/>
                  </p:cNvSpPr>
                  <p:nvPr/>
                </p:nvSpPr>
                <p:spPr bwMode="auto">
                  <a:xfrm>
                    <a:off x="2580" y="1974"/>
                    <a:ext cx="30" cy="7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35" name="Line 970">
                    <a:extLst>
                      <a:ext uri="{FF2B5EF4-FFF2-40B4-BE49-F238E27FC236}">
                        <a16:creationId xmlns:a16="http://schemas.microsoft.com/office/drawing/2014/main" id="{82D10AA3-E317-1F49-9EB5-1FD4F1E5896E}"/>
                      </a:ext>
                    </a:extLst>
                  </p:cNvPr>
                  <p:cNvSpPr>
                    <a:spLocks noChangeAspect="1" noChangeShapeType="1"/>
                  </p:cNvSpPr>
                  <p:nvPr/>
                </p:nvSpPr>
                <p:spPr bwMode="auto">
                  <a:xfrm>
                    <a:off x="2610" y="2048"/>
                    <a:ext cx="34" cy="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36" name="Line 971">
                    <a:extLst>
                      <a:ext uri="{FF2B5EF4-FFF2-40B4-BE49-F238E27FC236}">
                        <a16:creationId xmlns:a16="http://schemas.microsoft.com/office/drawing/2014/main" id="{C8EFDABB-D18B-4042-AC29-6DF62DFB5518}"/>
                      </a:ext>
                    </a:extLst>
                  </p:cNvPr>
                  <p:cNvSpPr>
                    <a:spLocks noChangeAspect="1" noChangeShapeType="1"/>
                  </p:cNvSpPr>
                  <p:nvPr/>
                </p:nvSpPr>
                <p:spPr bwMode="auto">
                  <a:xfrm>
                    <a:off x="2644" y="2104"/>
                    <a:ext cx="30" cy="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37" name="Line 972">
                    <a:extLst>
                      <a:ext uri="{FF2B5EF4-FFF2-40B4-BE49-F238E27FC236}">
                        <a16:creationId xmlns:a16="http://schemas.microsoft.com/office/drawing/2014/main" id="{2CF10A92-FD53-2740-85FB-4C1EA85EE6C1}"/>
                      </a:ext>
                    </a:extLst>
                  </p:cNvPr>
                  <p:cNvSpPr>
                    <a:spLocks noChangeAspect="1" noChangeShapeType="1"/>
                  </p:cNvSpPr>
                  <p:nvPr/>
                </p:nvSpPr>
                <p:spPr bwMode="auto">
                  <a:xfrm>
                    <a:off x="2674" y="2184"/>
                    <a:ext cx="30" cy="3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38" name="Line 973">
                    <a:extLst>
                      <a:ext uri="{FF2B5EF4-FFF2-40B4-BE49-F238E27FC236}">
                        <a16:creationId xmlns:a16="http://schemas.microsoft.com/office/drawing/2014/main" id="{D6153DBE-7043-8D4C-BD0B-ABFC34B73ED2}"/>
                      </a:ext>
                    </a:extLst>
                  </p:cNvPr>
                  <p:cNvSpPr>
                    <a:spLocks noChangeAspect="1" noChangeShapeType="1"/>
                  </p:cNvSpPr>
                  <p:nvPr/>
                </p:nvSpPr>
                <p:spPr bwMode="auto">
                  <a:xfrm>
                    <a:off x="2740" y="2226"/>
                    <a:ext cx="28" cy="3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39" name="Line 974">
                    <a:extLst>
                      <a:ext uri="{FF2B5EF4-FFF2-40B4-BE49-F238E27FC236}">
                        <a16:creationId xmlns:a16="http://schemas.microsoft.com/office/drawing/2014/main" id="{685EB492-586F-9041-8B05-C732073439F4}"/>
                      </a:ext>
                    </a:extLst>
                  </p:cNvPr>
                  <p:cNvSpPr>
                    <a:spLocks noChangeAspect="1" noChangeShapeType="1"/>
                  </p:cNvSpPr>
                  <p:nvPr/>
                </p:nvSpPr>
                <p:spPr bwMode="auto">
                  <a:xfrm>
                    <a:off x="2770" y="2264"/>
                    <a:ext cx="34" cy="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40" name="Line 975">
                    <a:extLst>
                      <a:ext uri="{FF2B5EF4-FFF2-40B4-BE49-F238E27FC236}">
                        <a16:creationId xmlns:a16="http://schemas.microsoft.com/office/drawing/2014/main" id="{17CEBC8E-80F4-2C4B-8BC5-07868E68C3C1}"/>
                      </a:ext>
                    </a:extLst>
                  </p:cNvPr>
                  <p:cNvSpPr>
                    <a:spLocks noChangeAspect="1" noChangeShapeType="1"/>
                  </p:cNvSpPr>
                  <p:nvPr/>
                </p:nvSpPr>
                <p:spPr bwMode="auto">
                  <a:xfrm>
                    <a:off x="2828" y="2320"/>
                    <a:ext cx="30" cy="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41" name="Line 976">
                    <a:extLst>
                      <a:ext uri="{FF2B5EF4-FFF2-40B4-BE49-F238E27FC236}">
                        <a16:creationId xmlns:a16="http://schemas.microsoft.com/office/drawing/2014/main" id="{041F2AE6-7904-0141-9F3C-690A4CBFCFC0}"/>
                      </a:ext>
                    </a:extLst>
                  </p:cNvPr>
                  <p:cNvSpPr>
                    <a:spLocks noChangeAspect="1" noChangeShapeType="1"/>
                  </p:cNvSpPr>
                  <p:nvPr/>
                </p:nvSpPr>
                <p:spPr bwMode="auto">
                  <a:xfrm flipV="1">
                    <a:off x="2858" y="2392"/>
                    <a:ext cx="38" cy="1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42" name="Line 977">
                    <a:extLst>
                      <a:ext uri="{FF2B5EF4-FFF2-40B4-BE49-F238E27FC236}">
                        <a16:creationId xmlns:a16="http://schemas.microsoft.com/office/drawing/2014/main" id="{0296F306-A0C4-224C-979A-C2FF922B2DD8}"/>
                      </a:ext>
                    </a:extLst>
                  </p:cNvPr>
                  <p:cNvSpPr>
                    <a:spLocks noChangeAspect="1" noChangeShapeType="1"/>
                  </p:cNvSpPr>
                  <p:nvPr/>
                </p:nvSpPr>
                <p:spPr bwMode="auto">
                  <a:xfrm>
                    <a:off x="2894" y="2392"/>
                    <a:ext cx="30" cy="3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43" name="Line 978">
                    <a:extLst>
                      <a:ext uri="{FF2B5EF4-FFF2-40B4-BE49-F238E27FC236}">
                        <a16:creationId xmlns:a16="http://schemas.microsoft.com/office/drawing/2014/main" id="{F1FFB498-9460-FB4D-BE58-39017A297AD3}"/>
                      </a:ext>
                    </a:extLst>
                  </p:cNvPr>
                  <p:cNvSpPr>
                    <a:spLocks noChangeAspect="1" noChangeShapeType="1"/>
                  </p:cNvSpPr>
                  <p:nvPr/>
                </p:nvSpPr>
                <p:spPr bwMode="auto">
                  <a:xfrm>
                    <a:off x="2958" y="2418"/>
                    <a:ext cx="28" cy="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44" name="Line 979">
                    <a:extLst>
                      <a:ext uri="{FF2B5EF4-FFF2-40B4-BE49-F238E27FC236}">
                        <a16:creationId xmlns:a16="http://schemas.microsoft.com/office/drawing/2014/main" id="{E88544D1-0FB5-3F4B-B12C-A585FAAD4383}"/>
                      </a:ext>
                    </a:extLst>
                  </p:cNvPr>
                  <p:cNvSpPr>
                    <a:spLocks noChangeAspect="1" noChangeShapeType="1"/>
                  </p:cNvSpPr>
                  <p:nvPr/>
                </p:nvSpPr>
                <p:spPr bwMode="auto">
                  <a:xfrm flipV="1">
                    <a:off x="3022" y="2400"/>
                    <a:ext cx="28" cy="7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45" name="Line 980">
                    <a:extLst>
                      <a:ext uri="{FF2B5EF4-FFF2-40B4-BE49-F238E27FC236}">
                        <a16:creationId xmlns:a16="http://schemas.microsoft.com/office/drawing/2014/main" id="{3B271E76-A940-D048-9E97-CDED4D81C61D}"/>
                      </a:ext>
                    </a:extLst>
                  </p:cNvPr>
                  <p:cNvSpPr>
                    <a:spLocks noChangeAspect="1" noChangeShapeType="1"/>
                  </p:cNvSpPr>
                  <p:nvPr/>
                </p:nvSpPr>
                <p:spPr bwMode="auto">
                  <a:xfrm>
                    <a:off x="3050" y="2400"/>
                    <a:ext cx="38" cy="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46" name="Line 981">
                    <a:extLst>
                      <a:ext uri="{FF2B5EF4-FFF2-40B4-BE49-F238E27FC236}">
                        <a16:creationId xmlns:a16="http://schemas.microsoft.com/office/drawing/2014/main" id="{870BF627-0AFC-ED48-98DA-6885DD0B55C2}"/>
                      </a:ext>
                    </a:extLst>
                  </p:cNvPr>
                  <p:cNvSpPr>
                    <a:spLocks noChangeAspect="1" noChangeShapeType="1"/>
                  </p:cNvSpPr>
                  <p:nvPr/>
                </p:nvSpPr>
                <p:spPr bwMode="auto">
                  <a:xfrm>
                    <a:off x="3088" y="2426"/>
                    <a:ext cx="26" cy="4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47" name="Line 982">
                    <a:extLst>
                      <a:ext uri="{FF2B5EF4-FFF2-40B4-BE49-F238E27FC236}">
                        <a16:creationId xmlns:a16="http://schemas.microsoft.com/office/drawing/2014/main" id="{A4E812C8-6EF0-C849-99CA-F017607B525B}"/>
                      </a:ext>
                    </a:extLst>
                  </p:cNvPr>
                  <p:cNvSpPr>
                    <a:spLocks noChangeAspect="1" noChangeShapeType="1"/>
                  </p:cNvSpPr>
                  <p:nvPr/>
                </p:nvSpPr>
                <p:spPr bwMode="auto">
                  <a:xfrm flipV="1">
                    <a:off x="3150" y="2446"/>
                    <a:ext cx="28" cy="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48" name="Line 983">
                    <a:extLst>
                      <a:ext uri="{FF2B5EF4-FFF2-40B4-BE49-F238E27FC236}">
                        <a16:creationId xmlns:a16="http://schemas.microsoft.com/office/drawing/2014/main" id="{34F975DC-ACBB-DB47-986C-39689245CE8A}"/>
                      </a:ext>
                    </a:extLst>
                  </p:cNvPr>
                  <p:cNvSpPr>
                    <a:spLocks noChangeAspect="1" noChangeShapeType="1"/>
                  </p:cNvSpPr>
                  <p:nvPr/>
                </p:nvSpPr>
                <p:spPr bwMode="auto">
                  <a:xfrm>
                    <a:off x="3178" y="2446"/>
                    <a:ext cx="34" cy="4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49" name="Line 984">
                    <a:extLst>
                      <a:ext uri="{FF2B5EF4-FFF2-40B4-BE49-F238E27FC236}">
                        <a16:creationId xmlns:a16="http://schemas.microsoft.com/office/drawing/2014/main" id="{13645FBF-4B53-EB47-8164-34BC19198D38}"/>
                      </a:ext>
                    </a:extLst>
                  </p:cNvPr>
                  <p:cNvSpPr>
                    <a:spLocks noChangeAspect="1" noChangeShapeType="1"/>
                  </p:cNvSpPr>
                  <p:nvPr/>
                </p:nvSpPr>
                <p:spPr bwMode="auto">
                  <a:xfrm flipV="1">
                    <a:off x="3212" y="2430"/>
                    <a:ext cx="32" cy="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50" name="Line 985">
                    <a:extLst>
                      <a:ext uri="{FF2B5EF4-FFF2-40B4-BE49-F238E27FC236}">
                        <a16:creationId xmlns:a16="http://schemas.microsoft.com/office/drawing/2014/main" id="{0CA8030A-3FC4-6149-9E24-F244A6A858E0}"/>
                      </a:ext>
                    </a:extLst>
                  </p:cNvPr>
                  <p:cNvSpPr>
                    <a:spLocks noChangeAspect="1" noChangeShapeType="1"/>
                  </p:cNvSpPr>
                  <p:nvPr/>
                </p:nvSpPr>
                <p:spPr bwMode="auto">
                  <a:xfrm>
                    <a:off x="3278" y="2430"/>
                    <a:ext cx="30"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51" name="Line 986">
                    <a:extLst>
                      <a:ext uri="{FF2B5EF4-FFF2-40B4-BE49-F238E27FC236}">
                        <a16:creationId xmlns:a16="http://schemas.microsoft.com/office/drawing/2014/main" id="{1AEA2BE7-783D-7646-9F6A-132D7C246029}"/>
                      </a:ext>
                    </a:extLst>
                  </p:cNvPr>
                  <p:cNvSpPr>
                    <a:spLocks noChangeAspect="1" noChangeShapeType="1"/>
                  </p:cNvSpPr>
                  <p:nvPr/>
                </p:nvSpPr>
                <p:spPr bwMode="auto">
                  <a:xfrm flipV="1">
                    <a:off x="3308" y="2454"/>
                    <a:ext cx="32" cy="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52" name="Line 987">
                    <a:extLst>
                      <a:ext uri="{FF2B5EF4-FFF2-40B4-BE49-F238E27FC236}">
                        <a16:creationId xmlns:a16="http://schemas.microsoft.com/office/drawing/2014/main" id="{21BFAB3A-52A5-3B42-8BDB-C5505919E7D2}"/>
                      </a:ext>
                    </a:extLst>
                  </p:cNvPr>
                  <p:cNvSpPr>
                    <a:spLocks noChangeAspect="1" noChangeShapeType="1"/>
                  </p:cNvSpPr>
                  <p:nvPr/>
                </p:nvSpPr>
                <p:spPr bwMode="auto">
                  <a:xfrm>
                    <a:off x="3340" y="2454"/>
                    <a:ext cx="32" cy="4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53" name="Line 988">
                    <a:extLst>
                      <a:ext uri="{FF2B5EF4-FFF2-40B4-BE49-F238E27FC236}">
                        <a16:creationId xmlns:a16="http://schemas.microsoft.com/office/drawing/2014/main" id="{DCB4E767-8B64-5A46-8F99-80245743124A}"/>
                      </a:ext>
                    </a:extLst>
                  </p:cNvPr>
                  <p:cNvSpPr>
                    <a:spLocks noChangeAspect="1" noChangeShapeType="1"/>
                  </p:cNvSpPr>
                  <p:nvPr/>
                </p:nvSpPr>
                <p:spPr bwMode="auto">
                  <a:xfrm flipV="1">
                    <a:off x="3374" y="2470"/>
                    <a:ext cx="32" cy="2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54" name="Line 989">
                    <a:extLst>
                      <a:ext uri="{FF2B5EF4-FFF2-40B4-BE49-F238E27FC236}">
                        <a16:creationId xmlns:a16="http://schemas.microsoft.com/office/drawing/2014/main" id="{916CF818-A891-C54E-85CA-47925CDCEA51}"/>
                      </a:ext>
                    </a:extLst>
                  </p:cNvPr>
                  <p:cNvSpPr>
                    <a:spLocks noChangeAspect="1" noChangeShapeType="1"/>
                  </p:cNvSpPr>
                  <p:nvPr/>
                </p:nvSpPr>
                <p:spPr bwMode="auto">
                  <a:xfrm flipV="1">
                    <a:off x="3406" y="2408"/>
                    <a:ext cx="32" cy="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55" name="Line 990">
                    <a:extLst>
                      <a:ext uri="{FF2B5EF4-FFF2-40B4-BE49-F238E27FC236}">
                        <a16:creationId xmlns:a16="http://schemas.microsoft.com/office/drawing/2014/main" id="{88ECDBBF-F538-F249-B99D-E86A2B1C117F}"/>
                      </a:ext>
                    </a:extLst>
                  </p:cNvPr>
                  <p:cNvSpPr>
                    <a:spLocks noChangeAspect="1" noChangeShapeType="1"/>
                  </p:cNvSpPr>
                  <p:nvPr/>
                </p:nvSpPr>
                <p:spPr bwMode="auto">
                  <a:xfrm>
                    <a:off x="3466" y="2390"/>
                    <a:ext cx="36" cy="4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56" name="Line 991">
                    <a:extLst>
                      <a:ext uri="{FF2B5EF4-FFF2-40B4-BE49-F238E27FC236}">
                        <a16:creationId xmlns:a16="http://schemas.microsoft.com/office/drawing/2014/main" id="{22458AA4-D756-9344-9DDC-E8BE6231B5FF}"/>
                      </a:ext>
                    </a:extLst>
                  </p:cNvPr>
                  <p:cNvSpPr>
                    <a:spLocks noChangeAspect="1" noChangeShapeType="1"/>
                  </p:cNvSpPr>
                  <p:nvPr/>
                </p:nvSpPr>
                <p:spPr bwMode="auto">
                  <a:xfrm>
                    <a:off x="3502" y="2434"/>
                    <a:ext cx="28" cy="4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57" name="Line 992">
                    <a:extLst>
                      <a:ext uri="{FF2B5EF4-FFF2-40B4-BE49-F238E27FC236}">
                        <a16:creationId xmlns:a16="http://schemas.microsoft.com/office/drawing/2014/main" id="{F2F0258A-B3EA-3443-9EEF-9A9E13800735}"/>
                      </a:ext>
                    </a:extLst>
                  </p:cNvPr>
                  <p:cNvSpPr>
                    <a:spLocks noChangeAspect="1" noChangeShapeType="1"/>
                  </p:cNvSpPr>
                  <p:nvPr/>
                </p:nvSpPr>
                <p:spPr bwMode="auto">
                  <a:xfrm>
                    <a:off x="3596" y="2454"/>
                    <a:ext cx="30" cy="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58" name="Line 993">
                    <a:extLst>
                      <a:ext uri="{FF2B5EF4-FFF2-40B4-BE49-F238E27FC236}">
                        <a16:creationId xmlns:a16="http://schemas.microsoft.com/office/drawing/2014/main" id="{E53414E0-CA32-A84B-BA3F-9BA80E40479B}"/>
                      </a:ext>
                    </a:extLst>
                  </p:cNvPr>
                  <p:cNvSpPr>
                    <a:spLocks noChangeAspect="1" noChangeShapeType="1"/>
                  </p:cNvSpPr>
                  <p:nvPr/>
                </p:nvSpPr>
                <p:spPr bwMode="auto">
                  <a:xfrm flipV="1">
                    <a:off x="3626" y="2456"/>
                    <a:ext cx="32" cy="3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59" name="Line 994">
                    <a:extLst>
                      <a:ext uri="{FF2B5EF4-FFF2-40B4-BE49-F238E27FC236}">
                        <a16:creationId xmlns:a16="http://schemas.microsoft.com/office/drawing/2014/main" id="{48A6B0EF-DBE0-5949-904B-D054B171198D}"/>
                      </a:ext>
                    </a:extLst>
                  </p:cNvPr>
                  <p:cNvSpPr>
                    <a:spLocks noChangeAspect="1" noChangeShapeType="1"/>
                  </p:cNvSpPr>
                  <p:nvPr/>
                </p:nvSpPr>
                <p:spPr bwMode="auto">
                  <a:xfrm>
                    <a:off x="3658" y="2456"/>
                    <a:ext cx="34" cy="3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60" name="Line 995">
                    <a:extLst>
                      <a:ext uri="{FF2B5EF4-FFF2-40B4-BE49-F238E27FC236}">
                        <a16:creationId xmlns:a16="http://schemas.microsoft.com/office/drawing/2014/main" id="{D52552BB-4DC3-3743-8476-4D2366CF7414}"/>
                      </a:ext>
                    </a:extLst>
                  </p:cNvPr>
                  <p:cNvSpPr>
                    <a:spLocks noChangeAspect="1" noChangeShapeType="1"/>
                  </p:cNvSpPr>
                  <p:nvPr/>
                </p:nvSpPr>
                <p:spPr bwMode="auto">
                  <a:xfrm>
                    <a:off x="3724" y="2480"/>
                    <a:ext cx="30" cy="3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61" name="Line 996">
                    <a:extLst>
                      <a:ext uri="{FF2B5EF4-FFF2-40B4-BE49-F238E27FC236}">
                        <a16:creationId xmlns:a16="http://schemas.microsoft.com/office/drawing/2014/main" id="{635A0F6F-F09A-F549-AC05-CFD9DD170E14}"/>
                      </a:ext>
                    </a:extLst>
                  </p:cNvPr>
                  <p:cNvSpPr>
                    <a:spLocks noChangeAspect="1" noChangeShapeType="1"/>
                  </p:cNvSpPr>
                  <p:nvPr/>
                </p:nvSpPr>
                <p:spPr bwMode="auto">
                  <a:xfrm>
                    <a:off x="3844" y="2494"/>
                    <a:ext cx="30" cy="3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62" name="Line 997">
                    <a:extLst>
                      <a:ext uri="{FF2B5EF4-FFF2-40B4-BE49-F238E27FC236}">
                        <a16:creationId xmlns:a16="http://schemas.microsoft.com/office/drawing/2014/main" id="{2EA22931-D91E-F343-BF78-8B5E0F422E28}"/>
                      </a:ext>
                    </a:extLst>
                  </p:cNvPr>
                  <p:cNvSpPr>
                    <a:spLocks noChangeAspect="1" noChangeShapeType="1"/>
                  </p:cNvSpPr>
                  <p:nvPr/>
                </p:nvSpPr>
                <p:spPr bwMode="auto">
                  <a:xfrm flipV="1">
                    <a:off x="3874" y="2494"/>
                    <a:ext cx="32" cy="3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963" name="Line 998">
                    <a:extLst>
                      <a:ext uri="{FF2B5EF4-FFF2-40B4-BE49-F238E27FC236}">
                        <a16:creationId xmlns:a16="http://schemas.microsoft.com/office/drawing/2014/main" id="{2C82B28B-3CD1-064B-BA1E-5AC548B52FEF}"/>
                      </a:ext>
                    </a:extLst>
                  </p:cNvPr>
                  <p:cNvSpPr>
                    <a:spLocks noChangeAspect="1" noChangeShapeType="1"/>
                  </p:cNvSpPr>
                  <p:nvPr/>
                </p:nvSpPr>
                <p:spPr bwMode="auto">
                  <a:xfrm>
                    <a:off x="3906" y="2494"/>
                    <a:ext cx="32" cy="3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sp>
              <p:nvSpPr>
                <p:cNvPr id="35892" name="Rectangle 999">
                  <a:extLst>
                    <a:ext uri="{FF2B5EF4-FFF2-40B4-BE49-F238E27FC236}">
                      <a16:creationId xmlns:a16="http://schemas.microsoft.com/office/drawing/2014/main" id="{2884E446-E9F6-0F49-A420-EEA992194B43}"/>
                    </a:ext>
                  </a:extLst>
                </p:cNvPr>
                <p:cNvSpPr>
                  <a:spLocks noChangeAspect="1" noChangeArrowheads="1"/>
                </p:cNvSpPr>
                <p:nvPr/>
              </p:nvSpPr>
              <p:spPr bwMode="auto">
                <a:xfrm>
                  <a:off x="1644" y="1192"/>
                  <a:ext cx="23" cy="23"/>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endParaRPr lang="it-IT" altLang="it-IT" sz="1800">
                    <a:solidFill>
                      <a:schemeClr val="tx1"/>
                    </a:solidFill>
                  </a:endParaRPr>
                </a:p>
              </p:txBody>
            </p:sp>
            <p:grpSp>
              <p:nvGrpSpPr>
                <p:cNvPr id="35893" name="Group 1000">
                  <a:extLst>
                    <a:ext uri="{FF2B5EF4-FFF2-40B4-BE49-F238E27FC236}">
                      <a16:creationId xmlns:a16="http://schemas.microsoft.com/office/drawing/2014/main" id="{818204D6-B069-7947-B234-C58BA11C5E08}"/>
                    </a:ext>
                  </a:extLst>
                </p:cNvPr>
                <p:cNvGrpSpPr>
                  <a:grpSpLocks noChangeAspect="1"/>
                </p:cNvGrpSpPr>
                <p:nvPr/>
              </p:nvGrpSpPr>
              <p:grpSpPr bwMode="auto">
                <a:xfrm>
                  <a:off x="1620" y="1172"/>
                  <a:ext cx="68" cy="62"/>
                  <a:chOff x="1620" y="1172"/>
                  <a:chExt cx="68" cy="62"/>
                </a:xfrm>
              </p:grpSpPr>
              <p:sp>
                <p:nvSpPr>
                  <p:cNvPr id="35894" name="Line 1001">
                    <a:extLst>
                      <a:ext uri="{FF2B5EF4-FFF2-40B4-BE49-F238E27FC236}">
                        <a16:creationId xmlns:a16="http://schemas.microsoft.com/office/drawing/2014/main" id="{EF7AF0CF-8D4D-C046-9DAF-505B480BCA10}"/>
                      </a:ext>
                    </a:extLst>
                  </p:cNvPr>
                  <p:cNvSpPr>
                    <a:spLocks noChangeAspect="1" noChangeShapeType="1"/>
                  </p:cNvSpPr>
                  <p:nvPr/>
                </p:nvSpPr>
                <p:spPr bwMode="auto">
                  <a:xfrm flipV="1">
                    <a:off x="1620" y="1196"/>
                    <a:ext cx="6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sp>
                <p:nvSpPr>
                  <p:cNvPr id="35895" name="Line 1002">
                    <a:extLst>
                      <a:ext uri="{FF2B5EF4-FFF2-40B4-BE49-F238E27FC236}">
                        <a16:creationId xmlns:a16="http://schemas.microsoft.com/office/drawing/2014/main" id="{B420CDFD-10DC-AE4A-9746-690A49E2671D}"/>
                      </a:ext>
                    </a:extLst>
                  </p:cNvPr>
                  <p:cNvSpPr>
                    <a:spLocks noChangeAspect="1" noChangeShapeType="1"/>
                  </p:cNvSpPr>
                  <p:nvPr/>
                </p:nvSpPr>
                <p:spPr bwMode="auto">
                  <a:xfrm flipV="1">
                    <a:off x="1620" y="1172"/>
                    <a:ext cx="68" cy="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GB"/>
                  </a:p>
                </p:txBody>
              </p:sp>
            </p:grpSp>
          </p:grpSp>
        </p:grpSp>
        <p:sp>
          <p:nvSpPr>
            <p:cNvPr id="35888" name="Text Box 1003">
              <a:extLst>
                <a:ext uri="{FF2B5EF4-FFF2-40B4-BE49-F238E27FC236}">
                  <a16:creationId xmlns:a16="http://schemas.microsoft.com/office/drawing/2014/main" id="{E8ECAEF8-C484-3A41-9CF5-EB3BE2AA7C69}"/>
                </a:ext>
              </a:extLst>
            </p:cNvPr>
            <p:cNvSpPr txBox="1">
              <a:spLocks noChangeAspect="1" noChangeArrowheads="1"/>
            </p:cNvSpPr>
            <p:nvPr/>
          </p:nvSpPr>
          <p:spPr bwMode="auto">
            <a:xfrm>
              <a:off x="1442" y="1111"/>
              <a:ext cx="32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sz="1000" b="1">
                  <a:solidFill>
                    <a:schemeClr val="accent2"/>
                  </a:solidFill>
                  <a:latin typeface="Verdana" panose="020B0604030504040204" pitchFamily="34" charset="0"/>
                </a:rPr>
                <a:t>1407</a:t>
              </a:r>
            </a:p>
          </p:txBody>
        </p:sp>
      </p:grpSp>
    </p:spTree>
    <p:extLst>
      <p:ext uri="{BB962C8B-B14F-4D97-AF65-F5344CB8AC3E}">
        <p14:creationId xmlns:p14="http://schemas.microsoft.com/office/powerpoint/2010/main" val="3393698224"/>
      </p:ext>
    </p:extLst>
  </p:cSld>
  <p:clrMapOvr>
    <a:masterClrMapping/>
  </p:clrMapOvr>
  <p:transition spd="med">
    <p:pull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1A6C0A39-80D9-404A-8C13-5AEC35B4C6D6}"/>
              </a:ext>
            </a:extLst>
          </p:cNvPr>
          <p:cNvSpPr>
            <a:spLocks noGrp="1" noChangeArrowheads="1"/>
          </p:cNvSpPr>
          <p:nvPr>
            <p:ph type="title"/>
          </p:nvPr>
        </p:nvSpPr>
        <p:spPr/>
        <p:txBody>
          <a:bodyPr/>
          <a:lstStyle/>
          <a:p>
            <a:r>
              <a:rPr lang="it-IT" altLang="it-IT"/>
              <a:t>Il concetto di salute e di malattia</a:t>
            </a:r>
          </a:p>
        </p:txBody>
      </p:sp>
      <p:sp>
        <p:nvSpPr>
          <p:cNvPr id="24578" name="Rectangle 3">
            <a:extLst>
              <a:ext uri="{FF2B5EF4-FFF2-40B4-BE49-F238E27FC236}">
                <a16:creationId xmlns:a16="http://schemas.microsoft.com/office/drawing/2014/main" id="{5A0215AF-C729-0C4E-BF54-9C83F219B841}"/>
              </a:ext>
            </a:extLst>
          </p:cNvPr>
          <p:cNvSpPr>
            <a:spLocks noGrp="1" noChangeArrowheads="1"/>
          </p:cNvSpPr>
          <p:nvPr>
            <p:ph type="body" idx="1"/>
          </p:nvPr>
        </p:nvSpPr>
        <p:spPr>
          <a:xfrm>
            <a:off x="539750" y="1752600"/>
            <a:ext cx="8135938" cy="2324100"/>
          </a:xfrm>
        </p:spPr>
        <p:txBody>
          <a:bodyPr/>
          <a:lstStyle/>
          <a:p>
            <a:pPr>
              <a:buFontTx/>
              <a:buNone/>
            </a:pPr>
            <a:r>
              <a:rPr lang="it-IT" altLang="it-IT" sz="3200" dirty="0"/>
              <a:t>«La capacità di adattamento e di autogestirsi di fronte alle sfide sociali, fisiche ed emotive»</a:t>
            </a:r>
          </a:p>
          <a:p>
            <a:pPr>
              <a:buFontTx/>
              <a:buNone/>
            </a:pPr>
            <a:endParaRPr lang="it-IT" altLang="it-IT" sz="3200" dirty="0"/>
          </a:p>
          <a:p>
            <a:pPr>
              <a:buFontTx/>
              <a:buNone/>
            </a:pPr>
            <a:r>
              <a:rPr lang="it-IT" altLang="it-IT" sz="3200" dirty="0"/>
              <a:t>(</a:t>
            </a:r>
            <a:r>
              <a:rPr lang="it-IT" altLang="it-IT" sz="3200" dirty="0" err="1"/>
              <a:t>Huber</a:t>
            </a:r>
            <a:r>
              <a:rPr lang="it-IT" altLang="it-IT" sz="3200" dirty="0"/>
              <a:t> M, 2011)</a:t>
            </a:r>
          </a:p>
        </p:txBody>
      </p:sp>
      <p:pic>
        <p:nvPicPr>
          <p:cNvPr id="2" name="Immagine 1">
            <a:extLst>
              <a:ext uri="{FF2B5EF4-FFF2-40B4-BE49-F238E27FC236}">
                <a16:creationId xmlns:a16="http://schemas.microsoft.com/office/drawing/2014/main" id="{2D6BA6E0-3EC4-AA42-BEE1-4CB55632974E}"/>
              </a:ext>
            </a:extLst>
          </p:cNvPr>
          <p:cNvPicPr>
            <a:picLocks noChangeAspect="1"/>
          </p:cNvPicPr>
          <p:nvPr/>
        </p:nvPicPr>
        <p:blipFill>
          <a:blip r:embed="rId2"/>
          <a:stretch>
            <a:fillRect/>
          </a:stretch>
        </p:blipFill>
        <p:spPr>
          <a:xfrm>
            <a:off x="5436096" y="2976911"/>
            <a:ext cx="3471132" cy="3068960"/>
          </a:xfrm>
          <a:prstGeom prst="rect">
            <a:avLst/>
          </a:prstGeom>
        </p:spPr>
      </p:pic>
    </p:spTree>
    <p:extLst>
      <p:ext uri="{BB962C8B-B14F-4D97-AF65-F5344CB8AC3E}">
        <p14:creationId xmlns:p14="http://schemas.microsoft.com/office/powerpoint/2010/main" val="126770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43D6C534-4A91-DA42-A5B4-FBCA9BA8B745}"/>
              </a:ext>
            </a:extLst>
          </p:cNvPr>
          <p:cNvSpPr>
            <a:spLocks noGrp="1" noChangeArrowheads="1"/>
          </p:cNvSpPr>
          <p:nvPr>
            <p:ph type="title"/>
          </p:nvPr>
        </p:nvSpPr>
        <p:spPr/>
        <p:txBody>
          <a:bodyPr/>
          <a:lstStyle/>
          <a:p>
            <a:r>
              <a:rPr lang="it-IT" altLang="it-IT"/>
              <a:t>Il concetto di salute e di malattia</a:t>
            </a:r>
          </a:p>
        </p:txBody>
      </p:sp>
      <p:sp>
        <p:nvSpPr>
          <p:cNvPr id="25602" name="Text Box 58">
            <a:extLst>
              <a:ext uri="{FF2B5EF4-FFF2-40B4-BE49-F238E27FC236}">
                <a16:creationId xmlns:a16="http://schemas.microsoft.com/office/drawing/2014/main" id="{FD4D4FD9-615C-934C-8D55-3EB2F3CB8225}"/>
              </a:ext>
            </a:extLst>
          </p:cNvPr>
          <p:cNvSpPr txBox="1">
            <a:spLocks noChangeArrowheads="1"/>
          </p:cNvSpPr>
          <p:nvPr/>
        </p:nvSpPr>
        <p:spPr bwMode="auto">
          <a:xfrm>
            <a:off x="468313" y="981075"/>
            <a:ext cx="8280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r>
              <a:rPr lang="it-IT" altLang="it-IT">
                <a:solidFill>
                  <a:schemeClr val="tx1"/>
                </a:solidFill>
              </a:rPr>
              <a:t>LA MALATTIA</a:t>
            </a:r>
          </a:p>
          <a:p>
            <a:pPr>
              <a:spcBef>
                <a:spcPct val="0"/>
              </a:spcBef>
              <a:buClrTx/>
              <a:buFontTx/>
              <a:buNone/>
            </a:pPr>
            <a:endParaRPr lang="it-IT" altLang="it-IT">
              <a:solidFill>
                <a:schemeClr val="tx1"/>
              </a:solidFill>
            </a:endParaRPr>
          </a:p>
          <a:p>
            <a:pPr>
              <a:spcBef>
                <a:spcPct val="0"/>
              </a:spcBef>
              <a:buClrTx/>
            </a:pPr>
            <a:r>
              <a:rPr lang="it-IT" altLang="it-IT">
                <a:solidFill>
                  <a:schemeClr val="tx1"/>
                </a:solidFill>
              </a:rPr>
              <a:t> Qualsiasi condizioni del corpo e della mente che diminuisce la probabilità di sopravvivenza dell</a:t>
            </a:r>
            <a:r>
              <a:rPr lang="ja-JP" altLang="it-IT">
                <a:solidFill>
                  <a:schemeClr val="tx1"/>
                </a:solidFill>
              </a:rPr>
              <a:t>’</a:t>
            </a:r>
            <a:r>
              <a:rPr lang="it-IT" altLang="ja-JP">
                <a:solidFill>
                  <a:schemeClr val="tx1"/>
                </a:solidFill>
              </a:rPr>
              <a:t>individuo o della specie.</a:t>
            </a:r>
          </a:p>
          <a:p>
            <a:pPr>
              <a:spcBef>
                <a:spcPct val="0"/>
              </a:spcBef>
              <a:buClrTx/>
              <a:buFontTx/>
              <a:buNone/>
            </a:pPr>
            <a:r>
              <a:rPr lang="it-IT" altLang="it-IT">
                <a:solidFill>
                  <a:schemeClr val="tx1"/>
                </a:solidFill>
              </a:rPr>
              <a:t>• Assenza dello stato di salute.</a:t>
            </a:r>
          </a:p>
          <a:p>
            <a:pPr>
              <a:spcBef>
                <a:spcPct val="0"/>
              </a:spcBef>
              <a:buClrTx/>
              <a:buFontTx/>
              <a:buNone/>
            </a:pPr>
            <a:r>
              <a:rPr lang="it-IT" altLang="it-IT">
                <a:solidFill>
                  <a:schemeClr val="tx1"/>
                </a:solidFill>
              </a:rPr>
              <a:t>• Deviazione rilevabile della condizione omeostatica. Comporta un aumento dell</a:t>
            </a:r>
            <a:r>
              <a:rPr lang="ja-JP" altLang="it-IT">
                <a:solidFill>
                  <a:schemeClr val="tx1"/>
                </a:solidFill>
              </a:rPr>
              <a:t>’</a:t>
            </a:r>
            <a:r>
              <a:rPr lang="it-IT" altLang="ja-JP">
                <a:solidFill>
                  <a:schemeClr val="tx1"/>
                </a:solidFill>
              </a:rPr>
              <a:t>entropia. E</a:t>
            </a:r>
            <a:r>
              <a:rPr lang="ja-JP" altLang="it-IT">
                <a:solidFill>
                  <a:schemeClr val="tx1"/>
                </a:solidFill>
              </a:rPr>
              <a:t>’</a:t>
            </a:r>
            <a:r>
              <a:rPr lang="it-IT" altLang="ja-JP">
                <a:solidFill>
                  <a:schemeClr val="tx1"/>
                </a:solidFill>
              </a:rPr>
              <a:t> una condizione dinamica.</a:t>
            </a:r>
            <a:endParaRPr lang="it-IT" altLang="it-IT">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egnaposto data 1">
            <a:extLst>
              <a:ext uri="{FF2B5EF4-FFF2-40B4-BE49-F238E27FC236}">
                <a16:creationId xmlns:a16="http://schemas.microsoft.com/office/drawing/2014/main" id="{08A258AC-3BEF-334C-AECC-7DA7E0E8226E}"/>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34EB949A-C46E-AA4E-A1B6-9479B64EED80}" type="datetime1">
              <a:rPr lang="it-IT" altLang="it-IT" sz="1100" smtClean="0">
                <a:solidFill>
                  <a:schemeClr val="bg1"/>
                </a:solidFill>
              </a:rPr>
              <a:pPr>
                <a:spcBef>
                  <a:spcPct val="0"/>
                </a:spcBef>
                <a:buClrTx/>
                <a:buFontTx/>
                <a:buNone/>
              </a:pPr>
              <a:t>04/04/2022</a:t>
            </a:fld>
            <a:endParaRPr lang="it-IT" altLang="it-IT" sz="1100">
              <a:solidFill>
                <a:schemeClr val="bg1"/>
              </a:solidFill>
            </a:endParaRPr>
          </a:p>
        </p:txBody>
      </p:sp>
      <p:sp>
        <p:nvSpPr>
          <p:cNvPr id="26626" name="Segnaposto numero diapositiva 2">
            <a:extLst>
              <a:ext uri="{FF2B5EF4-FFF2-40B4-BE49-F238E27FC236}">
                <a16:creationId xmlns:a16="http://schemas.microsoft.com/office/drawing/2014/main" id="{566D6493-80A8-C64F-933F-0485F1924A1B}"/>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spcBef>
                <a:spcPct val="0"/>
              </a:spcBef>
              <a:buClrTx/>
              <a:buFontTx/>
              <a:buNone/>
            </a:pPr>
            <a:fld id="{944BBD63-2D90-0349-9216-F700A25D9B47}" type="slidenum">
              <a:rPr lang="it-IT" altLang="it-IT" sz="1100">
                <a:solidFill>
                  <a:schemeClr val="bg1"/>
                </a:solidFill>
              </a:rPr>
              <a:pPr>
                <a:spcBef>
                  <a:spcPct val="0"/>
                </a:spcBef>
                <a:buClrTx/>
                <a:buFontTx/>
                <a:buNone/>
              </a:pPr>
              <a:t>9</a:t>
            </a:fld>
            <a:endParaRPr lang="it-IT" altLang="it-IT" sz="1100">
              <a:solidFill>
                <a:schemeClr val="bg1"/>
              </a:solidFill>
            </a:endParaRPr>
          </a:p>
        </p:txBody>
      </p:sp>
      <p:pic>
        <p:nvPicPr>
          <p:cNvPr id="26627" name="Immagine 3">
            <a:extLst>
              <a:ext uri="{FF2B5EF4-FFF2-40B4-BE49-F238E27FC236}">
                <a16:creationId xmlns:a16="http://schemas.microsoft.com/office/drawing/2014/main" id="{CF36266B-F251-2447-801C-1F3762B28C3D}"/>
              </a:ext>
            </a:extLst>
          </p:cNvPr>
          <p:cNvPicPr>
            <a:picLocks noChangeAspect="1"/>
          </p:cNvPicPr>
          <p:nvPr/>
        </p:nvPicPr>
        <p:blipFill>
          <a:blip r:embed="rId2">
            <a:extLst>
              <a:ext uri="{28A0092B-C50C-407E-A947-70E740481C1C}">
                <a14:useLocalDpi xmlns:a14="http://schemas.microsoft.com/office/drawing/2010/main" val="0"/>
              </a:ext>
            </a:extLst>
          </a:blip>
          <a:srcRect t="12582"/>
          <a:stretch>
            <a:fillRect/>
          </a:stretch>
        </p:blipFill>
        <p:spPr bwMode="auto">
          <a:xfrm>
            <a:off x="755650" y="765175"/>
            <a:ext cx="788035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CasellaDiTesto 4">
            <a:extLst>
              <a:ext uri="{FF2B5EF4-FFF2-40B4-BE49-F238E27FC236}">
                <a16:creationId xmlns:a16="http://schemas.microsoft.com/office/drawing/2014/main" id="{2AC4271F-3F84-E94C-9CCA-B2C512C444E2}"/>
              </a:ext>
            </a:extLst>
          </p:cNvPr>
          <p:cNvSpPr txBox="1">
            <a:spLocks noChangeArrowheads="1"/>
          </p:cNvSpPr>
          <p:nvPr/>
        </p:nvSpPr>
        <p:spPr bwMode="auto">
          <a:xfrm>
            <a:off x="684213" y="188913"/>
            <a:ext cx="799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22433"/>
              </a:buClr>
              <a:buChar char="•"/>
              <a:defRPr sz="2400">
                <a:solidFill>
                  <a:srgbClr val="000000"/>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rgbClr val="000000"/>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000000"/>
                </a:solidFill>
                <a:latin typeface="Arial" panose="020B0604020202020204" pitchFamily="34" charset="0"/>
                <a:ea typeface="ＭＳ Ｐゴシック" panose="020B0600070205080204" pitchFamily="34" charset="-128"/>
              </a:defRPr>
            </a:lvl3pPr>
            <a:lvl4pPr marL="1600200" indent="-228600">
              <a:spcBef>
                <a:spcPct val="20000"/>
              </a:spcBef>
              <a:buChar char="–"/>
              <a:defRPr sz="1400">
                <a:solidFill>
                  <a:srgbClr val="000000"/>
                </a:solidFill>
                <a:latin typeface="Arial" panose="020B0604020202020204" pitchFamily="34" charset="0"/>
                <a:ea typeface="ＭＳ Ｐゴシック" panose="020B0600070205080204" pitchFamily="34" charset="-128"/>
              </a:defRPr>
            </a:lvl4pPr>
            <a:lvl5pPr marL="2057400" indent="-228600">
              <a:spcBef>
                <a:spcPct val="20000"/>
              </a:spcBef>
              <a:buChar char="»"/>
              <a:defRPr sz="1200">
                <a:solidFill>
                  <a:srgbClr val="000000"/>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200">
                <a:solidFill>
                  <a:srgbClr val="000000"/>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it-IT" altLang="it-IT">
                <a:solidFill>
                  <a:schemeClr val="tx1"/>
                </a:solidFill>
              </a:rPr>
              <a:t>DETERMINANTI DELLA SALUTE (USA)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4.9"/>
</p:tagLst>
</file>

<file path=ppt/tags/tag2.xml><?xml version="1.0" encoding="utf-8"?>
<p:tagLst xmlns:a="http://schemas.openxmlformats.org/drawingml/2006/main" xmlns:r="http://schemas.openxmlformats.org/officeDocument/2006/relationships" xmlns:p="http://schemas.openxmlformats.org/presentationml/2006/main">
  <p:tag name="TIMING" val="|24.3|47|78.6"/>
</p:tagLst>
</file>

<file path=ppt/theme/theme1.xml><?xml version="1.0" encoding="utf-8"?>
<a:theme xmlns:a="http://schemas.openxmlformats.org/drawingml/2006/main" name="la sapienza">
  <a:themeElements>
    <a:clrScheme name="la sapienza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fontScheme name="la sapienz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9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9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la sapienza 1">
        <a:dk1>
          <a:srgbClr val="000000"/>
        </a:dk1>
        <a:lt1>
          <a:srgbClr val="FFFFFF"/>
        </a:lt1>
        <a:dk2>
          <a:srgbClr val="FFFFFF"/>
        </a:dk2>
        <a:lt2>
          <a:srgbClr val="2D2015"/>
        </a:lt2>
        <a:accent1>
          <a:srgbClr val="7C7C7C"/>
        </a:accent1>
        <a:accent2>
          <a:srgbClr val="FFFF7E"/>
        </a:accent2>
        <a:accent3>
          <a:srgbClr val="FFFFFF"/>
        </a:accent3>
        <a:accent4>
          <a:srgbClr val="000000"/>
        </a:accent4>
        <a:accent5>
          <a:srgbClr val="BFBFBF"/>
        </a:accent5>
        <a:accent6>
          <a:srgbClr val="E7E772"/>
        </a:accent6>
        <a:hlink>
          <a:srgbClr val="066778"/>
        </a:hlink>
        <a:folHlink>
          <a:srgbClr val="8300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Marco:Applications:Microsoft Office 2004:Modelli:Modelli personali:la sapienza.pot</Template>
  <TotalTime>4659</TotalTime>
  <Words>843</Words>
  <Application>Microsoft Office PowerPoint</Application>
  <PresentationFormat>Presentazione su schermo (4:3)</PresentationFormat>
  <Paragraphs>194</Paragraphs>
  <Slides>23</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Comic Sans MS</vt:lpstr>
      <vt:lpstr>Tahoma</vt:lpstr>
      <vt:lpstr>Verdana</vt:lpstr>
      <vt:lpstr>la sapienza</vt:lpstr>
      <vt:lpstr>CORSO DI LAUREA IN INFERMIERISTICA P  PROMOZIONE DELLA SALUTE E SICUREZZA Igiene generale e applicata</vt:lpstr>
      <vt:lpstr>Testo consigliato</vt:lpstr>
      <vt:lpstr>Presentazione standard di PowerPoint</vt:lpstr>
      <vt:lpstr>Il concetto di salute e di malattia</vt:lpstr>
      <vt:lpstr>Il concetto di salute e di malattia</vt:lpstr>
      <vt:lpstr>Presentazione standard di PowerPoint</vt:lpstr>
      <vt:lpstr>Il concetto di salute e di malattia</vt:lpstr>
      <vt:lpstr>Il concetto di salute e di malattia</vt:lpstr>
      <vt:lpstr>Presentazione standard di PowerPoint</vt:lpstr>
      <vt:lpstr>Presentazione standard di PowerPoint</vt:lpstr>
      <vt:lpstr>Il concetto di salute e di malattia principali determinanti di salute</vt:lpstr>
      <vt:lpstr>Il rischio </vt:lpstr>
      <vt:lpstr>Il rischio </vt:lpstr>
      <vt:lpstr>Il rischio </vt:lpstr>
      <vt:lpstr>Il concetto di salute e di malattia</vt:lpstr>
      <vt:lpstr>Il concetto di salute e di malattia</vt:lpstr>
      <vt:lpstr>Il concetto di salute e di malattia</vt:lpstr>
      <vt:lpstr>Storia naturale delle malattie infettive</vt:lpstr>
      <vt:lpstr>Storia naturale delle malattie cronico-degenerative</vt:lpstr>
      <vt:lpstr>storia naturale del cancro</vt:lpstr>
      <vt:lpstr>Presentazione standard di PowerPoint</vt:lpstr>
      <vt:lpstr>salute e malattia</vt:lpstr>
      <vt:lpstr>livelli di prevenzione</vt:lpstr>
    </vt:vector>
  </TitlesOfParts>
  <Manager/>
  <Company>-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subject/>
  <dc:creator>- -</dc:creator>
  <cp:keywords/>
  <dc:description/>
  <cp:lastModifiedBy>Corrado De Vito</cp:lastModifiedBy>
  <cp:revision>158</cp:revision>
  <dcterms:created xsi:type="dcterms:W3CDTF">2009-10-28T07:11:57Z</dcterms:created>
  <dcterms:modified xsi:type="dcterms:W3CDTF">2022-04-04T14:42:57Z</dcterms:modified>
  <cp:category/>
</cp:coreProperties>
</file>