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5"/>
  </p:notesMasterIdLst>
  <p:handoutMasterIdLst>
    <p:handoutMasterId r:id="rId26"/>
  </p:handoutMasterIdLst>
  <p:sldIdLst>
    <p:sldId id="263" r:id="rId2"/>
    <p:sldId id="662" r:id="rId3"/>
    <p:sldId id="647" r:id="rId4"/>
    <p:sldId id="603" r:id="rId5"/>
    <p:sldId id="602" r:id="rId6"/>
    <p:sldId id="650" r:id="rId7"/>
    <p:sldId id="686" r:id="rId8"/>
    <p:sldId id="605" r:id="rId9"/>
    <p:sldId id="660" r:id="rId10"/>
    <p:sldId id="661" r:id="rId11"/>
    <p:sldId id="604" r:id="rId12"/>
    <p:sldId id="652" r:id="rId13"/>
    <p:sldId id="653" r:id="rId14"/>
    <p:sldId id="655" r:id="rId15"/>
    <p:sldId id="656" r:id="rId16"/>
    <p:sldId id="657" r:id="rId17"/>
    <p:sldId id="658" r:id="rId18"/>
    <p:sldId id="665" r:id="rId19"/>
    <p:sldId id="666" r:id="rId20"/>
    <p:sldId id="659" r:id="rId21"/>
    <p:sldId id="614" r:id="rId22"/>
    <p:sldId id="615" r:id="rId23"/>
    <p:sldId id="616" r:id="rId24"/>
  </p:sldIdLst>
  <p:sldSz cx="9144000" cy="6858000" type="screen4x3"/>
  <p:notesSz cx="7315200" cy="9601200"/>
  <p:defaultTextStyle>
    <a:defPPr>
      <a:defRPr lang="it-IT"/>
    </a:defPPr>
    <a:lvl1pPr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3680"/>
  </p:normalViewPr>
  <p:slideViewPr>
    <p:cSldViewPr>
      <p:cViewPr varScale="1">
        <p:scale>
          <a:sx n="103" d="100"/>
          <a:sy n="103" d="100"/>
        </p:scale>
        <p:origin x="2334" y="108"/>
      </p:cViewPr>
      <p:guideLst>
        <p:guide orient="horz" pos="2160"/>
        <p:guide pos="2880"/>
      </p:guideLst>
    </p:cSldViewPr>
  </p:slideViewPr>
  <p:outlineViewPr>
    <p:cViewPr>
      <p:scale>
        <a:sx n="66" d="100"/>
        <a:sy n="66"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60" d="100"/>
          <a:sy n="60" d="100"/>
        </p:scale>
        <p:origin x="-1722" y="-84"/>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A851CB7-62D4-0548-964B-794FB25EA2C3}"/>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solidFill>
                  <a:schemeClr val="tx1"/>
                </a:solidFill>
                <a:latin typeface="Arial" charset="0"/>
                <a:ea typeface="ＭＳ Ｐゴシック" charset="0"/>
                <a:cs typeface="ＭＳ Ｐゴシック" charset="0"/>
              </a:defRPr>
            </a:lvl1pPr>
          </a:lstStyle>
          <a:p>
            <a:pPr>
              <a:defRPr/>
            </a:pPr>
            <a:endParaRPr lang="it-IT"/>
          </a:p>
        </p:txBody>
      </p:sp>
      <p:sp>
        <p:nvSpPr>
          <p:cNvPr id="3075" name="Rectangle 3">
            <a:extLst>
              <a:ext uri="{FF2B5EF4-FFF2-40B4-BE49-F238E27FC236}">
                <a16:creationId xmlns:a16="http://schemas.microsoft.com/office/drawing/2014/main" id="{DEC57B2A-9B2B-5C43-A94A-701CF71B5C95}"/>
              </a:ext>
            </a:extLst>
          </p:cNvPr>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solidFill>
                  <a:schemeClr val="tx1"/>
                </a:solidFill>
                <a:latin typeface="Arial" charset="0"/>
                <a:ea typeface="ＭＳ Ｐゴシック" charset="0"/>
                <a:cs typeface="ＭＳ Ｐゴシック" charset="0"/>
              </a:defRPr>
            </a:lvl1pPr>
          </a:lstStyle>
          <a:p>
            <a:pPr>
              <a:defRPr/>
            </a:pPr>
            <a:endParaRPr lang="it-IT"/>
          </a:p>
        </p:txBody>
      </p:sp>
      <p:sp>
        <p:nvSpPr>
          <p:cNvPr id="3076" name="Rectangle 4">
            <a:extLst>
              <a:ext uri="{FF2B5EF4-FFF2-40B4-BE49-F238E27FC236}">
                <a16:creationId xmlns:a16="http://schemas.microsoft.com/office/drawing/2014/main" id="{A4C2ADDD-10EC-3C40-A1D2-9B4C4576C572}"/>
              </a:ext>
            </a:extLst>
          </p:cNvPr>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solidFill>
                  <a:schemeClr val="tx1"/>
                </a:solidFill>
                <a:latin typeface="Arial" charset="0"/>
                <a:ea typeface="ＭＳ Ｐゴシック" charset="0"/>
                <a:cs typeface="ＭＳ Ｐゴシック" charset="0"/>
              </a:defRPr>
            </a:lvl1pPr>
          </a:lstStyle>
          <a:p>
            <a:pPr>
              <a:defRPr/>
            </a:pPr>
            <a:endParaRPr lang="it-IT"/>
          </a:p>
        </p:txBody>
      </p:sp>
      <p:sp>
        <p:nvSpPr>
          <p:cNvPr id="3077" name="Rectangle 5">
            <a:extLst>
              <a:ext uri="{FF2B5EF4-FFF2-40B4-BE49-F238E27FC236}">
                <a16:creationId xmlns:a16="http://schemas.microsoft.com/office/drawing/2014/main" id="{38C210A7-8E6A-E943-934D-A98F435003DF}"/>
              </a:ext>
            </a:extLst>
          </p:cNvPr>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smtClean="0">
                <a:solidFill>
                  <a:schemeClr val="tx1"/>
                </a:solidFill>
              </a:defRPr>
            </a:lvl1pPr>
          </a:lstStyle>
          <a:p>
            <a:pPr>
              <a:defRPr/>
            </a:pPr>
            <a:fld id="{E2F48FFD-3AFE-5E4D-B4C1-FD169B520757}" type="slidenum">
              <a:rPr lang="it-IT" altLang="it-IT"/>
              <a:pPr>
                <a:defRPr/>
              </a:pPr>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FAE8042-0E2A-9C4B-9BAC-365B367AC1AB}"/>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solidFill>
                  <a:schemeClr val="tx1"/>
                </a:solidFill>
                <a:latin typeface="Arial" charset="0"/>
                <a:ea typeface="ＭＳ Ｐゴシック" charset="0"/>
                <a:cs typeface="ＭＳ Ｐゴシック" charset="0"/>
              </a:defRPr>
            </a:lvl1pPr>
          </a:lstStyle>
          <a:p>
            <a:pPr>
              <a:defRPr/>
            </a:pPr>
            <a:endParaRPr lang="it-IT"/>
          </a:p>
        </p:txBody>
      </p:sp>
      <p:sp>
        <p:nvSpPr>
          <p:cNvPr id="5123" name="Rectangle 3">
            <a:extLst>
              <a:ext uri="{FF2B5EF4-FFF2-40B4-BE49-F238E27FC236}">
                <a16:creationId xmlns:a16="http://schemas.microsoft.com/office/drawing/2014/main" id="{20A1A088-2159-0A4F-92FF-27580F6AB325}"/>
              </a:ext>
            </a:extLst>
          </p:cNvPr>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solidFill>
                  <a:schemeClr val="tx1"/>
                </a:solidFill>
                <a:latin typeface="Arial" charset="0"/>
                <a:ea typeface="ＭＳ Ｐゴシック" charset="0"/>
                <a:cs typeface="ＭＳ Ｐゴシック" charset="0"/>
              </a:defRPr>
            </a:lvl1pPr>
          </a:lstStyle>
          <a:p>
            <a:pPr>
              <a:defRPr/>
            </a:pPr>
            <a:endParaRPr lang="it-IT"/>
          </a:p>
        </p:txBody>
      </p:sp>
      <p:sp>
        <p:nvSpPr>
          <p:cNvPr id="16388" name="Rectangle 4">
            <a:extLst>
              <a:ext uri="{FF2B5EF4-FFF2-40B4-BE49-F238E27FC236}">
                <a16:creationId xmlns:a16="http://schemas.microsoft.com/office/drawing/2014/main" id="{8A44735B-43AB-9746-94E9-102A27C4C65C}"/>
              </a:ext>
            </a:extLst>
          </p:cNvPr>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B471A729-D283-F04E-AF24-64CEF52FBEC5}"/>
              </a:ext>
            </a:extLst>
          </p:cNvPr>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5126" name="Rectangle 6">
            <a:extLst>
              <a:ext uri="{FF2B5EF4-FFF2-40B4-BE49-F238E27FC236}">
                <a16:creationId xmlns:a16="http://schemas.microsoft.com/office/drawing/2014/main" id="{776A5FDF-F3B8-A44F-BCEB-8E2684AC2D18}"/>
              </a:ext>
            </a:extLst>
          </p:cNvPr>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solidFill>
                  <a:schemeClr val="tx1"/>
                </a:solidFill>
                <a:latin typeface="Arial" charset="0"/>
                <a:ea typeface="ＭＳ Ｐゴシック" charset="0"/>
                <a:cs typeface="ＭＳ Ｐゴシック" charset="0"/>
              </a:defRPr>
            </a:lvl1pPr>
          </a:lstStyle>
          <a:p>
            <a:pPr>
              <a:defRPr/>
            </a:pPr>
            <a:endParaRPr lang="it-IT"/>
          </a:p>
        </p:txBody>
      </p:sp>
      <p:sp>
        <p:nvSpPr>
          <p:cNvPr id="5127" name="Rectangle 7">
            <a:extLst>
              <a:ext uri="{FF2B5EF4-FFF2-40B4-BE49-F238E27FC236}">
                <a16:creationId xmlns:a16="http://schemas.microsoft.com/office/drawing/2014/main" id="{3BE941DF-ECBF-C747-B113-9BD8E050B0DA}"/>
              </a:ext>
            </a:extLst>
          </p:cNvPr>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smtClean="0">
                <a:solidFill>
                  <a:schemeClr val="tx1"/>
                </a:solidFill>
              </a:defRPr>
            </a:lvl1pPr>
          </a:lstStyle>
          <a:p>
            <a:pPr>
              <a:defRPr/>
            </a:pPr>
            <a:fld id="{6B999930-0000-7849-AF6E-4F57B0482A9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E15BB963-8C6D-084F-8C0B-F86FFA57AC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900">
                <a:solidFill>
                  <a:schemeClr val="bg1"/>
                </a:solidFill>
                <a:latin typeface="Arial" panose="020B0604020202020204" pitchFamily="34" charset="0"/>
                <a:ea typeface="ＭＳ Ｐゴシック" panose="020B0600070205080204" pitchFamily="34" charset="-128"/>
              </a:defRPr>
            </a:lvl1pPr>
            <a:lvl2pPr marL="742950" indent="-285750" defTabSz="966788">
              <a:defRPr sz="900">
                <a:solidFill>
                  <a:schemeClr val="bg1"/>
                </a:solidFill>
                <a:latin typeface="Arial" panose="020B0604020202020204" pitchFamily="34" charset="0"/>
                <a:ea typeface="ＭＳ Ｐゴシック" panose="020B0600070205080204" pitchFamily="34" charset="-128"/>
              </a:defRPr>
            </a:lvl2pPr>
            <a:lvl3pPr marL="1143000" indent="-228600" defTabSz="966788">
              <a:defRPr sz="900">
                <a:solidFill>
                  <a:schemeClr val="bg1"/>
                </a:solidFill>
                <a:latin typeface="Arial" panose="020B0604020202020204" pitchFamily="34" charset="0"/>
                <a:ea typeface="ＭＳ Ｐゴシック" panose="020B0600070205080204" pitchFamily="34" charset="-128"/>
              </a:defRPr>
            </a:lvl3pPr>
            <a:lvl4pPr marL="1600200" indent="-228600" defTabSz="966788">
              <a:defRPr sz="900">
                <a:solidFill>
                  <a:schemeClr val="bg1"/>
                </a:solidFill>
                <a:latin typeface="Arial" panose="020B0604020202020204" pitchFamily="34" charset="0"/>
                <a:ea typeface="ＭＳ Ｐゴシック" panose="020B0600070205080204" pitchFamily="34" charset="-128"/>
              </a:defRPr>
            </a:lvl4pPr>
            <a:lvl5pPr marL="2057400" indent="-228600" defTabSz="966788">
              <a:defRPr sz="900">
                <a:solidFill>
                  <a:schemeClr val="bg1"/>
                </a:solidFill>
                <a:latin typeface="Arial" panose="020B0604020202020204" pitchFamily="34" charset="0"/>
                <a:ea typeface="ＭＳ Ｐゴシック" panose="020B0600070205080204" pitchFamily="34" charset="-128"/>
              </a:defRPr>
            </a:lvl5pPr>
            <a:lvl6pPr marL="25146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6pPr>
            <a:lvl7pPr marL="29718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7pPr>
            <a:lvl8pPr marL="34290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8pPr>
            <a:lvl9pPr marL="38862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9pPr>
          </a:lstStyle>
          <a:p>
            <a:fld id="{DBAD7D13-70C4-C449-9403-F7F01043AE73}" type="slidenum">
              <a:rPr lang="it-IT" altLang="it-IT" sz="1300">
                <a:solidFill>
                  <a:schemeClr val="tx1"/>
                </a:solidFill>
              </a:rPr>
              <a:pPr/>
              <a:t>1</a:t>
            </a:fld>
            <a:endParaRPr lang="it-IT" altLang="it-IT" sz="1300">
              <a:solidFill>
                <a:schemeClr val="tx1"/>
              </a:solidFill>
            </a:endParaRPr>
          </a:p>
        </p:txBody>
      </p:sp>
      <p:sp>
        <p:nvSpPr>
          <p:cNvPr id="19458" name="Rectangle 2">
            <a:extLst>
              <a:ext uri="{FF2B5EF4-FFF2-40B4-BE49-F238E27FC236}">
                <a16:creationId xmlns:a16="http://schemas.microsoft.com/office/drawing/2014/main" id="{DFEAE8B8-5995-A342-8FFF-126189199D42}"/>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6E49DDEC-5FB4-194C-BD25-8BE9C8825D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05EE2C11-5E78-9F44-9958-02EA0C218BFA}"/>
              </a:ext>
            </a:extLst>
          </p:cNvPr>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966788">
              <a:defRPr sz="900">
                <a:solidFill>
                  <a:schemeClr val="bg1"/>
                </a:solidFill>
                <a:latin typeface="Arial" panose="020B0604020202020204" pitchFamily="34" charset="0"/>
                <a:ea typeface="ＭＳ Ｐゴシック" panose="020B0600070205080204" pitchFamily="34" charset="-128"/>
              </a:defRPr>
            </a:lvl1pPr>
            <a:lvl2pPr marL="742950" indent="-285750" defTabSz="966788">
              <a:defRPr sz="900">
                <a:solidFill>
                  <a:schemeClr val="bg1"/>
                </a:solidFill>
                <a:latin typeface="Arial" panose="020B0604020202020204" pitchFamily="34" charset="0"/>
                <a:ea typeface="ＭＳ Ｐゴシック" panose="020B0600070205080204" pitchFamily="34" charset="-128"/>
              </a:defRPr>
            </a:lvl2pPr>
            <a:lvl3pPr marL="1143000" indent="-228600" defTabSz="966788">
              <a:defRPr sz="900">
                <a:solidFill>
                  <a:schemeClr val="bg1"/>
                </a:solidFill>
                <a:latin typeface="Arial" panose="020B0604020202020204" pitchFamily="34" charset="0"/>
                <a:ea typeface="ＭＳ Ｐゴシック" panose="020B0600070205080204" pitchFamily="34" charset="-128"/>
              </a:defRPr>
            </a:lvl3pPr>
            <a:lvl4pPr marL="1600200" indent="-228600" defTabSz="966788">
              <a:defRPr sz="900">
                <a:solidFill>
                  <a:schemeClr val="bg1"/>
                </a:solidFill>
                <a:latin typeface="Arial" panose="020B0604020202020204" pitchFamily="34" charset="0"/>
                <a:ea typeface="ＭＳ Ｐゴシック" panose="020B0600070205080204" pitchFamily="34" charset="-128"/>
              </a:defRPr>
            </a:lvl4pPr>
            <a:lvl5pPr marL="2057400" indent="-228600" defTabSz="966788">
              <a:defRPr sz="900">
                <a:solidFill>
                  <a:schemeClr val="bg1"/>
                </a:solidFill>
                <a:latin typeface="Arial" panose="020B0604020202020204" pitchFamily="34" charset="0"/>
                <a:ea typeface="ＭＳ Ｐゴシック" panose="020B0600070205080204" pitchFamily="34" charset="-128"/>
              </a:defRPr>
            </a:lvl5pPr>
            <a:lvl6pPr marL="25146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6pPr>
            <a:lvl7pPr marL="29718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7pPr>
            <a:lvl8pPr marL="34290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8pPr>
            <a:lvl9pPr marL="3886200" indent="-228600" defTabSz="966788"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9pPr>
          </a:lstStyle>
          <a:p>
            <a:pPr algn="r" eaLnBrk="1" hangingPunct="1"/>
            <a:fld id="{096C831E-E983-8A47-AA53-A6B5710808BE}" type="slidenum">
              <a:rPr lang="it-IT" altLang="it-IT" sz="1300">
                <a:solidFill>
                  <a:schemeClr val="tx1"/>
                </a:solidFill>
              </a:rPr>
              <a:pPr algn="r" eaLnBrk="1" hangingPunct="1"/>
              <a:t>6</a:t>
            </a:fld>
            <a:endParaRPr lang="it-IT" altLang="it-IT" sz="1300">
              <a:solidFill>
                <a:schemeClr val="tx1"/>
              </a:solidFill>
            </a:endParaRPr>
          </a:p>
        </p:txBody>
      </p:sp>
      <p:sp>
        <p:nvSpPr>
          <p:cNvPr id="36866" name="Rectangle 2">
            <a:extLst>
              <a:ext uri="{FF2B5EF4-FFF2-40B4-BE49-F238E27FC236}">
                <a16:creationId xmlns:a16="http://schemas.microsoft.com/office/drawing/2014/main" id="{5E859A66-2A96-954E-91BA-E4355D6FEBF6}"/>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20A7902D-05D2-C94E-8FF2-45C9783D89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it-IT">
                <a:latin typeface="Arial" panose="020B0604020202020204" pitchFamily="34" charset="0"/>
                <a:ea typeface="ＭＳ Ｐゴシック" panose="020B0600070205080204" pitchFamily="34" charset="-128"/>
              </a:rPr>
              <a:t>First of all let me just remind the epidemiological framework we have experienced in the past century: the fall of infectious diseases and the increase of chronic and degenerative diseases (cardio and cerebro vascular and tumours) where the interaction between genetics, environment and human behaviour is very strict and the idea of fighting diseases with genome based procedure is very fascinating</a:t>
            </a:r>
          </a:p>
        </p:txBody>
      </p:sp>
    </p:spTree>
    <p:extLst>
      <p:ext uri="{BB962C8B-B14F-4D97-AF65-F5344CB8AC3E}">
        <p14:creationId xmlns:p14="http://schemas.microsoft.com/office/powerpoint/2010/main" val="2337857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469127A-035F-1D4A-A960-349DED06F84F}"/>
              </a:ext>
            </a:extLst>
          </p:cNvPr>
          <p:cNvSpPr>
            <a:spLocks noGrp="1" noChangeArrowheads="1"/>
          </p:cNvSpPr>
          <p:nvPr>
            <p:ph type="dt" sz="half" idx="10"/>
          </p:nvPr>
        </p:nvSpPr>
        <p:spPr>
          <a:ln/>
        </p:spPr>
        <p:txBody>
          <a:bodyPr/>
          <a:lstStyle>
            <a:lvl1pPr>
              <a:defRPr/>
            </a:lvl1pPr>
          </a:lstStyle>
          <a:p>
            <a:pPr>
              <a:defRPr/>
            </a:pPr>
            <a:fld id="{6468AE8A-9ADA-3347-B187-450ACA597C42}" type="datetime1">
              <a:rPr lang="it-IT" altLang="it-IT"/>
              <a:pPr>
                <a:defRPr/>
              </a:pPr>
              <a:t>04/04/2022</a:t>
            </a:fld>
            <a:endParaRPr lang="it-IT" altLang="it-IT"/>
          </a:p>
        </p:txBody>
      </p:sp>
      <p:sp>
        <p:nvSpPr>
          <p:cNvPr id="5" name="Rectangle 6">
            <a:extLst>
              <a:ext uri="{FF2B5EF4-FFF2-40B4-BE49-F238E27FC236}">
                <a16:creationId xmlns:a16="http://schemas.microsoft.com/office/drawing/2014/main" id="{1E94EB86-A0F4-CE46-9CF1-F038202F3CD2}"/>
              </a:ext>
            </a:extLst>
          </p:cNvPr>
          <p:cNvSpPr>
            <a:spLocks noGrp="1" noChangeArrowheads="1"/>
          </p:cNvSpPr>
          <p:nvPr>
            <p:ph type="sldNum" sz="quarter" idx="11"/>
          </p:nvPr>
        </p:nvSpPr>
        <p:spPr>
          <a:ln/>
        </p:spPr>
        <p:txBody>
          <a:bodyPr/>
          <a:lstStyle>
            <a:lvl1pPr>
              <a:defRPr/>
            </a:lvl1pPr>
          </a:lstStyle>
          <a:p>
            <a:pPr>
              <a:defRPr/>
            </a:pPr>
            <a:fld id="{26F05C96-F0B7-204D-8D39-A279A0ECD4B8}" type="slidenum">
              <a:rPr lang="it-IT" altLang="it-IT"/>
              <a:pPr>
                <a:defRPr/>
              </a:pPr>
              <a:t>‹N›</a:t>
            </a:fld>
            <a:endParaRPr lang="it-IT" altLang="it-IT"/>
          </a:p>
        </p:txBody>
      </p:sp>
    </p:spTree>
    <p:extLst>
      <p:ext uri="{BB962C8B-B14F-4D97-AF65-F5344CB8AC3E}">
        <p14:creationId xmlns:p14="http://schemas.microsoft.com/office/powerpoint/2010/main" val="3832212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90B298F-114C-3B48-981C-759D6F8CBE20}"/>
              </a:ext>
            </a:extLst>
          </p:cNvPr>
          <p:cNvSpPr>
            <a:spLocks noGrp="1" noChangeArrowheads="1"/>
          </p:cNvSpPr>
          <p:nvPr>
            <p:ph type="dt" sz="half" idx="10"/>
          </p:nvPr>
        </p:nvSpPr>
        <p:spPr>
          <a:ln/>
        </p:spPr>
        <p:txBody>
          <a:bodyPr/>
          <a:lstStyle>
            <a:lvl1pPr>
              <a:defRPr/>
            </a:lvl1pPr>
          </a:lstStyle>
          <a:p>
            <a:pPr>
              <a:defRPr/>
            </a:pPr>
            <a:fld id="{FE9B5E2C-F5F7-9441-B4DD-24A2ACDFDA67}" type="datetime1">
              <a:rPr lang="it-IT" altLang="it-IT"/>
              <a:pPr>
                <a:defRPr/>
              </a:pPr>
              <a:t>04/04/2022</a:t>
            </a:fld>
            <a:endParaRPr lang="it-IT" altLang="it-IT"/>
          </a:p>
        </p:txBody>
      </p:sp>
      <p:sp>
        <p:nvSpPr>
          <p:cNvPr id="5" name="Rectangle 6">
            <a:extLst>
              <a:ext uri="{FF2B5EF4-FFF2-40B4-BE49-F238E27FC236}">
                <a16:creationId xmlns:a16="http://schemas.microsoft.com/office/drawing/2014/main" id="{9478898B-036D-D545-A82B-3B2194D3CA6F}"/>
              </a:ext>
            </a:extLst>
          </p:cNvPr>
          <p:cNvSpPr>
            <a:spLocks noGrp="1" noChangeArrowheads="1"/>
          </p:cNvSpPr>
          <p:nvPr>
            <p:ph type="sldNum" sz="quarter" idx="11"/>
          </p:nvPr>
        </p:nvSpPr>
        <p:spPr>
          <a:ln/>
        </p:spPr>
        <p:txBody>
          <a:bodyPr/>
          <a:lstStyle>
            <a:lvl1pPr>
              <a:defRPr/>
            </a:lvl1pPr>
          </a:lstStyle>
          <a:p>
            <a:pPr>
              <a:defRPr/>
            </a:pPr>
            <a:fld id="{1A7D94CF-68CF-9F49-9276-D4EB2333EBB5}" type="slidenum">
              <a:rPr lang="it-IT" altLang="it-IT"/>
              <a:pPr>
                <a:defRPr/>
              </a:pPr>
              <a:t>‹N›</a:t>
            </a:fld>
            <a:endParaRPr lang="it-IT" altLang="it-IT"/>
          </a:p>
        </p:txBody>
      </p:sp>
    </p:spTree>
    <p:extLst>
      <p:ext uri="{BB962C8B-B14F-4D97-AF65-F5344CB8AC3E}">
        <p14:creationId xmlns:p14="http://schemas.microsoft.com/office/powerpoint/2010/main" val="51745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033588" cy="57515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9750" y="115888"/>
            <a:ext cx="5949950" cy="57515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7016EBC-C5B7-0B48-AFEF-8E5D63143535}"/>
              </a:ext>
            </a:extLst>
          </p:cNvPr>
          <p:cNvSpPr>
            <a:spLocks noGrp="1" noChangeArrowheads="1"/>
          </p:cNvSpPr>
          <p:nvPr>
            <p:ph type="dt" sz="half" idx="10"/>
          </p:nvPr>
        </p:nvSpPr>
        <p:spPr>
          <a:ln/>
        </p:spPr>
        <p:txBody>
          <a:bodyPr/>
          <a:lstStyle>
            <a:lvl1pPr>
              <a:defRPr/>
            </a:lvl1pPr>
          </a:lstStyle>
          <a:p>
            <a:pPr>
              <a:defRPr/>
            </a:pPr>
            <a:fld id="{EC2871C9-FF93-EF46-8D72-F83FBB25F756}" type="datetime1">
              <a:rPr lang="it-IT" altLang="it-IT"/>
              <a:pPr>
                <a:defRPr/>
              </a:pPr>
              <a:t>04/04/2022</a:t>
            </a:fld>
            <a:endParaRPr lang="it-IT" altLang="it-IT"/>
          </a:p>
        </p:txBody>
      </p:sp>
      <p:sp>
        <p:nvSpPr>
          <p:cNvPr id="5" name="Rectangle 6">
            <a:extLst>
              <a:ext uri="{FF2B5EF4-FFF2-40B4-BE49-F238E27FC236}">
                <a16:creationId xmlns:a16="http://schemas.microsoft.com/office/drawing/2014/main" id="{CF7DC009-D29B-B248-9DAC-A644D446574C}"/>
              </a:ext>
            </a:extLst>
          </p:cNvPr>
          <p:cNvSpPr>
            <a:spLocks noGrp="1" noChangeArrowheads="1"/>
          </p:cNvSpPr>
          <p:nvPr>
            <p:ph type="sldNum" sz="quarter" idx="11"/>
          </p:nvPr>
        </p:nvSpPr>
        <p:spPr>
          <a:ln/>
        </p:spPr>
        <p:txBody>
          <a:bodyPr/>
          <a:lstStyle>
            <a:lvl1pPr>
              <a:defRPr/>
            </a:lvl1pPr>
          </a:lstStyle>
          <a:p>
            <a:pPr>
              <a:defRPr/>
            </a:pPr>
            <a:fld id="{FAC9877D-E474-0745-99DF-9E52A0748BF2}" type="slidenum">
              <a:rPr lang="it-IT" altLang="it-IT"/>
              <a:pPr>
                <a:defRPr/>
              </a:pPr>
              <a:t>‹N›</a:t>
            </a:fld>
            <a:endParaRPr lang="it-IT" altLang="it-IT"/>
          </a:p>
        </p:txBody>
      </p:sp>
    </p:spTree>
    <p:extLst>
      <p:ext uri="{BB962C8B-B14F-4D97-AF65-F5344CB8AC3E}">
        <p14:creationId xmlns:p14="http://schemas.microsoft.com/office/powerpoint/2010/main" val="4132204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115888"/>
            <a:ext cx="8064500" cy="649287"/>
          </a:xfrm>
        </p:spPr>
        <p:txBody>
          <a:bodyPr/>
          <a:lstStyle/>
          <a:p>
            <a:r>
              <a:rPr lang="en-US"/>
              <a:t>Click to edit Master title style</a:t>
            </a:r>
          </a:p>
        </p:txBody>
      </p:sp>
      <p:sp>
        <p:nvSpPr>
          <p:cNvPr id="3" name="Text Placeholder 2"/>
          <p:cNvSpPr>
            <a:spLocks noGrp="1"/>
          </p:cNvSpPr>
          <p:nvPr>
            <p:ph type="body" sz="half" idx="1"/>
          </p:nvPr>
        </p:nvSpPr>
        <p:spPr>
          <a:xfrm>
            <a:off x="539750" y="1752600"/>
            <a:ext cx="3990975"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3125" y="1752600"/>
            <a:ext cx="3992563"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0826F44-1428-EA47-868C-3912F6708442}"/>
              </a:ext>
            </a:extLst>
          </p:cNvPr>
          <p:cNvSpPr>
            <a:spLocks noGrp="1" noChangeArrowheads="1"/>
          </p:cNvSpPr>
          <p:nvPr>
            <p:ph type="dt" sz="half" idx="10"/>
          </p:nvPr>
        </p:nvSpPr>
        <p:spPr>
          <a:ln/>
        </p:spPr>
        <p:txBody>
          <a:bodyPr/>
          <a:lstStyle>
            <a:lvl1pPr>
              <a:defRPr/>
            </a:lvl1pPr>
          </a:lstStyle>
          <a:p>
            <a:pPr>
              <a:defRPr/>
            </a:pPr>
            <a:fld id="{CA970163-E861-9B4C-8267-82EBEE378A44}" type="datetime1">
              <a:rPr lang="it-IT" altLang="it-IT"/>
              <a:pPr>
                <a:defRPr/>
              </a:pPr>
              <a:t>04/04/2022</a:t>
            </a:fld>
            <a:endParaRPr lang="it-IT" altLang="it-IT"/>
          </a:p>
        </p:txBody>
      </p:sp>
      <p:sp>
        <p:nvSpPr>
          <p:cNvPr id="6" name="Rectangle 6">
            <a:extLst>
              <a:ext uri="{FF2B5EF4-FFF2-40B4-BE49-F238E27FC236}">
                <a16:creationId xmlns:a16="http://schemas.microsoft.com/office/drawing/2014/main" id="{947FC404-7E67-9E48-B803-187F59CA2D8B}"/>
              </a:ext>
            </a:extLst>
          </p:cNvPr>
          <p:cNvSpPr>
            <a:spLocks noGrp="1" noChangeArrowheads="1"/>
          </p:cNvSpPr>
          <p:nvPr>
            <p:ph type="sldNum" sz="quarter" idx="11"/>
          </p:nvPr>
        </p:nvSpPr>
        <p:spPr>
          <a:ln/>
        </p:spPr>
        <p:txBody>
          <a:bodyPr/>
          <a:lstStyle>
            <a:lvl1pPr>
              <a:defRPr/>
            </a:lvl1pPr>
          </a:lstStyle>
          <a:p>
            <a:pPr>
              <a:defRPr/>
            </a:pPr>
            <a:fld id="{ED63DE5F-86D1-384A-8EC8-0A6F9E3D2196}" type="slidenum">
              <a:rPr lang="it-IT" altLang="it-IT"/>
              <a:pPr>
                <a:defRPr/>
              </a:pPr>
              <a:t>‹N›</a:t>
            </a:fld>
            <a:endParaRPr lang="it-IT" altLang="it-IT"/>
          </a:p>
        </p:txBody>
      </p:sp>
    </p:spTree>
    <p:extLst>
      <p:ext uri="{BB962C8B-B14F-4D97-AF65-F5344CB8AC3E}">
        <p14:creationId xmlns:p14="http://schemas.microsoft.com/office/powerpoint/2010/main" val="1484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39750" y="115888"/>
            <a:ext cx="8064500" cy="649287"/>
          </a:xfrm>
        </p:spPr>
        <p:txBody>
          <a:bodyPr/>
          <a:lstStyle/>
          <a:p>
            <a:r>
              <a:rPr lang="en-US"/>
              <a:t>Click to edit Master title style</a:t>
            </a:r>
          </a:p>
        </p:txBody>
      </p:sp>
      <p:sp>
        <p:nvSpPr>
          <p:cNvPr id="3" name="Table Placeholder 2"/>
          <p:cNvSpPr>
            <a:spLocks noGrp="1"/>
          </p:cNvSpPr>
          <p:nvPr>
            <p:ph type="tbl" idx="1"/>
          </p:nvPr>
        </p:nvSpPr>
        <p:spPr>
          <a:xfrm>
            <a:off x="539750" y="1752600"/>
            <a:ext cx="8135938" cy="4114800"/>
          </a:xfrm>
        </p:spPr>
        <p:txBody>
          <a:bodyPr/>
          <a:lstStyle/>
          <a:p>
            <a:pPr lvl="0"/>
            <a:endParaRPr lang="en-US" noProof="0"/>
          </a:p>
        </p:txBody>
      </p:sp>
      <p:sp>
        <p:nvSpPr>
          <p:cNvPr id="4" name="Rectangle 4">
            <a:extLst>
              <a:ext uri="{FF2B5EF4-FFF2-40B4-BE49-F238E27FC236}">
                <a16:creationId xmlns:a16="http://schemas.microsoft.com/office/drawing/2014/main" id="{C5DC2F53-3821-8D4A-9EE5-E85CCF7DB2E9}"/>
              </a:ext>
            </a:extLst>
          </p:cNvPr>
          <p:cNvSpPr>
            <a:spLocks noGrp="1" noChangeArrowheads="1"/>
          </p:cNvSpPr>
          <p:nvPr>
            <p:ph type="dt" sz="half" idx="10"/>
          </p:nvPr>
        </p:nvSpPr>
        <p:spPr>
          <a:ln/>
        </p:spPr>
        <p:txBody>
          <a:bodyPr/>
          <a:lstStyle>
            <a:lvl1pPr>
              <a:defRPr/>
            </a:lvl1pPr>
          </a:lstStyle>
          <a:p>
            <a:pPr>
              <a:defRPr/>
            </a:pPr>
            <a:fld id="{392591ED-DA1D-6342-87C6-9041A5C863DE}" type="datetime1">
              <a:rPr lang="it-IT" altLang="it-IT"/>
              <a:pPr>
                <a:defRPr/>
              </a:pPr>
              <a:t>04/04/2022</a:t>
            </a:fld>
            <a:endParaRPr lang="it-IT" altLang="it-IT"/>
          </a:p>
        </p:txBody>
      </p:sp>
      <p:sp>
        <p:nvSpPr>
          <p:cNvPr id="5" name="Rectangle 6">
            <a:extLst>
              <a:ext uri="{FF2B5EF4-FFF2-40B4-BE49-F238E27FC236}">
                <a16:creationId xmlns:a16="http://schemas.microsoft.com/office/drawing/2014/main" id="{E92A27C1-0E0D-4C4D-93AB-A8EC7C7F9C25}"/>
              </a:ext>
            </a:extLst>
          </p:cNvPr>
          <p:cNvSpPr>
            <a:spLocks noGrp="1" noChangeArrowheads="1"/>
          </p:cNvSpPr>
          <p:nvPr>
            <p:ph type="sldNum" sz="quarter" idx="11"/>
          </p:nvPr>
        </p:nvSpPr>
        <p:spPr>
          <a:ln/>
        </p:spPr>
        <p:txBody>
          <a:bodyPr/>
          <a:lstStyle>
            <a:lvl1pPr>
              <a:defRPr/>
            </a:lvl1pPr>
          </a:lstStyle>
          <a:p>
            <a:pPr>
              <a:defRPr/>
            </a:pPr>
            <a:fld id="{59D936DD-934F-A247-8D27-3B0356C554E4}" type="slidenum">
              <a:rPr lang="it-IT" altLang="it-IT"/>
              <a:pPr>
                <a:defRPr/>
              </a:pPr>
              <a:t>‹N›</a:t>
            </a:fld>
            <a:endParaRPr lang="it-IT" altLang="it-IT"/>
          </a:p>
        </p:txBody>
      </p:sp>
    </p:spTree>
    <p:extLst>
      <p:ext uri="{BB962C8B-B14F-4D97-AF65-F5344CB8AC3E}">
        <p14:creationId xmlns:p14="http://schemas.microsoft.com/office/powerpoint/2010/main" val="3463932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39750" y="115888"/>
            <a:ext cx="8135938" cy="5751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EEE1131-09E1-A145-B3E8-9620DF4512E1}"/>
              </a:ext>
            </a:extLst>
          </p:cNvPr>
          <p:cNvSpPr>
            <a:spLocks noGrp="1" noChangeArrowheads="1"/>
          </p:cNvSpPr>
          <p:nvPr>
            <p:ph type="dt" sz="half" idx="10"/>
          </p:nvPr>
        </p:nvSpPr>
        <p:spPr>
          <a:ln/>
        </p:spPr>
        <p:txBody>
          <a:bodyPr/>
          <a:lstStyle>
            <a:lvl1pPr>
              <a:defRPr/>
            </a:lvl1pPr>
          </a:lstStyle>
          <a:p>
            <a:pPr>
              <a:defRPr/>
            </a:pPr>
            <a:fld id="{24433F81-796B-4B47-8B75-7DA2D6858706}" type="datetime1">
              <a:rPr lang="it-IT" altLang="it-IT"/>
              <a:pPr>
                <a:defRPr/>
              </a:pPr>
              <a:t>04/04/2022</a:t>
            </a:fld>
            <a:endParaRPr lang="it-IT" altLang="it-IT"/>
          </a:p>
        </p:txBody>
      </p:sp>
      <p:sp>
        <p:nvSpPr>
          <p:cNvPr id="4" name="Rectangle 6">
            <a:extLst>
              <a:ext uri="{FF2B5EF4-FFF2-40B4-BE49-F238E27FC236}">
                <a16:creationId xmlns:a16="http://schemas.microsoft.com/office/drawing/2014/main" id="{5D020BF3-6E28-654F-B3C9-58A1CF739E2F}"/>
              </a:ext>
            </a:extLst>
          </p:cNvPr>
          <p:cNvSpPr>
            <a:spLocks noGrp="1" noChangeArrowheads="1"/>
          </p:cNvSpPr>
          <p:nvPr>
            <p:ph type="sldNum" sz="quarter" idx="11"/>
          </p:nvPr>
        </p:nvSpPr>
        <p:spPr>
          <a:ln/>
        </p:spPr>
        <p:txBody>
          <a:bodyPr/>
          <a:lstStyle>
            <a:lvl1pPr>
              <a:defRPr/>
            </a:lvl1pPr>
          </a:lstStyle>
          <a:p>
            <a:pPr>
              <a:defRPr/>
            </a:pPr>
            <a:fld id="{EC4EF573-0D12-8641-A00A-42323C5C181D}" type="slidenum">
              <a:rPr lang="it-IT" altLang="it-IT"/>
              <a:pPr>
                <a:defRPr/>
              </a:pPr>
              <a:t>‹N›</a:t>
            </a:fld>
            <a:endParaRPr lang="it-IT" altLang="it-IT"/>
          </a:p>
        </p:txBody>
      </p:sp>
    </p:spTree>
    <p:extLst>
      <p:ext uri="{BB962C8B-B14F-4D97-AF65-F5344CB8AC3E}">
        <p14:creationId xmlns:p14="http://schemas.microsoft.com/office/powerpoint/2010/main" val="413606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A378CFF-2676-5B44-B2E4-F4B0F154D011}"/>
              </a:ext>
            </a:extLst>
          </p:cNvPr>
          <p:cNvSpPr>
            <a:spLocks noGrp="1" noChangeArrowheads="1"/>
          </p:cNvSpPr>
          <p:nvPr>
            <p:ph type="dt" sz="half" idx="10"/>
          </p:nvPr>
        </p:nvSpPr>
        <p:spPr>
          <a:ln/>
        </p:spPr>
        <p:txBody>
          <a:bodyPr/>
          <a:lstStyle>
            <a:lvl1pPr>
              <a:defRPr/>
            </a:lvl1pPr>
          </a:lstStyle>
          <a:p>
            <a:pPr>
              <a:defRPr/>
            </a:pPr>
            <a:fld id="{5362AAFF-00C4-5D44-83A9-06F3028334FF}" type="datetime1">
              <a:rPr lang="it-IT" altLang="it-IT"/>
              <a:pPr>
                <a:defRPr/>
              </a:pPr>
              <a:t>04/04/2022</a:t>
            </a:fld>
            <a:endParaRPr lang="it-IT" altLang="it-IT"/>
          </a:p>
        </p:txBody>
      </p:sp>
      <p:sp>
        <p:nvSpPr>
          <p:cNvPr id="5" name="Rectangle 6">
            <a:extLst>
              <a:ext uri="{FF2B5EF4-FFF2-40B4-BE49-F238E27FC236}">
                <a16:creationId xmlns:a16="http://schemas.microsoft.com/office/drawing/2014/main" id="{EAE2BD47-84AD-784A-A713-92FBB5BC8814}"/>
              </a:ext>
            </a:extLst>
          </p:cNvPr>
          <p:cNvSpPr>
            <a:spLocks noGrp="1" noChangeArrowheads="1"/>
          </p:cNvSpPr>
          <p:nvPr>
            <p:ph type="sldNum" sz="quarter" idx="11"/>
          </p:nvPr>
        </p:nvSpPr>
        <p:spPr>
          <a:ln/>
        </p:spPr>
        <p:txBody>
          <a:bodyPr/>
          <a:lstStyle>
            <a:lvl1pPr>
              <a:defRPr/>
            </a:lvl1pPr>
          </a:lstStyle>
          <a:p>
            <a:pPr>
              <a:defRPr/>
            </a:pPr>
            <a:fld id="{8C82F632-4F3E-304D-B738-7DA5374185A6}" type="slidenum">
              <a:rPr lang="it-IT" altLang="it-IT"/>
              <a:pPr>
                <a:defRPr/>
              </a:pPr>
              <a:t>‹N›</a:t>
            </a:fld>
            <a:endParaRPr lang="it-IT" altLang="it-IT"/>
          </a:p>
        </p:txBody>
      </p:sp>
    </p:spTree>
    <p:extLst>
      <p:ext uri="{BB962C8B-B14F-4D97-AF65-F5344CB8AC3E}">
        <p14:creationId xmlns:p14="http://schemas.microsoft.com/office/powerpoint/2010/main" val="1953546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F6EA0F8-77BE-AD41-9B44-DB3D19938819}"/>
              </a:ext>
            </a:extLst>
          </p:cNvPr>
          <p:cNvSpPr>
            <a:spLocks noGrp="1" noChangeArrowheads="1"/>
          </p:cNvSpPr>
          <p:nvPr>
            <p:ph type="dt" sz="half" idx="10"/>
          </p:nvPr>
        </p:nvSpPr>
        <p:spPr>
          <a:ln/>
        </p:spPr>
        <p:txBody>
          <a:bodyPr/>
          <a:lstStyle>
            <a:lvl1pPr>
              <a:defRPr/>
            </a:lvl1pPr>
          </a:lstStyle>
          <a:p>
            <a:pPr>
              <a:defRPr/>
            </a:pPr>
            <a:fld id="{EE6E2DD6-4340-7444-B120-891420197D15}" type="datetime1">
              <a:rPr lang="it-IT" altLang="it-IT"/>
              <a:pPr>
                <a:defRPr/>
              </a:pPr>
              <a:t>04/04/2022</a:t>
            </a:fld>
            <a:endParaRPr lang="it-IT" altLang="it-IT"/>
          </a:p>
        </p:txBody>
      </p:sp>
      <p:sp>
        <p:nvSpPr>
          <p:cNvPr id="5" name="Rectangle 6">
            <a:extLst>
              <a:ext uri="{FF2B5EF4-FFF2-40B4-BE49-F238E27FC236}">
                <a16:creationId xmlns:a16="http://schemas.microsoft.com/office/drawing/2014/main" id="{13ED4068-7958-8340-94F8-4DD41B9C9A91}"/>
              </a:ext>
            </a:extLst>
          </p:cNvPr>
          <p:cNvSpPr>
            <a:spLocks noGrp="1" noChangeArrowheads="1"/>
          </p:cNvSpPr>
          <p:nvPr>
            <p:ph type="sldNum" sz="quarter" idx="11"/>
          </p:nvPr>
        </p:nvSpPr>
        <p:spPr>
          <a:ln/>
        </p:spPr>
        <p:txBody>
          <a:bodyPr/>
          <a:lstStyle>
            <a:lvl1pPr>
              <a:defRPr/>
            </a:lvl1pPr>
          </a:lstStyle>
          <a:p>
            <a:pPr>
              <a:defRPr/>
            </a:pPr>
            <a:fld id="{21B44878-4999-4A44-8E19-CEE7CD5844A6}" type="slidenum">
              <a:rPr lang="it-IT" altLang="it-IT"/>
              <a:pPr>
                <a:defRPr/>
              </a:pPr>
              <a:t>‹N›</a:t>
            </a:fld>
            <a:endParaRPr lang="it-IT" altLang="it-IT"/>
          </a:p>
        </p:txBody>
      </p:sp>
    </p:spTree>
    <p:extLst>
      <p:ext uri="{BB962C8B-B14F-4D97-AF65-F5344CB8AC3E}">
        <p14:creationId xmlns:p14="http://schemas.microsoft.com/office/powerpoint/2010/main" val="3641484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9750" y="1752600"/>
            <a:ext cx="39909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3125" y="1752600"/>
            <a:ext cx="399256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BCE43CE-BD2F-504C-939B-0E720829004C}"/>
              </a:ext>
            </a:extLst>
          </p:cNvPr>
          <p:cNvSpPr>
            <a:spLocks noGrp="1" noChangeArrowheads="1"/>
          </p:cNvSpPr>
          <p:nvPr>
            <p:ph type="dt" sz="half" idx="10"/>
          </p:nvPr>
        </p:nvSpPr>
        <p:spPr>
          <a:ln/>
        </p:spPr>
        <p:txBody>
          <a:bodyPr/>
          <a:lstStyle>
            <a:lvl1pPr>
              <a:defRPr/>
            </a:lvl1pPr>
          </a:lstStyle>
          <a:p>
            <a:pPr>
              <a:defRPr/>
            </a:pPr>
            <a:fld id="{CF1D4BA0-7FF0-5E46-A936-41EA36A87239}" type="datetime1">
              <a:rPr lang="it-IT" altLang="it-IT"/>
              <a:pPr>
                <a:defRPr/>
              </a:pPr>
              <a:t>04/04/2022</a:t>
            </a:fld>
            <a:endParaRPr lang="it-IT" altLang="it-IT"/>
          </a:p>
        </p:txBody>
      </p:sp>
      <p:sp>
        <p:nvSpPr>
          <p:cNvPr id="6" name="Rectangle 6">
            <a:extLst>
              <a:ext uri="{FF2B5EF4-FFF2-40B4-BE49-F238E27FC236}">
                <a16:creationId xmlns:a16="http://schemas.microsoft.com/office/drawing/2014/main" id="{C03E2EF9-8386-264D-88B4-A731A1B29883}"/>
              </a:ext>
            </a:extLst>
          </p:cNvPr>
          <p:cNvSpPr>
            <a:spLocks noGrp="1" noChangeArrowheads="1"/>
          </p:cNvSpPr>
          <p:nvPr>
            <p:ph type="sldNum" sz="quarter" idx="11"/>
          </p:nvPr>
        </p:nvSpPr>
        <p:spPr>
          <a:ln/>
        </p:spPr>
        <p:txBody>
          <a:bodyPr/>
          <a:lstStyle>
            <a:lvl1pPr>
              <a:defRPr/>
            </a:lvl1pPr>
          </a:lstStyle>
          <a:p>
            <a:pPr>
              <a:defRPr/>
            </a:pPr>
            <a:fld id="{B5E301D8-C53D-3548-A3B8-8FA5CCDDFF33}" type="slidenum">
              <a:rPr lang="it-IT" altLang="it-IT"/>
              <a:pPr>
                <a:defRPr/>
              </a:pPr>
              <a:t>‹N›</a:t>
            </a:fld>
            <a:endParaRPr lang="it-IT" altLang="it-IT"/>
          </a:p>
        </p:txBody>
      </p:sp>
    </p:spTree>
    <p:extLst>
      <p:ext uri="{BB962C8B-B14F-4D97-AF65-F5344CB8AC3E}">
        <p14:creationId xmlns:p14="http://schemas.microsoft.com/office/powerpoint/2010/main" val="1974153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D988AC6-3B53-194D-9269-4789D3067FD3}"/>
              </a:ext>
            </a:extLst>
          </p:cNvPr>
          <p:cNvSpPr>
            <a:spLocks noGrp="1" noChangeArrowheads="1"/>
          </p:cNvSpPr>
          <p:nvPr>
            <p:ph type="dt" sz="half" idx="10"/>
          </p:nvPr>
        </p:nvSpPr>
        <p:spPr>
          <a:ln/>
        </p:spPr>
        <p:txBody>
          <a:bodyPr/>
          <a:lstStyle>
            <a:lvl1pPr>
              <a:defRPr/>
            </a:lvl1pPr>
          </a:lstStyle>
          <a:p>
            <a:pPr>
              <a:defRPr/>
            </a:pPr>
            <a:fld id="{DC1E0A14-7DF4-6146-9076-A9413574D644}" type="datetime1">
              <a:rPr lang="it-IT" altLang="it-IT"/>
              <a:pPr>
                <a:defRPr/>
              </a:pPr>
              <a:t>04/04/2022</a:t>
            </a:fld>
            <a:endParaRPr lang="it-IT" altLang="it-IT"/>
          </a:p>
        </p:txBody>
      </p:sp>
      <p:sp>
        <p:nvSpPr>
          <p:cNvPr id="8" name="Rectangle 6">
            <a:extLst>
              <a:ext uri="{FF2B5EF4-FFF2-40B4-BE49-F238E27FC236}">
                <a16:creationId xmlns:a16="http://schemas.microsoft.com/office/drawing/2014/main" id="{D0786902-45DE-7A40-8047-FA2760624AEE}"/>
              </a:ext>
            </a:extLst>
          </p:cNvPr>
          <p:cNvSpPr>
            <a:spLocks noGrp="1" noChangeArrowheads="1"/>
          </p:cNvSpPr>
          <p:nvPr>
            <p:ph type="sldNum" sz="quarter" idx="11"/>
          </p:nvPr>
        </p:nvSpPr>
        <p:spPr>
          <a:ln/>
        </p:spPr>
        <p:txBody>
          <a:bodyPr/>
          <a:lstStyle>
            <a:lvl1pPr>
              <a:defRPr/>
            </a:lvl1pPr>
          </a:lstStyle>
          <a:p>
            <a:pPr>
              <a:defRPr/>
            </a:pPr>
            <a:fld id="{5B3AE4B2-F287-0B42-B6F2-704A96ADE2ED}" type="slidenum">
              <a:rPr lang="it-IT" altLang="it-IT"/>
              <a:pPr>
                <a:defRPr/>
              </a:pPr>
              <a:t>‹N›</a:t>
            </a:fld>
            <a:endParaRPr lang="it-IT" altLang="it-IT"/>
          </a:p>
        </p:txBody>
      </p:sp>
    </p:spTree>
    <p:extLst>
      <p:ext uri="{BB962C8B-B14F-4D97-AF65-F5344CB8AC3E}">
        <p14:creationId xmlns:p14="http://schemas.microsoft.com/office/powerpoint/2010/main" val="1406183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67D109-DCF0-A543-8DCE-4BDEF5D11BFC}"/>
              </a:ext>
            </a:extLst>
          </p:cNvPr>
          <p:cNvSpPr>
            <a:spLocks noGrp="1" noChangeArrowheads="1"/>
          </p:cNvSpPr>
          <p:nvPr>
            <p:ph type="dt" sz="half" idx="10"/>
          </p:nvPr>
        </p:nvSpPr>
        <p:spPr>
          <a:ln/>
        </p:spPr>
        <p:txBody>
          <a:bodyPr/>
          <a:lstStyle>
            <a:lvl1pPr>
              <a:defRPr/>
            </a:lvl1pPr>
          </a:lstStyle>
          <a:p>
            <a:pPr>
              <a:defRPr/>
            </a:pPr>
            <a:fld id="{35CF3077-6283-CC4C-88D7-C00633BFF5D9}" type="datetime1">
              <a:rPr lang="it-IT" altLang="it-IT"/>
              <a:pPr>
                <a:defRPr/>
              </a:pPr>
              <a:t>04/04/2022</a:t>
            </a:fld>
            <a:endParaRPr lang="it-IT" altLang="it-IT"/>
          </a:p>
        </p:txBody>
      </p:sp>
      <p:sp>
        <p:nvSpPr>
          <p:cNvPr id="4" name="Rectangle 6">
            <a:extLst>
              <a:ext uri="{FF2B5EF4-FFF2-40B4-BE49-F238E27FC236}">
                <a16:creationId xmlns:a16="http://schemas.microsoft.com/office/drawing/2014/main" id="{41A3ED8A-700B-C843-9408-32D8FA9B2EB6}"/>
              </a:ext>
            </a:extLst>
          </p:cNvPr>
          <p:cNvSpPr>
            <a:spLocks noGrp="1" noChangeArrowheads="1"/>
          </p:cNvSpPr>
          <p:nvPr>
            <p:ph type="sldNum" sz="quarter" idx="11"/>
          </p:nvPr>
        </p:nvSpPr>
        <p:spPr>
          <a:ln/>
        </p:spPr>
        <p:txBody>
          <a:bodyPr/>
          <a:lstStyle>
            <a:lvl1pPr>
              <a:defRPr/>
            </a:lvl1pPr>
          </a:lstStyle>
          <a:p>
            <a:pPr>
              <a:defRPr/>
            </a:pPr>
            <a:fld id="{981E904D-4BD1-3C4C-827F-BF30516456F7}" type="slidenum">
              <a:rPr lang="it-IT" altLang="it-IT"/>
              <a:pPr>
                <a:defRPr/>
              </a:pPr>
              <a:t>‹N›</a:t>
            </a:fld>
            <a:endParaRPr lang="it-IT" altLang="it-IT"/>
          </a:p>
        </p:txBody>
      </p:sp>
    </p:spTree>
    <p:extLst>
      <p:ext uri="{BB962C8B-B14F-4D97-AF65-F5344CB8AC3E}">
        <p14:creationId xmlns:p14="http://schemas.microsoft.com/office/powerpoint/2010/main" val="4209935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2B00BA2-A4CF-7E4B-AD7A-C0691E6EAD13}"/>
              </a:ext>
            </a:extLst>
          </p:cNvPr>
          <p:cNvSpPr>
            <a:spLocks noGrp="1" noChangeArrowheads="1"/>
          </p:cNvSpPr>
          <p:nvPr>
            <p:ph type="dt" sz="half" idx="10"/>
          </p:nvPr>
        </p:nvSpPr>
        <p:spPr>
          <a:ln/>
        </p:spPr>
        <p:txBody>
          <a:bodyPr/>
          <a:lstStyle>
            <a:lvl1pPr>
              <a:defRPr/>
            </a:lvl1pPr>
          </a:lstStyle>
          <a:p>
            <a:pPr>
              <a:defRPr/>
            </a:pPr>
            <a:fld id="{EB868A7A-D34E-B84A-8039-0768A3D01E21}" type="datetime1">
              <a:rPr lang="it-IT" altLang="it-IT"/>
              <a:pPr>
                <a:defRPr/>
              </a:pPr>
              <a:t>04/04/2022</a:t>
            </a:fld>
            <a:endParaRPr lang="it-IT" altLang="it-IT"/>
          </a:p>
        </p:txBody>
      </p:sp>
      <p:sp>
        <p:nvSpPr>
          <p:cNvPr id="3" name="Rectangle 6">
            <a:extLst>
              <a:ext uri="{FF2B5EF4-FFF2-40B4-BE49-F238E27FC236}">
                <a16:creationId xmlns:a16="http://schemas.microsoft.com/office/drawing/2014/main" id="{A71876BA-A58C-7B48-9B88-236A7D910090}"/>
              </a:ext>
            </a:extLst>
          </p:cNvPr>
          <p:cNvSpPr>
            <a:spLocks noGrp="1" noChangeArrowheads="1"/>
          </p:cNvSpPr>
          <p:nvPr>
            <p:ph type="sldNum" sz="quarter" idx="11"/>
          </p:nvPr>
        </p:nvSpPr>
        <p:spPr>
          <a:ln/>
        </p:spPr>
        <p:txBody>
          <a:bodyPr/>
          <a:lstStyle>
            <a:lvl1pPr>
              <a:defRPr/>
            </a:lvl1pPr>
          </a:lstStyle>
          <a:p>
            <a:pPr>
              <a:defRPr/>
            </a:pPr>
            <a:fld id="{1BFFB64B-40C1-9F42-AA1E-E374F130CE78}" type="slidenum">
              <a:rPr lang="it-IT" altLang="it-IT"/>
              <a:pPr>
                <a:defRPr/>
              </a:pPr>
              <a:t>‹N›</a:t>
            </a:fld>
            <a:endParaRPr lang="it-IT" altLang="it-IT"/>
          </a:p>
        </p:txBody>
      </p:sp>
    </p:spTree>
    <p:extLst>
      <p:ext uri="{BB962C8B-B14F-4D97-AF65-F5344CB8AC3E}">
        <p14:creationId xmlns:p14="http://schemas.microsoft.com/office/powerpoint/2010/main" val="281550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F03DC5B-74F7-0344-80A6-AB5E3DB39700}"/>
              </a:ext>
            </a:extLst>
          </p:cNvPr>
          <p:cNvSpPr>
            <a:spLocks noGrp="1" noChangeArrowheads="1"/>
          </p:cNvSpPr>
          <p:nvPr>
            <p:ph type="dt" sz="half" idx="10"/>
          </p:nvPr>
        </p:nvSpPr>
        <p:spPr>
          <a:ln/>
        </p:spPr>
        <p:txBody>
          <a:bodyPr/>
          <a:lstStyle>
            <a:lvl1pPr>
              <a:defRPr/>
            </a:lvl1pPr>
          </a:lstStyle>
          <a:p>
            <a:pPr>
              <a:defRPr/>
            </a:pPr>
            <a:fld id="{A1E8BD12-6472-794C-ABD4-4D74B7C06A3C}" type="datetime1">
              <a:rPr lang="it-IT" altLang="it-IT"/>
              <a:pPr>
                <a:defRPr/>
              </a:pPr>
              <a:t>04/04/2022</a:t>
            </a:fld>
            <a:endParaRPr lang="it-IT" altLang="it-IT"/>
          </a:p>
        </p:txBody>
      </p:sp>
      <p:sp>
        <p:nvSpPr>
          <p:cNvPr id="6" name="Rectangle 6">
            <a:extLst>
              <a:ext uri="{FF2B5EF4-FFF2-40B4-BE49-F238E27FC236}">
                <a16:creationId xmlns:a16="http://schemas.microsoft.com/office/drawing/2014/main" id="{2EDEE009-BC67-9246-BF27-01C0C39A4FBD}"/>
              </a:ext>
            </a:extLst>
          </p:cNvPr>
          <p:cNvSpPr>
            <a:spLocks noGrp="1" noChangeArrowheads="1"/>
          </p:cNvSpPr>
          <p:nvPr>
            <p:ph type="sldNum" sz="quarter" idx="11"/>
          </p:nvPr>
        </p:nvSpPr>
        <p:spPr>
          <a:ln/>
        </p:spPr>
        <p:txBody>
          <a:bodyPr/>
          <a:lstStyle>
            <a:lvl1pPr>
              <a:defRPr/>
            </a:lvl1pPr>
          </a:lstStyle>
          <a:p>
            <a:pPr>
              <a:defRPr/>
            </a:pPr>
            <a:fld id="{79F22355-9F77-744A-A726-1DD053E67289}" type="slidenum">
              <a:rPr lang="it-IT" altLang="it-IT"/>
              <a:pPr>
                <a:defRPr/>
              </a:pPr>
              <a:t>‹N›</a:t>
            </a:fld>
            <a:endParaRPr lang="it-IT" altLang="it-IT"/>
          </a:p>
        </p:txBody>
      </p:sp>
    </p:spTree>
    <p:extLst>
      <p:ext uri="{BB962C8B-B14F-4D97-AF65-F5344CB8AC3E}">
        <p14:creationId xmlns:p14="http://schemas.microsoft.com/office/powerpoint/2010/main" val="3474428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5CB4B8-D587-6D4C-8A8A-6A9952B21531}"/>
              </a:ext>
            </a:extLst>
          </p:cNvPr>
          <p:cNvSpPr>
            <a:spLocks noGrp="1" noChangeArrowheads="1"/>
          </p:cNvSpPr>
          <p:nvPr>
            <p:ph type="dt" sz="half" idx="10"/>
          </p:nvPr>
        </p:nvSpPr>
        <p:spPr>
          <a:ln/>
        </p:spPr>
        <p:txBody>
          <a:bodyPr/>
          <a:lstStyle>
            <a:lvl1pPr>
              <a:defRPr/>
            </a:lvl1pPr>
          </a:lstStyle>
          <a:p>
            <a:pPr>
              <a:defRPr/>
            </a:pPr>
            <a:fld id="{C98B6D8C-BE2E-1C4D-9544-4FA93A6BDBAD}" type="datetime1">
              <a:rPr lang="it-IT" altLang="it-IT"/>
              <a:pPr>
                <a:defRPr/>
              </a:pPr>
              <a:t>04/04/2022</a:t>
            </a:fld>
            <a:endParaRPr lang="it-IT" altLang="it-IT"/>
          </a:p>
        </p:txBody>
      </p:sp>
      <p:sp>
        <p:nvSpPr>
          <p:cNvPr id="6" name="Rectangle 6">
            <a:extLst>
              <a:ext uri="{FF2B5EF4-FFF2-40B4-BE49-F238E27FC236}">
                <a16:creationId xmlns:a16="http://schemas.microsoft.com/office/drawing/2014/main" id="{2E6BB02D-0B76-1147-BB0D-AA37117E8F17}"/>
              </a:ext>
            </a:extLst>
          </p:cNvPr>
          <p:cNvSpPr>
            <a:spLocks noGrp="1" noChangeArrowheads="1"/>
          </p:cNvSpPr>
          <p:nvPr>
            <p:ph type="sldNum" sz="quarter" idx="11"/>
          </p:nvPr>
        </p:nvSpPr>
        <p:spPr>
          <a:ln/>
        </p:spPr>
        <p:txBody>
          <a:bodyPr/>
          <a:lstStyle>
            <a:lvl1pPr>
              <a:defRPr/>
            </a:lvl1pPr>
          </a:lstStyle>
          <a:p>
            <a:pPr>
              <a:defRPr/>
            </a:pPr>
            <a:fld id="{54476226-C884-064B-BB3A-B604F2F07197}" type="slidenum">
              <a:rPr lang="it-IT" altLang="it-IT"/>
              <a:pPr>
                <a:defRPr/>
              </a:pPr>
              <a:t>‹N›</a:t>
            </a:fld>
            <a:endParaRPr lang="it-IT" altLang="it-IT"/>
          </a:p>
        </p:txBody>
      </p:sp>
    </p:spTree>
    <p:extLst>
      <p:ext uri="{BB962C8B-B14F-4D97-AF65-F5344CB8AC3E}">
        <p14:creationId xmlns:p14="http://schemas.microsoft.com/office/powerpoint/2010/main" val="749302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5">
            <a:extLst>
              <a:ext uri="{FF2B5EF4-FFF2-40B4-BE49-F238E27FC236}">
                <a16:creationId xmlns:a16="http://schemas.microsoft.com/office/drawing/2014/main" id="{861D0BAF-69D2-AF41-BC17-6F4F4D9D25E1}"/>
              </a:ext>
            </a:extLst>
          </p:cNvPr>
          <p:cNvGrpSpPr>
            <a:grpSpLocks/>
          </p:cNvGrpSpPr>
          <p:nvPr userDrawn="1"/>
        </p:nvGrpSpPr>
        <p:grpSpPr bwMode="auto">
          <a:xfrm>
            <a:off x="0" y="6092825"/>
            <a:ext cx="9144000" cy="765175"/>
            <a:chOff x="0" y="3840"/>
            <a:chExt cx="5760" cy="480"/>
          </a:xfrm>
        </p:grpSpPr>
        <p:sp>
          <p:nvSpPr>
            <p:cNvPr id="1032" name="Rectangle 13">
              <a:extLst>
                <a:ext uri="{FF2B5EF4-FFF2-40B4-BE49-F238E27FC236}">
                  <a16:creationId xmlns:a16="http://schemas.microsoft.com/office/drawing/2014/main" id="{C457903B-788D-4544-8657-9ADA7EAE6FAB}"/>
                </a:ext>
              </a:extLst>
            </p:cNvPr>
            <p:cNvSpPr>
              <a:spLocks noChangeArrowheads="1"/>
            </p:cNvSpPr>
            <p:nvPr userDrawn="1"/>
          </p:nvSpPr>
          <p:spPr bwMode="auto">
            <a:xfrm>
              <a:off x="0" y="3984"/>
              <a:ext cx="5760" cy="336"/>
            </a:xfrm>
            <a:prstGeom prst="rect">
              <a:avLst/>
            </a:prstGeom>
            <a:solidFill>
              <a:srgbClr val="822433"/>
            </a:solidFill>
            <a:ln>
              <a:noFill/>
            </a:ln>
          </p:spPr>
          <p:txBody>
            <a:bodyPr wrap="none" anchor="ctr"/>
            <a:lstStyle>
              <a:lvl1pPr>
                <a:defRPr sz="900">
                  <a:solidFill>
                    <a:schemeClr val="bg1"/>
                  </a:solidFill>
                  <a:latin typeface="Arial" charset="0"/>
                  <a:ea typeface="ＭＳ Ｐゴシック" charset="-128"/>
                </a:defRPr>
              </a:lvl1pPr>
              <a:lvl2pPr marL="742950" indent="-285750">
                <a:defRPr sz="900">
                  <a:solidFill>
                    <a:schemeClr val="bg1"/>
                  </a:solidFill>
                  <a:latin typeface="Arial" charset="0"/>
                  <a:ea typeface="ＭＳ Ｐゴシック" charset="-128"/>
                </a:defRPr>
              </a:lvl2pPr>
              <a:lvl3pPr marL="1143000" indent="-228600">
                <a:defRPr sz="900">
                  <a:solidFill>
                    <a:schemeClr val="bg1"/>
                  </a:solidFill>
                  <a:latin typeface="Arial" charset="0"/>
                  <a:ea typeface="ＭＳ Ｐゴシック" charset="-128"/>
                </a:defRPr>
              </a:lvl3pPr>
              <a:lvl4pPr marL="1600200" indent="-228600">
                <a:defRPr sz="900">
                  <a:solidFill>
                    <a:schemeClr val="bg1"/>
                  </a:solidFill>
                  <a:latin typeface="Arial" charset="0"/>
                  <a:ea typeface="ＭＳ Ｐゴシック" charset="-128"/>
                </a:defRPr>
              </a:lvl4pPr>
              <a:lvl5pPr marL="2057400" indent="-228600">
                <a:defRPr sz="900">
                  <a:solidFill>
                    <a:schemeClr val="bg1"/>
                  </a:solidFill>
                  <a:latin typeface="Arial" charset="0"/>
                  <a:ea typeface="ＭＳ Ｐゴシック" charset="-128"/>
                </a:defRPr>
              </a:lvl5pPr>
              <a:lvl6pPr marL="2514600" indent="-228600" eaLnBrk="0" fontAlgn="base" hangingPunct="0">
                <a:spcBef>
                  <a:spcPct val="0"/>
                </a:spcBef>
                <a:spcAft>
                  <a:spcPct val="0"/>
                </a:spcAft>
                <a:defRPr sz="900">
                  <a:solidFill>
                    <a:schemeClr val="bg1"/>
                  </a:solidFill>
                  <a:latin typeface="Arial" charset="0"/>
                  <a:ea typeface="ＭＳ Ｐゴシック" charset="-128"/>
                </a:defRPr>
              </a:lvl6pPr>
              <a:lvl7pPr marL="2971800" indent="-228600" eaLnBrk="0" fontAlgn="base" hangingPunct="0">
                <a:spcBef>
                  <a:spcPct val="0"/>
                </a:spcBef>
                <a:spcAft>
                  <a:spcPct val="0"/>
                </a:spcAft>
                <a:defRPr sz="900">
                  <a:solidFill>
                    <a:schemeClr val="bg1"/>
                  </a:solidFill>
                  <a:latin typeface="Arial" charset="0"/>
                  <a:ea typeface="ＭＳ Ｐゴシック" charset="-128"/>
                </a:defRPr>
              </a:lvl7pPr>
              <a:lvl8pPr marL="3429000" indent="-228600" eaLnBrk="0" fontAlgn="base" hangingPunct="0">
                <a:spcBef>
                  <a:spcPct val="0"/>
                </a:spcBef>
                <a:spcAft>
                  <a:spcPct val="0"/>
                </a:spcAft>
                <a:defRPr sz="900">
                  <a:solidFill>
                    <a:schemeClr val="bg1"/>
                  </a:solidFill>
                  <a:latin typeface="Arial" charset="0"/>
                  <a:ea typeface="ＭＳ Ｐゴシック" charset="-128"/>
                </a:defRPr>
              </a:lvl8pPr>
              <a:lvl9pPr marL="3886200" indent="-228600" eaLnBrk="0" fontAlgn="base" hangingPunct="0">
                <a:spcBef>
                  <a:spcPct val="0"/>
                </a:spcBef>
                <a:spcAft>
                  <a:spcPct val="0"/>
                </a:spcAft>
                <a:defRPr sz="900">
                  <a:solidFill>
                    <a:schemeClr val="bg1"/>
                  </a:solidFill>
                  <a:latin typeface="Arial" charset="0"/>
                  <a:ea typeface="ＭＳ Ｐゴシック" charset="-128"/>
                </a:defRPr>
              </a:lvl9pPr>
            </a:lstStyle>
            <a:p>
              <a:pPr>
                <a:defRPr/>
              </a:pPr>
              <a:endParaRPr lang="en-US" altLang="it-IT"/>
            </a:p>
          </p:txBody>
        </p:sp>
        <p:sp>
          <p:nvSpPr>
            <p:cNvPr id="1033" name="Rectangle 14">
              <a:extLst>
                <a:ext uri="{FF2B5EF4-FFF2-40B4-BE49-F238E27FC236}">
                  <a16:creationId xmlns:a16="http://schemas.microsoft.com/office/drawing/2014/main" id="{AE7DD257-0A98-214F-BCE5-A30BF82BA638}"/>
                </a:ext>
              </a:extLst>
            </p:cNvPr>
            <p:cNvSpPr>
              <a:spLocks noChangeArrowheads="1"/>
            </p:cNvSpPr>
            <p:nvPr userDrawn="1"/>
          </p:nvSpPr>
          <p:spPr bwMode="auto">
            <a:xfrm>
              <a:off x="768" y="3840"/>
              <a:ext cx="4992" cy="480"/>
            </a:xfrm>
            <a:prstGeom prst="rect">
              <a:avLst/>
            </a:prstGeom>
            <a:solidFill>
              <a:srgbClr val="822433"/>
            </a:solidFill>
            <a:ln>
              <a:noFill/>
            </a:ln>
          </p:spPr>
          <p:txBody>
            <a:bodyPr wrap="none" anchor="ctr"/>
            <a:lstStyle>
              <a:lvl1pPr>
                <a:defRPr sz="900">
                  <a:solidFill>
                    <a:schemeClr val="bg1"/>
                  </a:solidFill>
                  <a:latin typeface="Arial" charset="0"/>
                  <a:ea typeface="ＭＳ Ｐゴシック" charset="-128"/>
                </a:defRPr>
              </a:lvl1pPr>
              <a:lvl2pPr marL="742950" indent="-285750">
                <a:defRPr sz="900">
                  <a:solidFill>
                    <a:schemeClr val="bg1"/>
                  </a:solidFill>
                  <a:latin typeface="Arial" charset="0"/>
                  <a:ea typeface="ＭＳ Ｐゴシック" charset="-128"/>
                </a:defRPr>
              </a:lvl2pPr>
              <a:lvl3pPr marL="1143000" indent="-228600">
                <a:defRPr sz="900">
                  <a:solidFill>
                    <a:schemeClr val="bg1"/>
                  </a:solidFill>
                  <a:latin typeface="Arial" charset="0"/>
                  <a:ea typeface="ＭＳ Ｐゴシック" charset="-128"/>
                </a:defRPr>
              </a:lvl3pPr>
              <a:lvl4pPr marL="1600200" indent="-228600">
                <a:defRPr sz="900">
                  <a:solidFill>
                    <a:schemeClr val="bg1"/>
                  </a:solidFill>
                  <a:latin typeface="Arial" charset="0"/>
                  <a:ea typeface="ＭＳ Ｐゴシック" charset="-128"/>
                </a:defRPr>
              </a:lvl4pPr>
              <a:lvl5pPr marL="2057400" indent="-228600">
                <a:defRPr sz="900">
                  <a:solidFill>
                    <a:schemeClr val="bg1"/>
                  </a:solidFill>
                  <a:latin typeface="Arial" charset="0"/>
                  <a:ea typeface="ＭＳ Ｐゴシック" charset="-128"/>
                </a:defRPr>
              </a:lvl5pPr>
              <a:lvl6pPr marL="2514600" indent="-228600" eaLnBrk="0" fontAlgn="base" hangingPunct="0">
                <a:spcBef>
                  <a:spcPct val="0"/>
                </a:spcBef>
                <a:spcAft>
                  <a:spcPct val="0"/>
                </a:spcAft>
                <a:defRPr sz="900">
                  <a:solidFill>
                    <a:schemeClr val="bg1"/>
                  </a:solidFill>
                  <a:latin typeface="Arial" charset="0"/>
                  <a:ea typeface="ＭＳ Ｐゴシック" charset="-128"/>
                </a:defRPr>
              </a:lvl6pPr>
              <a:lvl7pPr marL="2971800" indent="-228600" eaLnBrk="0" fontAlgn="base" hangingPunct="0">
                <a:spcBef>
                  <a:spcPct val="0"/>
                </a:spcBef>
                <a:spcAft>
                  <a:spcPct val="0"/>
                </a:spcAft>
                <a:defRPr sz="900">
                  <a:solidFill>
                    <a:schemeClr val="bg1"/>
                  </a:solidFill>
                  <a:latin typeface="Arial" charset="0"/>
                  <a:ea typeface="ＭＳ Ｐゴシック" charset="-128"/>
                </a:defRPr>
              </a:lvl7pPr>
              <a:lvl8pPr marL="3429000" indent="-228600" eaLnBrk="0" fontAlgn="base" hangingPunct="0">
                <a:spcBef>
                  <a:spcPct val="0"/>
                </a:spcBef>
                <a:spcAft>
                  <a:spcPct val="0"/>
                </a:spcAft>
                <a:defRPr sz="900">
                  <a:solidFill>
                    <a:schemeClr val="bg1"/>
                  </a:solidFill>
                  <a:latin typeface="Arial" charset="0"/>
                  <a:ea typeface="ＭＳ Ｐゴシック" charset="-128"/>
                </a:defRPr>
              </a:lvl8pPr>
              <a:lvl9pPr marL="3886200" indent="-228600" eaLnBrk="0" fontAlgn="base" hangingPunct="0">
                <a:spcBef>
                  <a:spcPct val="0"/>
                </a:spcBef>
                <a:spcAft>
                  <a:spcPct val="0"/>
                </a:spcAft>
                <a:defRPr sz="900">
                  <a:solidFill>
                    <a:schemeClr val="bg1"/>
                  </a:solidFill>
                  <a:latin typeface="Arial" charset="0"/>
                  <a:ea typeface="ＭＳ Ｐゴシック" charset="-128"/>
                </a:defRPr>
              </a:lvl9pPr>
            </a:lstStyle>
            <a:p>
              <a:pPr>
                <a:defRPr/>
              </a:pPr>
              <a:endParaRPr lang="en-US" altLang="it-IT"/>
            </a:p>
          </p:txBody>
        </p:sp>
      </p:grpSp>
      <p:sp>
        <p:nvSpPr>
          <p:cNvPr id="1027" name="Rectangle 2">
            <a:extLst>
              <a:ext uri="{FF2B5EF4-FFF2-40B4-BE49-F238E27FC236}">
                <a16:creationId xmlns:a16="http://schemas.microsoft.com/office/drawing/2014/main" id="{6F799FB5-AF99-9043-B24D-83D39327E5A4}"/>
              </a:ext>
            </a:extLst>
          </p:cNvPr>
          <p:cNvSpPr>
            <a:spLocks noGrp="1" noChangeArrowheads="1"/>
          </p:cNvSpPr>
          <p:nvPr>
            <p:ph type="title"/>
          </p:nvPr>
        </p:nvSpPr>
        <p:spPr bwMode="auto">
          <a:xfrm>
            <a:off x="539750" y="115888"/>
            <a:ext cx="80645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stile</a:t>
            </a:r>
          </a:p>
        </p:txBody>
      </p:sp>
      <p:sp>
        <p:nvSpPr>
          <p:cNvPr id="1028" name="Rectangle 3">
            <a:extLst>
              <a:ext uri="{FF2B5EF4-FFF2-40B4-BE49-F238E27FC236}">
                <a16:creationId xmlns:a16="http://schemas.microsoft.com/office/drawing/2014/main" id="{6F8D385B-FF24-0646-BEBB-8C90940B6505}"/>
              </a:ext>
            </a:extLst>
          </p:cNvPr>
          <p:cNvSpPr>
            <a:spLocks noGrp="1" noChangeArrowheads="1"/>
          </p:cNvSpPr>
          <p:nvPr>
            <p:ph type="body" idx="1"/>
          </p:nvPr>
        </p:nvSpPr>
        <p:spPr bwMode="auto">
          <a:xfrm>
            <a:off x="539750" y="1752600"/>
            <a:ext cx="813593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2" name="Rectangle 4">
            <a:extLst>
              <a:ext uri="{FF2B5EF4-FFF2-40B4-BE49-F238E27FC236}">
                <a16:creationId xmlns:a16="http://schemas.microsoft.com/office/drawing/2014/main" id="{7522232B-9C27-F043-99BA-2EFAB55F904B}"/>
              </a:ext>
            </a:extLst>
          </p:cNvPr>
          <p:cNvSpPr>
            <a:spLocks noGrp="1" noChangeArrowheads="1"/>
          </p:cNvSpPr>
          <p:nvPr>
            <p:ph type="dt" sz="half" idx="2"/>
          </p:nvPr>
        </p:nvSpPr>
        <p:spPr bwMode="auto">
          <a:xfrm>
            <a:off x="7204075" y="638175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100">
                <a:latin typeface="Arial" charset="0"/>
                <a:ea typeface="ＭＳ Ｐゴシック" charset="-128"/>
              </a:defRPr>
            </a:lvl1pPr>
          </a:lstStyle>
          <a:p>
            <a:pPr>
              <a:defRPr/>
            </a:pPr>
            <a:fld id="{B8D680BD-F950-2144-84D9-A2E0BAF59217}" type="datetime1">
              <a:rPr lang="it-IT" altLang="it-IT"/>
              <a:pPr>
                <a:defRPr/>
              </a:pPr>
              <a:t>04/04/2022</a:t>
            </a:fld>
            <a:endParaRPr lang="it-IT" altLang="it-IT"/>
          </a:p>
        </p:txBody>
      </p:sp>
      <p:sp>
        <p:nvSpPr>
          <p:cNvPr id="1030" name="Rectangle 6">
            <a:extLst>
              <a:ext uri="{FF2B5EF4-FFF2-40B4-BE49-F238E27FC236}">
                <a16:creationId xmlns:a16="http://schemas.microsoft.com/office/drawing/2014/main" id="{0C57C2C8-EEE9-8847-BE96-AE021384454B}"/>
              </a:ext>
            </a:extLst>
          </p:cNvPr>
          <p:cNvSpPr>
            <a:spLocks noGrp="1" noChangeArrowheads="1"/>
          </p:cNvSpPr>
          <p:nvPr>
            <p:ph type="sldNum" sz="quarter" idx="4"/>
          </p:nvPr>
        </p:nvSpPr>
        <p:spPr bwMode="auto">
          <a:xfrm>
            <a:off x="7204075" y="635635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100" smtClean="0"/>
            </a:lvl1pPr>
          </a:lstStyle>
          <a:p>
            <a:pPr>
              <a:defRPr/>
            </a:pPr>
            <a:fld id="{2210DD13-52F3-644C-97CB-E625E3A95DFC}" type="slidenum">
              <a:rPr lang="it-IT" altLang="it-IT"/>
              <a:pPr>
                <a:defRPr/>
              </a:pPr>
              <a:t>‹N›</a:t>
            </a:fld>
            <a:endParaRPr lang="it-IT" altLang="it-IT"/>
          </a:p>
        </p:txBody>
      </p:sp>
      <p:pic>
        <p:nvPicPr>
          <p:cNvPr id="1031" name="Picture 25">
            <a:extLst>
              <a:ext uri="{FF2B5EF4-FFF2-40B4-BE49-F238E27FC236}">
                <a16:creationId xmlns:a16="http://schemas.microsoft.com/office/drawing/2014/main" id="{5B542604-3B27-4D46-89B0-227C1BD1FEC5}"/>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763" y="6092825"/>
            <a:ext cx="2416176"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p:txStyles>
    <p:titleStyle>
      <a:lvl1pPr algn="ctr" rtl="0" eaLnBrk="0" fontAlgn="base" hangingPunct="0">
        <a:spcBef>
          <a:spcPct val="0"/>
        </a:spcBef>
        <a:spcAft>
          <a:spcPct val="0"/>
        </a:spcAft>
        <a:defRPr sz="2800" b="1">
          <a:solidFill>
            <a:srgbClr val="822433"/>
          </a:solidFill>
          <a:latin typeface="+mj-lt"/>
          <a:ea typeface="+mj-ea"/>
          <a:cs typeface="+mj-cs"/>
        </a:defRPr>
      </a:lvl1pPr>
      <a:lvl2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2pPr>
      <a:lvl3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3pPr>
      <a:lvl4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4pPr>
      <a:lvl5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5pPr>
      <a:lvl6pPr marL="4572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6pPr>
      <a:lvl7pPr marL="9144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7pPr>
      <a:lvl8pPr marL="13716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8pPr>
      <a:lvl9pPr marL="18288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rgbClr val="822433"/>
        </a:buClr>
        <a:buChar char="•"/>
        <a:defRPr sz="2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a:solidFill>
            <a:srgbClr val="000000"/>
          </a:solidFill>
          <a:latin typeface="+mn-lt"/>
          <a:ea typeface="+mn-ea"/>
        </a:defRPr>
      </a:lvl2pPr>
      <a:lvl3pPr marL="1143000" indent="-228600" algn="l" rtl="0" eaLnBrk="0" fontAlgn="base" hangingPunct="0">
        <a:spcBef>
          <a:spcPct val="20000"/>
        </a:spcBef>
        <a:spcAft>
          <a:spcPct val="0"/>
        </a:spcAft>
        <a:buChar char="•"/>
        <a:defRPr sz="1600">
          <a:solidFill>
            <a:srgbClr val="000000"/>
          </a:solidFill>
          <a:latin typeface="+mn-lt"/>
          <a:ea typeface="+mn-ea"/>
        </a:defRPr>
      </a:lvl3pPr>
      <a:lvl4pPr marL="1562100" indent="-228600" algn="l" rtl="0" eaLnBrk="0" fontAlgn="base" hangingPunct="0">
        <a:spcBef>
          <a:spcPct val="20000"/>
        </a:spcBef>
        <a:spcAft>
          <a:spcPct val="0"/>
        </a:spcAft>
        <a:buChar char="–"/>
        <a:defRPr sz="1400">
          <a:solidFill>
            <a:srgbClr val="000000"/>
          </a:solidFill>
          <a:latin typeface="+mn-lt"/>
          <a:ea typeface="+mn-ea"/>
        </a:defRPr>
      </a:lvl4pPr>
      <a:lvl5pPr marL="1981200" indent="-228600" algn="l" rtl="0" eaLnBrk="0" fontAlgn="base" hangingPunct="0">
        <a:spcBef>
          <a:spcPct val="20000"/>
        </a:spcBef>
        <a:spcAft>
          <a:spcPct val="0"/>
        </a:spcAft>
        <a:buChar char="»"/>
        <a:defRPr sz="1200">
          <a:solidFill>
            <a:srgbClr val="000000"/>
          </a:solidFill>
          <a:latin typeface="+mn-lt"/>
          <a:ea typeface="+mn-ea"/>
        </a:defRPr>
      </a:lvl5pPr>
      <a:lvl6pPr marL="2438400" indent="-228600" algn="l" rtl="0" fontAlgn="base">
        <a:spcBef>
          <a:spcPct val="20000"/>
        </a:spcBef>
        <a:spcAft>
          <a:spcPct val="0"/>
        </a:spcAft>
        <a:buChar char="»"/>
        <a:defRPr sz="1200">
          <a:solidFill>
            <a:srgbClr val="000000"/>
          </a:solidFill>
          <a:latin typeface="+mn-lt"/>
          <a:ea typeface="+mn-ea"/>
        </a:defRPr>
      </a:lvl6pPr>
      <a:lvl7pPr marL="2895600" indent="-228600" algn="l" rtl="0" fontAlgn="base">
        <a:spcBef>
          <a:spcPct val="20000"/>
        </a:spcBef>
        <a:spcAft>
          <a:spcPct val="0"/>
        </a:spcAft>
        <a:buChar char="»"/>
        <a:defRPr sz="1200">
          <a:solidFill>
            <a:srgbClr val="000000"/>
          </a:solidFill>
          <a:latin typeface="+mn-lt"/>
          <a:ea typeface="+mn-ea"/>
        </a:defRPr>
      </a:lvl7pPr>
      <a:lvl8pPr marL="3352800" indent="-228600" algn="l" rtl="0" fontAlgn="base">
        <a:spcBef>
          <a:spcPct val="20000"/>
        </a:spcBef>
        <a:spcAft>
          <a:spcPct val="0"/>
        </a:spcAft>
        <a:buChar char="»"/>
        <a:defRPr sz="1200">
          <a:solidFill>
            <a:srgbClr val="000000"/>
          </a:solidFill>
          <a:latin typeface="+mn-lt"/>
          <a:ea typeface="+mn-ea"/>
        </a:defRPr>
      </a:lvl8pPr>
      <a:lvl9pPr marL="3810000" indent="-228600" algn="l" rtl="0" fontAlgn="base">
        <a:spcBef>
          <a:spcPct val="20000"/>
        </a:spcBef>
        <a:spcAft>
          <a:spcPct val="0"/>
        </a:spcAft>
        <a:buChar char="»"/>
        <a:defRPr sz="1200">
          <a:solidFill>
            <a:srgbClr val="000000"/>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8434" name="Rectangle 11">
            <a:extLst>
              <a:ext uri="{FF2B5EF4-FFF2-40B4-BE49-F238E27FC236}">
                <a16:creationId xmlns:a16="http://schemas.microsoft.com/office/drawing/2014/main" id="{F66F4E5F-6590-5E4C-90DB-CE917C75FD52}"/>
              </a:ext>
            </a:extLst>
          </p:cNvPr>
          <p:cNvSpPr>
            <a:spLocks noChangeArrowheads="1"/>
          </p:cNvSpPr>
          <p:nvPr/>
        </p:nvSpPr>
        <p:spPr bwMode="auto">
          <a:xfrm>
            <a:off x="0" y="0"/>
            <a:ext cx="9144000" cy="3429000"/>
          </a:xfrm>
          <a:prstGeom prst="rect">
            <a:avLst/>
          </a:prstGeom>
          <a:solidFill>
            <a:srgbClr val="00677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en-US" altLang="it-IT" sz="900">
              <a:solidFill>
                <a:schemeClr val="bg1"/>
              </a:solidFill>
            </a:endParaRPr>
          </a:p>
        </p:txBody>
      </p:sp>
      <p:sp>
        <p:nvSpPr>
          <p:cNvPr id="18435" name="Rectangle 3">
            <a:extLst>
              <a:ext uri="{FF2B5EF4-FFF2-40B4-BE49-F238E27FC236}">
                <a16:creationId xmlns:a16="http://schemas.microsoft.com/office/drawing/2014/main" id="{1D7F2402-A9DB-BB43-B304-190DCEFBA851}"/>
              </a:ext>
            </a:extLst>
          </p:cNvPr>
          <p:cNvSpPr>
            <a:spLocks noGrp="1" noChangeArrowheads="1"/>
          </p:cNvSpPr>
          <p:nvPr>
            <p:ph type="ctrTitle"/>
          </p:nvPr>
        </p:nvSpPr>
        <p:spPr>
          <a:xfrm>
            <a:off x="107950" y="188913"/>
            <a:ext cx="9217025" cy="1074737"/>
          </a:xfrm>
        </p:spPr>
        <p:txBody>
          <a:bodyPr/>
          <a:lstStyle/>
          <a:p>
            <a:pPr algn="l" eaLnBrk="1" hangingPunct="1"/>
            <a:r>
              <a:rPr lang="it-IT" altLang="it-IT" sz="2400" dirty="0">
                <a:solidFill>
                  <a:schemeClr val="bg1"/>
                </a:solidFill>
              </a:rPr>
              <a:t>CORSO DI LAUREA IN INFERMIERISTICA P</a:t>
            </a:r>
            <a:br>
              <a:rPr lang="it-IT" altLang="it-IT" sz="2400" dirty="0">
                <a:solidFill>
                  <a:schemeClr val="bg1"/>
                </a:solidFill>
              </a:rPr>
            </a:br>
            <a:br>
              <a:rPr lang="it-IT" altLang="it-IT" sz="2400" dirty="0">
                <a:solidFill>
                  <a:schemeClr val="bg1"/>
                </a:solidFill>
              </a:rPr>
            </a:br>
            <a:r>
              <a:rPr lang="it-IT" altLang="it-IT" sz="2400" dirty="0">
                <a:solidFill>
                  <a:schemeClr val="bg1"/>
                </a:solidFill>
              </a:rPr>
              <a:t>PROMOZIONE DELLA SALUTE E SICUREZZA</a:t>
            </a:r>
            <a:br>
              <a:rPr lang="it-IT" altLang="it-IT" sz="2400" dirty="0">
                <a:solidFill>
                  <a:schemeClr val="bg1"/>
                </a:solidFill>
              </a:rPr>
            </a:br>
            <a:r>
              <a:rPr lang="it-IT" altLang="it-IT" sz="2400" dirty="0">
                <a:solidFill>
                  <a:schemeClr val="bg1"/>
                </a:solidFill>
              </a:rPr>
              <a:t>Igiene generale e applicata</a:t>
            </a:r>
            <a:endParaRPr lang="en-US" altLang="it-IT" sz="2400" dirty="0">
              <a:solidFill>
                <a:schemeClr val="bg1"/>
              </a:solidFill>
            </a:endParaRPr>
          </a:p>
        </p:txBody>
      </p:sp>
      <p:grpSp>
        <p:nvGrpSpPr>
          <p:cNvPr id="18436" name="Group 17">
            <a:extLst>
              <a:ext uri="{FF2B5EF4-FFF2-40B4-BE49-F238E27FC236}">
                <a16:creationId xmlns:a16="http://schemas.microsoft.com/office/drawing/2014/main" id="{A059D814-4B37-6746-860C-5FE4632613AB}"/>
              </a:ext>
            </a:extLst>
          </p:cNvPr>
          <p:cNvGrpSpPr>
            <a:grpSpLocks/>
          </p:cNvGrpSpPr>
          <p:nvPr/>
        </p:nvGrpSpPr>
        <p:grpSpPr bwMode="auto">
          <a:xfrm>
            <a:off x="0" y="2759075"/>
            <a:ext cx="9145588" cy="4098925"/>
            <a:chOff x="0" y="1738"/>
            <a:chExt cx="5761" cy="2582"/>
          </a:xfrm>
        </p:grpSpPr>
        <p:pic>
          <p:nvPicPr>
            <p:cNvPr id="18440" name="Picture 15" descr="Fondino">
              <a:extLst>
                <a:ext uri="{FF2B5EF4-FFF2-40B4-BE49-F238E27FC236}">
                  <a16:creationId xmlns:a16="http://schemas.microsoft.com/office/drawing/2014/main" id="{E1BAD4F8-F2FE-F84A-A8ED-86A11317D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58"/>
              <a:ext cx="5760" cy="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3" descr="logo +marchio">
              <a:extLst>
                <a:ext uri="{FF2B5EF4-FFF2-40B4-BE49-F238E27FC236}">
                  <a16:creationId xmlns:a16="http://schemas.microsoft.com/office/drawing/2014/main" id="{6C434E8A-0E36-3F4F-8926-B32B521152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60"/>
              <a:ext cx="5761" cy="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6" descr="fascia">
              <a:extLst>
                <a:ext uri="{FF2B5EF4-FFF2-40B4-BE49-F238E27FC236}">
                  <a16:creationId xmlns:a16="http://schemas.microsoft.com/office/drawing/2014/main" id="{34407816-C661-5848-943C-81D651A5F8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6" y="1738"/>
              <a:ext cx="444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7" name="Rectangle 4">
            <a:extLst>
              <a:ext uri="{FF2B5EF4-FFF2-40B4-BE49-F238E27FC236}">
                <a16:creationId xmlns:a16="http://schemas.microsoft.com/office/drawing/2014/main" id="{B60B28F5-880A-EE43-B1B7-747956B22089}"/>
              </a:ext>
            </a:extLst>
          </p:cNvPr>
          <p:cNvSpPr>
            <a:spLocks noGrp="1" noChangeArrowheads="1"/>
          </p:cNvSpPr>
          <p:nvPr>
            <p:ph type="subTitle" idx="1"/>
          </p:nvPr>
        </p:nvSpPr>
        <p:spPr>
          <a:xfrm>
            <a:off x="3005138" y="1916113"/>
            <a:ext cx="6138862" cy="1512887"/>
          </a:xfrm>
        </p:spPr>
        <p:txBody>
          <a:bodyPr/>
          <a:lstStyle/>
          <a:p>
            <a:pPr algn="l" eaLnBrk="1" hangingPunct="1"/>
            <a:r>
              <a:rPr lang="it-IT" altLang="it-IT">
                <a:solidFill>
                  <a:schemeClr val="bg1"/>
                </a:solidFill>
              </a:rPr>
              <a:t>Corrado De Vito</a:t>
            </a:r>
          </a:p>
          <a:p>
            <a:pPr algn="l" eaLnBrk="1" hangingPunct="1"/>
            <a:endParaRPr lang="en-US" altLang="it-IT">
              <a:solidFill>
                <a:schemeClr val="bg1"/>
              </a:solidFill>
            </a:endParaRPr>
          </a:p>
          <a:p>
            <a:pPr algn="l" eaLnBrk="1" hangingPunct="1"/>
            <a:endParaRPr lang="it-IT" altLang="it-IT">
              <a:solidFill>
                <a:schemeClr val="bg1"/>
              </a:solidFill>
            </a:endParaRPr>
          </a:p>
        </p:txBody>
      </p:sp>
      <p:sp>
        <p:nvSpPr>
          <p:cNvPr id="18438" name="Text Box 9">
            <a:extLst>
              <a:ext uri="{FF2B5EF4-FFF2-40B4-BE49-F238E27FC236}">
                <a16:creationId xmlns:a16="http://schemas.microsoft.com/office/drawing/2014/main" id="{4EAF9818-E065-8042-AAAB-A482F23F8FF4}"/>
              </a:ext>
            </a:extLst>
          </p:cNvPr>
          <p:cNvSpPr txBox="1">
            <a:spLocks noChangeArrowheads="1"/>
          </p:cNvSpPr>
          <p:nvPr/>
        </p:nvSpPr>
        <p:spPr bwMode="auto">
          <a:xfrm>
            <a:off x="3000375" y="2781300"/>
            <a:ext cx="61436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50000"/>
              </a:spcBef>
              <a:buClrTx/>
              <a:buFontTx/>
              <a:buNone/>
            </a:pPr>
            <a:r>
              <a:rPr lang="it-IT" altLang="it-IT" sz="2000">
                <a:solidFill>
                  <a:schemeClr val="bg1"/>
                </a:solidFill>
              </a:rPr>
              <a:t>Dipartimento di Sanità Pubblica e Malattie Infettive</a:t>
            </a:r>
          </a:p>
          <a:p>
            <a:pPr>
              <a:spcBef>
                <a:spcPct val="50000"/>
              </a:spcBef>
              <a:buClrTx/>
              <a:buFontTx/>
              <a:buNone/>
            </a:pPr>
            <a:r>
              <a:rPr lang="it-IT" altLang="it-IT" sz="2000">
                <a:solidFill>
                  <a:schemeClr val="bg1"/>
                </a:solidFill>
              </a:rPr>
              <a:t>corrado.devito@uniroma1.it</a:t>
            </a:r>
          </a:p>
        </p:txBody>
      </p:sp>
      <p:sp>
        <p:nvSpPr>
          <p:cNvPr id="18439" name="CasellaDiTesto 2">
            <a:extLst>
              <a:ext uri="{FF2B5EF4-FFF2-40B4-BE49-F238E27FC236}">
                <a16:creationId xmlns:a16="http://schemas.microsoft.com/office/drawing/2014/main" id="{23C97925-9257-4F46-8589-2E8AF042F50F}"/>
              </a:ext>
            </a:extLst>
          </p:cNvPr>
          <p:cNvSpPr txBox="1">
            <a:spLocks noChangeArrowheads="1"/>
          </p:cNvSpPr>
          <p:nvPr/>
        </p:nvSpPr>
        <p:spPr bwMode="auto">
          <a:xfrm>
            <a:off x="323850" y="4797425"/>
            <a:ext cx="5400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a:solidFill>
                  <a:schemeClr val="bg1"/>
                </a:solidFill>
              </a:rPr>
              <a:t>Concetto di salute e malattia</a:t>
            </a:r>
          </a:p>
          <a:p>
            <a:pPr>
              <a:spcBef>
                <a:spcPct val="0"/>
              </a:spcBef>
              <a:buClrTx/>
              <a:buFontTx/>
              <a:buNone/>
            </a:pPr>
            <a:r>
              <a:rPr lang="it-IT" altLang="it-IT" sz="1800">
                <a:solidFill>
                  <a:schemeClr val="bg1"/>
                </a:solidFill>
              </a:rPr>
              <a:t>Rischio</a:t>
            </a:r>
          </a:p>
          <a:p>
            <a:pPr>
              <a:spcBef>
                <a:spcPct val="0"/>
              </a:spcBef>
              <a:buClrTx/>
              <a:buFontTx/>
              <a:buNone/>
            </a:pPr>
            <a:r>
              <a:rPr lang="it-IT" altLang="it-IT" sz="1800">
                <a:solidFill>
                  <a:schemeClr val="bg1"/>
                </a:solidFill>
              </a:rPr>
              <a:t>Prevenzione primaria, secondaria, terziaria</a:t>
            </a:r>
          </a:p>
          <a:p>
            <a:pPr>
              <a:spcBef>
                <a:spcPct val="0"/>
              </a:spcBef>
              <a:buClrTx/>
              <a:buFontTx/>
              <a:buNone/>
            </a:pPr>
            <a:r>
              <a:rPr lang="it-IT" altLang="it-IT" sz="1800">
                <a:solidFill>
                  <a:schemeClr val="bg1"/>
                </a:solidFill>
              </a:rPr>
              <a:t>Test diagnostici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egnaposto data 1">
            <a:extLst>
              <a:ext uri="{FF2B5EF4-FFF2-40B4-BE49-F238E27FC236}">
                <a16:creationId xmlns:a16="http://schemas.microsoft.com/office/drawing/2014/main" id="{FFA8DEB8-A187-C142-937F-CFD14D84FB3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3D21D9DF-C40C-D44B-9EA8-795E1DA04D71}" type="datetime1">
              <a:rPr lang="it-IT" altLang="it-IT" sz="1100" smtClean="0">
                <a:solidFill>
                  <a:schemeClr val="bg1"/>
                </a:solidFill>
              </a:rPr>
              <a:pPr>
                <a:spcBef>
                  <a:spcPct val="0"/>
                </a:spcBef>
                <a:buClrTx/>
                <a:buFontTx/>
                <a:buNone/>
              </a:pPr>
              <a:t>04/04/2022</a:t>
            </a:fld>
            <a:endParaRPr lang="it-IT" altLang="it-IT" sz="1100">
              <a:solidFill>
                <a:schemeClr val="bg1"/>
              </a:solidFill>
            </a:endParaRPr>
          </a:p>
        </p:txBody>
      </p:sp>
      <p:sp>
        <p:nvSpPr>
          <p:cNvPr id="27650" name="Segnaposto numero diapositiva 2">
            <a:extLst>
              <a:ext uri="{FF2B5EF4-FFF2-40B4-BE49-F238E27FC236}">
                <a16:creationId xmlns:a16="http://schemas.microsoft.com/office/drawing/2014/main" id="{E76AC742-3D03-F040-A7E9-FA48A28F85F3}"/>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834D5AAA-8B50-5649-B75E-4DD51D0B59F9}" type="slidenum">
              <a:rPr lang="it-IT" altLang="it-IT" sz="1100">
                <a:solidFill>
                  <a:schemeClr val="bg1"/>
                </a:solidFill>
              </a:rPr>
              <a:pPr>
                <a:spcBef>
                  <a:spcPct val="0"/>
                </a:spcBef>
                <a:buClrTx/>
                <a:buFontTx/>
                <a:buNone/>
              </a:pPr>
              <a:t>10</a:t>
            </a:fld>
            <a:endParaRPr lang="it-IT" altLang="it-IT" sz="1100">
              <a:solidFill>
                <a:schemeClr val="bg1"/>
              </a:solidFill>
            </a:endParaRPr>
          </a:p>
        </p:txBody>
      </p:sp>
      <p:pic>
        <p:nvPicPr>
          <p:cNvPr id="27651" name="Immagine 3">
            <a:extLst>
              <a:ext uri="{FF2B5EF4-FFF2-40B4-BE49-F238E27FC236}">
                <a16:creationId xmlns:a16="http://schemas.microsoft.com/office/drawing/2014/main" id="{735C9D50-A30B-DA4C-856A-15E827467A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65325" y="1052513"/>
            <a:ext cx="5270500" cy="373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CasellaDiTesto 4">
            <a:extLst>
              <a:ext uri="{FF2B5EF4-FFF2-40B4-BE49-F238E27FC236}">
                <a16:creationId xmlns:a16="http://schemas.microsoft.com/office/drawing/2014/main" id="{B1246BB7-B30A-F04F-9E18-3577EA051E73}"/>
              </a:ext>
            </a:extLst>
          </p:cNvPr>
          <p:cNvSpPr txBox="1">
            <a:spLocks noChangeArrowheads="1"/>
          </p:cNvSpPr>
          <p:nvPr/>
        </p:nvSpPr>
        <p:spPr bwMode="auto">
          <a:xfrm>
            <a:off x="107950" y="260350"/>
            <a:ext cx="88566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2200"/>
              <a:t>PRINCIPALI DETERMINANTI DELLA SALUTE (NORD EUROPA)</a:t>
            </a:r>
          </a:p>
        </p:txBody>
      </p:sp>
      <p:sp>
        <p:nvSpPr>
          <p:cNvPr id="27653" name="CasellaDiTesto 5">
            <a:extLst>
              <a:ext uri="{FF2B5EF4-FFF2-40B4-BE49-F238E27FC236}">
                <a16:creationId xmlns:a16="http://schemas.microsoft.com/office/drawing/2014/main" id="{A9C814BF-5FC7-8645-9BE4-4B7E7E524A98}"/>
              </a:ext>
            </a:extLst>
          </p:cNvPr>
          <p:cNvSpPr txBox="1">
            <a:spLocks noChangeArrowheads="1"/>
          </p:cNvSpPr>
          <p:nvPr/>
        </p:nvSpPr>
        <p:spPr bwMode="auto">
          <a:xfrm>
            <a:off x="4932363" y="5300663"/>
            <a:ext cx="35274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100"/>
              <a:t>Dahlgren e Whitehead, 1991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D830C248-2CF8-8B43-9279-2B05549F67F3}"/>
              </a:ext>
            </a:extLst>
          </p:cNvPr>
          <p:cNvSpPr>
            <a:spLocks noGrp="1" noChangeArrowheads="1"/>
          </p:cNvSpPr>
          <p:nvPr>
            <p:ph type="title"/>
          </p:nvPr>
        </p:nvSpPr>
        <p:spPr/>
        <p:txBody>
          <a:bodyPr/>
          <a:lstStyle/>
          <a:p>
            <a:r>
              <a:rPr lang="it-IT" altLang="it-IT" sz="2400"/>
              <a:t>Il concetto di salute e di malattia</a:t>
            </a:r>
            <a:br>
              <a:rPr lang="it-IT" altLang="it-IT" sz="2400"/>
            </a:br>
            <a:r>
              <a:rPr lang="it-IT" altLang="it-IT" sz="2400"/>
              <a:t>principali determinanti di salute</a:t>
            </a:r>
          </a:p>
        </p:txBody>
      </p:sp>
      <p:graphicFrame>
        <p:nvGraphicFramePr>
          <p:cNvPr id="281842" name="Group 242">
            <a:extLst>
              <a:ext uri="{FF2B5EF4-FFF2-40B4-BE49-F238E27FC236}">
                <a16:creationId xmlns:a16="http://schemas.microsoft.com/office/drawing/2014/main" id="{091FF416-DB69-1541-8B59-DB6A2D8E46FD}"/>
              </a:ext>
            </a:extLst>
          </p:cNvPr>
          <p:cNvGraphicFramePr>
            <a:graphicFrameLocks noGrp="1"/>
          </p:cNvGraphicFramePr>
          <p:nvPr>
            <p:ph idx="1"/>
          </p:nvPr>
        </p:nvGraphicFramePr>
        <p:xfrm>
          <a:off x="179388" y="1341438"/>
          <a:ext cx="8785225" cy="4703763"/>
        </p:xfrm>
        <a:graphic>
          <a:graphicData uri="http://schemas.openxmlformats.org/drawingml/2006/table">
            <a:tbl>
              <a:tblPr/>
              <a:tblGrid>
                <a:gridCol w="1755775">
                  <a:extLst>
                    <a:ext uri="{9D8B030D-6E8A-4147-A177-3AD203B41FA5}">
                      <a16:colId xmlns:a16="http://schemas.microsoft.com/office/drawing/2014/main" val="20000"/>
                    </a:ext>
                  </a:extLst>
                </a:gridCol>
                <a:gridCol w="1758950">
                  <a:extLst>
                    <a:ext uri="{9D8B030D-6E8A-4147-A177-3AD203B41FA5}">
                      <a16:colId xmlns:a16="http://schemas.microsoft.com/office/drawing/2014/main" val="20001"/>
                    </a:ext>
                  </a:extLst>
                </a:gridCol>
                <a:gridCol w="1454150">
                  <a:extLst>
                    <a:ext uri="{9D8B030D-6E8A-4147-A177-3AD203B41FA5}">
                      <a16:colId xmlns:a16="http://schemas.microsoft.com/office/drawing/2014/main" val="20002"/>
                    </a:ext>
                  </a:extLst>
                </a:gridCol>
                <a:gridCol w="2060575">
                  <a:extLst>
                    <a:ext uri="{9D8B030D-6E8A-4147-A177-3AD203B41FA5}">
                      <a16:colId xmlns:a16="http://schemas.microsoft.com/office/drawing/2014/main" val="20003"/>
                    </a:ext>
                  </a:extLst>
                </a:gridCol>
                <a:gridCol w="1755775">
                  <a:extLst>
                    <a:ext uri="{9D8B030D-6E8A-4147-A177-3AD203B41FA5}">
                      <a16:colId xmlns:a16="http://schemas.microsoft.com/office/drawing/2014/main" val="20004"/>
                    </a:ext>
                  </a:extLst>
                </a:gridCol>
              </a:tblGrid>
              <a:tr h="64008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000000"/>
                          </a:solidFill>
                          <a:effectLst/>
                          <a:latin typeface="Arial" charset="0"/>
                          <a:ea typeface="ＭＳ Ｐゴシック" charset="-128"/>
                        </a:rPr>
                        <a:t>Individuali non modificabili</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000000"/>
                          </a:solidFill>
                          <a:effectLst/>
                          <a:latin typeface="Arial" charset="0"/>
                          <a:ea typeface="ＭＳ Ｐゴシック" charset="-128"/>
                        </a:rPr>
                        <a:t>Socio-economici</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000000"/>
                          </a:solidFill>
                          <a:effectLst/>
                          <a:latin typeface="Arial" charset="0"/>
                          <a:ea typeface="ＭＳ Ｐゴシック" charset="-128"/>
                        </a:rPr>
                        <a:t>Ambientali</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000000"/>
                          </a:solidFill>
                          <a:effectLst/>
                          <a:latin typeface="Arial" charset="0"/>
                          <a:ea typeface="ＭＳ Ｐゴシック" charset="-128"/>
                        </a:rPr>
                        <a:t>Comportamentali (stili di vita)</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000000"/>
                          </a:solidFill>
                          <a:effectLst/>
                          <a:latin typeface="Arial" charset="0"/>
                          <a:ea typeface="ＭＳ Ｐゴシック" charset="-128"/>
                        </a:rPr>
                        <a:t>Accesso ai servizi</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008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Geni</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Reddito</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Aria</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Alimentazione</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Sistema educativo</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64008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Genere</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Occupazione</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Acqua e alimenti</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Attività fisica</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Sistema sanitario</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64008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Età</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Esclusione sociale</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Abitazione</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Fumo</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Servizi sociali</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91440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altLang="it-IT" sz="1800" b="0" i="0" u="none" strike="noStrike" cap="none" normalizeH="0" baseline="0">
                        <a:ln>
                          <a:noFill/>
                        </a:ln>
                        <a:solidFill>
                          <a:srgbClr val="FF0000"/>
                        </a:solidFill>
                        <a:effectLst/>
                        <a:latin typeface="Arial"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Ambiente sociale e culturale</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Rumore</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Alcol</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Sistema dei trasporti</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64008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altLang="it-IT" sz="1800" b="0" i="0" u="none" strike="noStrike" cap="none" normalizeH="0" baseline="0">
                        <a:ln>
                          <a:noFill/>
                        </a:ln>
                        <a:solidFill>
                          <a:srgbClr val="FF0000"/>
                        </a:solidFill>
                        <a:effectLst/>
                        <a:latin typeface="Arial"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Famiglia</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Rifiuti</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Attività sessuale</a:t>
                      </a:r>
                    </a:p>
                  </a:txBody>
                  <a:tcPr horzOverflow="overflow">
                    <a:lnL>
                      <a:noFill/>
                    </a:lnL>
                    <a:lnR>
                      <a:noFill/>
                    </a:lnR>
                    <a:lnT>
                      <a:noFill/>
                    </a:lnT>
                    <a:lnB>
                      <a:noFill/>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Attività ricreativa</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588963">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altLang="it-IT" sz="1800" b="0" i="0" u="none" strike="noStrike" cap="none" normalizeH="0" baseline="0">
                        <a:ln>
                          <a:noFill/>
                        </a:ln>
                        <a:solidFill>
                          <a:srgbClr val="FF0000"/>
                        </a:solidFill>
                        <a:effectLst/>
                        <a:latin typeface="Arial" charset="0"/>
                        <a:ea typeface="ＭＳ Ｐゴシック" charset="-128"/>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Educazione</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altLang="it-IT" sz="1800" b="0" i="0" u="none" strike="noStrike" cap="none" normalizeH="0" baseline="0">
                        <a:ln>
                          <a:noFill/>
                        </a:ln>
                        <a:solidFill>
                          <a:srgbClr val="FF0000"/>
                        </a:solidFill>
                        <a:effectLst/>
                        <a:latin typeface="Arial" charset="0"/>
                        <a:ea typeface="ＭＳ Ｐゴシック" charset="-128"/>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1800" b="0" i="0" u="none" strike="noStrike" cap="none" normalizeH="0" baseline="0">
                          <a:ln>
                            <a:noFill/>
                          </a:ln>
                          <a:solidFill>
                            <a:srgbClr val="FF0000"/>
                          </a:solidFill>
                          <a:effectLst/>
                          <a:latin typeface="Arial" charset="0"/>
                          <a:ea typeface="ＭＳ Ｐゴシック" charset="-128"/>
                        </a:rPr>
                        <a:t>Farmaci</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altLang="it-IT" sz="1800" b="0" i="0" u="none" strike="noStrike" cap="none" normalizeH="0" baseline="0">
                        <a:ln>
                          <a:noFill/>
                        </a:ln>
                        <a:solidFill>
                          <a:srgbClr val="FF0000"/>
                        </a:solidFill>
                        <a:effectLst/>
                        <a:latin typeface="Arial" charset="0"/>
                        <a:ea typeface="ＭＳ Ｐゴシック" charset="-128"/>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BF81B6CF-FAC3-444A-9AA7-432FA1F996D5}"/>
              </a:ext>
            </a:extLst>
          </p:cNvPr>
          <p:cNvSpPr>
            <a:spLocks noGrp="1" noChangeArrowheads="1"/>
          </p:cNvSpPr>
          <p:nvPr>
            <p:ph type="title"/>
          </p:nvPr>
        </p:nvSpPr>
        <p:spPr/>
        <p:txBody>
          <a:bodyPr/>
          <a:lstStyle/>
          <a:p>
            <a:r>
              <a:rPr lang="it-IT" altLang="it-IT"/>
              <a:t>Il rischio </a:t>
            </a:r>
          </a:p>
        </p:txBody>
      </p:sp>
      <p:sp>
        <p:nvSpPr>
          <p:cNvPr id="29698" name="Rectangle 3">
            <a:extLst>
              <a:ext uri="{FF2B5EF4-FFF2-40B4-BE49-F238E27FC236}">
                <a16:creationId xmlns:a16="http://schemas.microsoft.com/office/drawing/2014/main" id="{1D2BC368-F27C-1F42-A357-8AC9CAF1E0A0}"/>
              </a:ext>
            </a:extLst>
          </p:cNvPr>
          <p:cNvSpPr>
            <a:spLocks noGrp="1" noChangeArrowheads="1"/>
          </p:cNvSpPr>
          <p:nvPr>
            <p:ph type="body" idx="1"/>
          </p:nvPr>
        </p:nvSpPr>
        <p:spPr>
          <a:xfrm>
            <a:off x="539750" y="1412875"/>
            <a:ext cx="8135938" cy="4114800"/>
          </a:xfrm>
        </p:spPr>
        <p:txBody>
          <a:bodyPr/>
          <a:lstStyle/>
          <a:p>
            <a:pPr>
              <a:buFontTx/>
              <a:buNone/>
            </a:pPr>
            <a:r>
              <a:rPr lang="it-IT" altLang="it-IT" sz="2800" dirty="0"/>
              <a:t>Esito di una condizione, uno stato o una circostanza nei quali o per i quali una situazione di danno può </a:t>
            </a:r>
            <a:r>
              <a:rPr lang="it-IT" altLang="it-IT" sz="2800" dirty="0" err="1"/>
              <a:t>manifestrasi</a:t>
            </a:r>
            <a:r>
              <a:rPr lang="it-IT" altLang="it-IT" sz="2800" dirty="0"/>
              <a:t> con maggiore frequenza</a:t>
            </a:r>
          </a:p>
          <a:p>
            <a:pPr>
              <a:buFontTx/>
              <a:buNone/>
            </a:pPr>
            <a:endParaRPr lang="it-IT" altLang="it-IT" sz="2800" dirty="0"/>
          </a:p>
          <a:p>
            <a:pPr>
              <a:buFontTx/>
              <a:buNone/>
            </a:pPr>
            <a:r>
              <a:rPr lang="it-IT" altLang="it-IT" sz="2800" dirty="0"/>
              <a:t>In positivo: situazioni, stati o circostanze protettive (inducenti condizioni favorevoli alla salute)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E2239C14-C662-B245-A27F-93BA8682E4B2}"/>
              </a:ext>
            </a:extLst>
          </p:cNvPr>
          <p:cNvSpPr>
            <a:spLocks noGrp="1" noChangeArrowheads="1"/>
          </p:cNvSpPr>
          <p:nvPr>
            <p:ph type="title"/>
          </p:nvPr>
        </p:nvSpPr>
        <p:spPr/>
        <p:txBody>
          <a:bodyPr/>
          <a:lstStyle/>
          <a:p>
            <a:r>
              <a:rPr lang="it-IT" altLang="it-IT"/>
              <a:t>Il rischio </a:t>
            </a:r>
          </a:p>
        </p:txBody>
      </p:sp>
      <p:sp>
        <p:nvSpPr>
          <p:cNvPr id="30722" name="Rectangle 3">
            <a:extLst>
              <a:ext uri="{FF2B5EF4-FFF2-40B4-BE49-F238E27FC236}">
                <a16:creationId xmlns:a16="http://schemas.microsoft.com/office/drawing/2014/main" id="{96E7E448-3529-8E4A-B103-FF08215DE3F6}"/>
              </a:ext>
            </a:extLst>
          </p:cNvPr>
          <p:cNvSpPr>
            <a:spLocks noGrp="1" noChangeArrowheads="1"/>
          </p:cNvSpPr>
          <p:nvPr>
            <p:ph type="body" idx="1"/>
          </p:nvPr>
        </p:nvSpPr>
        <p:spPr>
          <a:xfrm>
            <a:off x="539750" y="1412875"/>
            <a:ext cx="8135938" cy="4114800"/>
          </a:xfrm>
        </p:spPr>
        <p:txBody>
          <a:bodyPr/>
          <a:lstStyle/>
          <a:p>
            <a:pPr>
              <a:buFontTx/>
              <a:buNone/>
            </a:pPr>
            <a:r>
              <a:rPr lang="it-IT" altLang="it-IT" sz="2800"/>
              <a:t>RIFERITO A SINGOLI SOGGETTI:</a:t>
            </a:r>
          </a:p>
          <a:p>
            <a:pPr>
              <a:buFontTx/>
              <a:buNone/>
            </a:pPr>
            <a:r>
              <a:rPr lang="it-IT" altLang="it-IT" sz="2800"/>
              <a:t>Probabilità di subire un evento in un determinato periodo di tempo in rapporto a determinate condizioni di vita o di lavoro</a:t>
            </a:r>
          </a:p>
          <a:p>
            <a:pPr>
              <a:buFontTx/>
              <a:buNone/>
            </a:pPr>
            <a:endParaRPr lang="it-IT" altLang="it-IT" sz="2800"/>
          </a:p>
          <a:p>
            <a:pPr>
              <a:buFontTx/>
              <a:buNone/>
            </a:pPr>
            <a:r>
              <a:rPr lang="it-IT" altLang="it-IT" sz="2800"/>
              <a:t>RIFERITO AGLI EVENTI:</a:t>
            </a:r>
          </a:p>
          <a:p>
            <a:pPr>
              <a:buFontTx/>
              <a:buNone/>
            </a:pPr>
            <a:r>
              <a:rPr lang="it-IT" altLang="it-IT" sz="2800"/>
              <a:t>Numero di nuovi casi in un detrminato  intervallo di tempo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03ACA0A0-C2FC-B94D-980E-5AB71F6133BE}"/>
              </a:ext>
            </a:extLst>
          </p:cNvPr>
          <p:cNvSpPr>
            <a:spLocks noGrp="1" noChangeArrowheads="1"/>
          </p:cNvSpPr>
          <p:nvPr>
            <p:ph type="title"/>
          </p:nvPr>
        </p:nvSpPr>
        <p:spPr/>
        <p:txBody>
          <a:bodyPr/>
          <a:lstStyle/>
          <a:p>
            <a:r>
              <a:rPr lang="it-IT" altLang="it-IT"/>
              <a:t>Il rischio </a:t>
            </a:r>
          </a:p>
        </p:txBody>
      </p:sp>
      <p:sp>
        <p:nvSpPr>
          <p:cNvPr id="31746" name="Rectangle 3">
            <a:extLst>
              <a:ext uri="{FF2B5EF4-FFF2-40B4-BE49-F238E27FC236}">
                <a16:creationId xmlns:a16="http://schemas.microsoft.com/office/drawing/2014/main" id="{7E2E76C0-D974-C841-89AE-7B2632258674}"/>
              </a:ext>
            </a:extLst>
          </p:cNvPr>
          <p:cNvSpPr>
            <a:spLocks noGrp="1" noChangeArrowheads="1"/>
          </p:cNvSpPr>
          <p:nvPr>
            <p:ph type="body" idx="1"/>
          </p:nvPr>
        </p:nvSpPr>
        <p:spPr>
          <a:xfrm>
            <a:off x="539750" y="971550"/>
            <a:ext cx="8135938" cy="4762500"/>
          </a:xfrm>
        </p:spPr>
        <p:txBody>
          <a:bodyPr/>
          <a:lstStyle/>
          <a:p>
            <a:pPr>
              <a:buFontTx/>
              <a:buNone/>
            </a:pPr>
            <a:r>
              <a:rPr lang="it-IT" altLang="it-IT" sz="2800"/>
              <a:t>REQUISITI DEI FATTORI DI RISCHIO:</a:t>
            </a:r>
          </a:p>
          <a:p>
            <a:r>
              <a:rPr lang="it-IT" altLang="it-IT" sz="2800"/>
              <a:t>Plausibilità biologica</a:t>
            </a:r>
          </a:p>
          <a:p>
            <a:r>
              <a:rPr lang="it-IT" altLang="it-IT" sz="2800"/>
              <a:t>Riproducibilità o coerenza</a:t>
            </a:r>
          </a:p>
          <a:p>
            <a:r>
              <a:rPr lang="it-IT" altLang="it-IT" sz="2800"/>
              <a:t>Forza di associazione</a:t>
            </a:r>
          </a:p>
          <a:p>
            <a:r>
              <a:rPr lang="it-IT" altLang="it-IT" sz="2800"/>
              <a:t>Relazione dose-risposta</a:t>
            </a:r>
          </a:p>
          <a:p>
            <a:r>
              <a:rPr lang="it-IT" altLang="it-IT" sz="2800"/>
              <a:t>Reversibilità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54D221B1-FBD7-D549-B9CF-949DC0BB8AEF}"/>
              </a:ext>
            </a:extLst>
          </p:cNvPr>
          <p:cNvSpPr>
            <a:spLocks noGrp="1" noChangeArrowheads="1"/>
          </p:cNvSpPr>
          <p:nvPr>
            <p:ph type="title"/>
          </p:nvPr>
        </p:nvSpPr>
        <p:spPr/>
        <p:txBody>
          <a:bodyPr/>
          <a:lstStyle/>
          <a:p>
            <a:r>
              <a:rPr lang="it-IT" altLang="it-IT"/>
              <a:t>Il concetto di salute e di malattia</a:t>
            </a:r>
          </a:p>
        </p:txBody>
      </p:sp>
      <p:sp>
        <p:nvSpPr>
          <p:cNvPr id="32770" name="Text Box 3">
            <a:extLst>
              <a:ext uri="{FF2B5EF4-FFF2-40B4-BE49-F238E27FC236}">
                <a16:creationId xmlns:a16="http://schemas.microsoft.com/office/drawing/2014/main" id="{656B26D7-0E87-9F46-AFB5-7DDAFC73D821}"/>
              </a:ext>
            </a:extLst>
          </p:cNvPr>
          <p:cNvSpPr txBox="1">
            <a:spLocks noChangeArrowheads="1"/>
          </p:cNvSpPr>
          <p:nvPr/>
        </p:nvSpPr>
        <p:spPr bwMode="auto">
          <a:xfrm>
            <a:off x="540072" y="981075"/>
            <a:ext cx="82804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a:solidFill>
                  <a:schemeClr val="tx1"/>
                </a:solidFill>
              </a:rPr>
              <a:t>TIPI DI RELAZIONE CAUSALE</a:t>
            </a:r>
          </a:p>
          <a:p>
            <a:pPr>
              <a:spcBef>
                <a:spcPct val="0"/>
              </a:spcBef>
              <a:buClrTx/>
              <a:buFontTx/>
              <a:buNone/>
            </a:pPr>
            <a:r>
              <a:rPr lang="it-IT" altLang="it-IT" b="1">
                <a:solidFill>
                  <a:schemeClr val="tx1"/>
                </a:solidFill>
              </a:rPr>
              <a:t>Causa necessaria e sufficiente</a:t>
            </a:r>
          </a:p>
          <a:p>
            <a:pPr>
              <a:spcBef>
                <a:spcPct val="0"/>
              </a:spcBef>
              <a:buClrTx/>
              <a:buFontTx/>
              <a:buNone/>
            </a:pPr>
            <a:r>
              <a:rPr lang="it-IT" altLang="it-IT">
                <a:solidFill>
                  <a:schemeClr val="tx1"/>
                </a:solidFill>
              </a:rPr>
              <a:t>Rapporto biunivoco fra causa ed effetto</a:t>
            </a:r>
          </a:p>
          <a:p>
            <a:pPr>
              <a:spcBef>
                <a:spcPct val="0"/>
              </a:spcBef>
              <a:buClrTx/>
              <a:buFontTx/>
              <a:buNone/>
            </a:pPr>
            <a:r>
              <a:rPr lang="it-IT" altLang="it-IT">
                <a:solidFill>
                  <a:schemeClr val="tx1"/>
                </a:solidFill>
              </a:rPr>
              <a:t>Ogni volta che interviene la causa si verifica l</a:t>
            </a:r>
            <a:r>
              <a:rPr lang="ja-JP" altLang="it-IT">
                <a:solidFill>
                  <a:schemeClr val="tx1"/>
                </a:solidFill>
              </a:rPr>
              <a:t>’</a:t>
            </a:r>
            <a:r>
              <a:rPr lang="it-IT" altLang="ja-JP">
                <a:solidFill>
                  <a:schemeClr val="tx1"/>
                </a:solidFill>
              </a:rPr>
              <a:t>effetto</a:t>
            </a:r>
          </a:p>
          <a:p>
            <a:pPr>
              <a:spcBef>
                <a:spcPct val="0"/>
              </a:spcBef>
              <a:buClrTx/>
              <a:buFontTx/>
              <a:buNone/>
            </a:pPr>
            <a:r>
              <a:rPr lang="it-IT" altLang="it-IT">
                <a:solidFill>
                  <a:schemeClr val="tx1"/>
                </a:solidFill>
              </a:rPr>
              <a:t>Ogni volta che c</a:t>
            </a:r>
            <a:r>
              <a:rPr lang="ja-JP" altLang="it-IT">
                <a:solidFill>
                  <a:schemeClr val="tx1"/>
                </a:solidFill>
              </a:rPr>
              <a:t>’</a:t>
            </a:r>
            <a:r>
              <a:rPr lang="it-IT" altLang="ja-JP">
                <a:solidFill>
                  <a:schemeClr val="tx1"/>
                </a:solidFill>
              </a:rPr>
              <a:t>è l</a:t>
            </a:r>
            <a:r>
              <a:rPr lang="ja-JP" altLang="it-IT">
                <a:solidFill>
                  <a:schemeClr val="tx1"/>
                </a:solidFill>
              </a:rPr>
              <a:t>’</a:t>
            </a:r>
            <a:r>
              <a:rPr lang="it-IT" altLang="ja-JP">
                <a:solidFill>
                  <a:schemeClr val="tx1"/>
                </a:solidFill>
              </a:rPr>
              <a:t>effetto si è anteposta la causa</a:t>
            </a:r>
          </a:p>
          <a:p>
            <a:pPr>
              <a:spcBef>
                <a:spcPct val="0"/>
              </a:spcBef>
              <a:buClrTx/>
              <a:buFontTx/>
              <a:buNone/>
            </a:pPr>
            <a:r>
              <a:rPr lang="it-IT" altLang="it-IT">
                <a:solidFill>
                  <a:schemeClr val="tx1"/>
                </a:solidFill>
              </a:rPr>
              <a:t>In medicina questa relazione è rara</a:t>
            </a:r>
          </a:p>
          <a:p>
            <a:pPr>
              <a:spcBef>
                <a:spcPct val="0"/>
              </a:spcBef>
              <a:buClrTx/>
              <a:buFontTx/>
              <a:buNone/>
            </a:pPr>
            <a:r>
              <a:rPr lang="it-IT" altLang="it-IT">
                <a:solidFill>
                  <a:schemeClr val="tx1"/>
                </a:solidFill>
              </a:rPr>
              <a:t>Traumatologia data una determinata forza applicata su di un osso si avrà sempre la frattura se quella forza agisce</a:t>
            </a:r>
          </a:p>
          <a:p>
            <a:pPr>
              <a:spcBef>
                <a:spcPct val="0"/>
              </a:spcBef>
              <a:buClrTx/>
              <a:buFontTx/>
              <a:buNone/>
            </a:pPr>
            <a:r>
              <a:rPr lang="it-IT" altLang="it-IT">
                <a:solidFill>
                  <a:schemeClr val="tx1"/>
                </a:solidFill>
              </a:rPr>
              <a:t>Presenza di anomalia genetica in omozigosi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6BBAEF4B-29C8-3649-8F96-B333973BA599}"/>
              </a:ext>
            </a:extLst>
          </p:cNvPr>
          <p:cNvSpPr>
            <a:spLocks noGrp="1" noChangeArrowheads="1"/>
          </p:cNvSpPr>
          <p:nvPr>
            <p:ph type="title"/>
          </p:nvPr>
        </p:nvSpPr>
        <p:spPr/>
        <p:txBody>
          <a:bodyPr/>
          <a:lstStyle/>
          <a:p>
            <a:r>
              <a:rPr lang="it-IT" altLang="it-IT"/>
              <a:t>Il concetto di salute e di malattia</a:t>
            </a:r>
          </a:p>
        </p:txBody>
      </p:sp>
      <p:sp>
        <p:nvSpPr>
          <p:cNvPr id="33794" name="Rectangle 3">
            <a:extLst>
              <a:ext uri="{FF2B5EF4-FFF2-40B4-BE49-F238E27FC236}">
                <a16:creationId xmlns:a16="http://schemas.microsoft.com/office/drawing/2014/main" id="{942A26D8-5323-5740-8CB6-CA11DEEED4C3}"/>
              </a:ext>
            </a:extLst>
          </p:cNvPr>
          <p:cNvSpPr>
            <a:spLocks noChangeArrowheads="1"/>
          </p:cNvSpPr>
          <p:nvPr/>
        </p:nvSpPr>
        <p:spPr bwMode="auto">
          <a:xfrm>
            <a:off x="323850" y="1557338"/>
            <a:ext cx="8424863"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b="1" dirty="0">
                <a:solidFill>
                  <a:schemeClr val="tx1"/>
                </a:solidFill>
              </a:rPr>
              <a:t>Causa necessaria ma non sufficiente</a:t>
            </a:r>
          </a:p>
          <a:p>
            <a:pPr>
              <a:spcBef>
                <a:spcPct val="0"/>
              </a:spcBef>
              <a:buClrTx/>
              <a:buFontTx/>
              <a:buNone/>
            </a:pPr>
            <a:r>
              <a:rPr lang="it-IT" altLang="it-IT" dirty="0">
                <a:solidFill>
                  <a:schemeClr val="tx1"/>
                </a:solidFill>
              </a:rPr>
              <a:t>L</a:t>
            </a:r>
            <a:r>
              <a:rPr lang="ja-JP" altLang="it-IT">
                <a:solidFill>
                  <a:schemeClr val="tx1"/>
                </a:solidFill>
              </a:rPr>
              <a:t>’</a:t>
            </a:r>
            <a:r>
              <a:rPr lang="it-IT" altLang="ja-JP" dirty="0">
                <a:solidFill>
                  <a:schemeClr val="tx1"/>
                </a:solidFill>
              </a:rPr>
              <a:t>esempio è dato dalle malattie infettive dove la presenza </a:t>
            </a:r>
            <a:r>
              <a:rPr lang="it-IT" altLang="ja-JP" dirty="0" err="1">
                <a:solidFill>
                  <a:schemeClr val="tx1"/>
                </a:solidFill>
              </a:rPr>
              <a:t>dell</a:t>
            </a:r>
            <a:r>
              <a:rPr lang="ja-JP" altLang="it-IT">
                <a:solidFill>
                  <a:schemeClr val="tx1"/>
                </a:solidFill>
              </a:rPr>
              <a:t>’</a:t>
            </a:r>
            <a:r>
              <a:rPr lang="it-IT" altLang="ja-JP" dirty="0">
                <a:solidFill>
                  <a:schemeClr val="tx1"/>
                </a:solidFill>
              </a:rPr>
              <a:t>agente è necessaria </a:t>
            </a:r>
            <a:r>
              <a:rPr lang="it-IT" altLang="ja-JP" dirty="0" err="1">
                <a:solidFill>
                  <a:schemeClr val="tx1"/>
                </a:solidFill>
              </a:rPr>
              <a:t>all</a:t>
            </a:r>
            <a:r>
              <a:rPr lang="ja-JP" altLang="it-IT">
                <a:solidFill>
                  <a:schemeClr val="tx1"/>
                </a:solidFill>
              </a:rPr>
              <a:t>’</a:t>
            </a:r>
            <a:r>
              <a:rPr lang="it-IT" altLang="ja-JP" dirty="0">
                <a:solidFill>
                  <a:schemeClr val="tx1"/>
                </a:solidFill>
              </a:rPr>
              <a:t>insorgenza della malattia</a:t>
            </a:r>
          </a:p>
          <a:p>
            <a:pPr>
              <a:spcBef>
                <a:spcPct val="0"/>
              </a:spcBef>
              <a:buClrTx/>
              <a:buFontTx/>
              <a:buNone/>
            </a:pPr>
            <a:r>
              <a:rPr lang="it-IT" altLang="it-IT" dirty="0">
                <a:solidFill>
                  <a:schemeClr val="tx1"/>
                </a:solidFill>
              </a:rPr>
              <a:t>dipende sostanzialmente da fattori:</a:t>
            </a:r>
          </a:p>
          <a:p>
            <a:pPr>
              <a:spcBef>
                <a:spcPct val="0"/>
              </a:spcBef>
              <a:buClrTx/>
              <a:buFontTx/>
              <a:buNone/>
            </a:pPr>
            <a:r>
              <a:rPr lang="it-IT" altLang="it-IT" dirty="0" err="1">
                <a:solidFill>
                  <a:schemeClr val="tx1"/>
                </a:solidFill>
              </a:rPr>
              <a:t>dell</a:t>
            </a:r>
            <a:r>
              <a:rPr lang="ja-JP" altLang="it-IT">
                <a:solidFill>
                  <a:schemeClr val="tx1"/>
                </a:solidFill>
              </a:rPr>
              <a:t>’</a:t>
            </a:r>
            <a:r>
              <a:rPr lang="it-IT" altLang="ja-JP" dirty="0">
                <a:solidFill>
                  <a:schemeClr val="tx1"/>
                </a:solidFill>
              </a:rPr>
              <a:t>ospite (stato immunitario)</a:t>
            </a:r>
          </a:p>
          <a:p>
            <a:pPr>
              <a:spcBef>
                <a:spcPct val="0"/>
              </a:spcBef>
              <a:buClrTx/>
              <a:buFontTx/>
              <a:buNone/>
            </a:pPr>
            <a:r>
              <a:rPr lang="it-IT" altLang="it-IT" dirty="0">
                <a:solidFill>
                  <a:schemeClr val="tx1"/>
                </a:solidFill>
              </a:rPr>
              <a:t>del microrganismo (patogenicità, carica infettante ecc.)</a:t>
            </a:r>
          </a:p>
          <a:p>
            <a:pPr>
              <a:spcBef>
                <a:spcPct val="0"/>
              </a:spcBef>
              <a:buClrTx/>
              <a:buFontTx/>
              <a:buNone/>
            </a:pPr>
            <a:r>
              <a:rPr lang="it-IT" altLang="it-IT" dirty="0">
                <a:solidFill>
                  <a:schemeClr val="tx1"/>
                </a:solidFill>
              </a:rPr>
              <a:t>ambientali (sterilità)</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ACB7DA24-8236-334D-A79D-3F06C9725B6B}"/>
              </a:ext>
            </a:extLst>
          </p:cNvPr>
          <p:cNvSpPr>
            <a:spLocks noGrp="1" noChangeArrowheads="1"/>
          </p:cNvSpPr>
          <p:nvPr>
            <p:ph type="title"/>
          </p:nvPr>
        </p:nvSpPr>
        <p:spPr/>
        <p:txBody>
          <a:bodyPr/>
          <a:lstStyle/>
          <a:p>
            <a:r>
              <a:rPr lang="it-IT" altLang="it-IT"/>
              <a:t>Il concetto di salute e di malattia</a:t>
            </a:r>
          </a:p>
        </p:txBody>
      </p:sp>
      <p:sp>
        <p:nvSpPr>
          <p:cNvPr id="34818" name="Rectangle 3">
            <a:extLst>
              <a:ext uri="{FF2B5EF4-FFF2-40B4-BE49-F238E27FC236}">
                <a16:creationId xmlns:a16="http://schemas.microsoft.com/office/drawing/2014/main" id="{32DD8CBF-096D-044F-9139-FCC0F094D8F1}"/>
              </a:ext>
            </a:extLst>
          </p:cNvPr>
          <p:cNvSpPr>
            <a:spLocks noChangeArrowheads="1"/>
          </p:cNvSpPr>
          <p:nvPr/>
        </p:nvSpPr>
        <p:spPr bwMode="auto">
          <a:xfrm>
            <a:off x="323850" y="1557338"/>
            <a:ext cx="85693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b="1">
                <a:solidFill>
                  <a:schemeClr val="tx1"/>
                </a:solidFill>
              </a:rPr>
              <a:t>Causa non necessaria e non sufficiente</a:t>
            </a:r>
          </a:p>
          <a:p>
            <a:pPr>
              <a:spcBef>
                <a:spcPct val="0"/>
              </a:spcBef>
              <a:buClrTx/>
              <a:buFontTx/>
              <a:buNone/>
            </a:pPr>
            <a:r>
              <a:rPr lang="it-IT" altLang="it-IT">
                <a:solidFill>
                  <a:schemeClr val="tx1"/>
                </a:solidFill>
              </a:rPr>
              <a:t>La maggior parte delle situazioni sanitarie di relazione causa effetto</a:t>
            </a:r>
          </a:p>
          <a:p>
            <a:pPr>
              <a:spcBef>
                <a:spcPct val="0"/>
              </a:spcBef>
              <a:buClrTx/>
              <a:buFontTx/>
              <a:buNone/>
            </a:pPr>
            <a:endParaRPr lang="it-IT" altLang="it-IT">
              <a:solidFill>
                <a:schemeClr val="tx1"/>
              </a:solidFill>
            </a:endParaRPr>
          </a:p>
          <a:p>
            <a:pPr>
              <a:spcBef>
                <a:spcPct val="0"/>
              </a:spcBef>
              <a:buClrTx/>
              <a:buFontTx/>
              <a:buNone/>
            </a:pPr>
            <a:r>
              <a:rPr lang="it-IT" altLang="it-IT">
                <a:solidFill>
                  <a:schemeClr val="tx1"/>
                </a:solidFill>
              </a:rPr>
              <a:t>Il fumo</a:t>
            </a:r>
          </a:p>
          <a:p>
            <a:pPr>
              <a:spcBef>
                <a:spcPct val="0"/>
              </a:spcBef>
              <a:buClrTx/>
              <a:buFontTx/>
              <a:buNone/>
            </a:pPr>
            <a:r>
              <a:rPr lang="it-IT" altLang="it-IT">
                <a:solidFill>
                  <a:schemeClr val="tx1"/>
                </a:solidFill>
              </a:rPr>
              <a:t>non è sempre in grado di provocare la neoplasia </a:t>
            </a:r>
          </a:p>
          <a:p>
            <a:pPr>
              <a:spcBef>
                <a:spcPct val="0"/>
              </a:spcBef>
              <a:buClrTx/>
              <a:buFontTx/>
              <a:buNone/>
            </a:pPr>
            <a:r>
              <a:rPr lang="it-IT" altLang="it-IT">
                <a:solidFill>
                  <a:schemeClr val="tx1"/>
                </a:solidFill>
              </a:rPr>
              <a:t>(non sufficiente)</a:t>
            </a:r>
          </a:p>
          <a:p>
            <a:pPr>
              <a:spcBef>
                <a:spcPct val="0"/>
              </a:spcBef>
              <a:buClrTx/>
              <a:buFontTx/>
              <a:buNone/>
            </a:pPr>
            <a:r>
              <a:rPr lang="it-IT" altLang="it-IT">
                <a:solidFill>
                  <a:schemeClr val="tx1"/>
                </a:solidFill>
              </a:rPr>
              <a:t>si hanno casi di neoplasia in soggetti non fumatori</a:t>
            </a:r>
          </a:p>
          <a:p>
            <a:pPr>
              <a:spcBef>
                <a:spcPct val="0"/>
              </a:spcBef>
              <a:buClrTx/>
              <a:buFontTx/>
              <a:buNone/>
            </a:pPr>
            <a:r>
              <a:rPr lang="it-IT" altLang="it-IT">
                <a:solidFill>
                  <a:schemeClr val="tx1"/>
                </a:solidFill>
              </a:rPr>
              <a:t>(non necessaria)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3">
            <a:extLst>
              <a:ext uri="{FF2B5EF4-FFF2-40B4-BE49-F238E27FC236}">
                <a16:creationId xmlns:a16="http://schemas.microsoft.com/office/drawing/2014/main" id="{4AB7EE71-5533-EF4A-BC13-CF19ABB143CF}"/>
              </a:ext>
            </a:extLst>
          </p:cNvPr>
          <p:cNvSpPr>
            <a:spLocks noGrp="1" noChangeArrowheads="1"/>
          </p:cNvSpPr>
          <p:nvPr>
            <p:ph type="title"/>
          </p:nvPr>
        </p:nvSpPr>
        <p:spPr/>
        <p:txBody>
          <a:bodyPr/>
          <a:lstStyle/>
          <a:p>
            <a:r>
              <a:rPr lang="it-IT" altLang="it-IT"/>
              <a:t>Storia naturale delle malattie infettive</a:t>
            </a:r>
          </a:p>
        </p:txBody>
      </p:sp>
      <p:sp>
        <p:nvSpPr>
          <p:cNvPr id="37890" name="Segnaposto data 1">
            <a:extLst>
              <a:ext uri="{FF2B5EF4-FFF2-40B4-BE49-F238E27FC236}">
                <a16:creationId xmlns:a16="http://schemas.microsoft.com/office/drawing/2014/main" id="{1AF4B8A2-6349-5E4E-8257-FE46838C323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B805985E-D82D-114B-9310-A5FDFF1B15BC}" type="datetime1">
              <a:rPr lang="it-IT" altLang="it-IT" sz="1100" smtClean="0">
                <a:solidFill>
                  <a:schemeClr val="bg1"/>
                </a:solidFill>
              </a:rPr>
              <a:pPr>
                <a:spcBef>
                  <a:spcPct val="0"/>
                </a:spcBef>
                <a:buClrTx/>
                <a:buFontTx/>
                <a:buNone/>
              </a:pPr>
              <a:t>04/04/2022</a:t>
            </a:fld>
            <a:endParaRPr lang="it-IT" altLang="it-IT" sz="1100">
              <a:solidFill>
                <a:schemeClr val="bg1"/>
              </a:solidFill>
            </a:endParaRPr>
          </a:p>
        </p:txBody>
      </p:sp>
      <p:sp>
        <p:nvSpPr>
          <p:cNvPr id="37891" name="Segnaposto numero diapositiva 2">
            <a:extLst>
              <a:ext uri="{FF2B5EF4-FFF2-40B4-BE49-F238E27FC236}">
                <a16:creationId xmlns:a16="http://schemas.microsoft.com/office/drawing/2014/main" id="{411FB156-406F-9A41-A4F4-58B9B54FEAF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A53F2D9C-86B1-D547-B519-0D73C23A8782}" type="slidenum">
              <a:rPr lang="it-IT" altLang="it-IT" sz="1100">
                <a:solidFill>
                  <a:schemeClr val="bg1"/>
                </a:solidFill>
              </a:rPr>
              <a:pPr>
                <a:spcBef>
                  <a:spcPct val="0"/>
                </a:spcBef>
                <a:buClrTx/>
                <a:buFontTx/>
                <a:buNone/>
              </a:pPr>
              <a:t>18</a:t>
            </a:fld>
            <a:endParaRPr lang="it-IT" altLang="it-IT" sz="1100">
              <a:solidFill>
                <a:schemeClr val="bg1"/>
              </a:solidFill>
            </a:endParaRPr>
          </a:p>
        </p:txBody>
      </p:sp>
      <p:graphicFrame>
        <p:nvGraphicFramePr>
          <p:cNvPr id="6" name="Tabella 5">
            <a:extLst>
              <a:ext uri="{FF2B5EF4-FFF2-40B4-BE49-F238E27FC236}">
                <a16:creationId xmlns:a16="http://schemas.microsoft.com/office/drawing/2014/main" id="{CD561BB3-1554-484F-97E2-EB53DD1C1321}"/>
              </a:ext>
            </a:extLst>
          </p:cNvPr>
          <p:cNvGraphicFramePr>
            <a:graphicFrameLocks noGrp="1"/>
          </p:cNvGraphicFramePr>
          <p:nvPr/>
        </p:nvGraphicFramePr>
        <p:xfrm>
          <a:off x="72008" y="2492896"/>
          <a:ext cx="8964488" cy="1584176"/>
        </p:xfrm>
        <a:graphic>
          <a:graphicData uri="http://schemas.openxmlformats.org/drawingml/2006/table">
            <a:tbl>
              <a:tblPr firstRow="1" bandRow="1">
                <a:effectLst>
                  <a:outerShdw blurRad="50800" dist="50800" dir="18900000" algn="tl" rotWithShape="0">
                    <a:srgbClr val="000000">
                      <a:alpha val="43137"/>
                    </a:srgbClr>
                  </a:outerShdw>
                </a:effectLst>
                <a:tableStyleId>{5C22544A-7EE6-4342-B048-85BDC9FD1C3A}</a:tableStyleId>
              </a:tblPr>
              <a:tblGrid>
                <a:gridCol w="2241122">
                  <a:extLst>
                    <a:ext uri="{9D8B030D-6E8A-4147-A177-3AD203B41FA5}">
                      <a16:colId xmlns:a16="http://schemas.microsoft.com/office/drawing/2014/main" val="20000"/>
                    </a:ext>
                  </a:extLst>
                </a:gridCol>
                <a:gridCol w="2241122">
                  <a:extLst>
                    <a:ext uri="{9D8B030D-6E8A-4147-A177-3AD203B41FA5}">
                      <a16:colId xmlns:a16="http://schemas.microsoft.com/office/drawing/2014/main" val="20001"/>
                    </a:ext>
                  </a:extLst>
                </a:gridCol>
                <a:gridCol w="2241122">
                  <a:extLst>
                    <a:ext uri="{9D8B030D-6E8A-4147-A177-3AD203B41FA5}">
                      <a16:colId xmlns:a16="http://schemas.microsoft.com/office/drawing/2014/main" val="20002"/>
                    </a:ext>
                  </a:extLst>
                </a:gridCol>
                <a:gridCol w="2241122">
                  <a:extLst>
                    <a:ext uri="{9D8B030D-6E8A-4147-A177-3AD203B41FA5}">
                      <a16:colId xmlns:a16="http://schemas.microsoft.com/office/drawing/2014/main" val="20003"/>
                    </a:ext>
                  </a:extLst>
                </a:gridCol>
              </a:tblGrid>
              <a:tr h="1584176">
                <a:tc>
                  <a:txBody>
                    <a:bodyPr/>
                    <a:lstStyle/>
                    <a:p>
                      <a:r>
                        <a:rPr lang="it-IT" dirty="0">
                          <a:solidFill>
                            <a:srgbClr val="000000"/>
                          </a:solidFill>
                        </a:rPr>
                        <a:t>FASE LIBERA</a:t>
                      </a:r>
                    </a:p>
                  </a:txBody>
                  <a:tcPr anchor="ctr" anchorCtr="1">
                    <a:solidFill>
                      <a:schemeClr val="bg1">
                        <a:alpha val="0"/>
                      </a:schemeClr>
                    </a:solidFill>
                  </a:tcPr>
                </a:tc>
                <a:tc>
                  <a:txBody>
                    <a:bodyPr/>
                    <a:lstStyle/>
                    <a:p>
                      <a:r>
                        <a:rPr lang="it-IT" dirty="0">
                          <a:solidFill>
                            <a:srgbClr val="000000"/>
                          </a:solidFill>
                        </a:rPr>
                        <a:t>FASE DI INCUBAZIONE</a:t>
                      </a:r>
                    </a:p>
                  </a:txBody>
                  <a:tcPr anchor="ctr" anchorCtr="1">
                    <a:solidFill>
                      <a:schemeClr val="bg1">
                        <a:alpha val="0"/>
                      </a:schemeClr>
                    </a:solidFill>
                  </a:tcPr>
                </a:tc>
                <a:tc>
                  <a:txBody>
                    <a:bodyPr/>
                    <a:lstStyle/>
                    <a:p>
                      <a:r>
                        <a:rPr lang="it-IT">
                          <a:solidFill>
                            <a:srgbClr val="000000"/>
                          </a:solidFill>
                        </a:rPr>
                        <a:t>MALATTIA CONCLAMATA</a:t>
                      </a:r>
                      <a:endParaRPr lang="it-IT" dirty="0">
                        <a:solidFill>
                          <a:srgbClr val="000000"/>
                        </a:solidFill>
                      </a:endParaRPr>
                    </a:p>
                  </a:txBody>
                  <a:tcPr anchor="ctr" anchorCtr="1">
                    <a:solidFill>
                      <a:schemeClr val="bg1">
                        <a:alpha val="0"/>
                      </a:schemeClr>
                    </a:solidFill>
                  </a:tcPr>
                </a:tc>
                <a:tc>
                  <a:txBody>
                    <a:bodyPr/>
                    <a:lstStyle/>
                    <a:p>
                      <a:pPr marL="342900" indent="-342900">
                        <a:buAutoNum type="alphaLcParenR"/>
                      </a:pPr>
                      <a:r>
                        <a:rPr lang="it-IT">
                          <a:solidFill>
                            <a:srgbClr val="000000"/>
                          </a:solidFill>
                        </a:rPr>
                        <a:t>Morte</a:t>
                      </a:r>
                    </a:p>
                    <a:p>
                      <a:pPr marL="342900" indent="-342900">
                        <a:buAutoNum type="alphaLcParenR"/>
                      </a:pPr>
                      <a:r>
                        <a:rPr lang="it-IT">
                          <a:solidFill>
                            <a:srgbClr val="000000"/>
                          </a:solidFill>
                        </a:rPr>
                        <a:t>Guarigione</a:t>
                      </a:r>
                    </a:p>
                    <a:p>
                      <a:pPr marL="342900" indent="-342900">
                        <a:buAutoNum type="alphaLcParenR"/>
                      </a:pPr>
                      <a:r>
                        <a:rPr lang="it-IT">
                          <a:solidFill>
                            <a:srgbClr val="000000"/>
                          </a:solidFill>
                        </a:rPr>
                        <a:t>Complicazioni</a:t>
                      </a:r>
                    </a:p>
                    <a:p>
                      <a:pPr marL="342900" indent="-342900">
                        <a:buAutoNum type="alphaLcParenR"/>
                      </a:pPr>
                      <a:r>
                        <a:rPr lang="it-IT">
                          <a:solidFill>
                            <a:srgbClr val="000000"/>
                          </a:solidFill>
                        </a:rPr>
                        <a:t>Cronicizzazione</a:t>
                      </a:r>
                      <a:endParaRPr lang="it-IT" dirty="0">
                        <a:solidFill>
                          <a:srgbClr val="000000"/>
                        </a:solidFill>
                      </a:endParaRPr>
                    </a:p>
                  </a:txBody>
                  <a:tcPr anchor="ctr" anchorCtr="1">
                    <a:solidFill>
                      <a:schemeClr val="bg1">
                        <a:alpha val="0"/>
                      </a:schemeClr>
                    </a:solidFill>
                  </a:tcPr>
                </a:tc>
                <a:extLst>
                  <a:ext uri="{0D108BD9-81ED-4DB2-BD59-A6C34878D82A}">
                    <a16:rowId xmlns:a16="http://schemas.microsoft.com/office/drawing/2014/main" val="10000"/>
                  </a:ext>
                </a:extLst>
              </a:tr>
            </a:tbl>
          </a:graphicData>
        </a:graphic>
      </p:graphicFrame>
      <p:cxnSp>
        <p:nvCxnSpPr>
          <p:cNvPr id="37893" name="Connettore 2 7">
            <a:extLst>
              <a:ext uri="{FF2B5EF4-FFF2-40B4-BE49-F238E27FC236}">
                <a16:creationId xmlns:a16="http://schemas.microsoft.com/office/drawing/2014/main" id="{A4CFD338-6FDC-EC4B-A026-C5D139B644B0}"/>
              </a:ext>
            </a:extLst>
          </p:cNvPr>
          <p:cNvCxnSpPr>
            <a:cxnSpLocks noChangeShapeType="1"/>
          </p:cNvCxnSpPr>
          <p:nvPr/>
        </p:nvCxnSpPr>
        <p:spPr bwMode="auto">
          <a:xfrm>
            <a:off x="107950" y="1916113"/>
            <a:ext cx="8928100" cy="0"/>
          </a:xfrm>
          <a:prstGeom prst="straightConnector1">
            <a:avLst/>
          </a:prstGeom>
          <a:noFill/>
          <a:ln w="762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37894" name="Connettore 2 13">
            <a:extLst>
              <a:ext uri="{FF2B5EF4-FFF2-40B4-BE49-F238E27FC236}">
                <a16:creationId xmlns:a16="http://schemas.microsoft.com/office/drawing/2014/main" id="{C822F4FE-8E6B-B74C-99A4-3FB691A45E4D}"/>
              </a:ext>
            </a:extLst>
          </p:cNvPr>
          <p:cNvCxnSpPr>
            <a:cxnSpLocks noChangeShapeType="1"/>
          </p:cNvCxnSpPr>
          <p:nvPr/>
        </p:nvCxnSpPr>
        <p:spPr bwMode="auto">
          <a:xfrm>
            <a:off x="2339975" y="4076700"/>
            <a:ext cx="0" cy="936625"/>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sp>
        <p:nvSpPr>
          <p:cNvPr id="37895" name="CasellaDiTesto 14">
            <a:extLst>
              <a:ext uri="{FF2B5EF4-FFF2-40B4-BE49-F238E27FC236}">
                <a16:creationId xmlns:a16="http://schemas.microsoft.com/office/drawing/2014/main" id="{A1E7E305-4DD9-7647-B132-083C5C88B08F}"/>
              </a:ext>
            </a:extLst>
          </p:cNvPr>
          <p:cNvSpPr txBox="1">
            <a:spLocks noChangeArrowheads="1"/>
          </p:cNvSpPr>
          <p:nvPr/>
        </p:nvSpPr>
        <p:spPr bwMode="auto">
          <a:xfrm>
            <a:off x="1331913" y="5084763"/>
            <a:ext cx="2879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a:t>CONTATTO CON I MICRORGANISMI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olo 3">
            <a:extLst>
              <a:ext uri="{FF2B5EF4-FFF2-40B4-BE49-F238E27FC236}">
                <a16:creationId xmlns:a16="http://schemas.microsoft.com/office/drawing/2014/main" id="{936C7C37-61B7-074A-8269-D2A5840818BE}"/>
              </a:ext>
            </a:extLst>
          </p:cNvPr>
          <p:cNvSpPr>
            <a:spLocks noGrp="1" noChangeArrowheads="1"/>
          </p:cNvSpPr>
          <p:nvPr>
            <p:ph type="title"/>
          </p:nvPr>
        </p:nvSpPr>
        <p:spPr>
          <a:xfrm>
            <a:off x="144463" y="115888"/>
            <a:ext cx="8891587" cy="649287"/>
          </a:xfrm>
        </p:spPr>
        <p:txBody>
          <a:bodyPr/>
          <a:lstStyle/>
          <a:p>
            <a:r>
              <a:rPr lang="it-IT" altLang="it-IT"/>
              <a:t>Storia naturale delle malattie cronico-degenerative</a:t>
            </a:r>
          </a:p>
        </p:txBody>
      </p:sp>
      <p:sp>
        <p:nvSpPr>
          <p:cNvPr id="38914" name="Segnaposto data 1">
            <a:extLst>
              <a:ext uri="{FF2B5EF4-FFF2-40B4-BE49-F238E27FC236}">
                <a16:creationId xmlns:a16="http://schemas.microsoft.com/office/drawing/2014/main" id="{7A58F0AE-5A0A-DA4A-A60C-7721B66BDA0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B14961BA-BE49-F547-A4DB-6F4E491DC73A}" type="datetime1">
              <a:rPr lang="it-IT" altLang="it-IT" sz="1100" smtClean="0">
                <a:solidFill>
                  <a:schemeClr val="bg1"/>
                </a:solidFill>
              </a:rPr>
              <a:pPr>
                <a:spcBef>
                  <a:spcPct val="0"/>
                </a:spcBef>
                <a:buClrTx/>
                <a:buFontTx/>
                <a:buNone/>
              </a:pPr>
              <a:t>04/04/2022</a:t>
            </a:fld>
            <a:endParaRPr lang="it-IT" altLang="it-IT" sz="1100">
              <a:solidFill>
                <a:schemeClr val="bg1"/>
              </a:solidFill>
            </a:endParaRPr>
          </a:p>
        </p:txBody>
      </p:sp>
      <p:sp>
        <p:nvSpPr>
          <p:cNvPr id="38915" name="Segnaposto numero diapositiva 2">
            <a:extLst>
              <a:ext uri="{FF2B5EF4-FFF2-40B4-BE49-F238E27FC236}">
                <a16:creationId xmlns:a16="http://schemas.microsoft.com/office/drawing/2014/main" id="{3F5E8F49-C5B1-1441-81E4-ADABE6D5FBB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1A68DFD2-566A-4849-8806-917C4EEE635E}" type="slidenum">
              <a:rPr lang="it-IT" altLang="it-IT" sz="1100">
                <a:solidFill>
                  <a:schemeClr val="bg1"/>
                </a:solidFill>
              </a:rPr>
              <a:pPr>
                <a:spcBef>
                  <a:spcPct val="0"/>
                </a:spcBef>
                <a:buClrTx/>
                <a:buFontTx/>
                <a:buNone/>
              </a:pPr>
              <a:t>19</a:t>
            </a:fld>
            <a:endParaRPr lang="it-IT" altLang="it-IT" sz="1100">
              <a:solidFill>
                <a:schemeClr val="bg1"/>
              </a:solidFill>
            </a:endParaRPr>
          </a:p>
        </p:txBody>
      </p:sp>
      <p:graphicFrame>
        <p:nvGraphicFramePr>
          <p:cNvPr id="6" name="Tabella 5">
            <a:extLst>
              <a:ext uri="{FF2B5EF4-FFF2-40B4-BE49-F238E27FC236}">
                <a16:creationId xmlns:a16="http://schemas.microsoft.com/office/drawing/2014/main" id="{774411CF-92E4-0F4A-8A7E-C2545EEBB6AF}"/>
              </a:ext>
            </a:extLst>
          </p:cNvPr>
          <p:cNvGraphicFramePr>
            <a:graphicFrameLocks noGrp="1"/>
          </p:cNvGraphicFramePr>
          <p:nvPr/>
        </p:nvGraphicFramePr>
        <p:xfrm>
          <a:off x="72008" y="2492896"/>
          <a:ext cx="8964488" cy="1584176"/>
        </p:xfrm>
        <a:graphic>
          <a:graphicData uri="http://schemas.openxmlformats.org/drawingml/2006/table">
            <a:tbl>
              <a:tblPr firstRow="1" bandRow="1">
                <a:effectLst>
                  <a:outerShdw blurRad="50800" dist="50800" dir="18900000" algn="tl" rotWithShape="0">
                    <a:srgbClr val="000000">
                      <a:alpha val="43137"/>
                    </a:srgbClr>
                  </a:outerShdw>
                </a:effectLst>
                <a:tableStyleId>{5C22544A-7EE6-4342-B048-85BDC9FD1C3A}</a:tableStyleId>
              </a:tblPr>
              <a:tblGrid>
                <a:gridCol w="2241122">
                  <a:extLst>
                    <a:ext uri="{9D8B030D-6E8A-4147-A177-3AD203B41FA5}">
                      <a16:colId xmlns:a16="http://schemas.microsoft.com/office/drawing/2014/main" val="20000"/>
                    </a:ext>
                  </a:extLst>
                </a:gridCol>
                <a:gridCol w="2241122">
                  <a:extLst>
                    <a:ext uri="{9D8B030D-6E8A-4147-A177-3AD203B41FA5}">
                      <a16:colId xmlns:a16="http://schemas.microsoft.com/office/drawing/2014/main" val="20001"/>
                    </a:ext>
                  </a:extLst>
                </a:gridCol>
                <a:gridCol w="2241122">
                  <a:extLst>
                    <a:ext uri="{9D8B030D-6E8A-4147-A177-3AD203B41FA5}">
                      <a16:colId xmlns:a16="http://schemas.microsoft.com/office/drawing/2014/main" val="20002"/>
                    </a:ext>
                  </a:extLst>
                </a:gridCol>
                <a:gridCol w="2241122">
                  <a:extLst>
                    <a:ext uri="{9D8B030D-6E8A-4147-A177-3AD203B41FA5}">
                      <a16:colId xmlns:a16="http://schemas.microsoft.com/office/drawing/2014/main" val="20003"/>
                    </a:ext>
                  </a:extLst>
                </a:gridCol>
              </a:tblGrid>
              <a:tr h="1584176">
                <a:tc>
                  <a:txBody>
                    <a:bodyPr/>
                    <a:lstStyle/>
                    <a:p>
                      <a:r>
                        <a:rPr lang="it-IT" dirty="0">
                          <a:solidFill>
                            <a:srgbClr val="000000"/>
                          </a:solidFill>
                        </a:rPr>
                        <a:t>FASE LIBERA</a:t>
                      </a:r>
                    </a:p>
                  </a:txBody>
                  <a:tcPr anchor="ctr" anchorCtr="1">
                    <a:solidFill>
                      <a:schemeClr val="bg1">
                        <a:alpha val="0"/>
                      </a:schemeClr>
                    </a:solidFill>
                  </a:tcPr>
                </a:tc>
                <a:tc>
                  <a:txBody>
                    <a:bodyPr/>
                    <a:lstStyle/>
                    <a:p>
                      <a:r>
                        <a:rPr lang="it-IT" dirty="0">
                          <a:solidFill>
                            <a:srgbClr val="000000"/>
                          </a:solidFill>
                        </a:rPr>
                        <a:t>FASE PRECLINICA</a:t>
                      </a:r>
                    </a:p>
                  </a:txBody>
                  <a:tcPr anchor="ctr" anchorCtr="1">
                    <a:solidFill>
                      <a:schemeClr val="bg1">
                        <a:alpha val="0"/>
                      </a:schemeClr>
                    </a:solidFill>
                  </a:tcPr>
                </a:tc>
                <a:tc>
                  <a:txBody>
                    <a:bodyPr/>
                    <a:lstStyle/>
                    <a:p>
                      <a:r>
                        <a:rPr lang="it-IT" dirty="0">
                          <a:solidFill>
                            <a:srgbClr val="000000"/>
                          </a:solidFill>
                        </a:rPr>
                        <a:t>MALATTIA CLINICA</a:t>
                      </a:r>
                    </a:p>
                  </a:txBody>
                  <a:tcPr anchor="ctr" anchorCtr="1">
                    <a:solidFill>
                      <a:schemeClr val="bg1">
                        <a:alpha val="0"/>
                      </a:schemeClr>
                    </a:solidFill>
                  </a:tcPr>
                </a:tc>
                <a:tc>
                  <a:txBody>
                    <a:bodyPr/>
                    <a:lstStyle/>
                    <a:p>
                      <a:pPr marL="0" indent="0">
                        <a:buNone/>
                      </a:pPr>
                      <a:r>
                        <a:rPr lang="it-IT" dirty="0">
                          <a:solidFill>
                            <a:srgbClr val="000000"/>
                          </a:solidFill>
                        </a:rPr>
                        <a:t>MORTE</a:t>
                      </a:r>
                    </a:p>
                  </a:txBody>
                  <a:tcPr anchor="ctr" anchorCtr="1">
                    <a:solidFill>
                      <a:schemeClr val="bg1">
                        <a:alpha val="0"/>
                      </a:schemeClr>
                    </a:solidFill>
                  </a:tcPr>
                </a:tc>
                <a:extLst>
                  <a:ext uri="{0D108BD9-81ED-4DB2-BD59-A6C34878D82A}">
                    <a16:rowId xmlns:a16="http://schemas.microsoft.com/office/drawing/2014/main" val="10000"/>
                  </a:ext>
                </a:extLst>
              </a:tr>
            </a:tbl>
          </a:graphicData>
        </a:graphic>
      </p:graphicFrame>
      <p:cxnSp>
        <p:nvCxnSpPr>
          <p:cNvPr id="38917" name="Connettore 2 7">
            <a:extLst>
              <a:ext uri="{FF2B5EF4-FFF2-40B4-BE49-F238E27FC236}">
                <a16:creationId xmlns:a16="http://schemas.microsoft.com/office/drawing/2014/main" id="{18367A59-78D2-C442-A49A-8AA19D7A2145}"/>
              </a:ext>
            </a:extLst>
          </p:cNvPr>
          <p:cNvCxnSpPr>
            <a:cxnSpLocks noChangeShapeType="1"/>
          </p:cNvCxnSpPr>
          <p:nvPr/>
        </p:nvCxnSpPr>
        <p:spPr bwMode="auto">
          <a:xfrm>
            <a:off x="107950" y="1916113"/>
            <a:ext cx="8928100" cy="0"/>
          </a:xfrm>
          <a:prstGeom prst="straightConnector1">
            <a:avLst/>
          </a:prstGeom>
          <a:noFill/>
          <a:ln w="76200">
            <a:solidFill>
              <a:srgbClr val="FF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5FCD5D14-C911-3047-A613-C5ACDEBB7470}"/>
              </a:ext>
            </a:extLst>
          </p:cNvPr>
          <p:cNvSpPr>
            <a:spLocks noGrp="1" noChangeArrowheads="1"/>
          </p:cNvSpPr>
          <p:nvPr>
            <p:ph type="title"/>
          </p:nvPr>
        </p:nvSpPr>
        <p:spPr/>
        <p:txBody>
          <a:bodyPr/>
          <a:lstStyle/>
          <a:p>
            <a:r>
              <a:rPr lang="it-IT" altLang="it-IT"/>
              <a:t>Testo consigliato</a:t>
            </a:r>
          </a:p>
        </p:txBody>
      </p:sp>
      <p:sp>
        <p:nvSpPr>
          <p:cNvPr id="21506" name="Rectangle 3">
            <a:extLst>
              <a:ext uri="{FF2B5EF4-FFF2-40B4-BE49-F238E27FC236}">
                <a16:creationId xmlns:a16="http://schemas.microsoft.com/office/drawing/2014/main" id="{9B7554BC-79A0-E646-AE5B-5617982C15E2}"/>
              </a:ext>
            </a:extLst>
          </p:cNvPr>
          <p:cNvSpPr>
            <a:spLocks noGrp="1" noChangeArrowheads="1"/>
          </p:cNvSpPr>
          <p:nvPr>
            <p:ph type="body" idx="1"/>
          </p:nvPr>
        </p:nvSpPr>
        <p:spPr/>
        <p:txBody>
          <a:bodyPr/>
          <a:lstStyle/>
          <a:p>
            <a:pPr marL="457200" indent="-457200">
              <a:buFontTx/>
              <a:buAutoNum type="arabicParenR"/>
            </a:pPr>
            <a:r>
              <a:rPr lang="it-IT" dirty="0"/>
              <a:t>Ricciardi W. Igiene per le professioni sanitarie. Casa Editrice </a:t>
            </a:r>
            <a:r>
              <a:rPr lang="it-IT" dirty="0" err="1"/>
              <a:t>Idelson</a:t>
            </a:r>
            <a:r>
              <a:rPr lang="it-IT" dirty="0"/>
              <a:t>-Gnocchi, 2015</a:t>
            </a:r>
            <a:endParaRPr lang="it-IT" altLang="it-IT" dirty="0"/>
          </a:p>
          <a:p>
            <a:pPr marL="457200" indent="-457200">
              <a:buFontTx/>
              <a:buAutoNum type="arabicParenR"/>
            </a:pPr>
            <a:r>
              <a:rPr lang="it-IT" altLang="it-IT" dirty="0" err="1"/>
              <a:t>Manzoli</a:t>
            </a:r>
            <a:r>
              <a:rPr lang="it-IT" altLang="it-IT" dirty="0"/>
              <a:t> L, </a:t>
            </a:r>
            <a:r>
              <a:rPr lang="it-IT" altLang="it-IT" dirty="0" err="1"/>
              <a:t>Villari</a:t>
            </a:r>
            <a:r>
              <a:rPr lang="it-IT" altLang="it-IT" dirty="0"/>
              <a:t> P, Boccia A. Epidemiologia e management in sanità. Elementi di metodologia. </a:t>
            </a:r>
            <a:r>
              <a:rPr lang="it-IT" altLang="it-IT" dirty="0" err="1"/>
              <a:t>Edi-ermes</a:t>
            </a:r>
            <a:r>
              <a:rPr lang="it-IT" altLang="it-IT" dirty="0"/>
              <a:t>, 2015.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489C7A07-FDB6-AF40-9109-170DA0DCF7FA}"/>
              </a:ext>
            </a:extLst>
          </p:cNvPr>
          <p:cNvSpPr>
            <a:spLocks noGrp="1" noChangeArrowheads="1"/>
          </p:cNvSpPr>
          <p:nvPr>
            <p:ph type="title"/>
          </p:nvPr>
        </p:nvSpPr>
        <p:spPr/>
        <p:txBody>
          <a:bodyPr/>
          <a:lstStyle/>
          <a:p>
            <a:r>
              <a:rPr lang="it-IT" altLang="it-IT"/>
              <a:t>storia naturale del cancro</a:t>
            </a:r>
          </a:p>
        </p:txBody>
      </p:sp>
      <p:sp>
        <p:nvSpPr>
          <p:cNvPr id="39938" name="Text Box 3">
            <a:extLst>
              <a:ext uri="{FF2B5EF4-FFF2-40B4-BE49-F238E27FC236}">
                <a16:creationId xmlns:a16="http://schemas.microsoft.com/office/drawing/2014/main" id="{EE1510E7-A1BA-2645-A67F-2FCF15ADBFF6}"/>
              </a:ext>
            </a:extLst>
          </p:cNvPr>
          <p:cNvSpPr txBox="1">
            <a:spLocks noChangeArrowheads="1"/>
          </p:cNvSpPr>
          <p:nvPr/>
        </p:nvSpPr>
        <p:spPr bwMode="auto">
          <a:xfrm>
            <a:off x="1068388" y="1735138"/>
            <a:ext cx="315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t>
            </a:r>
          </a:p>
        </p:txBody>
      </p:sp>
      <p:sp>
        <p:nvSpPr>
          <p:cNvPr id="39939" name="Text Box 4">
            <a:extLst>
              <a:ext uri="{FF2B5EF4-FFF2-40B4-BE49-F238E27FC236}">
                <a16:creationId xmlns:a16="http://schemas.microsoft.com/office/drawing/2014/main" id="{AABE9F31-C2A5-214F-8175-F2FB1AF22525}"/>
              </a:ext>
            </a:extLst>
          </p:cNvPr>
          <p:cNvSpPr txBox="1">
            <a:spLocks noChangeArrowheads="1"/>
          </p:cNvSpPr>
          <p:nvPr/>
        </p:nvSpPr>
        <p:spPr bwMode="auto">
          <a:xfrm>
            <a:off x="1366838" y="1611313"/>
            <a:ext cx="315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t>
            </a:r>
          </a:p>
        </p:txBody>
      </p:sp>
      <p:sp>
        <p:nvSpPr>
          <p:cNvPr id="39940" name="Text Box 5">
            <a:extLst>
              <a:ext uri="{FF2B5EF4-FFF2-40B4-BE49-F238E27FC236}">
                <a16:creationId xmlns:a16="http://schemas.microsoft.com/office/drawing/2014/main" id="{72789B97-823E-4B49-BD59-19D85EEB774E}"/>
              </a:ext>
            </a:extLst>
          </p:cNvPr>
          <p:cNvSpPr txBox="1">
            <a:spLocks noChangeArrowheads="1"/>
          </p:cNvSpPr>
          <p:nvPr/>
        </p:nvSpPr>
        <p:spPr bwMode="auto">
          <a:xfrm>
            <a:off x="1317625" y="2041525"/>
            <a:ext cx="315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t>
            </a:r>
          </a:p>
        </p:txBody>
      </p:sp>
      <p:sp>
        <p:nvSpPr>
          <p:cNvPr id="39941" name="Text Box 6">
            <a:extLst>
              <a:ext uri="{FF2B5EF4-FFF2-40B4-BE49-F238E27FC236}">
                <a16:creationId xmlns:a16="http://schemas.microsoft.com/office/drawing/2014/main" id="{6481DEC5-C6D7-E041-BE4B-A28E0388AEEE}"/>
              </a:ext>
            </a:extLst>
          </p:cNvPr>
          <p:cNvSpPr txBox="1">
            <a:spLocks noChangeArrowheads="1"/>
          </p:cNvSpPr>
          <p:nvPr/>
        </p:nvSpPr>
        <p:spPr bwMode="auto">
          <a:xfrm>
            <a:off x="1608138" y="1878013"/>
            <a:ext cx="315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t>
            </a:r>
          </a:p>
        </p:txBody>
      </p:sp>
      <p:sp>
        <p:nvSpPr>
          <p:cNvPr id="39942" name="Text Box 7">
            <a:extLst>
              <a:ext uri="{FF2B5EF4-FFF2-40B4-BE49-F238E27FC236}">
                <a16:creationId xmlns:a16="http://schemas.microsoft.com/office/drawing/2014/main" id="{EF937AD5-BF16-4045-BDA7-7C781FF75F4B}"/>
              </a:ext>
            </a:extLst>
          </p:cNvPr>
          <p:cNvSpPr txBox="1">
            <a:spLocks noChangeArrowheads="1"/>
          </p:cNvSpPr>
          <p:nvPr/>
        </p:nvSpPr>
        <p:spPr bwMode="auto">
          <a:xfrm>
            <a:off x="1525588" y="2322513"/>
            <a:ext cx="315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t>
            </a:r>
          </a:p>
        </p:txBody>
      </p:sp>
      <p:sp>
        <p:nvSpPr>
          <p:cNvPr id="39943" name="Text Box 8">
            <a:extLst>
              <a:ext uri="{FF2B5EF4-FFF2-40B4-BE49-F238E27FC236}">
                <a16:creationId xmlns:a16="http://schemas.microsoft.com/office/drawing/2014/main" id="{87AA55C6-CF33-A94B-A315-262FFA20E254}"/>
              </a:ext>
            </a:extLst>
          </p:cNvPr>
          <p:cNvSpPr txBox="1">
            <a:spLocks noChangeArrowheads="1"/>
          </p:cNvSpPr>
          <p:nvPr/>
        </p:nvSpPr>
        <p:spPr bwMode="auto">
          <a:xfrm>
            <a:off x="1695450" y="1490663"/>
            <a:ext cx="315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t>
            </a:r>
          </a:p>
        </p:txBody>
      </p:sp>
      <p:sp>
        <p:nvSpPr>
          <p:cNvPr id="39944" name="Text Box 9">
            <a:extLst>
              <a:ext uri="{FF2B5EF4-FFF2-40B4-BE49-F238E27FC236}">
                <a16:creationId xmlns:a16="http://schemas.microsoft.com/office/drawing/2014/main" id="{72DD8C0B-7D09-954B-958A-F4750CAFDE75}"/>
              </a:ext>
            </a:extLst>
          </p:cNvPr>
          <p:cNvSpPr txBox="1">
            <a:spLocks noChangeArrowheads="1"/>
          </p:cNvSpPr>
          <p:nvPr/>
        </p:nvSpPr>
        <p:spPr bwMode="auto">
          <a:xfrm>
            <a:off x="1873250" y="1935163"/>
            <a:ext cx="315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t>
            </a:r>
          </a:p>
        </p:txBody>
      </p:sp>
      <p:sp>
        <p:nvSpPr>
          <p:cNvPr id="39945" name="Text Box 10">
            <a:extLst>
              <a:ext uri="{FF2B5EF4-FFF2-40B4-BE49-F238E27FC236}">
                <a16:creationId xmlns:a16="http://schemas.microsoft.com/office/drawing/2014/main" id="{871173D9-E8A3-6E4B-8AC9-4E1B869BDFAF}"/>
              </a:ext>
            </a:extLst>
          </p:cNvPr>
          <p:cNvSpPr txBox="1">
            <a:spLocks noChangeArrowheads="1"/>
          </p:cNvSpPr>
          <p:nvPr/>
        </p:nvSpPr>
        <p:spPr bwMode="auto">
          <a:xfrm>
            <a:off x="954088" y="1268413"/>
            <a:ext cx="19573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sz="1800">
                <a:solidFill>
                  <a:schemeClr val="tx1"/>
                </a:solidFill>
                <a:latin typeface="Tahoma" panose="020B0604030504040204" pitchFamily="34" charset="0"/>
              </a:rPr>
              <a:t>suscettibilità</a:t>
            </a:r>
          </a:p>
        </p:txBody>
      </p:sp>
      <p:sp>
        <p:nvSpPr>
          <p:cNvPr id="39946" name="Freeform 11">
            <a:extLst>
              <a:ext uri="{FF2B5EF4-FFF2-40B4-BE49-F238E27FC236}">
                <a16:creationId xmlns:a16="http://schemas.microsoft.com/office/drawing/2014/main" id="{12D4CD1F-5386-054D-BB0F-60C148DF9DBD}"/>
              </a:ext>
            </a:extLst>
          </p:cNvPr>
          <p:cNvSpPr>
            <a:spLocks/>
          </p:cNvSpPr>
          <p:nvPr/>
        </p:nvSpPr>
        <p:spPr bwMode="auto">
          <a:xfrm>
            <a:off x="2717800" y="2058988"/>
            <a:ext cx="250825" cy="254000"/>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47" name="Freeform 12">
            <a:extLst>
              <a:ext uri="{FF2B5EF4-FFF2-40B4-BE49-F238E27FC236}">
                <a16:creationId xmlns:a16="http://schemas.microsoft.com/office/drawing/2014/main" id="{B4B1AF44-51D6-2141-9C41-59D533A5CDAD}"/>
              </a:ext>
            </a:extLst>
          </p:cNvPr>
          <p:cNvSpPr>
            <a:spLocks/>
          </p:cNvSpPr>
          <p:nvPr/>
        </p:nvSpPr>
        <p:spPr bwMode="auto">
          <a:xfrm>
            <a:off x="2425700" y="2212975"/>
            <a:ext cx="122238" cy="123825"/>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48" name="Freeform 13">
            <a:extLst>
              <a:ext uri="{FF2B5EF4-FFF2-40B4-BE49-F238E27FC236}">
                <a16:creationId xmlns:a16="http://schemas.microsoft.com/office/drawing/2014/main" id="{AD48E944-D975-A54A-B219-6A36A904296A}"/>
              </a:ext>
            </a:extLst>
          </p:cNvPr>
          <p:cNvSpPr>
            <a:spLocks/>
          </p:cNvSpPr>
          <p:nvPr/>
        </p:nvSpPr>
        <p:spPr bwMode="auto">
          <a:xfrm>
            <a:off x="2482850" y="2027238"/>
            <a:ext cx="163513" cy="165100"/>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49" name="Freeform 14">
            <a:extLst>
              <a:ext uri="{FF2B5EF4-FFF2-40B4-BE49-F238E27FC236}">
                <a16:creationId xmlns:a16="http://schemas.microsoft.com/office/drawing/2014/main" id="{37BD756B-C3B4-B146-9F20-3850CB3A7603}"/>
              </a:ext>
            </a:extLst>
          </p:cNvPr>
          <p:cNvSpPr>
            <a:spLocks/>
          </p:cNvSpPr>
          <p:nvPr/>
        </p:nvSpPr>
        <p:spPr bwMode="auto">
          <a:xfrm>
            <a:off x="3082925" y="1751013"/>
            <a:ext cx="404813" cy="409575"/>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50" name="Freeform 15">
            <a:extLst>
              <a:ext uri="{FF2B5EF4-FFF2-40B4-BE49-F238E27FC236}">
                <a16:creationId xmlns:a16="http://schemas.microsoft.com/office/drawing/2014/main" id="{C1A199CC-70DF-7D4A-A2D4-02E1F16881F8}"/>
              </a:ext>
            </a:extLst>
          </p:cNvPr>
          <p:cNvSpPr>
            <a:spLocks/>
          </p:cNvSpPr>
          <p:nvPr/>
        </p:nvSpPr>
        <p:spPr bwMode="auto">
          <a:xfrm>
            <a:off x="3648075" y="1692275"/>
            <a:ext cx="581025" cy="587375"/>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51" name="Freeform 16">
            <a:extLst>
              <a:ext uri="{FF2B5EF4-FFF2-40B4-BE49-F238E27FC236}">
                <a16:creationId xmlns:a16="http://schemas.microsoft.com/office/drawing/2014/main" id="{0CFCD9F0-506B-954F-899A-51E69EC6CFDE}"/>
              </a:ext>
            </a:extLst>
          </p:cNvPr>
          <p:cNvSpPr>
            <a:spLocks/>
          </p:cNvSpPr>
          <p:nvPr/>
        </p:nvSpPr>
        <p:spPr bwMode="auto">
          <a:xfrm>
            <a:off x="4327525" y="1662113"/>
            <a:ext cx="808038" cy="817562"/>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52" name="Freeform 17">
            <a:extLst>
              <a:ext uri="{FF2B5EF4-FFF2-40B4-BE49-F238E27FC236}">
                <a16:creationId xmlns:a16="http://schemas.microsoft.com/office/drawing/2014/main" id="{66015CCC-7137-2D46-A358-FBBB06465907}"/>
              </a:ext>
            </a:extLst>
          </p:cNvPr>
          <p:cNvSpPr>
            <a:spLocks/>
          </p:cNvSpPr>
          <p:nvPr/>
        </p:nvSpPr>
        <p:spPr bwMode="auto">
          <a:xfrm>
            <a:off x="5200650" y="1473200"/>
            <a:ext cx="993775" cy="1004888"/>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53" name="Freeform 18">
            <a:extLst>
              <a:ext uri="{FF2B5EF4-FFF2-40B4-BE49-F238E27FC236}">
                <a16:creationId xmlns:a16="http://schemas.microsoft.com/office/drawing/2014/main" id="{27AEF85D-DA6B-EF42-BF3D-A1AEE1CF0CE9}"/>
              </a:ext>
            </a:extLst>
          </p:cNvPr>
          <p:cNvSpPr>
            <a:spLocks/>
          </p:cNvSpPr>
          <p:nvPr/>
        </p:nvSpPr>
        <p:spPr bwMode="auto">
          <a:xfrm>
            <a:off x="6437313" y="1601788"/>
            <a:ext cx="1281112" cy="1295400"/>
          </a:xfrm>
          <a:custGeom>
            <a:avLst/>
            <a:gdLst>
              <a:gd name="T0" fmla="*/ 2147483646 w 158"/>
              <a:gd name="T1" fmla="*/ 0 h 160"/>
              <a:gd name="T2" fmla="*/ 0 w 158"/>
              <a:gd name="T3" fmla="*/ 2147483646 h 160"/>
              <a:gd name="T4" fmla="*/ 2147483646 w 158"/>
              <a:gd name="T5" fmla="*/ 2147483646 h 160"/>
              <a:gd name="T6" fmla="*/ 2147483646 w 158"/>
              <a:gd name="T7" fmla="*/ 2147483646 h 160"/>
              <a:gd name="T8" fmla="*/ 2147483646 w 158"/>
              <a:gd name="T9" fmla="*/ 2147483646 h 160"/>
              <a:gd name="T10" fmla="*/ 2147483646 w 158"/>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160">
                <a:moveTo>
                  <a:pt x="41" y="0"/>
                </a:moveTo>
                <a:cubicBezTo>
                  <a:pt x="8" y="8"/>
                  <a:pt x="11" y="22"/>
                  <a:pt x="0" y="51"/>
                </a:cubicBezTo>
                <a:cubicBezTo>
                  <a:pt x="7" y="113"/>
                  <a:pt x="4" y="138"/>
                  <a:pt x="67" y="153"/>
                </a:cubicBezTo>
                <a:cubicBezTo>
                  <a:pt x="123" y="149"/>
                  <a:pt x="136" y="160"/>
                  <a:pt x="158" y="117"/>
                </a:cubicBezTo>
                <a:cubicBezTo>
                  <a:pt x="158" y="116"/>
                  <a:pt x="158" y="58"/>
                  <a:pt x="148" y="41"/>
                </a:cubicBezTo>
                <a:cubicBezTo>
                  <a:pt x="128" y="6"/>
                  <a:pt x="76" y="0"/>
                  <a:pt x="41" y="0"/>
                </a:cubicBezTo>
                <a:close/>
              </a:path>
            </a:pathLst>
          </a:custGeom>
          <a:solidFill>
            <a:schemeClr val="hlink"/>
          </a:solidFill>
          <a:ln w="9525" cap="flat" cmpd="sng">
            <a:solidFill>
              <a:schemeClr val="tx1"/>
            </a:solidFill>
            <a:prstDash val="solid"/>
            <a:miter lim="800000"/>
            <a:headEnd type="none" w="med" len="med"/>
            <a:tailEnd type="none" w="med" len="med"/>
          </a:ln>
        </p:spPr>
        <p:txBody>
          <a:bodyPr wrap="none"/>
          <a:lstStyle/>
          <a:p>
            <a:endParaRPr lang="it-GB"/>
          </a:p>
        </p:txBody>
      </p:sp>
      <p:sp>
        <p:nvSpPr>
          <p:cNvPr id="39954" name="Line 19">
            <a:extLst>
              <a:ext uri="{FF2B5EF4-FFF2-40B4-BE49-F238E27FC236}">
                <a16:creationId xmlns:a16="http://schemas.microsoft.com/office/drawing/2014/main" id="{524901AA-8351-544A-8D57-457A7F441960}"/>
              </a:ext>
            </a:extLst>
          </p:cNvPr>
          <p:cNvSpPr>
            <a:spLocks noChangeShapeType="1"/>
          </p:cNvSpPr>
          <p:nvPr/>
        </p:nvSpPr>
        <p:spPr bwMode="auto">
          <a:xfrm>
            <a:off x="954088" y="3411538"/>
            <a:ext cx="7015162" cy="0"/>
          </a:xfrm>
          <a:prstGeom prst="line">
            <a:avLst/>
          </a:prstGeom>
          <a:noFill/>
          <a:ln w="76200">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39955" name="Group 20">
            <a:extLst>
              <a:ext uri="{FF2B5EF4-FFF2-40B4-BE49-F238E27FC236}">
                <a16:creationId xmlns:a16="http://schemas.microsoft.com/office/drawing/2014/main" id="{8945468B-2B26-BE47-97AC-E01BFF20E1A4}"/>
              </a:ext>
            </a:extLst>
          </p:cNvPr>
          <p:cNvGrpSpPr>
            <a:grpSpLocks/>
          </p:cNvGrpSpPr>
          <p:nvPr/>
        </p:nvGrpSpPr>
        <p:grpSpPr bwMode="auto">
          <a:xfrm>
            <a:off x="1585913" y="1735138"/>
            <a:ext cx="1408112" cy="4229100"/>
            <a:chOff x="999" y="1544"/>
            <a:chExt cx="887" cy="2664"/>
          </a:xfrm>
        </p:grpSpPr>
        <p:sp>
          <p:nvSpPr>
            <p:cNvPr id="39971" name="Line 21">
              <a:extLst>
                <a:ext uri="{FF2B5EF4-FFF2-40B4-BE49-F238E27FC236}">
                  <a16:creationId xmlns:a16="http://schemas.microsoft.com/office/drawing/2014/main" id="{D5083024-D6D4-A34D-A1BE-EE30FB3EC5A8}"/>
                </a:ext>
              </a:extLst>
            </p:cNvPr>
            <p:cNvSpPr>
              <a:spLocks noChangeShapeType="1"/>
            </p:cNvSpPr>
            <p:nvPr/>
          </p:nvSpPr>
          <p:spPr bwMode="auto">
            <a:xfrm>
              <a:off x="1437" y="1544"/>
              <a:ext cx="0" cy="2157"/>
            </a:xfrm>
            <a:prstGeom prst="line">
              <a:avLst/>
            </a:prstGeom>
            <a:noFill/>
            <a:ln w="38100">
              <a:solidFill>
                <a:srgbClr val="03A512"/>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39972" name="Text Box 22">
              <a:extLst>
                <a:ext uri="{FF2B5EF4-FFF2-40B4-BE49-F238E27FC236}">
                  <a16:creationId xmlns:a16="http://schemas.microsoft.com/office/drawing/2014/main" id="{D113429B-BEA2-1A4D-8771-749ECF903DE0}"/>
                </a:ext>
              </a:extLst>
            </p:cNvPr>
            <p:cNvSpPr txBox="1">
              <a:spLocks noChangeArrowheads="1"/>
            </p:cNvSpPr>
            <p:nvPr/>
          </p:nvSpPr>
          <p:spPr bwMode="auto">
            <a:xfrm>
              <a:off x="999" y="3690"/>
              <a:ext cx="887"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50000"/>
                </a:spcBef>
                <a:buClrTx/>
                <a:buFontTx/>
                <a:buNone/>
              </a:pPr>
              <a:r>
                <a:rPr lang="it-IT" altLang="it-IT">
                  <a:solidFill>
                    <a:schemeClr val="tx1"/>
                  </a:solidFill>
                  <a:latin typeface="Tahoma" panose="020B0604030504040204" pitchFamily="34" charset="0"/>
                </a:rPr>
                <a:t>inizio del cancro</a:t>
              </a:r>
            </a:p>
          </p:txBody>
        </p:sp>
      </p:grpSp>
      <p:grpSp>
        <p:nvGrpSpPr>
          <p:cNvPr id="39956" name="Group 23">
            <a:extLst>
              <a:ext uri="{FF2B5EF4-FFF2-40B4-BE49-F238E27FC236}">
                <a16:creationId xmlns:a16="http://schemas.microsoft.com/office/drawing/2014/main" id="{16093011-1A9C-F14F-870C-53E50F88F71B}"/>
              </a:ext>
            </a:extLst>
          </p:cNvPr>
          <p:cNvGrpSpPr>
            <a:grpSpLocks/>
          </p:cNvGrpSpPr>
          <p:nvPr/>
        </p:nvGrpSpPr>
        <p:grpSpPr bwMode="auto">
          <a:xfrm>
            <a:off x="4838700" y="1693863"/>
            <a:ext cx="1408113" cy="3951287"/>
            <a:chOff x="3048" y="1518"/>
            <a:chExt cx="887" cy="2489"/>
          </a:xfrm>
        </p:grpSpPr>
        <p:sp>
          <p:nvSpPr>
            <p:cNvPr id="39969" name="Line 24">
              <a:extLst>
                <a:ext uri="{FF2B5EF4-FFF2-40B4-BE49-F238E27FC236}">
                  <a16:creationId xmlns:a16="http://schemas.microsoft.com/office/drawing/2014/main" id="{1C2C8B21-1369-2A42-96F3-C0F649C31CCC}"/>
                </a:ext>
              </a:extLst>
            </p:cNvPr>
            <p:cNvSpPr>
              <a:spLocks noChangeShapeType="1"/>
            </p:cNvSpPr>
            <p:nvPr/>
          </p:nvSpPr>
          <p:spPr bwMode="auto">
            <a:xfrm>
              <a:off x="3486" y="1518"/>
              <a:ext cx="0" cy="2157"/>
            </a:xfrm>
            <a:prstGeom prst="line">
              <a:avLst/>
            </a:prstGeom>
            <a:noFill/>
            <a:ln w="38100">
              <a:solidFill>
                <a:srgbClr val="03A512"/>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39970" name="Text Box 25">
              <a:extLst>
                <a:ext uri="{FF2B5EF4-FFF2-40B4-BE49-F238E27FC236}">
                  <a16:creationId xmlns:a16="http://schemas.microsoft.com/office/drawing/2014/main" id="{A185ED26-11BF-A640-ABD6-F213ACF73229}"/>
                </a:ext>
              </a:extLst>
            </p:cNvPr>
            <p:cNvSpPr txBox="1">
              <a:spLocks noChangeArrowheads="1"/>
            </p:cNvSpPr>
            <p:nvPr/>
          </p:nvSpPr>
          <p:spPr bwMode="auto">
            <a:xfrm>
              <a:off x="3048" y="3719"/>
              <a:ext cx="8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50000"/>
                </a:spcBef>
                <a:buClrTx/>
                <a:buFontTx/>
                <a:buNone/>
              </a:pPr>
              <a:r>
                <a:rPr lang="it-IT" altLang="it-IT">
                  <a:solidFill>
                    <a:schemeClr val="tx1"/>
                  </a:solidFill>
                  <a:latin typeface="Tahoma" panose="020B0604030504040204" pitchFamily="34" charset="0"/>
                </a:rPr>
                <a:t>sintomi</a:t>
              </a:r>
            </a:p>
          </p:txBody>
        </p:sp>
      </p:grpSp>
      <p:grpSp>
        <p:nvGrpSpPr>
          <p:cNvPr id="39957" name="Group 26">
            <a:extLst>
              <a:ext uri="{FF2B5EF4-FFF2-40B4-BE49-F238E27FC236}">
                <a16:creationId xmlns:a16="http://schemas.microsoft.com/office/drawing/2014/main" id="{27A3CDF0-49EF-064E-853E-CAEBFBBFB578}"/>
              </a:ext>
            </a:extLst>
          </p:cNvPr>
          <p:cNvGrpSpPr>
            <a:grpSpLocks/>
          </p:cNvGrpSpPr>
          <p:nvPr/>
        </p:nvGrpSpPr>
        <p:grpSpPr bwMode="auto">
          <a:xfrm>
            <a:off x="2960688" y="1797050"/>
            <a:ext cx="2095500" cy="2482850"/>
            <a:chOff x="1865" y="1583"/>
            <a:chExt cx="1320" cy="1564"/>
          </a:xfrm>
        </p:grpSpPr>
        <p:sp>
          <p:nvSpPr>
            <p:cNvPr id="39967" name="Text Box 27">
              <a:extLst>
                <a:ext uri="{FF2B5EF4-FFF2-40B4-BE49-F238E27FC236}">
                  <a16:creationId xmlns:a16="http://schemas.microsoft.com/office/drawing/2014/main" id="{DD5620A5-0FB3-E541-A0A3-6346119A69D4}"/>
                </a:ext>
              </a:extLst>
            </p:cNvPr>
            <p:cNvSpPr txBox="1">
              <a:spLocks noChangeArrowheads="1"/>
            </p:cNvSpPr>
            <p:nvPr/>
          </p:nvSpPr>
          <p:spPr bwMode="auto">
            <a:xfrm>
              <a:off x="1865" y="2859"/>
              <a:ext cx="13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50000"/>
                </a:spcBef>
                <a:buClrTx/>
                <a:buFontTx/>
                <a:buNone/>
              </a:pPr>
              <a:r>
                <a:rPr lang="it-IT" altLang="it-IT">
                  <a:solidFill>
                    <a:schemeClr val="tx1"/>
                  </a:solidFill>
                  <a:latin typeface="Tahoma" panose="020B0604030504040204" pitchFamily="34" charset="0"/>
                </a:rPr>
                <a:t>individuazione</a:t>
              </a:r>
            </a:p>
          </p:txBody>
        </p:sp>
        <p:sp>
          <p:nvSpPr>
            <p:cNvPr id="39968" name="Line 28">
              <a:extLst>
                <a:ext uri="{FF2B5EF4-FFF2-40B4-BE49-F238E27FC236}">
                  <a16:creationId xmlns:a16="http://schemas.microsoft.com/office/drawing/2014/main" id="{C9193DED-C54E-5B43-B0D5-3C00D4FC398F}"/>
                </a:ext>
              </a:extLst>
            </p:cNvPr>
            <p:cNvSpPr>
              <a:spLocks noChangeShapeType="1"/>
            </p:cNvSpPr>
            <p:nvPr/>
          </p:nvSpPr>
          <p:spPr bwMode="auto">
            <a:xfrm>
              <a:off x="2512" y="1583"/>
              <a:ext cx="0" cy="1260"/>
            </a:xfrm>
            <a:prstGeom prst="line">
              <a:avLst/>
            </a:prstGeom>
            <a:noFill/>
            <a:ln w="38100">
              <a:solidFill>
                <a:srgbClr val="03A512"/>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it-GB"/>
            </a:p>
          </p:txBody>
        </p:sp>
      </p:grpSp>
      <p:sp>
        <p:nvSpPr>
          <p:cNvPr id="343069" name="Text Box 29">
            <a:extLst>
              <a:ext uri="{FF2B5EF4-FFF2-40B4-BE49-F238E27FC236}">
                <a16:creationId xmlns:a16="http://schemas.microsoft.com/office/drawing/2014/main" id="{AF71A96E-C6B1-7544-B671-DA53ABEFE309}"/>
              </a:ext>
            </a:extLst>
          </p:cNvPr>
          <p:cNvSpPr txBox="1">
            <a:spLocks noChangeArrowheads="1"/>
          </p:cNvSpPr>
          <p:nvPr/>
        </p:nvSpPr>
        <p:spPr bwMode="auto">
          <a:xfrm>
            <a:off x="284163" y="4522788"/>
            <a:ext cx="1828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50000"/>
              </a:spcBef>
              <a:buClrTx/>
              <a:buFontTx/>
              <a:buNone/>
            </a:pPr>
            <a:r>
              <a:rPr lang="it-IT" altLang="it-IT">
                <a:solidFill>
                  <a:schemeClr val="tx2"/>
                </a:solidFill>
                <a:latin typeface="Tahoma" panose="020B0604030504040204" pitchFamily="34" charset="0"/>
              </a:rPr>
              <a:t>prevenzione primaria</a:t>
            </a:r>
          </a:p>
        </p:txBody>
      </p:sp>
      <p:sp>
        <p:nvSpPr>
          <p:cNvPr id="343070" name="Text Box 30">
            <a:extLst>
              <a:ext uri="{FF2B5EF4-FFF2-40B4-BE49-F238E27FC236}">
                <a16:creationId xmlns:a16="http://schemas.microsoft.com/office/drawing/2014/main" id="{AC728DF9-ADC6-9E4E-AE5E-DF8A52056962}"/>
              </a:ext>
            </a:extLst>
          </p:cNvPr>
          <p:cNvSpPr txBox="1">
            <a:spLocks noChangeArrowheads="1"/>
          </p:cNvSpPr>
          <p:nvPr/>
        </p:nvSpPr>
        <p:spPr bwMode="auto">
          <a:xfrm>
            <a:off x="3074988" y="4330700"/>
            <a:ext cx="1828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50000"/>
              </a:spcBef>
              <a:buClrTx/>
              <a:buFontTx/>
              <a:buNone/>
            </a:pPr>
            <a:r>
              <a:rPr lang="it-IT" altLang="it-IT">
                <a:solidFill>
                  <a:schemeClr val="tx2"/>
                </a:solidFill>
                <a:latin typeface="Tahoma" panose="020B0604030504040204" pitchFamily="34" charset="0"/>
              </a:rPr>
              <a:t>prevenzione secondaria</a:t>
            </a:r>
          </a:p>
        </p:txBody>
      </p:sp>
      <p:sp>
        <p:nvSpPr>
          <p:cNvPr id="343071" name="Text Box 31">
            <a:extLst>
              <a:ext uri="{FF2B5EF4-FFF2-40B4-BE49-F238E27FC236}">
                <a16:creationId xmlns:a16="http://schemas.microsoft.com/office/drawing/2014/main" id="{0BFDDC2C-998C-BE43-97AA-53547C73BC17}"/>
              </a:ext>
            </a:extLst>
          </p:cNvPr>
          <p:cNvSpPr txBox="1">
            <a:spLocks noChangeArrowheads="1"/>
          </p:cNvSpPr>
          <p:nvPr/>
        </p:nvSpPr>
        <p:spPr bwMode="auto">
          <a:xfrm>
            <a:off x="5848350" y="45720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50000"/>
              </a:spcBef>
              <a:buClrTx/>
              <a:buFontTx/>
              <a:buNone/>
            </a:pPr>
            <a:r>
              <a:rPr lang="it-IT" altLang="it-IT">
                <a:solidFill>
                  <a:schemeClr val="tx2"/>
                </a:solidFill>
                <a:latin typeface="Tahoma" panose="020B0604030504040204" pitchFamily="34" charset="0"/>
              </a:rPr>
              <a:t>terapia</a:t>
            </a:r>
          </a:p>
        </p:txBody>
      </p:sp>
      <p:sp>
        <p:nvSpPr>
          <p:cNvPr id="39961" name="Line 32">
            <a:extLst>
              <a:ext uri="{FF2B5EF4-FFF2-40B4-BE49-F238E27FC236}">
                <a16:creationId xmlns:a16="http://schemas.microsoft.com/office/drawing/2014/main" id="{A1E59B1A-406A-1F49-B66F-FB89EFB20AC6}"/>
              </a:ext>
            </a:extLst>
          </p:cNvPr>
          <p:cNvSpPr>
            <a:spLocks noChangeShapeType="1"/>
          </p:cNvSpPr>
          <p:nvPr/>
        </p:nvSpPr>
        <p:spPr bwMode="auto">
          <a:xfrm>
            <a:off x="1409700" y="2657475"/>
            <a:ext cx="0" cy="542925"/>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39962" name="Line 33">
            <a:extLst>
              <a:ext uri="{FF2B5EF4-FFF2-40B4-BE49-F238E27FC236}">
                <a16:creationId xmlns:a16="http://schemas.microsoft.com/office/drawing/2014/main" id="{CB1E85CF-8D1C-D743-B30D-8118B8E576A0}"/>
              </a:ext>
            </a:extLst>
          </p:cNvPr>
          <p:cNvSpPr>
            <a:spLocks noChangeShapeType="1"/>
          </p:cNvSpPr>
          <p:nvPr/>
        </p:nvSpPr>
        <p:spPr bwMode="auto">
          <a:xfrm>
            <a:off x="1724025" y="2663825"/>
            <a:ext cx="0" cy="542925"/>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39963" name="Line 34">
            <a:extLst>
              <a:ext uri="{FF2B5EF4-FFF2-40B4-BE49-F238E27FC236}">
                <a16:creationId xmlns:a16="http://schemas.microsoft.com/office/drawing/2014/main" id="{304D939B-3AD2-5E4E-8AA4-B96EAE0C5E7B}"/>
              </a:ext>
            </a:extLst>
          </p:cNvPr>
          <p:cNvSpPr>
            <a:spLocks noChangeShapeType="1"/>
          </p:cNvSpPr>
          <p:nvPr/>
        </p:nvSpPr>
        <p:spPr bwMode="auto">
          <a:xfrm>
            <a:off x="2012950" y="2662238"/>
            <a:ext cx="0" cy="542925"/>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grpSp>
        <p:nvGrpSpPr>
          <p:cNvPr id="39964" name="Group 35">
            <a:extLst>
              <a:ext uri="{FF2B5EF4-FFF2-40B4-BE49-F238E27FC236}">
                <a16:creationId xmlns:a16="http://schemas.microsoft.com/office/drawing/2014/main" id="{AAE8E641-AC8D-F54F-9585-AA8B059800AD}"/>
              </a:ext>
            </a:extLst>
          </p:cNvPr>
          <p:cNvGrpSpPr>
            <a:grpSpLocks/>
          </p:cNvGrpSpPr>
          <p:nvPr/>
        </p:nvGrpSpPr>
        <p:grpSpPr bwMode="auto">
          <a:xfrm>
            <a:off x="6753225" y="2414588"/>
            <a:ext cx="2095500" cy="2482850"/>
            <a:chOff x="1865" y="1583"/>
            <a:chExt cx="1320" cy="1564"/>
          </a:xfrm>
        </p:grpSpPr>
        <p:sp>
          <p:nvSpPr>
            <p:cNvPr id="39965" name="Text Box 36">
              <a:extLst>
                <a:ext uri="{FF2B5EF4-FFF2-40B4-BE49-F238E27FC236}">
                  <a16:creationId xmlns:a16="http://schemas.microsoft.com/office/drawing/2014/main" id="{E069E01E-C018-494A-A9F9-EE9A3F734215}"/>
                </a:ext>
              </a:extLst>
            </p:cNvPr>
            <p:cNvSpPr txBox="1">
              <a:spLocks noChangeArrowheads="1"/>
            </p:cNvSpPr>
            <p:nvPr/>
          </p:nvSpPr>
          <p:spPr bwMode="auto">
            <a:xfrm>
              <a:off x="1865" y="2859"/>
              <a:ext cx="13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50000"/>
                </a:spcBef>
                <a:buClrTx/>
                <a:buFontTx/>
                <a:buNone/>
              </a:pPr>
              <a:r>
                <a:rPr lang="it-IT" altLang="it-IT">
                  <a:solidFill>
                    <a:schemeClr val="tx1"/>
                  </a:solidFill>
                  <a:latin typeface="Tahoma" panose="020B0604030504040204" pitchFamily="34" charset="0"/>
                </a:rPr>
                <a:t>morte</a:t>
              </a:r>
            </a:p>
          </p:txBody>
        </p:sp>
        <p:sp>
          <p:nvSpPr>
            <p:cNvPr id="39966" name="Line 37">
              <a:extLst>
                <a:ext uri="{FF2B5EF4-FFF2-40B4-BE49-F238E27FC236}">
                  <a16:creationId xmlns:a16="http://schemas.microsoft.com/office/drawing/2014/main" id="{84517702-A69B-8C45-AF98-ED2514003920}"/>
                </a:ext>
              </a:extLst>
            </p:cNvPr>
            <p:cNvSpPr>
              <a:spLocks noChangeShapeType="1"/>
            </p:cNvSpPr>
            <p:nvPr/>
          </p:nvSpPr>
          <p:spPr bwMode="auto">
            <a:xfrm>
              <a:off x="2512" y="1583"/>
              <a:ext cx="0" cy="1260"/>
            </a:xfrm>
            <a:prstGeom prst="line">
              <a:avLst/>
            </a:prstGeom>
            <a:noFill/>
            <a:ln w="38100">
              <a:solidFill>
                <a:srgbClr val="03A512"/>
              </a:solidFill>
              <a:prstDash val="dash"/>
              <a:miter lim="800000"/>
              <a:headEnd/>
              <a:tailEnd/>
            </a:ln>
            <a:extLst>
              <a:ext uri="{909E8E84-426E-40DD-AFC4-6F175D3DCCD1}">
                <a14:hiddenFill xmlns:a14="http://schemas.microsoft.com/office/drawing/2010/main">
                  <a:noFill/>
                </a14:hiddenFill>
              </a:ext>
            </a:extLst>
          </p:spPr>
          <p:txBody>
            <a:bodyPr wrap="none"/>
            <a:lstStyle/>
            <a:p>
              <a:endParaRPr lang="it-GB"/>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3069"/>
                                        </p:tgtEl>
                                        <p:attrNameLst>
                                          <p:attrName>style.visibility</p:attrName>
                                        </p:attrNameLst>
                                      </p:cBhvr>
                                      <p:to>
                                        <p:strVal val="visible"/>
                                      </p:to>
                                    </p:set>
                                    <p:animEffect transition="in" filter="dissolve">
                                      <p:cBhvr>
                                        <p:cTn id="7" dur="500"/>
                                        <p:tgtEl>
                                          <p:spTgt spid="343069"/>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43070"/>
                                        </p:tgtEl>
                                        <p:attrNameLst>
                                          <p:attrName>style.visibility</p:attrName>
                                        </p:attrNameLst>
                                      </p:cBhvr>
                                      <p:to>
                                        <p:strVal val="visible"/>
                                      </p:to>
                                    </p:set>
                                    <p:animEffect transition="in" filter="dissolve">
                                      <p:cBhvr>
                                        <p:cTn id="11" dur="500"/>
                                        <p:tgtEl>
                                          <p:spTgt spid="343070"/>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43071"/>
                                        </p:tgtEl>
                                        <p:attrNameLst>
                                          <p:attrName>style.visibility</p:attrName>
                                        </p:attrNameLst>
                                      </p:cBhvr>
                                      <p:to>
                                        <p:strVal val="visible"/>
                                      </p:to>
                                    </p:set>
                                    <p:animEffect transition="in" filter="dissolve">
                                      <p:cBhvr>
                                        <p:cTn id="15" dur="500"/>
                                        <p:tgtEl>
                                          <p:spTgt spid="3430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69" grpId="0" autoUpdateAnimBg="0"/>
      <p:bldP spid="343070" grpId="0" autoUpdateAnimBg="0"/>
      <p:bldP spid="343071"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035D8074-B9A1-494B-9E83-382844E26FA3}"/>
              </a:ext>
            </a:extLst>
          </p:cNvPr>
          <p:cNvSpPr>
            <a:spLocks noChangeArrowheads="1"/>
          </p:cNvSpPr>
          <p:nvPr/>
        </p:nvSpPr>
        <p:spPr bwMode="auto">
          <a:xfrm>
            <a:off x="755650" y="617538"/>
            <a:ext cx="77930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2800" b="1">
                <a:solidFill>
                  <a:srgbClr val="822433"/>
                </a:solidFill>
              </a:rPr>
              <a:t>prevenzione</a:t>
            </a:r>
          </a:p>
        </p:txBody>
      </p:sp>
      <p:sp>
        <p:nvSpPr>
          <p:cNvPr id="40962" name="AutoShape 3">
            <a:extLst>
              <a:ext uri="{FF2B5EF4-FFF2-40B4-BE49-F238E27FC236}">
                <a16:creationId xmlns:a16="http://schemas.microsoft.com/office/drawing/2014/main" id="{34E10584-D67F-2241-9322-E87CB3E0AE40}"/>
              </a:ext>
            </a:extLst>
          </p:cNvPr>
          <p:cNvSpPr>
            <a:spLocks noChangeArrowheads="1"/>
          </p:cNvSpPr>
          <p:nvPr/>
        </p:nvSpPr>
        <p:spPr bwMode="auto">
          <a:xfrm>
            <a:off x="3916363" y="3579813"/>
            <a:ext cx="1371600" cy="1447800"/>
          </a:xfrm>
          <a:prstGeom prst="triangle">
            <a:avLst>
              <a:gd name="adj" fmla="val 50000"/>
            </a:avLst>
          </a:prstGeom>
          <a:solidFill>
            <a:schemeClr val="hlink"/>
          </a:solidFill>
          <a:ln w="9525">
            <a:solidFill>
              <a:schemeClr val="tx1"/>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40963" name="Line 4">
            <a:extLst>
              <a:ext uri="{FF2B5EF4-FFF2-40B4-BE49-F238E27FC236}">
                <a16:creationId xmlns:a16="http://schemas.microsoft.com/office/drawing/2014/main" id="{DF84BED3-D1CB-A04C-B260-A3A59455692C}"/>
              </a:ext>
            </a:extLst>
          </p:cNvPr>
          <p:cNvSpPr>
            <a:spLocks noChangeShapeType="1"/>
          </p:cNvSpPr>
          <p:nvPr/>
        </p:nvSpPr>
        <p:spPr bwMode="auto">
          <a:xfrm>
            <a:off x="1862138" y="3538538"/>
            <a:ext cx="5410200" cy="0"/>
          </a:xfrm>
          <a:prstGeom prst="line">
            <a:avLst/>
          </a:prstGeom>
          <a:noFill/>
          <a:ln w="63500">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40964" name="Text Box 5">
            <a:extLst>
              <a:ext uri="{FF2B5EF4-FFF2-40B4-BE49-F238E27FC236}">
                <a16:creationId xmlns:a16="http://schemas.microsoft.com/office/drawing/2014/main" id="{05AE9337-2A2F-B042-91CA-448C344BE206}"/>
              </a:ext>
            </a:extLst>
          </p:cNvPr>
          <p:cNvSpPr txBox="1">
            <a:spLocks noChangeArrowheads="1"/>
          </p:cNvSpPr>
          <p:nvPr/>
        </p:nvSpPr>
        <p:spPr bwMode="auto">
          <a:xfrm>
            <a:off x="1865313" y="3540125"/>
            <a:ext cx="1062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salute</a:t>
            </a:r>
          </a:p>
        </p:txBody>
      </p:sp>
      <p:sp>
        <p:nvSpPr>
          <p:cNvPr id="40965" name="Text Box 6">
            <a:extLst>
              <a:ext uri="{FF2B5EF4-FFF2-40B4-BE49-F238E27FC236}">
                <a16:creationId xmlns:a16="http://schemas.microsoft.com/office/drawing/2014/main" id="{C32D31E4-540A-8A42-9940-8B7139D25AD8}"/>
              </a:ext>
            </a:extLst>
          </p:cNvPr>
          <p:cNvSpPr txBox="1">
            <a:spLocks noChangeArrowheads="1"/>
          </p:cNvSpPr>
          <p:nvPr/>
        </p:nvSpPr>
        <p:spPr bwMode="auto">
          <a:xfrm>
            <a:off x="6134100" y="3557588"/>
            <a:ext cx="1357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malattia</a:t>
            </a:r>
          </a:p>
        </p:txBody>
      </p:sp>
      <p:pic>
        <p:nvPicPr>
          <p:cNvPr id="40966" name="Picture 7" descr="BD00033_">
            <a:extLst>
              <a:ext uri="{FF2B5EF4-FFF2-40B4-BE49-F238E27FC236}">
                <a16:creationId xmlns:a16="http://schemas.microsoft.com/office/drawing/2014/main" id="{9BE13CB5-FECC-0448-9219-F7C1724F0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0475" y="2565400"/>
            <a:ext cx="901700"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967" name="Group 8">
            <a:extLst>
              <a:ext uri="{FF2B5EF4-FFF2-40B4-BE49-F238E27FC236}">
                <a16:creationId xmlns:a16="http://schemas.microsoft.com/office/drawing/2014/main" id="{C8AC39CB-4062-7748-9943-9960198B7B7B}"/>
              </a:ext>
            </a:extLst>
          </p:cNvPr>
          <p:cNvGrpSpPr>
            <a:grpSpLocks/>
          </p:cNvGrpSpPr>
          <p:nvPr/>
        </p:nvGrpSpPr>
        <p:grpSpPr bwMode="auto">
          <a:xfrm>
            <a:off x="1851025" y="2573338"/>
            <a:ext cx="930275" cy="892175"/>
            <a:chOff x="892" y="3037"/>
            <a:chExt cx="586" cy="562"/>
          </a:xfrm>
        </p:grpSpPr>
        <p:sp>
          <p:nvSpPr>
            <p:cNvPr id="40968" name="Freeform 9">
              <a:extLst>
                <a:ext uri="{FF2B5EF4-FFF2-40B4-BE49-F238E27FC236}">
                  <a16:creationId xmlns:a16="http://schemas.microsoft.com/office/drawing/2014/main" id="{E807A201-FADB-EC4C-BE06-59716DC0FD19}"/>
                </a:ext>
              </a:extLst>
            </p:cNvPr>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0969" name="Freeform 10">
              <a:extLst>
                <a:ext uri="{FF2B5EF4-FFF2-40B4-BE49-F238E27FC236}">
                  <a16:creationId xmlns:a16="http://schemas.microsoft.com/office/drawing/2014/main" id="{0D89B33A-0E03-4246-B085-E959D7C0955B}"/>
                </a:ext>
              </a:extLst>
            </p:cNvPr>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0970" name="Freeform 11">
              <a:extLst>
                <a:ext uri="{FF2B5EF4-FFF2-40B4-BE49-F238E27FC236}">
                  <a16:creationId xmlns:a16="http://schemas.microsoft.com/office/drawing/2014/main" id="{CD2EDA6F-6167-BA4E-B816-443E64BD86BE}"/>
                </a:ext>
              </a:extLst>
            </p:cNvPr>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0971" name="Freeform 12">
              <a:extLst>
                <a:ext uri="{FF2B5EF4-FFF2-40B4-BE49-F238E27FC236}">
                  <a16:creationId xmlns:a16="http://schemas.microsoft.com/office/drawing/2014/main" id="{03A39427-434C-074D-A444-CF0FB6145D63}"/>
                </a:ext>
              </a:extLst>
            </p:cNvPr>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0972" name="Freeform 13">
              <a:extLst>
                <a:ext uri="{FF2B5EF4-FFF2-40B4-BE49-F238E27FC236}">
                  <a16:creationId xmlns:a16="http://schemas.microsoft.com/office/drawing/2014/main" id="{9EE68BED-708B-9B4A-8B42-565F10AA83A1}"/>
                </a:ext>
              </a:extLst>
            </p:cNvPr>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19A1090E-FD05-F24F-9601-D6E460579AA8}"/>
              </a:ext>
            </a:extLst>
          </p:cNvPr>
          <p:cNvSpPr>
            <a:spLocks noGrp="1" noChangeArrowheads="1"/>
          </p:cNvSpPr>
          <p:nvPr>
            <p:ph type="title"/>
          </p:nvPr>
        </p:nvSpPr>
        <p:spPr/>
        <p:txBody>
          <a:bodyPr/>
          <a:lstStyle/>
          <a:p>
            <a:r>
              <a:rPr lang="it-IT" altLang="it-IT"/>
              <a:t>salute e malattia</a:t>
            </a:r>
          </a:p>
        </p:txBody>
      </p:sp>
      <p:grpSp>
        <p:nvGrpSpPr>
          <p:cNvPr id="41986" name="Group 3">
            <a:extLst>
              <a:ext uri="{FF2B5EF4-FFF2-40B4-BE49-F238E27FC236}">
                <a16:creationId xmlns:a16="http://schemas.microsoft.com/office/drawing/2014/main" id="{95F880B9-FA3F-1249-82C2-05FE7FD96A80}"/>
              </a:ext>
            </a:extLst>
          </p:cNvPr>
          <p:cNvGrpSpPr>
            <a:grpSpLocks/>
          </p:cNvGrpSpPr>
          <p:nvPr/>
        </p:nvGrpSpPr>
        <p:grpSpPr bwMode="auto">
          <a:xfrm>
            <a:off x="1211263" y="1341438"/>
            <a:ext cx="2422525" cy="1012825"/>
            <a:chOff x="763" y="1248"/>
            <a:chExt cx="1526" cy="638"/>
          </a:xfrm>
        </p:grpSpPr>
        <p:sp>
          <p:nvSpPr>
            <p:cNvPr id="42017" name="Line 4">
              <a:extLst>
                <a:ext uri="{FF2B5EF4-FFF2-40B4-BE49-F238E27FC236}">
                  <a16:creationId xmlns:a16="http://schemas.microsoft.com/office/drawing/2014/main" id="{32767802-E233-5D4E-A8EF-D446EF20C401}"/>
                </a:ext>
              </a:extLst>
            </p:cNvPr>
            <p:cNvSpPr>
              <a:spLocks noChangeShapeType="1"/>
            </p:cNvSpPr>
            <p:nvPr/>
          </p:nvSpPr>
          <p:spPr bwMode="auto">
            <a:xfrm>
              <a:off x="770" y="1886"/>
              <a:ext cx="1519" cy="0"/>
            </a:xfrm>
            <a:prstGeom prst="line">
              <a:avLst/>
            </a:prstGeom>
            <a:noFill/>
            <a:ln w="76200">
              <a:solidFill>
                <a:srgbClr val="03A512"/>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2018" name="Group 5">
              <a:extLst>
                <a:ext uri="{FF2B5EF4-FFF2-40B4-BE49-F238E27FC236}">
                  <a16:creationId xmlns:a16="http://schemas.microsoft.com/office/drawing/2014/main" id="{A28DBB83-EE7C-6C43-BB82-64DCEB6645CC}"/>
                </a:ext>
              </a:extLst>
            </p:cNvPr>
            <p:cNvGrpSpPr>
              <a:grpSpLocks/>
            </p:cNvGrpSpPr>
            <p:nvPr/>
          </p:nvGrpSpPr>
          <p:grpSpPr bwMode="auto">
            <a:xfrm>
              <a:off x="763" y="1248"/>
              <a:ext cx="586" cy="562"/>
              <a:chOff x="892" y="3037"/>
              <a:chExt cx="586" cy="562"/>
            </a:xfrm>
          </p:grpSpPr>
          <p:sp>
            <p:nvSpPr>
              <p:cNvPr id="42019" name="Freeform 6">
                <a:extLst>
                  <a:ext uri="{FF2B5EF4-FFF2-40B4-BE49-F238E27FC236}">
                    <a16:creationId xmlns:a16="http://schemas.microsoft.com/office/drawing/2014/main" id="{DB7F4815-4C3B-0742-9971-C3EB68879AE1}"/>
                  </a:ext>
                </a:extLst>
              </p:cNvPr>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20" name="Freeform 7">
                <a:extLst>
                  <a:ext uri="{FF2B5EF4-FFF2-40B4-BE49-F238E27FC236}">
                    <a16:creationId xmlns:a16="http://schemas.microsoft.com/office/drawing/2014/main" id="{D3730475-05D5-B342-8EAC-4F8314DDAF8F}"/>
                  </a:ext>
                </a:extLst>
              </p:cNvPr>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21" name="Freeform 8">
                <a:extLst>
                  <a:ext uri="{FF2B5EF4-FFF2-40B4-BE49-F238E27FC236}">
                    <a16:creationId xmlns:a16="http://schemas.microsoft.com/office/drawing/2014/main" id="{970310C0-AAD3-E94A-89D2-EF4A9C96E314}"/>
                  </a:ext>
                </a:extLst>
              </p:cNvPr>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22" name="Freeform 9">
                <a:extLst>
                  <a:ext uri="{FF2B5EF4-FFF2-40B4-BE49-F238E27FC236}">
                    <a16:creationId xmlns:a16="http://schemas.microsoft.com/office/drawing/2014/main" id="{B75F50E9-AD27-434E-8226-09B2D63FC3D4}"/>
                  </a:ext>
                </a:extLst>
              </p:cNvPr>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23" name="Freeform 10">
                <a:extLst>
                  <a:ext uri="{FF2B5EF4-FFF2-40B4-BE49-F238E27FC236}">
                    <a16:creationId xmlns:a16="http://schemas.microsoft.com/office/drawing/2014/main" id="{21C2496D-A22C-CF4E-AF83-71849C1CEFCE}"/>
                  </a:ext>
                </a:extLst>
              </p:cNvPr>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grpSp>
        <p:nvGrpSpPr>
          <p:cNvPr id="41987" name="Group 11">
            <a:extLst>
              <a:ext uri="{FF2B5EF4-FFF2-40B4-BE49-F238E27FC236}">
                <a16:creationId xmlns:a16="http://schemas.microsoft.com/office/drawing/2014/main" id="{6DF1AF04-440E-6346-9FC6-E43EAC0183DF}"/>
              </a:ext>
            </a:extLst>
          </p:cNvPr>
          <p:cNvGrpSpPr>
            <a:grpSpLocks/>
          </p:cNvGrpSpPr>
          <p:nvPr/>
        </p:nvGrpSpPr>
        <p:grpSpPr bwMode="auto">
          <a:xfrm>
            <a:off x="2943225" y="2346325"/>
            <a:ext cx="1879600" cy="2273300"/>
            <a:chOff x="1854" y="1881"/>
            <a:chExt cx="1184" cy="1432"/>
          </a:xfrm>
        </p:grpSpPr>
        <p:sp>
          <p:nvSpPr>
            <p:cNvPr id="42010" name="Line 12">
              <a:extLst>
                <a:ext uri="{FF2B5EF4-FFF2-40B4-BE49-F238E27FC236}">
                  <a16:creationId xmlns:a16="http://schemas.microsoft.com/office/drawing/2014/main" id="{4BFCD4BF-2F34-9041-A778-36252B5C1A97}"/>
                </a:ext>
              </a:extLst>
            </p:cNvPr>
            <p:cNvSpPr>
              <a:spLocks noChangeShapeType="1"/>
            </p:cNvSpPr>
            <p:nvPr/>
          </p:nvSpPr>
          <p:spPr bwMode="auto">
            <a:xfrm>
              <a:off x="2279" y="1881"/>
              <a:ext cx="759" cy="143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it-GB"/>
            </a:p>
          </p:txBody>
        </p:sp>
        <p:grpSp>
          <p:nvGrpSpPr>
            <p:cNvPr id="42011" name="Group 13">
              <a:extLst>
                <a:ext uri="{FF2B5EF4-FFF2-40B4-BE49-F238E27FC236}">
                  <a16:creationId xmlns:a16="http://schemas.microsoft.com/office/drawing/2014/main" id="{8ABDA9B1-833B-1241-A8DE-4FA110B741B2}"/>
                </a:ext>
              </a:extLst>
            </p:cNvPr>
            <p:cNvGrpSpPr>
              <a:grpSpLocks/>
            </p:cNvGrpSpPr>
            <p:nvPr/>
          </p:nvGrpSpPr>
          <p:grpSpPr bwMode="auto">
            <a:xfrm>
              <a:off x="1854" y="2486"/>
              <a:ext cx="586" cy="562"/>
              <a:chOff x="2863" y="2062"/>
              <a:chExt cx="586" cy="562"/>
            </a:xfrm>
          </p:grpSpPr>
          <p:sp>
            <p:nvSpPr>
              <p:cNvPr id="42012" name="Freeform 14">
                <a:extLst>
                  <a:ext uri="{FF2B5EF4-FFF2-40B4-BE49-F238E27FC236}">
                    <a16:creationId xmlns:a16="http://schemas.microsoft.com/office/drawing/2014/main" id="{F34015AF-DE3D-5847-865D-08A96C6AC44D}"/>
                  </a:ext>
                </a:extLst>
              </p:cNvPr>
              <p:cNvSpPr>
                <a:spLocks/>
              </p:cNvSpPr>
              <p:nvPr/>
            </p:nvSpPr>
            <p:spPr bwMode="auto">
              <a:xfrm>
                <a:off x="2863" y="2062"/>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13" name="Freeform 15">
                <a:extLst>
                  <a:ext uri="{FF2B5EF4-FFF2-40B4-BE49-F238E27FC236}">
                    <a16:creationId xmlns:a16="http://schemas.microsoft.com/office/drawing/2014/main" id="{007770BA-0F53-DC4F-B172-2A3584649016}"/>
                  </a:ext>
                </a:extLst>
              </p:cNvPr>
              <p:cNvSpPr>
                <a:spLocks/>
              </p:cNvSpPr>
              <p:nvPr/>
            </p:nvSpPr>
            <p:spPr bwMode="auto">
              <a:xfrm>
                <a:off x="2895" y="2076"/>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14" name="Freeform 16">
                <a:extLst>
                  <a:ext uri="{FF2B5EF4-FFF2-40B4-BE49-F238E27FC236}">
                    <a16:creationId xmlns:a16="http://schemas.microsoft.com/office/drawing/2014/main" id="{7C435ADF-4C91-3549-B766-385FEFFB0320}"/>
                  </a:ext>
                </a:extLst>
              </p:cNvPr>
              <p:cNvSpPr>
                <a:spLocks/>
              </p:cNvSpPr>
              <p:nvPr/>
            </p:nvSpPr>
            <p:spPr bwMode="auto">
              <a:xfrm>
                <a:off x="3082" y="2163"/>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15" name="Freeform 17" descr="Diagonali larghe verso l'alto">
                <a:extLst>
                  <a:ext uri="{FF2B5EF4-FFF2-40B4-BE49-F238E27FC236}">
                    <a16:creationId xmlns:a16="http://schemas.microsoft.com/office/drawing/2014/main" id="{D2962C96-75BB-1D4F-A1A1-2DFD35B5E82E}"/>
                  </a:ext>
                </a:extLst>
              </p:cNvPr>
              <p:cNvSpPr>
                <a:spLocks/>
              </p:cNvSpPr>
              <p:nvPr/>
            </p:nvSpPr>
            <p:spPr bwMode="auto">
              <a:xfrm>
                <a:off x="3126" y="2172"/>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16" name="Freeform 18" descr="Diagonali larghe verso l'alto">
                <a:extLst>
                  <a:ext uri="{FF2B5EF4-FFF2-40B4-BE49-F238E27FC236}">
                    <a16:creationId xmlns:a16="http://schemas.microsoft.com/office/drawing/2014/main" id="{6F420D97-DA28-0F4D-90DE-7BAE3CB655BE}"/>
                  </a:ext>
                </a:extLst>
              </p:cNvPr>
              <p:cNvSpPr>
                <a:spLocks/>
              </p:cNvSpPr>
              <p:nvPr/>
            </p:nvSpPr>
            <p:spPr bwMode="auto">
              <a:xfrm>
                <a:off x="3094" y="2255"/>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grpSp>
        <p:nvGrpSpPr>
          <p:cNvPr id="41988" name="Group 19">
            <a:extLst>
              <a:ext uri="{FF2B5EF4-FFF2-40B4-BE49-F238E27FC236}">
                <a16:creationId xmlns:a16="http://schemas.microsoft.com/office/drawing/2014/main" id="{00020A1B-6B71-E342-A486-81EE31276800}"/>
              </a:ext>
            </a:extLst>
          </p:cNvPr>
          <p:cNvGrpSpPr>
            <a:grpSpLocks/>
          </p:cNvGrpSpPr>
          <p:nvPr/>
        </p:nvGrpSpPr>
        <p:grpSpPr bwMode="auto">
          <a:xfrm>
            <a:off x="4822825" y="4603750"/>
            <a:ext cx="2832100" cy="1076325"/>
            <a:chOff x="3038" y="3303"/>
            <a:chExt cx="1784" cy="678"/>
          </a:xfrm>
        </p:grpSpPr>
        <p:sp>
          <p:nvSpPr>
            <p:cNvPr id="42003" name="Line 20">
              <a:extLst>
                <a:ext uri="{FF2B5EF4-FFF2-40B4-BE49-F238E27FC236}">
                  <a16:creationId xmlns:a16="http://schemas.microsoft.com/office/drawing/2014/main" id="{48220C7A-C8BD-DE43-94AA-17EC4E03CE7F}"/>
                </a:ext>
              </a:extLst>
            </p:cNvPr>
            <p:cNvSpPr>
              <a:spLocks noChangeShapeType="1"/>
            </p:cNvSpPr>
            <p:nvPr/>
          </p:nvSpPr>
          <p:spPr bwMode="auto">
            <a:xfrm>
              <a:off x="3038" y="3303"/>
              <a:ext cx="1784" cy="0"/>
            </a:xfrm>
            <a:prstGeom prst="line">
              <a:avLst/>
            </a:prstGeom>
            <a:noFill/>
            <a:ln w="76200">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2004" name="Group 21">
              <a:extLst>
                <a:ext uri="{FF2B5EF4-FFF2-40B4-BE49-F238E27FC236}">
                  <a16:creationId xmlns:a16="http://schemas.microsoft.com/office/drawing/2014/main" id="{BFA2B291-24B8-114E-8A21-03FCDCA9E840}"/>
                </a:ext>
              </a:extLst>
            </p:cNvPr>
            <p:cNvGrpSpPr>
              <a:grpSpLocks/>
            </p:cNvGrpSpPr>
            <p:nvPr/>
          </p:nvGrpSpPr>
          <p:grpSpPr bwMode="auto">
            <a:xfrm>
              <a:off x="4075" y="3419"/>
              <a:ext cx="586" cy="562"/>
              <a:chOff x="4075" y="3419"/>
              <a:chExt cx="586" cy="562"/>
            </a:xfrm>
          </p:grpSpPr>
          <p:sp>
            <p:nvSpPr>
              <p:cNvPr id="42005" name="Freeform 22">
                <a:extLst>
                  <a:ext uri="{FF2B5EF4-FFF2-40B4-BE49-F238E27FC236}">
                    <a16:creationId xmlns:a16="http://schemas.microsoft.com/office/drawing/2014/main" id="{6188A6F1-92CC-D840-BF9E-2739428C6BFC}"/>
                  </a:ext>
                </a:extLst>
              </p:cNvPr>
              <p:cNvSpPr>
                <a:spLocks/>
              </p:cNvSpPr>
              <p:nvPr/>
            </p:nvSpPr>
            <p:spPr bwMode="auto">
              <a:xfrm>
                <a:off x="4075" y="3419"/>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06" name="Freeform 23">
                <a:extLst>
                  <a:ext uri="{FF2B5EF4-FFF2-40B4-BE49-F238E27FC236}">
                    <a16:creationId xmlns:a16="http://schemas.microsoft.com/office/drawing/2014/main" id="{6BDD61A5-D4DF-B04B-A132-DF02EAB9D2CC}"/>
                  </a:ext>
                </a:extLst>
              </p:cNvPr>
              <p:cNvSpPr>
                <a:spLocks/>
              </p:cNvSpPr>
              <p:nvPr/>
            </p:nvSpPr>
            <p:spPr bwMode="auto">
              <a:xfrm>
                <a:off x="4107" y="3433"/>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07" name="Freeform 24">
                <a:extLst>
                  <a:ext uri="{FF2B5EF4-FFF2-40B4-BE49-F238E27FC236}">
                    <a16:creationId xmlns:a16="http://schemas.microsoft.com/office/drawing/2014/main" id="{A753E633-FDF3-E04F-8531-21380A099242}"/>
                  </a:ext>
                </a:extLst>
              </p:cNvPr>
              <p:cNvSpPr>
                <a:spLocks/>
              </p:cNvSpPr>
              <p:nvPr/>
            </p:nvSpPr>
            <p:spPr bwMode="auto">
              <a:xfrm>
                <a:off x="4294" y="3520"/>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08" name="Freeform 25">
                <a:extLst>
                  <a:ext uri="{FF2B5EF4-FFF2-40B4-BE49-F238E27FC236}">
                    <a16:creationId xmlns:a16="http://schemas.microsoft.com/office/drawing/2014/main" id="{CC44B319-EAC6-4144-8BC0-508D6B8866CF}"/>
                  </a:ext>
                </a:extLst>
              </p:cNvPr>
              <p:cNvSpPr>
                <a:spLocks/>
              </p:cNvSpPr>
              <p:nvPr/>
            </p:nvSpPr>
            <p:spPr bwMode="auto">
              <a:xfrm>
                <a:off x="4338" y="3529"/>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2009" name="Freeform 26">
                <a:extLst>
                  <a:ext uri="{FF2B5EF4-FFF2-40B4-BE49-F238E27FC236}">
                    <a16:creationId xmlns:a16="http://schemas.microsoft.com/office/drawing/2014/main" id="{3F08E42E-F6E2-654F-8A28-22B5B4F0EFDB}"/>
                  </a:ext>
                </a:extLst>
              </p:cNvPr>
              <p:cNvSpPr>
                <a:spLocks/>
              </p:cNvSpPr>
              <p:nvPr/>
            </p:nvSpPr>
            <p:spPr bwMode="auto">
              <a:xfrm>
                <a:off x="4306" y="3612"/>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sp>
        <p:nvSpPr>
          <p:cNvPr id="41989" name="Text Box 27">
            <a:extLst>
              <a:ext uri="{FF2B5EF4-FFF2-40B4-BE49-F238E27FC236}">
                <a16:creationId xmlns:a16="http://schemas.microsoft.com/office/drawing/2014/main" id="{704BFFD9-E6DA-1648-805E-345D23C5B3DA}"/>
              </a:ext>
            </a:extLst>
          </p:cNvPr>
          <p:cNvSpPr txBox="1">
            <a:spLocks noChangeArrowheads="1"/>
          </p:cNvSpPr>
          <p:nvPr/>
        </p:nvSpPr>
        <p:spPr bwMode="auto">
          <a:xfrm>
            <a:off x="815975" y="2371725"/>
            <a:ext cx="2776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assenza di malattia</a:t>
            </a:r>
          </a:p>
        </p:txBody>
      </p:sp>
      <p:sp>
        <p:nvSpPr>
          <p:cNvPr id="41990" name="Text Box 28">
            <a:extLst>
              <a:ext uri="{FF2B5EF4-FFF2-40B4-BE49-F238E27FC236}">
                <a16:creationId xmlns:a16="http://schemas.microsoft.com/office/drawing/2014/main" id="{4DC1F900-7E4B-554A-8409-3A556BBF9177}"/>
              </a:ext>
            </a:extLst>
          </p:cNvPr>
          <p:cNvSpPr txBox="1">
            <a:spLocks noChangeArrowheads="1"/>
          </p:cNvSpPr>
          <p:nvPr/>
        </p:nvSpPr>
        <p:spPr bwMode="auto">
          <a:xfrm>
            <a:off x="4351338" y="2954338"/>
            <a:ext cx="2138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fase di latenza</a:t>
            </a:r>
          </a:p>
        </p:txBody>
      </p:sp>
      <p:sp>
        <p:nvSpPr>
          <p:cNvPr id="41991" name="Text Box 29">
            <a:extLst>
              <a:ext uri="{FF2B5EF4-FFF2-40B4-BE49-F238E27FC236}">
                <a16:creationId xmlns:a16="http://schemas.microsoft.com/office/drawing/2014/main" id="{1D28AADB-740A-C64A-B28E-73DA071D3AA6}"/>
              </a:ext>
            </a:extLst>
          </p:cNvPr>
          <p:cNvSpPr txBox="1">
            <a:spLocks noChangeArrowheads="1"/>
          </p:cNvSpPr>
          <p:nvPr/>
        </p:nvSpPr>
        <p:spPr bwMode="auto">
          <a:xfrm>
            <a:off x="4948238" y="4060825"/>
            <a:ext cx="2954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fase sintomatica</a:t>
            </a:r>
          </a:p>
        </p:txBody>
      </p:sp>
      <p:grpSp>
        <p:nvGrpSpPr>
          <p:cNvPr id="41992" name="Group 30">
            <a:extLst>
              <a:ext uri="{FF2B5EF4-FFF2-40B4-BE49-F238E27FC236}">
                <a16:creationId xmlns:a16="http://schemas.microsoft.com/office/drawing/2014/main" id="{4F162050-7914-B34B-954F-F497134689D3}"/>
              </a:ext>
            </a:extLst>
          </p:cNvPr>
          <p:cNvGrpSpPr>
            <a:grpSpLocks/>
          </p:cNvGrpSpPr>
          <p:nvPr/>
        </p:nvGrpSpPr>
        <p:grpSpPr bwMode="auto">
          <a:xfrm>
            <a:off x="2824163" y="1422400"/>
            <a:ext cx="2890837" cy="730250"/>
            <a:chOff x="1779" y="1299"/>
            <a:chExt cx="1821" cy="460"/>
          </a:xfrm>
        </p:grpSpPr>
        <p:sp>
          <p:nvSpPr>
            <p:cNvPr id="41999" name="Line 31">
              <a:extLst>
                <a:ext uri="{FF2B5EF4-FFF2-40B4-BE49-F238E27FC236}">
                  <a16:creationId xmlns:a16="http://schemas.microsoft.com/office/drawing/2014/main" id="{DCE367A6-A15A-1C43-921F-FB195EA6BFAC}"/>
                </a:ext>
              </a:extLst>
            </p:cNvPr>
            <p:cNvSpPr>
              <a:spLocks noChangeShapeType="1"/>
            </p:cNvSpPr>
            <p:nvPr/>
          </p:nvSpPr>
          <p:spPr bwMode="auto">
            <a:xfrm>
              <a:off x="1779" y="1300"/>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2000" name="Line 32">
              <a:extLst>
                <a:ext uri="{FF2B5EF4-FFF2-40B4-BE49-F238E27FC236}">
                  <a16:creationId xmlns:a16="http://schemas.microsoft.com/office/drawing/2014/main" id="{6D80324D-9C38-DC48-AA9C-5C8B45D95AB0}"/>
                </a:ext>
              </a:extLst>
            </p:cNvPr>
            <p:cNvSpPr>
              <a:spLocks noChangeShapeType="1"/>
            </p:cNvSpPr>
            <p:nvPr/>
          </p:nvSpPr>
          <p:spPr bwMode="auto">
            <a:xfrm>
              <a:off x="1911" y="1300"/>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2001" name="Line 33">
              <a:extLst>
                <a:ext uri="{FF2B5EF4-FFF2-40B4-BE49-F238E27FC236}">
                  <a16:creationId xmlns:a16="http://schemas.microsoft.com/office/drawing/2014/main" id="{1A0CB2A1-99F5-784C-8F08-CEC4816B9C4E}"/>
                </a:ext>
              </a:extLst>
            </p:cNvPr>
            <p:cNvSpPr>
              <a:spLocks noChangeShapeType="1"/>
            </p:cNvSpPr>
            <p:nvPr/>
          </p:nvSpPr>
          <p:spPr bwMode="auto">
            <a:xfrm>
              <a:off x="2043" y="1299"/>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2002" name="Text Box 34">
              <a:extLst>
                <a:ext uri="{FF2B5EF4-FFF2-40B4-BE49-F238E27FC236}">
                  <a16:creationId xmlns:a16="http://schemas.microsoft.com/office/drawing/2014/main" id="{28945A90-D27A-C04B-9FE4-2241379E1528}"/>
                </a:ext>
              </a:extLst>
            </p:cNvPr>
            <p:cNvSpPr txBox="1">
              <a:spLocks noChangeArrowheads="1"/>
            </p:cNvSpPr>
            <p:nvPr/>
          </p:nvSpPr>
          <p:spPr bwMode="auto">
            <a:xfrm>
              <a:off x="2065" y="1330"/>
              <a:ext cx="15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2"/>
                  </a:solidFill>
                  <a:latin typeface="Tahoma" panose="020B0604030504040204" pitchFamily="34" charset="0"/>
                </a:rPr>
                <a:t>fattori di rischio</a:t>
              </a:r>
            </a:p>
          </p:txBody>
        </p:sp>
      </p:grpSp>
      <p:grpSp>
        <p:nvGrpSpPr>
          <p:cNvPr id="41993" name="Group 35">
            <a:extLst>
              <a:ext uri="{FF2B5EF4-FFF2-40B4-BE49-F238E27FC236}">
                <a16:creationId xmlns:a16="http://schemas.microsoft.com/office/drawing/2014/main" id="{88D70AEC-0D3A-F444-8D65-32F53DD6FF94}"/>
              </a:ext>
            </a:extLst>
          </p:cNvPr>
          <p:cNvGrpSpPr>
            <a:grpSpLocks/>
          </p:cNvGrpSpPr>
          <p:nvPr/>
        </p:nvGrpSpPr>
        <p:grpSpPr bwMode="auto">
          <a:xfrm>
            <a:off x="3827463" y="2070100"/>
            <a:ext cx="3663950" cy="457200"/>
            <a:chOff x="2411" y="1707"/>
            <a:chExt cx="2308" cy="288"/>
          </a:xfrm>
        </p:grpSpPr>
        <p:sp>
          <p:nvSpPr>
            <p:cNvPr id="41997" name="Line 36">
              <a:extLst>
                <a:ext uri="{FF2B5EF4-FFF2-40B4-BE49-F238E27FC236}">
                  <a16:creationId xmlns:a16="http://schemas.microsoft.com/office/drawing/2014/main" id="{122C8229-F282-CD4F-9F95-B1B41C34D452}"/>
                </a:ext>
              </a:extLst>
            </p:cNvPr>
            <p:cNvSpPr>
              <a:spLocks noChangeShapeType="1"/>
            </p:cNvSpPr>
            <p:nvPr/>
          </p:nvSpPr>
          <p:spPr bwMode="auto">
            <a:xfrm flipH="1">
              <a:off x="2411" y="1871"/>
              <a:ext cx="673" cy="0"/>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1998" name="Text Box 37">
              <a:extLst>
                <a:ext uri="{FF2B5EF4-FFF2-40B4-BE49-F238E27FC236}">
                  <a16:creationId xmlns:a16="http://schemas.microsoft.com/office/drawing/2014/main" id="{D3E96776-4712-1746-BCD9-020897AEF3B4}"/>
                </a:ext>
              </a:extLst>
            </p:cNvPr>
            <p:cNvSpPr txBox="1">
              <a:spLocks noChangeArrowheads="1"/>
            </p:cNvSpPr>
            <p:nvPr/>
          </p:nvSpPr>
          <p:spPr bwMode="auto">
            <a:xfrm>
              <a:off x="3137" y="1707"/>
              <a:ext cx="15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2"/>
                  </a:solidFill>
                  <a:latin typeface="Tahoma" panose="020B0604030504040204" pitchFamily="34" charset="0"/>
                </a:rPr>
                <a:t>inizia la malattia</a:t>
              </a:r>
            </a:p>
          </p:txBody>
        </p:sp>
      </p:grpSp>
      <p:grpSp>
        <p:nvGrpSpPr>
          <p:cNvPr id="41994" name="Group 38">
            <a:extLst>
              <a:ext uri="{FF2B5EF4-FFF2-40B4-BE49-F238E27FC236}">
                <a16:creationId xmlns:a16="http://schemas.microsoft.com/office/drawing/2014/main" id="{BA73EC3A-EA79-4548-A7E6-A2BFFBB93F2A}"/>
              </a:ext>
            </a:extLst>
          </p:cNvPr>
          <p:cNvGrpSpPr>
            <a:grpSpLocks/>
          </p:cNvGrpSpPr>
          <p:nvPr/>
        </p:nvGrpSpPr>
        <p:grpSpPr bwMode="auto">
          <a:xfrm>
            <a:off x="947738" y="4400550"/>
            <a:ext cx="3559175" cy="1004888"/>
            <a:chOff x="597" y="3175"/>
            <a:chExt cx="2242" cy="633"/>
          </a:xfrm>
        </p:grpSpPr>
        <p:sp>
          <p:nvSpPr>
            <p:cNvPr id="41995" name="Line 39">
              <a:extLst>
                <a:ext uri="{FF2B5EF4-FFF2-40B4-BE49-F238E27FC236}">
                  <a16:creationId xmlns:a16="http://schemas.microsoft.com/office/drawing/2014/main" id="{8F834EAF-6AF1-B94A-A612-2246102475F1}"/>
                </a:ext>
              </a:extLst>
            </p:cNvPr>
            <p:cNvSpPr>
              <a:spLocks noChangeShapeType="1"/>
            </p:cNvSpPr>
            <p:nvPr/>
          </p:nvSpPr>
          <p:spPr bwMode="auto">
            <a:xfrm>
              <a:off x="2151" y="3328"/>
              <a:ext cx="688" cy="0"/>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1996" name="Text Box 40">
              <a:extLst>
                <a:ext uri="{FF2B5EF4-FFF2-40B4-BE49-F238E27FC236}">
                  <a16:creationId xmlns:a16="http://schemas.microsoft.com/office/drawing/2014/main" id="{FFFB584F-B747-5F46-BE46-03CA2596D6B2}"/>
                </a:ext>
              </a:extLst>
            </p:cNvPr>
            <p:cNvSpPr txBox="1">
              <a:spLocks noChangeArrowheads="1"/>
            </p:cNvSpPr>
            <p:nvPr/>
          </p:nvSpPr>
          <p:spPr bwMode="auto">
            <a:xfrm>
              <a:off x="597" y="3175"/>
              <a:ext cx="1596"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2"/>
                  </a:solidFill>
                  <a:latin typeface="Tahoma" panose="020B0604030504040204" pitchFamily="34" charset="0"/>
                </a:rPr>
                <a:t>iniziano i sintomi</a:t>
              </a:r>
            </a:p>
            <a:p>
              <a:pPr eaLnBrk="1" hangingPunct="1">
                <a:spcBef>
                  <a:spcPct val="50000"/>
                </a:spcBef>
                <a:buClrTx/>
                <a:buFontTx/>
                <a:buNone/>
              </a:pPr>
              <a:r>
                <a:rPr lang="it-IT" altLang="it-IT">
                  <a:solidFill>
                    <a:schemeClr val="tx2"/>
                  </a:solidFill>
                  <a:latin typeface="Tahoma" panose="020B0604030504040204" pitchFamily="34" charset="0"/>
                </a:rPr>
                <a:t>e i segni visibili</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9612E22E-CE1B-D149-A275-C861EC467E90}"/>
              </a:ext>
            </a:extLst>
          </p:cNvPr>
          <p:cNvSpPr>
            <a:spLocks noGrp="1" noChangeArrowheads="1"/>
          </p:cNvSpPr>
          <p:nvPr>
            <p:ph type="title"/>
          </p:nvPr>
        </p:nvSpPr>
        <p:spPr/>
        <p:txBody>
          <a:bodyPr/>
          <a:lstStyle/>
          <a:p>
            <a:r>
              <a:rPr lang="it-IT" altLang="it-IT"/>
              <a:t>livelli di prevenzione</a:t>
            </a:r>
          </a:p>
        </p:txBody>
      </p:sp>
      <p:grpSp>
        <p:nvGrpSpPr>
          <p:cNvPr id="43010" name="Group 3">
            <a:extLst>
              <a:ext uri="{FF2B5EF4-FFF2-40B4-BE49-F238E27FC236}">
                <a16:creationId xmlns:a16="http://schemas.microsoft.com/office/drawing/2014/main" id="{65D4EFD7-8055-D04F-ADAC-A3F451E08BD3}"/>
              </a:ext>
            </a:extLst>
          </p:cNvPr>
          <p:cNvGrpSpPr>
            <a:grpSpLocks/>
          </p:cNvGrpSpPr>
          <p:nvPr/>
        </p:nvGrpSpPr>
        <p:grpSpPr bwMode="auto">
          <a:xfrm>
            <a:off x="1211263" y="1412875"/>
            <a:ext cx="2422525" cy="1012825"/>
            <a:chOff x="763" y="1248"/>
            <a:chExt cx="1526" cy="638"/>
          </a:xfrm>
        </p:grpSpPr>
        <p:sp>
          <p:nvSpPr>
            <p:cNvPr id="43041" name="Line 4">
              <a:extLst>
                <a:ext uri="{FF2B5EF4-FFF2-40B4-BE49-F238E27FC236}">
                  <a16:creationId xmlns:a16="http://schemas.microsoft.com/office/drawing/2014/main" id="{0B6AE637-DE86-2C4E-93BB-4AAD11F1DC41}"/>
                </a:ext>
              </a:extLst>
            </p:cNvPr>
            <p:cNvSpPr>
              <a:spLocks noChangeShapeType="1"/>
            </p:cNvSpPr>
            <p:nvPr/>
          </p:nvSpPr>
          <p:spPr bwMode="auto">
            <a:xfrm>
              <a:off x="770" y="1886"/>
              <a:ext cx="1519" cy="0"/>
            </a:xfrm>
            <a:prstGeom prst="line">
              <a:avLst/>
            </a:prstGeom>
            <a:noFill/>
            <a:ln w="76200">
              <a:solidFill>
                <a:srgbClr val="03A512"/>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3042" name="Group 5">
              <a:extLst>
                <a:ext uri="{FF2B5EF4-FFF2-40B4-BE49-F238E27FC236}">
                  <a16:creationId xmlns:a16="http://schemas.microsoft.com/office/drawing/2014/main" id="{D08969C8-5EF1-A14F-9801-43D7A12DA4A3}"/>
                </a:ext>
              </a:extLst>
            </p:cNvPr>
            <p:cNvGrpSpPr>
              <a:grpSpLocks/>
            </p:cNvGrpSpPr>
            <p:nvPr/>
          </p:nvGrpSpPr>
          <p:grpSpPr bwMode="auto">
            <a:xfrm>
              <a:off x="763" y="1248"/>
              <a:ext cx="586" cy="562"/>
              <a:chOff x="892" y="3037"/>
              <a:chExt cx="586" cy="562"/>
            </a:xfrm>
          </p:grpSpPr>
          <p:sp>
            <p:nvSpPr>
              <p:cNvPr id="43043" name="Freeform 6">
                <a:extLst>
                  <a:ext uri="{FF2B5EF4-FFF2-40B4-BE49-F238E27FC236}">
                    <a16:creationId xmlns:a16="http://schemas.microsoft.com/office/drawing/2014/main" id="{F1BB8327-F3D6-9741-BADB-9CAE172F68AC}"/>
                  </a:ext>
                </a:extLst>
              </p:cNvPr>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44" name="Freeform 7">
                <a:extLst>
                  <a:ext uri="{FF2B5EF4-FFF2-40B4-BE49-F238E27FC236}">
                    <a16:creationId xmlns:a16="http://schemas.microsoft.com/office/drawing/2014/main" id="{2654D83A-D6C2-054B-B2B4-E3F9D0933709}"/>
                  </a:ext>
                </a:extLst>
              </p:cNvPr>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45" name="Freeform 8">
                <a:extLst>
                  <a:ext uri="{FF2B5EF4-FFF2-40B4-BE49-F238E27FC236}">
                    <a16:creationId xmlns:a16="http://schemas.microsoft.com/office/drawing/2014/main" id="{FD940431-0336-0343-AA7F-AF29B158ADBA}"/>
                  </a:ext>
                </a:extLst>
              </p:cNvPr>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46" name="Freeform 9">
                <a:extLst>
                  <a:ext uri="{FF2B5EF4-FFF2-40B4-BE49-F238E27FC236}">
                    <a16:creationId xmlns:a16="http://schemas.microsoft.com/office/drawing/2014/main" id="{2A0FE0B5-AE15-BB46-BEAE-45127E439399}"/>
                  </a:ext>
                </a:extLst>
              </p:cNvPr>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47" name="Freeform 10">
                <a:extLst>
                  <a:ext uri="{FF2B5EF4-FFF2-40B4-BE49-F238E27FC236}">
                    <a16:creationId xmlns:a16="http://schemas.microsoft.com/office/drawing/2014/main" id="{8A8E46B6-3D9C-DA4A-BB8B-0847044F4F16}"/>
                  </a:ext>
                </a:extLst>
              </p:cNvPr>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grpSp>
        <p:nvGrpSpPr>
          <p:cNvPr id="43011" name="Group 11">
            <a:extLst>
              <a:ext uri="{FF2B5EF4-FFF2-40B4-BE49-F238E27FC236}">
                <a16:creationId xmlns:a16="http://schemas.microsoft.com/office/drawing/2014/main" id="{B28173D0-14DB-C744-B70E-05E8E86B4944}"/>
              </a:ext>
            </a:extLst>
          </p:cNvPr>
          <p:cNvGrpSpPr>
            <a:grpSpLocks/>
          </p:cNvGrpSpPr>
          <p:nvPr/>
        </p:nvGrpSpPr>
        <p:grpSpPr bwMode="auto">
          <a:xfrm>
            <a:off x="2943225" y="2417763"/>
            <a:ext cx="1879600" cy="2273300"/>
            <a:chOff x="1854" y="1881"/>
            <a:chExt cx="1184" cy="1432"/>
          </a:xfrm>
        </p:grpSpPr>
        <p:sp>
          <p:nvSpPr>
            <p:cNvPr id="43034" name="Line 12">
              <a:extLst>
                <a:ext uri="{FF2B5EF4-FFF2-40B4-BE49-F238E27FC236}">
                  <a16:creationId xmlns:a16="http://schemas.microsoft.com/office/drawing/2014/main" id="{E659CFF7-BC0A-E64C-864D-E15B5901CF09}"/>
                </a:ext>
              </a:extLst>
            </p:cNvPr>
            <p:cNvSpPr>
              <a:spLocks noChangeShapeType="1"/>
            </p:cNvSpPr>
            <p:nvPr/>
          </p:nvSpPr>
          <p:spPr bwMode="auto">
            <a:xfrm>
              <a:off x="2279" y="1881"/>
              <a:ext cx="759" cy="143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it-GB"/>
            </a:p>
          </p:txBody>
        </p:sp>
        <p:grpSp>
          <p:nvGrpSpPr>
            <p:cNvPr id="43035" name="Group 13">
              <a:extLst>
                <a:ext uri="{FF2B5EF4-FFF2-40B4-BE49-F238E27FC236}">
                  <a16:creationId xmlns:a16="http://schemas.microsoft.com/office/drawing/2014/main" id="{ABCBF57F-3817-9349-BB66-9BAC334DCDB5}"/>
                </a:ext>
              </a:extLst>
            </p:cNvPr>
            <p:cNvGrpSpPr>
              <a:grpSpLocks/>
            </p:cNvGrpSpPr>
            <p:nvPr/>
          </p:nvGrpSpPr>
          <p:grpSpPr bwMode="auto">
            <a:xfrm>
              <a:off x="1854" y="2486"/>
              <a:ext cx="586" cy="562"/>
              <a:chOff x="2863" y="2062"/>
              <a:chExt cx="586" cy="562"/>
            </a:xfrm>
          </p:grpSpPr>
          <p:sp>
            <p:nvSpPr>
              <p:cNvPr id="43036" name="Freeform 14">
                <a:extLst>
                  <a:ext uri="{FF2B5EF4-FFF2-40B4-BE49-F238E27FC236}">
                    <a16:creationId xmlns:a16="http://schemas.microsoft.com/office/drawing/2014/main" id="{B7E6B62D-E16C-6E4E-9FF0-EA61797BCBE1}"/>
                  </a:ext>
                </a:extLst>
              </p:cNvPr>
              <p:cNvSpPr>
                <a:spLocks/>
              </p:cNvSpPr>
              <p:nvPr/>
            </p:nvSpPr>
            <p:spPr bwMode="auto">
              <a:xfrm>
                <a:off x="2863" y="2062"/>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37" name="Freeform 15">
                <a:extLst>
                  <a:ext uri="{FF2B5EF4-FFF2-40B4-BE49-F238E27FC236}">
                    <a16:creationId xmlns:a16="http://schemas.microsoft.com/office/drawing/2014/main" id="{B4479DD1-8D86-694C-897C-A609D8BD06A8}"/>
                  </a:ext>
                </a:extLst>
              </p:cNvPr>
              <p:cNvSpPr>
                <a:spLocks/>
              </p:cNvSpPr>
              <p:nvPr/>
            </p:nvSpPr>
            <p:spPr bwMode="auto">
              <a:xfrm>
                <a:off x="2895" y="2076"/>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38" name="Freeform 16">
                <a:extLst>
                  <a:ext uri="{FF2B5EF4-FFF2-40B4-BE49-F238E27FC236}">
                    <a16:creationId xmlns:a16="http://schemas.microsoft.com/office/drawing/2014/main" id="{56143262-FA32-0F44-9BFA-0759D2CD05D8}"/>
                  </a:ext>
                </a:extLst>
              </p:cNvPr>
              <p:cNvSpPr>
                <a:spLocks/>
              </p:cNvSpPr>
              <p:nvPr/>
            </p:nvSpPr>
            <p:spPr bwMode="auto">
              <a:xfrm>
                <a:off x="3082" y="2163"/>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39" name="Freeform 17" descr="Diagonali larghe verso l'alto">
                <a:extLst>
                  <a:ext uri="{FF2B5EF4-FFF2-40B4-BE49-F238E27FC236}">
                    <a16:creationId xmlns:a16="http://schemas.microsoft.com/office/drawing/2014/main" id="{3D595022-BAB3-3E4C-9E3F-56F1B259AE07}"/>
                  </a:ext>
                </a:extLst>
              </p:cNvPr>
              <p:cNvSpPr>
                <a:spLocks/>
              </p:cNvSpPr>
              <p:nvPr/>
            </p:nvSpPr>
            <p:spPr bwMode="auto">
              <a:xfrm>
                <a:off x="3126" y="2172"/>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40" name="Freeform 18" descr="Diagonali larghe verso l'alto">
                <a:extLst>
                  <a:ext uri="{FF2B5EF4-FFF2-40B4-BE49-F238E27FC236}">
                    <a16:creationId xmlns:a16="http://schemas.microsoft.com/office/drawing/2014/main" id="{AB33DF09-80B9-5042-B931-A178B3DA9C8C}"/>
                  </a:ext>
                </a:extLst>
              </p:cNvPr>
              <p:cNvSpPr>
                <a:spLocks/>
              </p:cNvSpPr>
              <p:nvPr/>
            </p:nvSpPr>
            <p:spPr bwMode="auto">
              <a:xfrm>
                <a:off x="3094" y="2255"/>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grpSp>
        <p:nvGrpSpPr>
          <p:cNvPr id="43012" name="Group 19">
            <a:extLst>
              <a:ext uri="{FF2B5EF4-FFF2-40B4-BE49-F238E27FC236}">
                <a16:creationId xmlns:a16="http://schemas.microsoft.com/office/drawing/2014/main" id="{A420D4CE-1516-D742-84B4-A519D1BC7EAA}"/>
              </a:ext>
            </a:extLst>
          </p:cNvPr>
          <p:cNvGrpSpPr>
            <a:grpSpLocks/>
          </p:cNvGrpSpPr>
          <p:nvPr/>
        </p:nvGrpSpPr>
        <p:grpSpPr bwMode="auto">
          <a:xfrm>
            <a:off x="4822825" y="4675188"/>
            <a:ext cx="2832100" cy="1076325"/>
            <a:chOff x="3038" y="3303"/>
            <a:chExt cx="1784" cy="678"/>
          </a:xfrm>
        </p:grpSpPr>
        <p:sp>
          <p:nvSpPr>
            <p:cNvPr id="43027" name="Line 20">
              <a:extLst>
                <a:ext uri="{FF2B5EF4-FFF2-40B4-BE49-F238E27FC236}">
                  <a16:creationId xmlns:a16="http://schemas.microsoft.com/office/drawing/2014/main" id="{855ABDC7-ADC2-A34B-A172-543FF967DECD}"/>
                </a:ext>
              </a:extLst>
            </p:cNvPr>
            <p:cNvSpPr>
              <a:spLocks noChangeShapeType="1"/>
            </p:cNvSpPr>
            <p:nvPr/>
          </p:nvSpPr>
          <p:spPr bwMode="auto">
            <a:xfrm>
              <a:off x="3038" y="3303"/>
              <a:ext cx="1784" cy="0"/>
            </a:xfrm>
            <a:prstGeom prst="line">
              <a:avLst/>
            </a:prstGeom>
            <a:noFill/>
            <a:ln w="76200">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3028" name="Group 21">
              <a:extLst>
                <a:ext uri="{FF2B5EF4-FFF2-40B4-BE49-F238E27FC236}">
                  <a16:creationId xmlns:a16="http://schemas.microsoft.com/office/drawing/2014/main" id="{81502490-3721-0A43-9D1F-AE3BCD3296DB}"/>
                </a:ext>
              </a:extLst>
            </p:cNvPr>
            <p:cNvGrpSpPr>
              <a:grpSpLocks/>
            </p:cNvGrpSpPr>
            <p:nvPr/>
          </p:nvGrpSpPr>
          <p:grpSpPr bwMode="auto">
            <a:xfrm>
              <a:off x="4075" y="3419"/>
              <a:ext cx="586" cy="562"/>
              <a:chOff x="4075" y="3419"/>
              <a:chExt cx="586" cy="562"/>
            </a:xfrm>
          </p:grpSpPr>
          <p:sp>
            <p:nvSpPr>
              <p:cNvPr id="43029" name="Freeform 22">
                <a:extLst>
                  <a:ext uri="{FF2B5EF4-FFF2-40B4-BE49-F238E27FC236}">
                    <a16:creationId xmlns:a16="http://schemas.microsoft.com/office/drawing/2014/main" id="{EC40C66C-0422-2445-9410-27AEFCEACAA5}"/>
                  </a:ext>
                </a:extLst>
              </p:cNvPr>
              <p:cNvSpPr>
                <a:spLocks/>
              </p:cNvSpPr>
              <p:nvPr/>
            </p:nvSpPr>
            <p:spPr bwMode="auto">
              <a:xfrm>
                <a:off x="4075" y="3419"/>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30" name="Freeform 23">
                <a:extLst>
                  <a:ext uri="{FF2B5EF4-FFF2-40B4-BE49-F238E27FC236}">
                    <a16:creationId xmlns:a16="http://schemas.microsoft.com/office/drawing/2014/main" id="{FD55383F-F9DA-4D40-9FA6-EC0B0FE09BC5}"/>
                  </a:ext>
                </a:extLst>
              </p:cNvPr>
              <p:cNvSpPr>
                <a:spLocks/>
              </p:cNvSpPr>
              <p:nvPr/>
            </p:nvSpPr>
            <p:spPr bwMode="auto">
              <a:xfrm>
                <a:off x="4107" y="3433"/>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31" name="Freeform 24">
                <a:extLst>
                  <a:ext uri="{FF2B5EF4-FFF2-40B4-BE49-F238E27FC236}">
                    <a16:creationId xmlns:a16="http://schemas.microsoft.com/office/drawing/2014/main" id="{2E7AF300-C621-0846-BA63-CF153524607D}"/>
                  </a:ext>
                </a:extLst>
              </p:cNvPr>
              <p:cNvSpPr>
                <a:spLocks/>
              </p:cNvSpPr>
              <p:nvPr/>
            </p:nvSpPr>
            <p:spPr bwMode="auto">
              <a:xfrm>
                <a:off x="4294" y="3520"/>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32" name="Freeform 25">
                <a:extLst>
                  <a:ext uri="{FF2B5EF4-FFF2-40B4-BE49-F238E27FC236}">
                    <a16:creationId xmlns:a16="http://schemas.microsoft.com/office/drawing/2014/main" id="{3DF15EF5-9326-9240-B4DE-639A15B63424}"/>
                  </a:ext>
                </a:extLst>
              </p:cNvPr>
              <p:cNvSpPr>
                <a:spLocks/>
              </p:cNvSpPr>
              <p:nvPr/>
            </p:nvSpPr>
            <p:spPr bwMode="auto">
              <a:xfrm>
                <a:off x="4338" y="3529"/>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3033" name="Freeform 26">
                <a:extLst>
                  <a:ext uri="{FF2B5EF4-FFF2-40B4-BE49-F238E27FC236}">
                    <a16:creationId xmlns:a16="http://schemas.microsoft.com/office/drawing/2014/main" id="{C7D756F6-0A33-F845-AF42-F6106A2C3A56}"/>
                  </a:ext>
                </a:extLst>
              </p:cNvPr>
              <p:cNvSpPr>
                <a:spLocks/>
              </p:cNvSpPr>
              <p:nvPr/>
            </p:nvSpPr>
            <p:spPr bwMode="auto">
              <a:xfrm>
                <a:off x="4306" y="3612"/>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sp>
        <p:nvSpPr>
          <p:cNvPr id="296987" name="Text Box 27">
            <a:extLst>
              <a:ext uri="{FF2B5EF4-FFF2-40B4-BE49-F238E27FC236}">
                <a16:creationId xmlns:a16="http://schemas.microsoft.com/office/drawing/2014/main" id="{FC8B6591-4DA0-0A42-A33F-94EB2060BDD2}"/>
              </a:ext>
            </a:extLst>
          </p:cNvPr>
          <p:cNvSpPr txBox="1">
            <a:spLocks noChangeArrowheads="1"/>
          </p:cNvSpPr>
          <p:nvPr/>
        </p:nvSpPr>
        <p:spPr bwMode="auto">
          <a:xfrm>
            <a:off x="531813" y="2420938"/>
            <a:ext cx="3238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prevenzione primaria</a:t>
            </a:r>
          </a:p>
        </p:txBody>
      </p:sp>
      <p:sp>
        <p:nvSpPr>
          <p:cNvPr id="296988" name="Text Box 28">
            <a:extLst>
              <a:ext uri="{FF2B5EF4-FFF2-40B4-BE49-F238E27FC236}">
                <a16:creationId xmlns:a16="http://schemas.microsoft.com/office/drawing/2014/main" id="{A53FA494-2B01-7F4B-8222-960BED2AA20D}"/>
              </a:ext>
            </a:extLst>
          </p:cNvPr>
          <p:cNvSpPr txBox="1">
            <a:spLocks noChangeArrowheads="1"/>
          </p:cNvSpPr>
          <p:nvPr/>
        </p:nvSpPr>
        <p:spPr bwMode="auto">
          <a:xfrm>
            <a:off x="4351338" y="3025775"/>
            <a:ext cx="3522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prevenzione secondaria</a:t>
            </a:r>
          </a:p>
        </p:txBody>
      </p:sp>
      <p:sp>
        <p:nvSpPr>
          <p:cNvPr id="296989" name="Text Box 29">
            <a:extLst>
              <a:ext uri="{FF2B5EF4-FFF2-40B4-BE49-F238E27FC236}">
                <a16:creationId xmlns:a16="http://schemas.microsoft.com/office/drawing/2014/main" id="{79317783-0790-2A40-8C0E-06C1AAEBC932}"/>
              </a:ext>
            </a:extLst>
          </p:cNvPr>
          <p:cNvSpPr txBox="1">
            <a:spLocks noChangeArrowheads="1"/>
          </p:cNvSpPr>
          <p:nvPr/>
        </p:nvSpPr>
        <p:spPr bwMode="auto">
          <a:xfrm>
            <a:off x="4948238" y="4132263"/>
            <a:ext cx="316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1"/>
                </a:solidFill>
                <a:latin typeface="Tahoma" panose="020B0604030504040204" pitchFamily="34" charset="0"/>
              </a:rPr>
              <a:t>prevenzione terziaria</a:t>
            </a:r>
          </a:p>
        </p:txBody>
      </p:sp>
      <p:grpSp>
        <p:nvGrpSpPr>
          <p:cNvPr id="43016" name="Group 30">
            <a:extLst>
              <a:ext uri="{FF2B5EF4-FFF2-40B4-BE49-F238E27FC236}">
                <a16:creationId xmlns:a16="http://schemas.microsoft.com/office/drawing/2014/main" id="{E7A33027-07C3-2C4B-B8F6-A82EF16D6D44}"/>
              </a:ext>
            </a:extLst>
          </p:cNvPr>
          <p:cNvGrpSpPr>
            <a:grpSpLocks/>
          </p:cNvGrpSpPr>
          <p:nvPr/>
        </p:nvGrpSpPr>
        <p:grpSpPr bwMode="auto">
          <a:xfrm>
            <a:off x="2824163" y="1493838"/>
            <a:ext cx="2890837" cy="730250"/>
            <a:chOff x="1779" y="1299"/>
            <a:chExt cx="1821" cy="460"/>
          </a:xfrm>
        </p:grpSpPr>
        <p:sp>
          <p:nvSpPr>
            <p:cNvPr id="43023" name="Line 31">
              <a:extLst>
                <a:ext uri="{FF2B5EF4-FFF2-40B4-BE49-F238E27FC236}">
                  <a16:creationId xmlns:a16="http://schemas.microsoft.com/office/drawing/2014/main" id="{D43D4AC6-93D9-3C46-ABF8-2F2105109782}"/>
                </a:ext>
              </a:extLst>
            </p:cNvPr>
            <p:cNvSpPr>
              <a:spLocks noChangeShapeType="1"/>
            </p:cNvSpPr>
            <p:nvPr/>
          </p:nvSpPr>
          <p:spPr bwMode="auto">
            <a:xfrm>
              <a:off x="1779" y="1300"/>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3024" name="Line 32">
              <a:extLst>
                <a:ext uri="{FF2B5EF4-FFF2-40B4-BE49-F238E27FC236}">
                  <a16:creationId xmlns:a16="http://schemas.microsoft.com/office/drawing/2014/main" id="{C72E6E75-68AB-3949-B87D-822AFDA164BF}"/>
                </a:ext>
              </a:extLst>
            </p:cNvPr>
            <p:cNvSpPr>
              <a:spLocks noChangeShapeType="1"/>
            </p:cNvSpPr>
            <p:nvPr/>
          </p:nvSpPr>
          <p:spPr bwMode="auto">
            <a:xfrm>
              <a:off x="1911" y="1300"/>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3025" name="Line 33">
              <a:extLst>
                <a:ext uri="{FF2B5EF4-FFF2-40B4-BE49-F238E27FC236}">
                  <a16:creationId xmlns:a16="http://schemas.microsoft.com/office/drawing/2014/main" id="{8A52ADAE-2DFA-414F-9BAA-2AD9AD8B9676}"/>
                </a:ext>
              </a:extLst>
            </p:cNvPr>
            <p:cNvSpPr>
              <a:spLocks noChangeShapeType="1"/>
            </p:cNvSpPr>
            <p:nvPr/>
          </p:nvSpPr>
          <p:spPr bwMode="auto">
            <a:xfrm>
              <a:off x="2043" y="1299"/>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3026" name="Text Box 34">
              <a:extLst>
                <a:ext uri="{FF2B5EF4-FFF2-40B4-BE49-F238E27FC236}">
                  <a16:creationId xmlns:a16="http://schemas.microsoft.com/office/drawing/2014/main" id="{9F4744F2-F5DF-204A-8F53-39630A50959C}"/>
                </a:ext>
              </a:extLst>
            </p:cNvPr>
            <p:cNvSpPr txBox="1">
              <a:spLocks noChangeArrowheads="1"/>
            </p:cNvSpPr>
            <p:nvPr/>
          </p:nvSpPr>
          <p:spPr bwMode="auto">
            <a:xfrm>
              <a:off x="2065" y="1330"/>
              <a:ext cx="15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2"/>
                  </a:solidFill>
                  <a:latin typeface="Tahoma" panose="020B0604030504040204" pitchFamily="34" charset="0"/>
                </a:rPr>
                <a:t>fattori di rischio</a:t>
              </a:r>
            </a:p>
          </p:txBody>
        </p:sp>
      </p:grpSp>
      <p:grpSp>
        <p:nvGrpSpPr>
          <p:cNvPr id="43017" name="Group 35">
            <a:extLst>
              <a:ext uri="{FF2B5EF4-FFF2-40B4-BE49-F238E27FC236}">
                <a16:creationId xmlns:a16="http://schemas.microsoft.com/office/drawing/2014/main" id="{24EE039F-E75C-694B-A423-D01D89A3927E}"/>
              </a:ext>
            </a:extLst>
          </p:cNvPr>
          <p:cNvGrpSpPr>
            <a:grpSpLocks/>
          </p:cNvGrpSpPr>
          <p:nvPr/>
        </p:nvGrpSpPr>
        <p:grpSpPr bwMode="auto">
          <a:xfrm>
            <a:off x="3827463" y="2141538"/>
            <a:ext cx="3663950" cy="457200"/>
            <a:chOff x="2411" y="1707"/>
            <a:chExt cx="2308" cy="288"/>
          </a:xfrm>
        </p:grpSpPr>
        <p:sp>
          <p:nvSpPr>
            <p:cNvPr id="43021" name="Line 36">
              <a:extLst>
                <a:ext uri="{FF2B5EF4-FFF2-40B4-BE49-F238E27FC236}">
                  <a16:creationId xmlns:a16="http://schemas.microsoft.com/office/drawing/2014/main" id="{5E6007AF-0253-E34E-8143-FA69523552F5}"/>
                </a:ext>
              </a:extLst>
            </p:cNvPr>
            <p:cNvSpPr>
              <a:spLocks noChangeShapeType="1"/>
            </p:cNvSpPr>
            <p:nvPr/>
          </p:nvSpPr>
          <p:spPr bwMode="auto">
            <a:xfrm flipH="1">
              <a:off x="2411" y="1871"/>
              <a:ext cx="673" cy="0"/>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3022" name="Text Box 37">
              <a:extLst>
                <a:ext uri="{FF2B5EF4-FFF2-40B4-BE49-F238E27FC236}">
                  <a16:creationId xmlns:a16="http://schemas.microsoft.com/office/drawing/2014/main" id="{A5B40863-9A92-0545-8CFD-9226BD255861}"/>
                </a:ext>
              </a:extLst>
            </p:cNvPr>
            <p:cNvSpPr txBox="1">
              <a:spLocks noChangeArrowheads="1"/>
            </p:cNvSpPr>
            <p:nvPr/>
          </p:nvSpPr>
          <p:spPr bwMode="auto">
            <a:xfrm>
              <a:off x="3137" y="1707"/>
              <a:ext cx="15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2"/>
                  </a:solidFill>
                  <a:latin typeface="Tahoma" panose="020B0604030504040204" pitchFamily="34" charset="0"/>
                </a:rPr>
                <a:t>inizia la malattia</a:t>
              </a:r>
            </a:p>
          </p:txBody>
        </p:sp>
      </p:grpSp>
      <p:grpSp>
        <p:nvGrpSpPr>
          <p:cNvPr id="43018" name="Group 38">
            <a:extLst>
              <a:ext uri="{FF2B5EF4-FFF2-40B4-BE49-F238E27FC236}">
                <a16:creationId xmlns:a16="http://schemas.microsoft.com/office/drawing/2014/main" id="{1D800782-7A61-BD48-A893-7BF6B112D38F}"/>
              </a:ext>
            </a:extLst>
          </p:cNvPr>
          <p:cNvGrpSpPr>
            <a:grpSpLocks/>
          </p:cNvGrpSpPr>
          <p:nvPr/>
        </p:nvGrpSpPr>
        <p:grpSpPr bwMode="auto">
          <a:xfrm>
            <a:off x="947738" y="4471988"/>
            <a:ext cx="3559175" cy="457200"/>
            <a:chOff x="597" y="3175"/>
            <a:chExt cx="2242" cy="288"/>
          </a:xfrm>
        </p:grpSpPr>
        <p:sp>
          <p:nvSpPr>
            <p:cNvPr id="43019" name="Line 39">
              <a:extLst>
                <a:ext uri="{FF2B5EF4-FFF2-40B4-BE49-F238E27FC236}">
                  <a16:creationId xmlns:a16="http://schemas.microsoft.com/office/drawing/2014/main" id="{D9E16DD5-9A60-904C-8624-7EF21C557A49}"/>
                </a:ext>
              </a:extLst>
            </p:cNvPr>
            <p:cNvSpPr>
              <a:spLocks noChangeShapeType="1"/>
            </p:cNvSpPr>
            <p:nvPr/>
          </p:nvSpPr>
          <p:spPr bwMode="auto">
            <a:xfrm>
              <a:off x="2151" y="3328"/>
              <a:ext cx="688" cy="0"/>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GB"/>
            </a:p>
          </p:txBody>
        </p:sp>
        <p:sp>
          <p:nvSpPr>
            <p:cNvPr id="43020" name="Text Box 40">
              <a:extLst>
                <a:ext uri="{FF2B5EF4-FFF2-40B4-BE49-F238E27FC236}">
                  <a16:creationId xmlns:a16="http://schemas.microsoft.com/office/drawing/2014/main" id="{5501FC48-E680-C74E-B8F3-8F01A770E51A}"/>
                </a:ext>
              </a:extLst>
            </p:cNvPr>
            <p:cNvSpPr txBox="1">
              <a:spLocks noChangeArrowheads="1"/>
            </p:cNvSpPr>
            <p:nvPr/>
          </p:nvSpPr>
          <p:spPr bwMode="auto">
            <a:xfrm>
              <a:off x="597" y="3175"/>
              <a:ext cx="159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tx2"/>
                  </a:solidFill>
                  <a:latin typeface="Tahoma" panose="020B0604030504040204" pitchFamily="34" charset="0"/>
                </a:rPr>
                <a:t>iniziano i sintomi</a:t>
              </a: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6987"/>
                                        </p:tgtEl>
                                        <p:attrNameLst>
                                          <p:attrName>style.visibility</p:attrName>
                                        </p:attrNameLst>
                                      </p:cBhvr>
                                      <p:to>
                                        <p:strVal val="visible"/>
                                      </p:to>
                                    </p:set>
                                    <p:animEffect transition="in" filter="dissolve">
                                      <p:cBhvr>
                                        <p:cTn id="7" dur="500"/>
                                        <p:tgtEl>
                                          <p:spTgt spid="2969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6988"/>
                                        </p:tgtEl>
                                        <p:attrNameLst>
                                          <p:attrName>style.visibility</p:attrName>
                                        </p:attrNameLst>
                                      </p:cBhvr>
                                      <p:to>
                                        <p:strVal val="visible"/>
                                      </p:to>
                                    </p:set>
                                    <p:animEffect transition="in" filter="dissolve">
                                      <p:cBhvr>
                                        <p:cTn id="12" dur="500"/>
                                        <p:tgtEl>
                                          <p:spTgt spid="2969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6989"/>
                                        </p:tgtEl>
                                        <p:attrNameLst>
                                          <p:attrName>style.visibility</p:attrName>
                                        </p:attrNameLst>
                                      </p:cBhvr>
                                      <p:to>
                                        <p:strVal val="visible"/>
                                      </p:to>
                                    </p:set>
                                    <p:animEffect transition="in" filter="dissolve">
                                      <p:cBhvr>
                                        <p:cTn id="17" dur="500"/>
                                        <p:tgtEl>
                                          <p:spTgt spid="296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7" grpId="0" autoUpdateAnimBg="0"/>
      <p:bldP spid="296988" grpId="0" autoUpdateAnimBg="0"/>
      <p:bldP spid="296989"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a:extLst>
              <a:ext uri="{FF2B5EF4-FFF2-40B4-BE49-F238E27FC236}">
                <a16:creationId xmlns:a16="http://schemas.microsoft.com/office/drawing/2014/main" id="{A2391EAA-7D5A-724F-91C0-34B99F80EA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475" y="77788"/>
            <a:ext cx="3716338"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E4ADEA39-85D4-904F-A2C5-0D8057436656}"/>
              </a:ext>
            </a:extLst>
          </p:cNvPr>
          <p:cNvSpPr>
            <a:spLocks noGrp="1" noChangeArrowheads="1"/>
          </p:cNvSpPr>
          <p:nvPr>
            <p:ph type="title"/>
          </p:nvPr>
        </p:nvSpPr>
        <p:spPr/>
        <p:txBody>
          <a:bodyPr/>
          <a:lstStyle/>
          <a:p>
            <a:r>
              <a:rPr lang="it-IT" altLang="it-IT"/>
              <a:t>Il concetto di salute e di malattia</a:t>
            </a:r>
          </a:p>
        </p:txBody>
      </p:sp>
      <p:sp>
        <p:nvSpPr>
          <p:cNvPr id="23554" name="Rectangle 3">
            <a:extLst>
              <a:ext uri="{FF2B5EF4-FFF2-40B4-BE49-F238E27FC236}">
                <a16:creationId xmlns:a16="http://schemas.microsoft.com/office/drawing/2014/main" id="{29AE57EC-F329-DD40-8E08-A08057260BA3}"/>
              </a:ext>
            </a:extLst>
          </p:cNvPr>
          <p:cNvSpPr>
            <a:spLocks noGrp="1" noChangeArrowheads="1"/>
          </p:cNvSpPr>
          <p:nvPr>
            <p:ph type="body" idx="1"/>
          </p:nvPr>
        </p:nvSpPr>
        <p:spPr>
          <a:xfrm>
            <a:off x="539750" y="1752600"/>
            <a:ext cx="8135938" cy="2324100"/>
          </a:xfrm>
        </p:spPr>
        <p:txBody>
          <a:bodyPr/>
          <a:lstStyle/>
          <a:p>
            <a:pPr>
              <a:buFontTx/>
              <a:buNone/>
            </a:pPr>
            <a:r>
              <a:rPr lang="it-IT" altLang="it-IT" sz="3200"/>
              <a:t>Fino al XIX secolo</a:t>
            </a:r>
          </a:p>
          <a:p>
            <a:pPr>
              <a:buFontTx/>
              <a:buNone/>
            </a:pPr>
            <a:r>
              <a:rPr lang="it-IT" altLang="it-IT" sz="3200"/>
              <a:t>Salute = assenza di malattia</a:t>
            </a:r>
          </a:p>
          <a:p>
            <a:pPr>
              <a:buFontTx/>
              <a:buNone/>
            </a:pPr>
            <a:r>
              <a:rPr lang="it-IT" altLang="it-IT" sz="3200"/>
              <a:t>Dal 1900 al 1947 Salute = benessere fisico</a:t>
            </a:r>
          </a:p>
          <a:p>
            <a:pPr>
              <a:buFontTx/>
              <a:buNone/>
            </a:pPr>
            <a:r>
              <a:rPr lang="it-IT" altLang="it-IT" sz="3200"/>
              <a:t>Dal 1948 ad oggi…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1A6C0A39-80D9-404A-8C13-5AEC35B4C6D6}"/>
              </a:ext>
            </a:extLst>
          </p:cNvPr>
          <p:cNvSpPr>
            <a:spLocks noGrp="1" noChangeArrowheads="1"/>
          </p:cNvSpPr>
          <p:nvPr>
            <p:ph type="title"/>
          </p:nvPr>
        </p:nvSpPr>
        <p:spPr/>
        <p:txBody>
          <a:bodyPr/>
          <a:lstStyle/>
          <a:p>
            <a:r>
              <a:rPr lang="it-IT" altLang="it-IT"/>
              <a:t>Il concetto di salute e di malattia</a:t>
            </a:r>
          </a:p>
        </p:txBody>
      </p:sp>
      <p:sp>
        <p:nvSpPr>
          <p:cNvPr id="24578" name="Rectangle 3">
            <a:extLst>
              <a:ext uri="{FF2B5EF4-FFF2-40B4-BE49-F238E27FC236}">
                <a16:creationId xmlns:a16="http://schemas.microsoft.com/office/drawing/2014/main" id="{5A0215AF-C729-0C4E-BF54-9C83F219B841}"/>
              </a:ext>
            </a:extLst>
          </p:cNvPr>
          <p:cNvSpPr>
            <a:spLocks noGrp="1" noChangeArrowheads="1"/>
          </p:cNvSpPr>
          <p:nvPr>
            <p:ph type="body" idx="1"/>
          </p:nvPr>
        </p:nvSpPr>
        <p:spPr>
          <a:xfrm>
            <a:off x="539750" y="1752600"/>
            <a:ext cx="8135938" cy="2324100"/>
          </a:xfrm>
        </p:spPr>
        <p:txBody>
          <a:bodyPr/>
          <a:lstStyle/>
          <a:p>
            <a:pPr>
              <a:buFontTx/>
              <a:buNone/>
            </a:pPr>
            <a:r>
              <a:rPr lang="it-IT" altLang="it-IT" sz="3200"/>
              <a:t>"Uno stato di completo benessere fisico, mentale e sociale e non la semplice assenza dello stato di malattia o di infermità."</a:t>
            </a:r>
          </a:p>
          <a:p>
            <a:pPr>
              <a:buFontTx/>
              <a:buNone/>
            </a:pPr>
            <a:endParaRPr lang="it-IT" altLang="it-IT" sz="3200"/>
          </a:p>
          <a:p>
            <a:pPr>
              <a:buFontTx/>
              <a:buNone/>
            </a:pPr>
            <a:r>
              <a:rPr lang="it-IT" altLang="it-IT" sz="3200"/>
              <a:t>(OMS, 1948)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557912E-0B22-3A43-8021-DCB82CFF7B28}"/>
              </a:ext>
            </a:extLst>
          </p:cNvPr>
          <p:cNvSpPr>
            <a:spLocks noChangeAspect="1" noChangeArrowheads="1"/>
          </p:cNvSpPr>
          <p:nvPr/>
        </p:nvSpPr>
        <p:spPr bwMode="auto">
          <a:xfrm>
            <a:off x="1042988" y="1804988"/>
            <a:ext cx="7713662" cy="3606800"/>
          </a:xfrm>
          <a:prstGeom prst="rect">
            <a:avLst/>
          </a:prstGeom>
          <a:solidFill>
            <a:srgbClr val="DDDDDD"/>
          </a:solidFill>
          <a:ln w="12700">
            <a:solidFill>
              <a:schemeClr val="tx1"/>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endParaRPr lang="en-GB" altLang="it-IT" sz="2000">
              <a:solidFill>
                <a:schemeClr val="tx1"/>
              </a:solidFill>
              <a:latin typeface="Verdana" panose="020B0604030504040204" pitchFamily="34" charset="0"/>
            </a:endParaRPr>
          </a:p>
        </p:txBody>
      </p:sp>
      <p:grpSp>
        <p:nvGrpSpPr>
          <p:cNvPr id="35842" name="Group 3">
            <a:extLst>
              <a:ext uri="{FF2B5EF4-FFF2-40B4-BE49-F238E27FC236}">
                <a16:creationId xmlns:a16="http://schemas.microsoft.com/office/drawing/2014/main" id="{216F8984-05E8-1747-BF49-6239C0274919}"/>
              </a:ext>
            </a:extLst>
          </p:cNvPr>
          <p:cNvGrpSpPr>
            <a:grpSpLocks noChangeAspect="1"/>
          </p:cNvGrpSpPr>
          <p:nvPr/>
        </p:nvGrpSpPr>
        <p:grpSpPr bwMode="auto">
          <a:xfrm>
            <a:off x="1335088" y="1814513"/>
            <a:ext cx="7200900" cy="101600"/>
            <a:chOff x="1278" y="1878"/>
            <a:chExt cx="3178" cy="45"/>
          </a:xfrm>
        </p:grpSpPr>
        <p:sp>
          <p:nvSpPr>
            <p:cNvPr id="36822" name="Line 4">
              <a:extLst>
                <a:ext uri="{FF2B5EF4-FFF2-40B4-BE49-F238E27FC236}">
                  <a16:creationId xmlns:a16="http://schemas.microsoft.com/office/drawing/2014/main" id="{63EFB3F8-9508-984F-952B-B6973624C997}"/>
                </a:ext>
              </a:extLst>
            </p:cNvPr>
            <p:cNvSpPr>
              <a:spLocks noChangeAspect="1" noChangeShapeType="1"/>
            </p:cNvSpPr>
            <p:nvPr/>
          </p:nvSpPr>
          <p:spPr bwMode="auto">
            <a:xfrm>
              <a:off x="1278"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3" name="Line 5">
              <a:extLst>
                <a:ext uri="{FF2B5EF4-FFF2-40B4-BE49-F238E27FC236}">
                  <a16:creationId xmlns:a16="http://schemas.microsoft.com/office/drawing/2014/main" id="{B0B8A612-2996-E14B-8122-8844B00D638A}"/>
                </a:ext>
              </a:extLst>
            </p:cNvPr>
            <p:cNvSpPr>
              <a:spLocks noChangeAspect="1" noChangeShapeType="1"/>
            </p:cNvSpPr>
            <p:nvPr/>
          </p:nvSpPr>
          <p:spPr bwMode="auto">
            <a:xfrm>
              <a:off x="1448" y="187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4" name="Line 6">
              <a:extLst>
                <a:ext uri="{FF2B5EF4-FFF2-40B4-BE49-F238E27FC236}">
                  <a16:creationId xmlns:a16="http://schemas.microsoft.com/office/drawing/2014/main" id="{3C56AA8D-557B-4E41-85F4-481CB7B35DA9}"/>
                </a:ext>
              </a:extLst>
            </p:cNvPr>
            <p:cNvSpPr>
              <a:spLocks noChangeAspect="1" noChangeShapeType="1"/>
            </p:cNvSpPr>
            <p:nvPr/>
          </p:nvSpPr>
          <p:spPr bwMode="auto">
            <a:xfrm>
              <a:off x="1600"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5" name="Line 7">
              <a:extLst>
                <a:ext uri="{FF2B5EF4-FFF2-40B4-BE49-F238E27FC236}">
                  <a16:creationId xmlns:a16="http://schemas.microsoft.com/office/drawing/2014/main" id="{B2043C8A-5F9A-0D4C-8427-0893F586776B}"/>
                </a:ext>
              </a:extLst>
            </p:cNvPr>
            <p:cNvSpPr>
              <a:spLocks noChangeAspect="1" noChangeShapeType="1"/>
            </p:cNvSpPr>
            <p:nvPr/>
          </p:nvSpPr>
          <p:spPr bwMode="auto">
            <a:xfrm>
              <a:off x="1912"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6" name="Line 8">
              <a:extLst>
                <a:ext uri="{FF2B5EF4-FFF2-40B4-BE49-F238E27FC236}">
                  <a16:creationId xmlns:a16="http://schemas.microsoft.com/office/drawing/2014/main" id="{2CC187FA-E709-9447-9EF8-DE2AB4A368B4}"/>
                </a:ext>
              </a:extLst>
            </p:cNvPr>
            <p:cNvSpPr>
              <a:spLocks noChangeAspect="1" noChangeShapeType="1"/>
            </p:cNvSpPr>
            <p:nvPr/>
          </p:nvSpPr>
          <p:spPr bwMode="auto">
            <a:xfrm>
              <a:off x="2240"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7" name="Line 9">
              <a:extLst>
                <a:ext uri="{FF2B5EF4-FFF2-40B4-BE49-F238E27FC236}">
                  <a16:creationId xmlns:a16="http://schemas.microsoft.com/office/drawing/2014/main" id="{E8EE5BD0-6F6F-C447-B3C0-7B5B7E90F16E}"/>
                </a:ext>
              </a:extLst>
            </p:cNvPr>
            <p:cNvSpPr>
              <a:spLocks noChangeAspect="1" noChangeShapeType="1"/>
            </p:cNvSpPr>
            <p:nvPr/>
          </p:nvSpPr>
          <p:spPr bwMode="auto">
            <a:xfrm>
              <a:off x="2552"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8" name="Line 10">
              <a:extLst>
                <a:ext uri="{FF2B5EF4-FFF2-40B4-BE49-F238E27FC236}">
                  <a16:creationId xmlns:a16="http://schemas.microsoft.com/office/drawing/2014/main" id="{6DCB96F6-04DC-3C43-BA23-570765FBC5E7}"/>
                </a:ext>
              </a:extLst>
            </p:cNvPr>
            <p:cNvSpPr>
              <a:spLocks noChangeAspect="1" noChangeShapeType="1"/>
            </p:cNvSpPr>
            <p:nvPr/>
          </p:nvSpPr>
          <p:spPr bwMode="auto">
            <a:xfrm>
              <a:off x="2872"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9" name="Line 11">
              <a:extLst>
                <a:ext uri="{FF2B5EF4-FFF2-40B4-BE49-F238E27FC236}">
                  <a16:creationId xmlns:a16="http://schemas.microsoft.com/office/drawing/2014/main" id="{04F02C33-9909-1B45-AEAF-C02BFB0B293E}"/>
                </a:ext>
              </a:extLst>
            </p:cNvPr>
            <p:cNvSpPr>
              <a:spLocks noChangeAspect="1" noChangeShapeType="1"/>
            </p:cNvSpPr>
            <p:nvPr/>
          </p:nvSpPr>
          <p:spPr bwMode="auto">
            <a:xfrm>
              <a:off x="3192"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0" name="Line 12">
              <a:extLst>
                <a:ext uri="{FF2B5EF4-FFF2-40B4-BE49-F238E27FC236}">
                  <a16:creationId xmlns:a16="http://schemas.microsoft.com/office/drawing/2014/main" id="{D8C0A21B-F138-514A-9D05-EBA6EC2F6CE8}"/>
                </a:ext>
              </a:extLst>
            </p:cNvPr>
            <p:cNvSpPr>
              <a:spLocks noChangeAspect="1" noChangeShapeType="1"/>
            </p:cNvSpPr>
            <p:nvPr/>
          </p:nvSpPr>
          <p:spPr bwMode="auto">
            <a:xfrm>
              <a:off x="3504"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1" name="Line 13">
              <a:extLst>
                <a:ext uri="{FF2B5EF4-FFF2-40B4-BE49-F238E27FC236}">
                  <a16:creationId xmlns:a16="http://schemas.microsoft.com/office/drawing/2014/main" id="{F301B4F1-EC15-534F-8ADA-45E7F14FE6CE}"/>
                </a:ext>
              </a:extLst>
            </p:cNvPr>
            <p:cNvSpPr>
              <a:spLocks noChangeAspect="1" noChangeShapeType="1"/>
            </p:cNvSpPr>
            <p:nvPr/>
          </p:nvSpPr>
          <p:spPr bwMode="auto">
            <a:xfrm>
              <a:off x="3824"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2" name="Line 14">
              <a:extLst>
                <a:ext uri="{FF2B5EF4-FFF2-40B4-BE49-F238E27FC236}">
                  <a16:creationId xmlns:a16="http://schemas.microsoft.com/office/drawing/2014/main" id="{4D5D74AA-B878-8140-BDFF-7A5F9BE4EF0E}"/>
                </a:ext>
              </a:extLst>
            </p:cNvPr>
            <p:cNvSpPr>
              <a:spLocks noChangeAspect="1" noChangeShapeType="1"/>
            </p:cNvSpPr>
            <p:nvPr/>
          </p:nvSpPr>
          <p:spPr bwMode="auto">
            <a:xfrm>
              <a:off x="4144"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3" name="Line 15">
              <a:extLst>
                <a:ext uri="{FF2B5EF4-FFF2-40B4-BE49-F238E27FC236}">
                  <a16:creationId xmlns:a16="http://schemas.microsoft.com/office/drawing/2014/main" id="{C779A567-E49C-DC47-9939-BF4E89F521A5}"/>
                </a:ext>
              </a:extLst>
            </p:cNvPr>
            <p:cNvSpPr>
              <a:spLocks noChangeAspect="1" noChangeShapeType="1"/>
            </p:cNvSpPr>
            <p:nvPr/>
          </p:nvSpPr>
          <p:spPr bwMode="auto">
            <a:xfrm>
              <a:off x="4456" y="187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4" name="Line 16">
              <a:extLst>
                <a:ext uri="{FF2B5EF4-FFF2-40B4-BE49-F238E27FC236}">
                  <a16:creationId xmlns:a16="http://schemas.microsoft.com/office/drawing/2014/main" id="{41B612C3-590E-C642-8DCA-4D1EAA40800C}"/>
                </a:ext>
              </a:extLst>
            </p:cNvPr>
            <p:cNvSpPr>
              <a:spLocks noChangeAspect="1" noChangeShapeType="1"/>
            </p:cNvSpPr>
            <p:nvPr/>
          </p:nvSpPr>
          <p:spPr bwMode="auto">
            <a:xfrm>
              <a:off x="1768" y="187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5" name="Line 17">
              <a:extLst>
                <a:ext uri="{FF2B5EF4-FFF2-40B4-BE49-F238E27FC236}">
                  <a16:creationId xmlns:a16="http://schemas.microsoft.com/office/drawing/2014/main" id="{D9E6FAF0-B1C9-8B42-811F-AA644A1EAFD8}"/>
                </a:ext>
              </a:extLst>
            </p:cNvPr>
            <p:cNvSpPr>
              <a:spLocks noChangeAspect="1" noChangeShapeType="1"/>
            </p:cNvSpPr>
            <p:nvPr/>
          </p:nvSpPr>
          <p:spPr bwMode="auto">
            <a:xfrm>
              <a:off x="2080" y="187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6" name="Line 18">
              <a:extLst>
                <a:ext uri="{FF2B5EF4-FFF2-40B4-BE49-F238E27FC236}">
                  <a16:creationId xmlns:a16="http://schemas.microsoft.com/office/drawing/2014/main" id="{7758C0F0-6D41-3942-8B3A-081464613982}"/>
                </a:ext>
              </a:extLst>
            </p:cNvPr>
            <p:cNvSpPr>
              <a:spLocks noChangeAspect="1" noChangeShapeType="1"/>
            </p:cNvSpPr>
            <p:nvPr/>
          </p:nvSpPr>
          <p:spPr bwMode="auto">
            <a:xfrm>
              <a:off x="2400" y="187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7" name="Line 19">
              <a:extLst>
                <a:ext uri="{FF2B5EF4-FFF2-40B4-BE49-F238E27FC236}">
                  <a16:creationId xmlns:a16="http://schemas.microsoft.com/office/drawing/2014/main" id="{F56A4473-3BC9-2F44-B90E-22C549635E7D}"/>
                </a:ext>
              </a:extLst>
            </p:cNvPr>
            <p:cNvSpPr>
              <a:spLocks noChangeAspect="1" noChangeShapeType="1"/>
            </p:cNvSpPr>
            <p:nvPr/>
          </p:nvSpPr>
          <p:spPr bwMode="auto">
            <a:xfrm>
              <a:off x="2720" y="187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8" name="Line 20">
              <a:extLst>
                <a:ext uri="{FF2B5EF4-FFF2-40B4-BE49-F238E27FC236}">
                  <a16:creationId xmlns:a16="http://schemas.microsoft.com/office/drawing/2014/main" id="{ECF7054B-BCDE-A045-B7AA-69A7B1FDF85F}"/>
                </a:ext>
              </a:extLst>
            </p:cNvPr>
            <p:cNvSpPr>
              <a:spLocks noChangeAspect="1" noChangeShapeType="1"/>
            </p:cNvSpPr>
            <p:nvPr/>
          </p:nvSpPr>
          <p:spPr bwMode="auto">
            <a:xfrm>
              <a:off x="3032" y="187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39" name="Line 21">
              <a:extLst>
                <a:ext uri="{FF2B5EF4-FFF2-40B4-BE49-F238E27FC236}">
                  <a16:creationId xmlns:a16="http://schemas.microsoft.com/office/drawing/2014/main" id="{96CE7DB9-D2C8-5F48-9BD1-D2CD9F8CFC29}"/>
                </a:ext>
              </a:extLst>
            </p:cNvPr>
            <p:cNvSpPr>
              <a:spLocks noChangeAspect="1" noChangeShapeType="1"/>
            </p:cNvSpPr>
            <p:nvPr/>
          </p:nvSpPr>
          <p:spPr bwMode="auto">
            <a:xfrm>
              <a:off x="3352" y="1878"/>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40" name="Line 22">
              <a:extLst>
                <a:ext uri="{FF2B5EF4-FFF2-40B4-BE49-F238E27FC236}">
                  <a16:creationId xmlns:a16="http://schemas.microsoft.com/office/drawing/2014/main" id="{9B445872-07E7-4441-B64D-AC05A382466B}"/>
                </a:ext>
              </a:extLst>
            </p:cNvPr>
            <p:cNvSpPr>
              <a:spLocks noChangeAspect="1" noChangeShapeType="1"/>
            </p:cNvSpPr>
            <p:nvPr/>
          </p:nvSpPr>
          <p:spPr bwMode="auto">
            <a:xfrm>
              <a:off x="3672" y="1878"/>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41" name="Line 23">
              <a:extLst>
                <a:ext uri="{FF2B5EF4-FFF2-40B4-BE49-F238E27FC236}">
                  <a16:creationId xmlns:a16="http://schemas.microsoft.com/office/drawing/2014/main" id="{08061C18-26E2-C44B-A082-348DE21E699B}"/>
                </a:ext>
              </a:extLst>
            </p:cNvPr>
            <p:cNvSpPr>
              <a:spLocks noChangeAspect="1" noChangeShapeType="1"/>
            </p:cNvSpPr>
            <p:nvPr/>
          </p:nvSpPr>
          <p:spPr bwMode="auto">
            <a:xfrm>
              <a:off x="3984" y="1878"/>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42" name="Line 24">
              <a:extLst>
                <a:ext uri="{FF2B5EF4-FFF2-40B4-BE49-F238E27FC236}">
                  <a16:creationId xmlns:a16="http://schemas.microsoft.com/office/drawing/2014/main" id="{E490FFC5-4C1F-CE47-B79E-061E60D617AC}"/>
                </a:ext>
              </a:extLst>
            </p:cNvPr>
            <p:cNvSpPr>
              <a:spLocks noChangeAspect="1" noChangeShapeType="1"/>
            </p:cNvSpPr>
            <p:nvPr/>
          </p:nvSpPr>
          <p:spPr bwMode="auto">
            <a:xfrm>
              <a:off x="4304" y="1878"/>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grpSp>
        <p:nvGrpSpPr>
          <p:cNvPr id="35843" name="Group 25">
            <a:extLst>
              <a:ext uri="{FF2B5EF4-FFF2-40B4-BE49-F238E27FC236}">
                <a16:creationId xmlns:a16="http://schemas.microsoft.com/office/drawing/2014/main" id="{131D0DF5-8E12-FE45-843D-09F3899F4D96}"/>
              </a:ext>
            </a:extLst>
          </p:cNvPr>
          <p:cNvGrpSpPr>
            <a:grpSpLocks noChangeAspect="1"/>
          </p:cNvGrpSpPr>
          <p:nvPr/>
        </p:nvGrpSpPr>
        <p:grpSpPr bwMode="auto">
          <a:xfrm>
            <a:off x="1335088" y="5311775"/>
            <a:ext cx="7200900" cy="101600"/>
            <a:chOff x="1278" y="3428"/>
            <a:chExt cx="3178" cy="45"/>
          </a:xfrm>
        </p:grpSpPr>
        <p:sp>
          <p:nvSpPr>
            <p:cNvPr id="36801" name="Line 26">
              <a:extLst>
                <a:ext uri="{FF2B5EF4-FFF2-40B4-BE49-F238E27FC236}">
                  <a16:creationId xmlns:a16="http://schemas.microsoft.com/office/drawing/2014/main" id="{E91265AA-6E91-B843-B52F-5D85A97D1C87}"/>
                </a:ext>
              </a:extLst>
            </p:cNvPr>
            <p:cNvSpPr>
              <a:spLocks noChangeAspect="1" noChangeShapeType="1"/>
            </p:cNvSpPr>
            <p:nvPr/>
          </p:nvSpPr>
          <p:spPr bwMode="auto">
            <a:xfrm>
              <a:off x="1278"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2" name="Line 27">
              <a:extLst>
                <a:ext uri="{FF2B5EF4-FFF2-40B4-BE49-F238E27FC236}">
                  <a16:creationId xmlns:a16="http://schemas.microsoft.com/office/drawing/2014/main" id="{5DE33194-0434-6846-970C-C0957E15E645}"/>
                </a:ext>
              </a:extLst>
            </p:cNvPr>
            <p:cNvSpPr>
              <a:spLocks noChangeAspect="1" noChangeShapeType="1"/>
            </p:cNvSpPr>
            <p:nvPr/>
          </p:nvSpPr>
          <p:spPr bwMode="auto">
            <a:xfrm>
              <a:off x="1448" y="344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3" name="Line 28">
              <a:extLst>
                <a:ext uri="{FF2B5EF4-FFF2-40B4-BE49-F238E27FC236}">
                  <a16:creationId xmlns:a16="http://schemas.microsoft.com/office/drawing/2014/main" id="{B47EFB22-34CD-384E-B390-149C8B964E70}"/>
                </a:ext>
              </a:extLst>
            </p:cNvPr>
            <p:cNvSpPr>
              <a:spLocks noChangeAspect="1" noChangeShapeType="1"/>
            </p:cNvSpPr>
            <p:nvPr/>
          </p:nvSpPr>
          <p:spPr bwMode="auto">
            <a:xfrm>
              <a:off x="1600"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4" name="Line 29">
              <a:extLst>
                <a:ext uri="{FF2B5EF4-FFF2-40B4-BE49-F238E27FC236}">
                  <a16:creationId xmlns:a16="http://schemas.microsoft.com/office/drawing/2014/main" id="{DA524201-9F72-584D-BEE3-CC43D6836476}"/>
                </a:ext>
              </a:extLst>
            </p:cNvPr>
            <p:cNvSpPr>
              <a:spLocks noChangeAspect="1" noChangeShapeType="1"/>
            </p:cNvSpPr>
            <p:nvPr/>
          </p:nvSpPr>
          <p:spPr bwMode="auto">
            <a:xfrm>
              <a:off x="1912"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5" name="Line 30">
              <a:extLst>
                <a:ext uri="{FF2B5EF4-FFF2-40B4-BE49-F238E27FC236}">
                  <a16:creationId xmlns:a16="http://schemas.microsoft.com/office/drawing/2014/main" id="{8F3D09AF-C329-A148-A158-42154EE3D561}"/>
                </a:ext>
              </a:extLst>
            </p:cNvPr>
            <p:cNvSpPr>
              <a:spLocks noChangeAspect="1" noChangeShapeType="1"/>
            </p:cNvSpPr>
            <p:nvPr/>
          </p:nvSpPr>
          <p:spPr bwMode="auto">
            <a:xfrm>
              <a:off x="2240"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6" name="Line 31">
              <a:extLst>
                <a:ext uri="{FF2B5EF4-FFF2-40B4-BE49-F238E27FC236}">
                  <a16:creationId xmlns:a16="http://schemas.microsoft.com/office/drawing/2014/main" id="{693A0D93-7E32-2E42-8775-FC36B2C5D29E}"/>
                </a:ext>
              </a:extLst>
            </p:cNvPr>
            <p:cNvSpPr>
              <a:spLocks noChangeAspect="1" noChangeShapeType="1"/>
            </p:cNvSpPr>
            <p:nvPr/>
          </p:nvSpPr>
          <p:spPr bwMode="auto">
            <a:xfrm>
              <a:off x="2552"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7" name="Line 32">
              <a:extLst>
                <a:ext uri="{FF2B5EF4-FFF2-40B4-BE49-F238E27FC236}">
                  <a16:creationId xmlns:a16="http://schemas.microsoft.com/office/drawing/2014/main" id="{2F307DB4-9687-8F42-992E-67DACEC4AE9B}"/>
                </a:ext>
              </a:extLst>
            </p:cNvPr>
            <p:cNvSpPr>
              <a:spLocks noChangeAspect="1" noChangeShapeType="1"/>
            </p:cNvSpPr>
            <p:nvPr/>
          </p:nvSpPr>
          <p:spPr bwMode="auto">
            <a:xfrm>
              <a:off x="2872"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8" name="Line 33">
              <a:extLst>
                <a:ext uri="{FF2B5EF4-FFF2-40B4-BE49-F238E27FC236}">
                  <a16:creationId xmlns:a16="http://schemas.microsoft.com/office/drawing/2014/main" id="{01AA76C7-C961-774A-83EF-BF9CBEB7CE72}"/>
                </a:ext>
              </a:extLst>
            </p:cNvPr>
            <p:cNvSpPr>
              <a:spLocks noChangeAspect="1" noChangeShapeType="1"/>
            </p:cNvSpPr>
            <p:nvPr/>
          </p:nvSpPr>
          <p:spPr bwMode="auto">
            <a:xfrm>
              <a:off x="3192"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9" name="Line 34">
              <a:extLst>
                <a:ext uri="{FF2B5EF4-FFF2-40B4-BE49-F238E27FC236}">
                  <a16:creationId xmlns:a16="http://schemas.microsoft.com/office/drawing/2014/main" id="{CC8D9ACF-90AD-F14E-8C40-294FB802A921}"/>
                </a:ext>
              </a:extLst>
            </p:cNvPr>
            <p:cNvSpPr>
              <a:spLocks noChangeAspect="1" noChangeShapeType="1"/>
            </p:cNvSpPr>
            <p:nvPr/>
          </p:nvSpPr>
          <p:spPr bwMode="auto">
            <a:xfrm>
              <a:off x="3504"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0" name="Line 35">
              <a:extLst>
                <a:ext uri="{FF2B5EF4-FFF2-40B4-BE49-F238E27FC236}">
                  <a16:creationId xmlns:a16="http://schemas.microsoft.com/office/drawing/2014/main" id="{8E9231B7-691E-3842-A835-AB6E8778E003}"/>
                </a:ext>
              </a:extLst>
            </p:cNvPr>
            <p:cNvSpPr>
              <a:spLocks noChangeAspect="1" noChangeShapeType="1"/>
            </p:cNvSpPr>
            <p:nvPr/>
          </p:nvSpPr>
          <p:spPr bwMode="auto">
            <a:xfrm>
              <a:off x="3824"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1" name="Line 36">
              <a:extLst>
                <a:ext uri="{FF2B5EF4-FFF2-40B4-BE49-F238E27FC236}">
                  <a16:creationId xmlns:a16="http://schemas.microsoft.com/office/drawing/2014/main" id="{2140EDC8-D427-2D49-9066-ED1803E96C0C}"/>
                </a:ext>
              </a:extLst>
            </p:cNvPr>
            <p:cNvSpPr>
              <a:spLocks noChangeAspect="1" noChangeShapeType="1"/>
            </p:cNvSpPr>
            <p:nvPr/>
          </p:nvSpPr>
          <p:spPr bwMode="auto">
            <a:xfrm>
              <a:off x="4144"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2" name="Line 37">
              <a:extLst>
                <a:ext uri="{FF2B5EF4-FFF2-40B4-BE49-F238E27FC236}">
                  <a16:creationId xmlns:a16="http://schemas.microsoft.com/office/drawing/2014/main" id="{0CBC864E-4FCB-C945-8FB8-D5CBE4518D1F}"/>
                </a:ext>
              </a:extLst>
            </p:cNvPr>
            <p:cNvSpPr>
              <a:spLocks noChangeAspect="1" noChangeShapeType="1"/>
            </p:cNvSpPr>
            <p:nvPr/>
          </p:nvSpPr>
          <p:spPr bwMode="auto">
            <a:xfrm>
              <a:off x="4456" y="3428"/>
              <a:ext cx="0"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3" name="Line 38">
              <a:extLst>
                <a:ext uri="{FF2B5EF4-FFF2-40B4-BE49-F238E27FC236}">
                  <a16:creationId xmlns:a16="http://schemas.microsoft.com/office/drawing/2014/main" id="{DADD4191-C128-7840-9B4B-299181859F4D}"/>
                </a:ext>
              </a:extLst>
            </p:cNvPr>
            <p:cNvSpPr>
              <a:spLocks noChangeAspect="1" noChangeShapeType="1"/>
            </p:cNvSpPr>
            <p:nvPr/>
          </p:nvSpPr>
          <p:spPr bwMode="auto">
            <a:xfrm>
              <a:off x="1768" y="344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4" name="Line 39">
              <a:extLst>
                <a:ext uri="{FF2B5EF4-FFF2-40B4-BE49-F238E27FC236}">
                  <a16:creationId xmlns:a16="http://schemas.microsoft.com/office/drawing/2014/main" id="{0AA313BA-E0E6-9E49-A33F-3F792F9B6AB5}"/>
                </a:ext>
              </a:extLst>
            </p:cNvPr>
            <p:cNvSpPr>
              <a:spLocks noChangeAspect="1" noChangeShapeType="1"/>
            </p:cNvSpPr>
            <p:nvPr/>
          </p:nvSpPr>
          <p:spPr bwMode="auto">
            <a:xfrm>
              <a:off x="2080" y="344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5" name="Line 40">
              <a:extLst>
                <a:ext uri="{FF2B5EF4-FFF2-40B4-BE49-F238E27FC236}">
                  <a16:creationId xmlns:a16="http://schemas.microsoft.com/office/drawing/2014/main" id="{0E27ADE2-1E75-EC48-83E2-49F5F0A47479}"/>
                </a:ext>
              </a:extLst>
            </p:cNvPr>
            <p:cNvSpPr>
              <a:spLocks noChangeAspect="1" noChangeShapeType="1"/>
            </p:cNvSpPr>
            <p:nvPr/>
          </p:nvSpPr>
          <p:spPr bwMode="auto">
            <a:xfrm>
              <a:off x="2400" y="344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6" name="Line 41">
              <a:extLst>
                <a:ext uri="{FF2B5EF4-FFF2-40B4-BE49-F238E27FC236}">
                  <a16:creationId xmlns:a16="http://schemas.microsoft.com/office/drawing/2014/main" id="{976E7115-7D9F-4040-9E06-3005572D9040}"/>
                </a:ext>
              </a:extLst>
            </p:cNvPr>
            <p:cNvSpPr>
              <a:spLocks noChangeAspect="1" noChangeShapeType="1"/>
            </p:cNvSpPr>
            <p:nvPr/>
          </p:nvSpPr>
          <p:spPr bwMode="auto">
            <a:xfrm>
              <a:off x="2720" y="344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7" name="Line 42">
              <a:extLst>
                <a:ext uri="{FF2B5EF4-FFF2-40B4-BE49-F238E27FC236}">
                  <a16:creationId xmlns:a16="http://schemas.microsoft.com/office/drawing/2014/main" id="{174761DA-3656-1145-9376-016EB156D480}"/>
                </a:ext>
              </a:extLst>
            </p:cNvPr>
            <p:cNvSpPr>
              <a:spLocks noChangeAspect="1" noChangeShapeType="1"/>
            </p:cNvSpPr>
            <p:nvPr/>
          </p:nvSpPr>
          <p:spPr bwMode="auto">
            <a:xfrm>
              <a:off x="3032" y="3448"/>
              <a:ext cx="0" cy="2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8" name="Line 43">
              <a:extLst>
                <a:ext uri="{FF2B5EF4-FFF2-40B4-BE49-F238E27FC236}">
                  <a16:creationId xmlns:a16="http://schemas.microsoft.com/office/drawing/2014/main" id="{07D42AD5-C98D-6643-B564-00D9DF7F0263}"/>
                </a:ext>
              </a:extLst>
            </p:cNvPr>
            <p:cNvSpPr>
              <a:spLocks noChangeAspect="1" noChangeShapeType="1"/>
            </p:cNvSpPr>
            <p:nvPr/>
          </p:nvSpPr>
          <p:spPr bwMode="auto">
            <a:xfrm>
              <a:off x="3352" y="3447"/>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19" name="Line 44">
              <a:extLst>
                <a:ext uri="{FF2B5EF4-FFF2-40B4-BE49-F238E27FC236}">
                  <a16:creationId xmlns:a16="http://schemas.microsoft.com/office/drawing/2014/main" id="{7D94CF0E-C4A2-344E-A26C-DBC8F7DD74E5}"/>
                </a:ext>
              </a:extLst>
            </p:cNvPr>
            <p:cNvSpPr>
              <a:spLocks noChangeAspect="1" noChangeShapeType="1"/>
            </p:cNvSpPr>
            <p:nvPr/>
          </p:nvSpPr>
          <p:spPr bwMode="auto">
            <a:xfrm>
              <a:off x="3672" y="3447"/>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0" name="Line 45">
              <a:extLst>
                <a:ext uri="{FF2B5EF4-FFF2-40B4-BE49-F238E27FC236}">
                  <a16:creationId xmlns:a16="http://schemas.microsoft.com/office/drawing/2014/main" id="{96B53BC8-921E-0F4A-839B-73A0DF140B99}"/>
                </a:ext>
              </a:extLst>
            </p:cNvPr>
            <p:cNvSpPr>
              <a:spLocks noChangeAspect="1" noChangeShapeType="1"/>
            </p:cNvSpPr>
            <p:nvPr/>
          </p:nvSpPr>
          <p:spPr bwMode="auto">
            <a:xfrm>
              <a:off x="3984" y="3447"/>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21" name="Line 46">
              <a:extLst>
                <a:ext uri="{FF2B5EF4-FFF2-40B4-BE49-F238E27FC236}">
                  <a16:creationId xmlns:a16="http://schemas.microsoft.com/office/drawing/2014/main" id="{78C05ED9-D546-054F-BEA3-5E0634C68B7D}"/>
                </a:ext>
              </a:extLst>
            </p:cNvPr>
            <p:cNvSpPr>
              <a:spLocks noChangeAspect="1" noChangeShapeType="1"/>
            </p:cNvSpPr>
            <p:nvPr/>
          </p:nvSpPr>
          <p:spPr bwMode="auto">
            <a:xfrm>
              <a:off x="4304" y="3447"/>
              <a:ext cx="0" cy="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sp>
        <p:nvSpPr>
          <p:cNvPr id="35844" name="Line 47">
            <a:extLst>
              <a:ext uri="{FF2B5EF4-FFF2-40B4-BE49-F238E27FC236}">
                <a16:creationId xmlns:a16="http://schemas.microsoft.com/office/drawing/2014/main" id="{5D8E511A-98DA-DD42-A4FF-FB20AFDDDB1B}"/>
              </a:ext>
            </a:extLst>
          </p:cNvPr>
          <p:cNvSpPr>
            <a:spLocks noChangeAspect="1" noChangeShapeType="1"/>
          </p:cNvSpPr>
          <p:nvPr/>
        </p:nvSpPr>
        <p:spPr bwMode="auto">
          <a:xfrm>
            <a:off x="1135063" y="2133600"/>
            <a:ext cx="7666037"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45" name="Line 48">
            <a:extLst>
              <a:ext uri="{FF2B5EF4-FFF2-40B4-BE49-F238E27FC236}">
                <a16:creationId xmlns:a16="http://schemas.microsoft.com/office/drawing/2014/main" id="{640F98E8-BE97-D648-B32C-A80255234960}"/>
              </a:ext>
            </a:extLst>
          </p:cNvPr>
          <p:cNvSpPr>
            <a:spLocks noChangeAspect="1" noChangeShapeType="1"/>
          </p:cNvSpPr>
          <p:nvPr/>
        </p:nvSpPr>
        <p:spPr bwMode="auto">
          <a:xfrm>
            <a:off x="1135063" y="2466975"/>
            <a:ext cx="7666037"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46" name="Line 49">
            <a:extLst>
              <a:ext uri="{FF2B5EF4-FFF2-40B4-BE49-F238E27FC236}">
                <a16:creationId xmlns:a16="http://schemas.microsoft.com/office/drawing/2014/main" id="{83D2BDED-223F-8C4E-B0C2-19D9B01A4934}"/>
              </a:ext>
            </a:extLst>
          </p:cNvPr>
          <p:cNvSpPr>
            <a:spLocks noChangeAspect="1" noChangeShapeType="1"/>
          </p:cNvSpPr>
          <p:nvPr/>
        </p:nvSpPr>
        <p:spPr bwMode="auto">
          <a:xfrm>
            <a:off x="1135063" y="2794000"/>
            <a:ext cx="7666037"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47" name="Line 50">
            <a:extLst>
              <a:ext uri="{FF2B5EF4-FFF2-40B4-BE49-F238E27FC236}">
                <a16:creationId xmlns:a16="http://schemas.microsoft.com/office/drawing/2014/main" id="{0B1C4E3F-CBF1-A446-9294-56F050F923AE}"/>
              </a:ext>
            </a:extLst>
          </p:cNvPr>
          <p:cNvSpPr>
            <a:spLocks noChangeAspect="1" noChangeShapeType="1"/>
          </p:cNvSpPr>
          <p:nvPr/>
        </p:nvSpPr>
        <p:spPr bwMode="auto">
          <a:xfrm>
            <a:off x="1135063" y="3121025"/>
            <a:ext cx="7666037"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48" name="Line 51">
            <a:extLst>
              <a:ext uri="{FF2B5EF4-FFF2-40B4-BE49-F238E27FC236}">
                <a16:creationId xmlns:a16="http://schemas.microsoft.com/office/drawing/2014/main" id="{74660C74-FD7E-C94C-B2B5-0E3E67CD935A}"/>
              </a:ext>
            </a:extLst>
          </p:cNvPr>
          <p:cNvSpPr>
            <a:spLocks noChangeAspect="1" noChangeShapeType="1"/>
          </p:cNvSpPr>
          <p:nvPr/>
        </p:nvSpPr>
        <p:spPr bwMode="auto">
          <a:xfrm>
            <a:off x="1135063" y="3448050"/>
            <a:ext cx="7666037"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49" name="Line 52">
            <a:extLst>
              <a:ext uri="{FF2B5EF4-FFF2-40B4-BE49-F238E27FC236}">
                <a16:creationId xmlns:a16="http://schemas.microsoft.com/office/drawing/2014/main" id="{55D51E01-472A-9746-90BE-365DB76824F6}"/>
              </a:ext>
            </a:extLst>
          </p:cNvPr>
          <p:cNvSpPr>
            <a:spLocks noChangeAspect="1" noChangeShapeType="1"/>
          </p:cNvSpPr>
          <p:nvPr/>
        </p:nvSpPr>
        <p:spPr bwMode="auto">
          <a:xfrm>
            <a:off x="1135063" y="3767138"/>
            <a:ext cx="7666037"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50" name="Line 53">
            <a:extLst>
              <a:ext uri="{FF2B5EF4-FFF2-40B4-BE49-F238E27FC236}">
                <a16:creationId xmlns:a16="http://schemas.microsoft.com/office/drawing/2014/main" id="{1E9E767A-AED2-5640-B3F0-5FB93FFDE5EA}"/>
              </a:ext>
            </a:extLst>
          </p:cNvPr>
          <p:cNvSpPr>
            <a:spLocks noChangeAspect="1" noChangeShapeType="1"/>
          </p:cNvSpPr>
          <p:nvPr/>
        </p:nvSpPr>
        <p:spPr bwMode="auto">
          <a:xfrm>
            <a:off x="1146175" y="4094163"/>
            <a:ext cx="7666038"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51" name="Line 54">
            <a:extLst>
              <a:ext uri="{FF2B5EF4-FFF2-40B4-BE49-F238E27FC236}">
                <a16:creationId xmlns:a16="http://schemas.microsoft.com/office/drawing/2014/main" id="{129960FA-2B20-8049-B6BC-236E8C784289}"/>
              </a:ext>
            </a:extLst>
          </p:cNvPr>
          <p:cNvSpPr>
            <a:spLocks noChangeAspect="1" noChangeShapeType="1"/>
          </p:cNvSpPr>
          <p:nvPr/>
        </p:nvSpPr>
        <p:spPr bwMode="auto">
          <a:xfrm>
            <a:off x="1138238" y="4421188"/>
            <a:ext cx="7667625"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52" name="Line 55">
            <a:extLst>
              <a:ext uri="{FF2B5EF4-FFF2-40B4-BE49-F238E27FC236}">
                <a16:creationId xmlns:a16="http://schemas.microsoft.com/office/drawing/2014/main" id="{7C45B423-1719-FB45-BF75-2FFF9BCFF422}"/>
              </a:ext>
            </a:extLst>
          </p:cNvPr>
          <p:cNvSpPr>
            <a:spLocks noChangeAspect="1" noChangeShapeType="1"/>
          </p:cNvSpPr>
          <p:nvPr/>
        </p:nvSpPr>
        <p:spPr bwMode="auto">
          <a:xfrm>
            <a:off x="1162050" y="4746625"/>
            <a:ext cx="7667625"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53" name="Line 56">
            <a:extLst>
              <a:ext uri="{FF2B5EF4-FFF2-40B4-BE49-F238E27FC236}">
                <a16:creationId xmlns:a16="http://schemas.microsoft.com/office/drawing/2014/main" id="{56988686-72E5-4340-8064-A1D948B8AFE6}"/>
              </a:ext>
            </a:extLst>
          </p:cNvPr>
          <p:cNvSpPr>
            <a:spLocks noChangeAspect="1" noChangeShapeType="1"/>
          </p:cNvSpPr>
          <p:nvPr/>
        </p:nvSpPr>
        <p:spPr bwMode="auto">
          <a:xfrm>
            <a:off x="1146175" y="5091113"/>
            <a:ext cx="7666038"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nvGrpSpPr>
          <p:cNvPr id="35854" name="Group 57">
            <a:extLst>
              <a:ext uri="{FF2B5EF4-FFF2-40B4-BE49-F238E27FC236}">
                <a16:creationId xmlns:a16="http://schemas.microsoft.com/office/drawing/2014/main" id="{F1125B9D-4F5E-4A4F-B083-6B84BB1284FB}"/>
              </a:ext>
            </a:extLst>
          </p:cNvPr>
          <p:cNvGrpSpPr>
            <a:grpSpLocks noChangeAspect="1"/>
          </p:cNvGrpSpPr>
          <p:nvPr/>
        </p:nvGrpSpPr>
        <p:grpSpPr bwMode="auto">
          <a:xfrm>
            <a:off x="8740775" y="2135188"/>
            <a:ext cx="76200" cy="2955925"/>
            <a:chOff x="1180" y="2026"/>
            <a:chExt cx="34" cy="1304"/>
          </a:xfrm>
        </p:grpSpPr>
        <p:sp>
          <p:nvSpPr>
            <p:cNvPr id="36791" name="Line 58">
              <a:extLst>
                <a:ext uri="{FF2B5EF4-FFF2-40B4-BE49-F238E27FC236}">
                  <a16:creationId xmlns:a16="http://schemas.microsoft.com/office/drawing/2014/main" id="{FCD25010-269C-AE4A-8012-FC8D7817445C}"/>
                </a:ext>
              </a:extLst>
            </p:cNvPr>
            <p:cNvSpPr>
              <a:spLocks noChangeAspect="1" noChangeShapeType="1"/>
            </p:cNvSpPr>
            <p:nvPr/>
          </p:nvSpPr>
          <p:spPr bwMode="auto">
            <a:xfrm flipH="1">
              <a:off x="1180" y="3330"/>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2" name="Line 59">
              <a:extLst>
                <a:ext uri="{FF2B5EF4-FFF2-40B4-BE49-F238E27FC236}">
                  <a16:creationId xmlns:a16="http://schemas.microsoft.com/office/drawing/2014/main" id="{80870072-9385-5642-9050-232BCBA3FA0C}"/>
                </a:ext>
              </a:extLst>
            </p:cNvPr>
            <p:cNvSpPr>
              <a:spLocks noChangeAspect="1" noChangeShapeType="1"/>
            </p:cNvSpPr>
            <p:nvPr/>
          </p:nvSpPr>
          <p:spPr bwMode="auto">
            <a:xfrm flipH="1">
              <a:off x="1180" y="3178"/>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3" name="Line 60">
              <a:extLst>
                <a:ext uri="{FF2B5EF4-FFF2-40B4-BE49-F238E27FC236}">
                  <a16:creationId xmlns:a16="http://schemas.microsoft.com/office/drawing/2014/main" id="{14503A6B-2DCF-EA4F-A494-60B38F3BB687}"/>
                </a:ext>
              </a:extLst>
            </p:cNvPr>
            <p:cNvSpPr>
              <a:spLocks noChangeAspect="1" noChangeShapeType="1"/>
            </p:cNvSpPr>
            <p:nvPr/>
          </p:nvSpPr>
          <p:spPr bwMode="auto">
            <a:xfrm flipH="1">
              <a:off x="1180" y="3034"/>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4" name="Line 61">
              <a:extLst>
                <a:ext uri="{FF2B5EF4-FFF2-40B4-BE49-F238E27FC236}">
                  <a16:creationId xmlns:a16="http://schemas.microsoft.com/office/drawing/2014/main" id="{8B292E0F-477E-B14C-A892-122C3691141C}"/>
                </a:ext>
              </a:extLst>
            </p:cNvPr>
            <p:cNvSpPr>
              <a:spLocks noChangeAspect="1" noChangeShapeType="1"/>
            </p:cNvSpPr>
            <p:nvPr/>
          </p:nvSpPr>
          <p:spPr bwMode="auto">
            <a:xfrm flipH="1">
              <a:off x="1180" y="2890"/>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5" name="Line 62">
              <a:extLst>
                <a:ext uri="{FF2B5EF4-FFF2-40B4-BE49-F238E27FC236}">
                  <a16:creationId xmlns:a16="http://schemas.microsoft.com/office/drawing/2014/main" id="{EE405A87-3C12-0A4E-AD37-116067BD0EAE}"/>
                </a:ext>
              </a:extLst>
            </p:cNvPr>
            <p:cNvSpPr>
              <a:spLocks noChangeAspect="1" noChangeShapeType="1"/>
            </p:cNvSpPr>
            <p:nvPr/>
          </p:nvSpPr>
          <p:spPr bwMode="auto">
            <a:xfrm flipH="1">
              <a:off x="1180" y="2746"/>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6" name="Line 63">
              <a:extLst>
                <a:ext uri="{FF2B5EF4-FFF2-40B4-BE49-F238E27FC236}">
                  <a16:creationId xmlns:a16="http://schemas.microsoft.com/office/drawing/2014/main" id="{0AA3A0A4-4D54-D547-B2AD-E6E48A91F7AA}"/>
                </a:ext>
              </a:extLst>
            </p:cNvPr>
            <p:cNvSpPr>
              <a:spLocks noChangeAspect="1" noChangeShapeType="1"/>
            </p:cNvSpPr>
            <p:nvPr/>
          </p:nvSpPr>
          <p:spPr bwMode="auto">
            <a:xfrm flipH="1">
              <a:off x="1180" y="2604"/>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7" name="Line 64">
              <a:extLst>
                <a:ext uri="{FF2B5EF4-FFF2-40B4-BE49-F238E27FC236}">
                  <a16:creationId xmlns:a16="http://schemas.microsoft.com/office/drawing/2014/main" id="{150AC124-58D1-024E-BE56-06985A798B1E}"/>
                </a:ext>
              </a:extLst>
            </p:cNvPr>
            <p:cNvSpPr>
              <a:spLocks noChangeAspect="1" noChangeShapeType="1"/>
            </p:cNvSpPr>
            <p:nvPr/>
          </p:nvSpPr>
          <p:spPr bwMode="auto">
            <a:xfrm flipH="1">
              <a:off x="1180" y="2460"/>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8" name="Line 65">
              <a:extLst>
                <a:ext uri="{FF2B5EF4-FFF2-40B4-BE49-F238E27FC236}">
                  <a16:creationId xmlns:a16="http://schemas.microsoft.com/office/drawing/2014/main" id="{CAE712A2-360C-FF4E-B670-297518DD7941}"/>
                </a:ext>
              </a:extLst>
            </p:cNvPr>
            <p:cNvSpPr>
              <a:spLocks noChangeAspect="1" noChangeShapeType="1"/>
            </p:cNvSpPr>
            <p:nvPr/>
          </p:nvSpPr>
          <p:spPr bwMode="auto">
            <a:xfrm flipH="1">
              <a:off x="1180" y="2314"/>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9" name="Line 66">
              <a:extLst>
                <a:ext uri="{FF2B5EF4-FFF2-40B4-BE49-F238E27FC236}">
                  <a16:creationId xmlns:a16="http://schemas.microsoft.com/office/drawing/2014/main" id="{4A29AEB4-A170-A549-9F9F-15A7D4D8DD06}"/>
                </a:ext>
              </a:extLst>
            </p:cNvPr>
            <p:cNvSpPr>
              <a:spLocks noChangeAspect="1" noChangeShapeType="1"/>
            </p:cNvSpPr>
            <p:nvPr/>
          </p:nvSpPr>
          <p:spPr bwMode="auto">
            <a:xfrm flipH="1">
              <a:off x="1180" y="2172"/>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800" name="Line 67">
              <a:extLst>
                <a:ext uri="{FF2B5EF4-FFF2-40B4-BE49-F238E27FC236}">
                  <a16:creationId xmlns:a16="http://schemas.microsoft.com/office/drawing/2014/main" id="{8E6A5AE3-1CA2-2148-9A0F-75749AA3334C}"/>
                </a:ext>
              </a:extLst>
            </p:cNvPr>
            <p:cNvSpPr>
              <a:spLocks noChangeAspect="1" noChangeShapeType="1"/>
            </p:cNvSpPr>
            <p:nvPr/>
          </p:nvSpPr>
          <p:spPr bwMode="auto">
            <a:xfrm flipH="1">
              <a:off x="1180" y="2026"/>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grpSp>
        <p:nvGrpSpPr>
          <p:cNvPr id="35855" name="Group 68">
            <a:extLst>
              <a:ext uri="{FF2B5EF4-FFF2-40B4-BE49-F238E27FC236}">
                <a16:creationId xmlns:a16="http://schemas.microsoft.com/office/drawing/2014/main" id="{BFF2A113-66E8-BC44-B529-37D33EA53075}"/>
              </a:ext>
            </a:extLst>
          </p:cNvPr>
          <p:cNvGrpSpPr>
            <a:grpSpLocks noChangeAspect="1"/>
          </p:cNvGrpSpPr>
          <p:nvPr/>
        </p:nvGrpSpPr>
        <p:grpSpPr bwMode="auto">
          <a:xfrm>
            <a:off x="1111250" y="2135188"/>
            <a:ext cx="76200" cy="2955925"/>
            <a:chOff x="1180" y="2026"/>
            <a:chExt cx="34" cy="1304"/>
          </a:xfrm>
        </p:grpSpPr>
        <p:sp>
          <p:nvSpPr>
            <p:cNvPr id="36781" name="Line 69">
              <a:extLst>
                <a:ext uri="{FF2B5EF4-FFF2-40B4-BE49-F238E27FC236}">
                  <a16:creationId xmlns:a16="http://schemas.microsoft.com/office/drawing/2014/main" id="{F638E5FE-4183-F54A-A665-F7395BAE561C}"/>
                </a:ext>
              </a:extLst>
            </p:cNvPr>
            <p:cNvSpPr>
              <a:spLocks noChangeAspect="1" noChangeShapeType="1"/>
            </p:cNvSpPr>
            <p:nvPr/>
          </p:nvSpPr>
          <p:spPr bwMode="auto">
            <a:xfrm flipH="1">
              <a:off x="1180" y="3330"/>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2" name="Line 70">
              <a:extLst>
                <a:ext uri="{FF2B5EF4-FFF2-40B4-BE49-F238E27FC236}">
                  <a16:creationId xmlns:a16="http://schemas.microsoft.com/office/drawing/2014/main" id="{E8395D80-73F3-484D-9D75-0686B3DC22AA}"/>
                </a:ext>
              </a:extLst>
            </p:cNvPr>
            <p:cNvSpPr>
              <a:spLocks noChangeAspect="1" noChangeShapeType="1"/>
            </p:cNvSpPr>
            <p:nvPr/>
          </p:nvSpPr>
          <p:spPr bwMode="auto">
            <a:xfrm flipH="1">
              <a:off x="1180" y="3178"/>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3" name="Line 71">
              <a:extLst>
                <a:ext uri="{FF2B5EF4-FFF2-40B4-BE49-F238E27FC236}">
                  <a16:creationId xmlns:a16="http://schemas.microsoft.com/office/drawing/2014/main" id="{1F41D26A-4193-1441-BE55-D06928A23F78}"/>
                </a:ext>
              </a:extLst>
            </p:cNvPr>
            <p:cNvSpPr>
              <a:spLocks noChangeAspect="1" noChangeShapeType="1"/>
            </p:cNvSpPr>
            <p:nvPr/>
          </p:nvSpPr>
          <p:spPr bwMode="auto">
            <a:xfrm flipH="1">
              <a:off x="1180" y="3034"/>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4" name="Line 72">
              <a:extLst>
                <a:ext uri="{FF2B5EF4-FFF2-40B4-BE49-F238E27FC236}">
                  <a16:creationId xmlns:a16="http://schemas.microsoft.com/office/drawing/2014/main" id="{A6B23489-3204-E64E-BE6A-621BD61D825C}"/>
                </a:ext>
              </a:extLst>
            </p:cNvPr>
            <p:cNvSpPr>
              <a:spLocks noChangeAspect="1" noChangeShapeType="1"/>
            </p:cNvSpPr>
            <p:nvPr/>
          </p:nvSpPr>
          <p:spPr bwMode="auto">
            <a:xfrm flipH="1">
              <a:off x="1180" y="2890"/>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5" name="Line 73">
              <a:extLst>
                <a:ext uri="{FF2B5EF4-FFF2-40B4-BE49-F238E27FC236}">
                  <a16:creationId xmlns:a16="http://schemas.microsoft.com/office/drawing/2014/main" id="{9A5F55AE-7DF1-6341-8A1C-7B61EA4B12FE}"/>
                </a:ext>
              </a:extLst>
            </p:cNvPr>
            <p:cNvSpPr>
              <a:spLocks noChangeAspect="1" noChangeShapeType="1"/>
            </p:cNvSpPr>
            <p:nvPr/>
          </p:nvSpPr>
          <p:spPr bwMode="auto">
            <a:xfrm flipH="1">
              <a:off x="1180" y="2746"/>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6" name="Line 74">
              <a:extLst>
                <a:ext uri="{FF2B5EF4-FFF2-40B4-BE49-F238E27FC236}">
                  <a16:creationId xmlns:a16="http://schemas.microsoft.com/office/drawing/2014/main" id="{6610A616-8061-2444-9E81-B7B6205DC04D}"/>
                </a:ext>
              </a:extLst>
            </p:cNvPr>
            <p:cNvSpPr>
              <a:spLocks noChangeAspect="1" noChangeShapeType="1"/>
            </p:cNvSpPr>
            <p:nvPr/>
          </p:nvSpPr>
          <p:spPr bwMode="auto">
            <a:xfrm flipH="1">
              <a:off x="1180" y="2604"/>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7" name="Line 75">
              <a:extLst>
                <a:ext uri="{FF2B5EF4-FFF2-40B4-BE49-F238E27FC236}">
                  <a16:creationId xmlns:a16="http://schemas.microsoft.com/office/drawing/2014/main" id="{D512BA1A-78D8-7143-B561-9D10AE06B335}"/>
                </a:ext>
              </a:extLst>
            </p:cNvPr>
            <p:cNvSpPr>
              <a:spLocks noChangeAspect="1" noChangeShapeType="1"/>
            </p:cNvSpPr>
            <p:nvPr/>
          </p:nvSpPr>
          <p:spPr bwMode="auto">
            <a:xfrm flipH="1">
              <a:off x="1180" y="2460"/>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8" name="Line 76">
              <a:extLst>
                <a:ext uri="{FF2B5EF4-FFF2-40B4-BE49-F238E27FC236}">
                  <a16:creationId xmlns:a16="http://schemas.microsoft.com/office/drawing/2014/main" id="{BAFC9AD0-A89A-274E-BED0-D412F5E8B2AA}"/>
                </a:ext>
              </a:extLst>
            </p:cNvPr>
            <p:cNvSpPr>
              <a:spLocks noChangeAspect="1" noChangeShapeType="1"/>
            </p:cNvSpPr>
            <p:nvPr/>
          </p:nvSpPr>
          <p:spPr bwMode="auto">
            <a:xfrm flipH="1">
              <a:off x="1180" y="2314"/>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9" name="Line 77">
              <a:extLst>
                <a:ext uri="{FF2B5EF4-FFF2-40B4-BE49-F238E27FC236}">
                  <a16:creationId xmlns:a16="http://schemas.microsoft.com/office/drawing/2014/main" id="{4B264EBA-422D-8B4C-B03D-38EB3A714F77}"/>
                </a:ext>
              </a:extLst>
            </p:cNvPr>
            <p:cNvSpPr>
              <a:spLocks noChangeAspect="1" noChangeShapeType="1"/>
            </p:cNvSpPr>
            <p:nvPr/>
          </p:nvSpPr>
          <p:spPr bwMode="auto">
            <a:xfrm flipH="1">
              <a:off x="1180" y="2172"/>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90" name="Line 78">
              <a:extLst>
                <a:ext uri="{FF2B5EF4-FFF2-40B4-BE49-F238E27FC236}">
                  <a16:creationId xmlns:a16="http://schemas.microsoft.com/office/drawing/2014/main" id="{D4A8E5AA-9FBE-4049-B42F-67E06B8EF623}"/>
                </a:ext>
              </a:extLst>
            </p:cNvPr>
            <p:cNvSpPr>
              <a:spLocks noChangeAspect="1" noChangeShapeType="1"/>
            </p:cNvSpPr>
            <p:nvPr/>
          </p:nvSpPr>
          <p:spPr bwMode="auto">
            <a:xfrm flipH="1">
              <a:off x="1180" y="2026"/>
              <a:ext cx="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sp>
        <p:nvSpPr>
          <p:cNvPr id="35856" name="Rectangle 79">
            <a:extLst>
              <a:ext uri="{FF2B5EF4-FFF2-40B4-BE49-F238E27FC236}">
                <a16:creationId xmlns:a16="http://schemas.microsoft.com/office/drawing/2014/main" id="{6DBCAA9F-3013-AC46-94D2-80532AB8C404}"/>
              </a:ext>
            </a:extLst>
          </p:cNvPr>
          <p:cNvSpPr>
            <a:spLocks noChangeAspect="1" noChangeArrowheads="1"/>
          </p:cNvSpPr>
          <p:nvPr/>
        </p:nvSpPr>
        <p:spPr bwMode="auto">
          <a:xfrm>
            <a:off x="1108075" y="1943100"/>
            <a:ext cx="39688" cy="39688"/>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nvGrpSpPr>
          <p:cNvPr id="35857" name="Group 80">
            <a:extLst>
              <a:ext uri="{FF2B5EF4-FFF2-40B4-BE49-F238E27FC236}">
                <a16:creationId xmlns:a16="http://schemas.microsoft.com/office/drawing/2014/main" id="{DCDC0038-AF4D-2B42-98BD-0A15C79C5F2D}"/>
              </a:ext>
            </a:extLst>
          </p:cNvPr>
          <p:cNvGrpSpPr>
            <a:grpSpLocks noChangeAspect="1"/>
          </p:cNvGrpSpPr>
          <p:nvPr/>
        </p:nvGrpSpPr>
        <p:grpSpPr bwMode="auto">
          <a:xfrm>
            <a:off x="1046163" y="1916113"/>
            <a:ext cx="115887" cy="106362"/>
            <a:chOff x="1620" y="1172"/>
            <a:chExt cx="68" cy="62"/>
          </a:xfrm>
        </p:grpSpPr>
        <p:sp>
          <p:nvSpPr>
            <p:cNvPr id="36779" name="Line 81">
              <a:extLst>
                <a:ext uri="{FF2B5EF4-FFF2-40B4-BE49-F238E27FC236}">
                  <a16:creationId xmlns:a16="http://schemas.microsoft.com/office/drawing/2014/main" id="{C9268ED6-ED45-F24F-B239-5553229E5872}"/>
                </a:ext>
              </a:extLst>
            </p:cNvPr>
            <p:cNvSpPr>
              <a:spLocks noChangeAspect="1" noChangeShapeType="1"/>
            </p:cNvSpPr>
            <p:nvPr/>
          </p:nvSpPr>
          <p:spPr bwMode="auto">
            <a:xfrm flipV="1">
              <a:off x="1620" y="1196"/>
              <a:ext cx="68" cy="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80" name="Line 82">
              <a:extLst>
                <a:ext uri="{FF2B5EF4-FFF2-40B4-BE49-F238E27FC236}">
                  <a16:creationId xmlns:a16="http://schemas.microsoft.com/office/drawing/2014/main" id="{E4473731-5422-FE4A-9740-BB64A62F0488}"/>
                </a:ext>
              </a:extLst>
            </p:cNvPr>
            <p:cNvSpPr>
              <a:spLocks noChangeAspect="1" noChangeShapeType="1"/>
            </p:cNvSpPr>
            <p:nvPr/>
          </p:nvSpPr>
          <p:spPr bwMode="auto">
            <a:xfrm flipV="1">
              <a:off x="1620" y="1172"/>
              <a:ext cx="68" cy="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sp>
        <p:nvSpPr>
          <p:cNvPr id="35858" name="Rectangle 83">
            <a:extLst>
              <a:ext uri="{FF2B5EF4-FFF2-40B4-BE49-F238E27FC236}">
                <a16:creationId xmlns:a16="http://schemas.microsoft.com/office/drawing/2014/main" id="{6FD9EE05-1077-974E-99B8-D1A6B4AF3483}"/>
              </a:ext>
            </a:extLst>
          </p:cNvPr>
          <p:cNvSpPr>
            <a:spLocks noChangeAspect="1" noChangeArrowheads="1"/>
          </p:cNvSpPr>
          <p:nvPr/>
        </p:nvSpPr>
        <p:spPr bwMode="auto">
          <a:xfrm>
            <a:off x="8791575" y="1954213"/>
            <a:ext cx="39688" cy="381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nvGrpSpPr>
          <p:cNvPr id="35859" name="Group 84">
            <a:extLst>
              <a:ext uri="{FF2B5EF4-FFF2-40B4-BE49-F238E27FC236}">
                <a16:creationId xmlns:a16="http://schemas.microsoft.com/office/drawing/2014/main" id="{08E3769D-EA00-BB4E-887B-3E352D4BCD57}"/>
              </a:ext>
            </a:extLst>
          </p:cNvPr>
          <p:cNvGrpSpPr>
            <a:grpSpLocks noChangeAspect="1"/>
          </p:cNvGrpSpPr>
          <p:nvPr/>
        </p:nvGrpSpPr>
        <p:grpSpPr bwMode="auto">
          <a:xfrm>
            <a:off x="8767763" y="1916113"/>
            <a:ext cx="115887" cy="106362"/>
            <a:chOff x="1620" y="1172"/>
            <a:chExt cx="68" cy="62"/>
          </a:xfrm>
        </p:grpSpPr>
        <p:sp>
          <p:nvSpPr>
            <p:cNvPr id="36777" name="Line 85">
              <a:extLst>
                <a:ext uri="{FF2B5EF4-FFF2-40B4-BE49-F238E27FC236}">
                  <a16:creationId xmlns:a16="http://schemas.microsoft.com/office/drawing/2014/main" id="{FD2CC234-112E-5B4C-9967-8740641ECDC9}"/>
                </a:ext>
              </a:extLst>
            </p:cNvPr>
            <p:cNvSpPr>
              <a:spLocks noChangeAspect="1" noChangeShapeType="1"/>
            </p:cNvSpPr>
            <p:nvPr/>
          </p:nvSpPr>
          <p:spPr bwMode="auto">
            <a:xfrm flipV="1">
              <a:off x="1620" y="1196"/>
              <a:ext cx="68" cy="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8" name="Line 86">
              <a:extLst>
                <a:ext uri="{FF2B5EF4-FFF2-40B4-BE49-F238E27FC236}">
                  <a16:creationId xmlns:a16="http://schemas.microsoft.com/office/drawing/2014/main" id="{0E787C04-4D18-FB4A-B0B3-C2C92659839E}"/>
                </a:ext>
              </a:extLst>
            </p:cNvPr>
            <p:cNvSpPr>
              <a:spLocks noChangeAspect="1" noChangeShapeType="1"/>
            </p:cNvSpPr>
            <p:nvPr/>
          </p:nvSpPr>
          <p:spPr bwMode="auto">
            <a:xfrm flipV="1">
              <a:off x="1620" y="1172"/>
              <a:ext cx="68" cy="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sp>
        <p:nvSpPr>
          <p:cNvPr id="35860" name="Text Box 87">
            <a:extLst>
              <a:ext uri="{FF2B5EF4-FFF2-40B4-BE49-F238E27FC236}">
                <a16:creationId xmlns:a16="http://schemas.microsoft.com/office/drawing/2014/main" id="{A8F657E3-F8BE-A141-94D1-93F0079B124C}"/>
              </a:ext>
            </a:extLst>
          </p:cNvPr>
          <p:cNvSpPr txBox="1">
            <a:spLocks noChangeAspect="1" noChangeArrowheads="1"/>
          </p:cNvSpPr>
          <p:nvPr/>
        </p:nvSpPr>
        <p:spPr bwMode="auto">
          <a:xfrm>
            <a:off x="773113" y="5248275"/>
            <a:ext cx="292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FontTx/>
              <a:buNone/>
            </a:pPr>
            <a:r>
              <a:rPr lang="it-IT" altLang="it-IT" sz="1200" b="1">
                <a:solidFill>
                  <a:schemeClr val="bg1"/>
                </a:solidFill>
                <a:latin typeface="Verdana" panose="020B0604030504040204" pitchFamily="34" charset="0"/>
              </a:rPr>
              <a:t>0</a:t>
            </a:r>
          </a:p>
        </p:txBody>
      </p:sp>
      <p:sp>
        <p:nvSpPr>
          <p:cNvPr id="35861" name="Text Box 88">
            <a:extLst>
              <a:ext uri="{FF2B5EF4-FFF2-40B4-BE49-F238E27FC236}">
                <a16:creationId xmlns:a16="http://schemas.microsoft.com/office/drawing/2014/main" id="{EF9CC9FB-59F4-A047-B1C4-401E5CD67424}"/>
              </a:ext>
            </a:extLst>
          </p:cNvPr>
          <p:cNvSpPr txBox="1">
            <a:spLocks noChangeAspect="1" noChangeArrowheads="1"/>
          </p:cNvSpPr>
          <p:nvPr/>
        </p:nvSpPr>
        <p:spPr bwMode="auto">
          <a:xfrm>
            <a:off x="557213" y="461327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FontTx/>
              <a:buNone/>
            </a:pPr>
            <a:r>
              <a:rPr lang="it-IT" altLang="it-IT" sz="1200" b="1">
                <a:solidFill>
                  <a:schemeClr val="tx1"/>
                </a:solidFill>
                <a:latin typeface="Verdana" panose="020B0604030504040204" pitchFamily="34" charset="0"/>
              </a:rPr>
              <a:t>100</a:t>
            </a:r>
          </a:p>
        </p:txBody>
      </p:sp>
      <p:sp>
        <p:nvSpPr>
          <p:cNvPr id="35862" name="Text Box 89">
            <a:extLst>
              <a:ext uri="{FF2B5EF4-FFF2-40B4-BE49-F238E27FC236}">
                <a16:creationId xmlns:a16="http://schemas.microsoft.com/office/drawing/2014/main" id="{022CC98C-C266-9342-825B-36FEA664B64E}"/>
              </a:ext>
            </a:extLst>
          </p:cNvPr>
          <p:cNvSpPr txBox="1">
            <a:spLocks noChangeAspect="1" noChangeArrowheads="1"/>
          </p:cNvSpPr>
          <p:nvPr/>
        </p:nvSpPr>
        <p:spPr bwMode="auto">
          <a:xfrm>
            <a:off x="557213" y="3941763"/>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FontTx/>
              <a:buNone/>
            </a:pPr>
            <a:r>
              <a:rPr lang="it-IT" altLang="it-IT" sz="1200" b="1">
                <a:solidFill>
                  <a:schemeClr val="tx1"/>
                </a:solidFill>
                <a:latin typeface="Verdana" panose="020B0604030504040204" pitchFamily="34" charset="0"/>
              </a:rPr>
              <a:t>200</a:t>
            </a:r>
          </a:p>
        </p:txBody>
      </p:sp>
      <p:sp>
        <p:nvSpPr>
          <p:cNvPr id="35863" name="Text Box 90">
            <a:extLst>
              <a:ext uri="{FF2B5EF4-FFF2-40B4-BE49-F238E27FC236}">
                <a16:creationId xmlns:a16="http://schemas.microsoft.com/office/drawing/2014/main" id="{3B503DF0-4197-1E44-B8F2-DCBC6422B800}"/>
              </a:ext>
            </a:extLst>
          </p:cNvPr>
          <p:cNvSpPr txBox="1">
            <a:spLocks noChangeAspect="1" noChangeArrowheads="1"/>
          </p:cNvSpPr>
          <p:nvPr/>
        </p:nvSpPr>
        <p:spPr bwMode="auto">
          <a:xfrm>
            <a:off x="557213" y="3295650"/>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FontTx/>
              <a:buNone/>
            </a:pPr>
            <a:r>
              <a:rPr lang="it-IT" altLang="it-IT" sz="1200" b="1">
                <a:solidFill>
                  <a:schemeClr val="tx1"/>
                </a:solidFill>
                <a:latin typeface="Verdana" panose="020B0604030504040204" pitchFamily="34" charset="0"/>
              </a:rPr>
              <a:t>300</a:t>
            </a:r>
          </a:p>
        </p:txBody>
      </p:sp>
      <p:sp>
        <p:nvSpPr>
          <p:cNvPr id="35864" name="Text Box 91">
            <a:extLst>
              <a:ext uri="{FF2B5EF4-FFF2-40B4-BE49-F238E27FC236}">
                <a16:creationId xmlns:a16="http://schemas.microsoft.com/office/drawing/2014/main" id="{F693F0E8-0240-FB48-A42B-D5A2BF010480}"/>
              </a:ext>
            </a:extLst>
          </p:cNvPr>
          <p:cNvSpPr txBox="1">
            <a:spLocks noChangeAspect="1" noChangeArrowheads="1"/>
          </p:cNvSpPr>
          <p:nvPr/>
        </p:nvSpPr>
        <p:spPr bwMode="auto">
          <a:xfrm>
            <a:off x="557213" y="264953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FontTx/>
              <a:buNone/>
            </a:pPr>
            <a:r>
              <a:rPr lang="it-IT" altLang="it-IT" sz="1200" b="1">
                <a:solidFill>
                  <a:schemeClr val="tx1"/>
                </a:solidFill>
                <a:latin typeface="Verdana" panose="020B0604030504040204" pitchFamily="34" charset="0"/>
              </a:rPr>
              <a:t>400</a:t>
            </a:r>
          </a:p>
        </p:txBody>
      </p:sp>
      <p:sp>
        <p:nvSpPr>
          <p:cNvPr id="35865" name="Text Box 92">
            <a:extLst>
              <a:ext uri="{FF2B5EF4-FFF2-40B4-BE49-F238E27FC236}">
                <a16:creationId xmlns:a16="http://schemas.microsoft.com/office/drawing/2014/main" id="{71B77927-8C14-5347-93D4-95A0C09C2666}"/>
              </a:ext>
            </a:extLst>
          </p:cNvPr>
          <p:cNvSpPr txBox="1">
            <a:spLocks noChangeAspect="1" noChangeArrowheads="1"/>
          </p:cNvSpPr>
          <p:nvPr/>
        </p:nvSpPr>
        <p:spPr bwMode="auto">
          <a:xfrm>
            <a:off x="557213" y="1981200"/>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FontTx/>
              <a:buNone/>
            </a:pPr>
            <a:r>
              <a:rPr lang="it-IT" altLang="it-IT" sz="1200" b="1">
                <a:solidFill>
                  <a:schemeClr val="tx1"/>
                </a:solidFill>
                <a:latin typeface="Verdana" panose="020B0604030504040204" pitchFamily="34" charset="0"/>
              </a:rPr>
              <a:t>500</a:t>
            </a:r>
          </a:p>
        </p:txBody>
      </p:sp>
      <p:sp>
        <p:nvSpPr>
          <p:cNvPr id="35866" name="Text Box 93">
            <a:extLst>
              <a:ext uri="{FF2B5EF4-FFF2-40B4-BE49-F238E27FC236}">
                <a16:creationId xmlns:a16="http://schemas.microsoft.com/office/drawing/2014/main" id="{106D1289-F808-CB49-82CA-56D964BF0307}"/>
              </a:ext>
            </a:extLst>
          </p:cNvPr>
          <p:cNvSpPr txBox="1">
            <a:spLocks noChangeAspect="1" noChangeArrowheads="1"/>
          </p:cNvSpPr>
          <p:nvPr/>
        </p:nvSpPr>
        <p:spPr bwMode="auto">
          <a:xfrm>
            <a:off x="1025525"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1900</a:t>
            </a:r>
          </a:p>
        </p:txBody>
      </p:sp>
      <p:sp>
        <p:nvSpPr>
          <p:cNvPr id="35867" name="Text Box 94">
            <a:extLst>
              <a:ext uri="{FF2B5EF4-FFF2-40B4-BE49-F238E27FC236}">
                <a16:creationId xmlns:a16="http://schemas.microsoft.com/office/drawing/2014/main" id="{1CDE4F9C-0FD2-F140-9E23-2A6B9B7F0623}"/>
              </a:ext>
            </a:extLst>
          </p:cNvPr>
          <p:cNvSpPr txBox="1">
            <a:spLocks noChangeAspect="1" noChangeArrowheads="1"/>
          </p:cNvSpPr>
          <p:nvPr/>
        </p:nvSpPr>
        <p:spPr bwMode="auto">
          <a:xfrm>
            <a:off x="1747838"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1910</a:t>
            </a:r>
          </a:p>
        </p:txBody>
      </p:sp>
      <p:sp>
        <p:nvSpPr>
          <p:cNvPr id="35868" name="Text Box 95">
            <a:extLst>
              <a:ext uri="{FF2B5EF4-FFF2-40B4-BE49-F238E27FC236}">
                <a16:creationId xmlns:a16="http://schemas.microsoft.com/office/drawing/2014/main" id="{7A25D990-8323-3B4D-A94E-F539A41C32A3}"/>
              </a:ext>
            </a:extLst>
          </p:cNvPr>
          <p:cNvSpPr txBox="1">
            <a:spLocks noChangeAspect="1" noChangeArrowheads="1"/>
          </p:cNvSpPr>
          <p:nvPr/>
        </p:nvSpPr>
        <p:spPr bwMode="auto">
          <a:xfrm>
            <a:off x="2468563"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1920</a:t>
            </a:r>
          </a:p>
        </p:txBody>
      </p:sp>
      <p:sp>
        <p:nvSpPr>
          <p:cNvPr id="35869" name="Text Box 96">
            <a:extLst>
              <a:ext uri="{FF2B5EF4-FFF2-40B4-BE49-F238E27FC236}">
                <a16:creationId xmlns:a16="http://schemas.microsoft.com/office/drawing/2014/main" id="{22069404-30F0-FE4C-B8FF-20A5BB2194AE}"/>
              </a:ext>
            </a:extLst>
          </p:cNvPr>
          <p:cNvSpPr txBox="1">
            <a:spLocks noChangeAspect="1" noChangeArrowheads="1"/>
          </p:cNvSpPr>
          <p:nvPr/>
        </p:nvSpPr>
        <p:spPr bwMode="auto">
          <a:xfrm>
            <a:off x="3203575"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1930</a:t>
            </a:r>
          </a:p>
        </p:txBody>
      </p:sp>
      <p:sp>
        <p:nvSpPr>
          <p:cNvPr id="35870" name="Text Box 97">
            <a:extLst>
              <a:ext uri="{FF2B5EF4-FFF2-40B4-BE49-F238E27FC236}">
                <a16:creationId xmlns:a16="http://schemas.microsoft.com/office/drawing/2014/main" id="{C52C23A2-9017-F744-BF06-24B975767940}"/>
              </a:ext>
            </a:extLst>
          </p:cNvPr>
          <p:cNvSpPr txBox="1">
            <a:spLocks noChangeAspect="1" noChangeArrowheads="1"/>
          </p:cNvSpPr>
          <p:nvPr/>
        </p:nvSpPr>
        <p:spPr bwMode="auto">
          <a:xfrm>
            <a:off x="3897313"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1940</a:t>
            </a:r>
          </a:p>
        </p:txBody>
      </p:sp>
      <p:sp>
        <p:nvSpPr>
          <p:cNvPr id="35871" name="Text Box 98">
            <a:extLst>
              <a:ext uri="{FF2B5EF4-FFF2-40B4-BE49-F238E27FC236}">
                <a16:creationId xmlns:a16="http://schemas.microsoft.com/office/drawing/2014/main" id="{37CA69FE-2DA2-DF45-A1F0-38DCC7E698E0}"/>
              </a:ext>
            </a:extLst>
          </p:cNvPr>
          <p:cNvSpPr txBox="1">
            <a:spLocks noChangeAspect="1" noChangeArrowheads="1"/>
          </p:cNvSpPr>
          <p:nvPr/>
        </p:nvSpPr>
        <p:spPr bwMode="auto">
          <a:xfrm>
            <a:off x="4646613"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1950</a:t>
            </a:r>
          </a:p>
        </p:txBody>
      </p:sp>
      <p:sp>
        <p:nvSpPr>
          <p:cNvPr id="35872" name="Text Box 99">
            <a:extLst>
              <a:ext uri="{FF2B5EF4-FFF2-40B4-BE49-F238E27FC236}">
                <a16:creationId xmlns:a16="http://schemas.microsoft.com/office/drawing/2014/main" id="{FC78B7B7-3BBB-A244-858E-94C31003B837}"/>
              </a:ext>
            </a:extLst>
          </p:cNvPr>
          <p:cNvSpPr txBox="1">
            <a:spLocks noChangeAspect="1" noChangeArrowheads="1"/>
          </p:cNvSpPr>
          <p:nvPr/>
        </p:nvSpPr>
        <p:spPr bwMode="auto">
          <a:xfrm>
            <a:off x="5381625"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1960</a:t>
            </a:r>
          </a:p>
        </p:txBody>
      </p:sp>
      <p:sp>
        <p:nvSpPr>
          <p:cNvPr id="35873" name="Text Box 100">
            <a:extLst>
              <a:ext uri="{FF2B5EF4-FFF2-40B4-BE49-F238E27FC236}">
                <a16:creationId xmlns:a16="http://schemas.microsoft.com/office/drawing/2014/main" id="{07B0B495-C2F6-4642-9FB4-FD4908818456}"/>
              </a:ext>
            </a:extLst>
          </p:cNvPr>
          <p:cNvSpPr txBox="1">
            <a:spLocks noChangeAspect="1" noChangeArrowheads="1"/>
          </p:cNvSpPr>
          <p:nvPr/>
        </p:nvSpPr>
        <p:spPr bwMode="auto">
          <a:xfrm>
            <a:off x="6089650"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1970</a:t>
            </a:r>
          </a:p>
        </p:txBody>
      </p:sp>
      <p:sp>
        <p:nvSpPr>
          <p:cNvPr id="35874" name="Text Box 101">
            <a:extLst>
              <a:ext uri="{FF2B5EF4-FFF2-40B4-BE49-F238E27FC236}">
                <a16:creationId xmlns:a16="http://schemas.microsoft.com/office/drawing/2014/main" id="{F77F5783-3A55-9E49-92ED-15664D537BD1}"/>
              </a:ext>
            </a:extLst>
          </p:cNvPr>
          <p:cNvSpPr txBox="1">
            <a:spLocks noChangeAspect="1" noChangeArrowheads="1"/>
          </p:cNvSpPr>
          <p:nvPr/>
        </p:nvSpPr>
        <p:spPr bwMode="auto">
          <a:xfrm>
            <a:off x="6797675"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1980</a:t>
            </a:r>
          </a:p>
        </p:txBody>
      </p:sp>
      <p:sp>
        <p:nvSpPr>
          <p:cNvPr id="35875" name="Text Box 102">
            <a:extLst>
              <a:ext uri="{FF2B5EF4-FFF2-40B4-BE49-F238E27FC236}">
                <a16:creationId xmlns:a16="http://schemas.microsoft.com/office/drawing/2014/main" id="{EC9D4E0B-13C8-4D45-A033-48CD132D7934}"/>
              </a:ext>
            </a:extLst>
          </p:cNvPr>
          <p:cNvSpPr txBox="1">
            <a:spLocks noChangeAspect="1" noChangeArrowheads="1"/>
          </p:cNvSpPr>
          <p:nvPr/>
        </p:nvSpPr>
        <p:spPr bwMode="auto">
          <a:xfrm>
            <a:off x="7491413"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1990</a:t>
            </a:r>
          </a:p>
        </p:txBody>
      </p:sp>
      <p:sp>
        <p:nvSpPr>
          <p:cNvPr id="35876" name="Text Box 103">
            <a:extLst>
              <a:ext uri="{FF2B5EF4-FFF2-40B4-BE49-F238E27FC236}">
                <a16:creationId xmlns:a16="http://schemas.microsoft.com/office/drawing/2014/main" id="{EB3E19F4-7B83-0D47-952C-6F2AF72047E7}"/>
              </a:ext>
            </a:extLst>
          </p:cNvPr>
          <p:cNvSpPr txBox="1">
            <a:spLocks noChangeAspect="1" noChangeArrowheads="1"/>
          </p:cNvSpPr>
          <p:nvPr/>
        </p:nvSpPr>
        <p:spPr bwMode="auto">
          <a:xfrm>
            <a:off x="8213725" y="5521325"/>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200" b="1">
                <a:solidFill>
                  <a:schemeClr val="tx1"/>
                </a:solidFill>
                <a:latin typeface="Verdana" panose="020B0604030504040204" pitchFamily="34" charset="0"/>
              </a:rPr>
              <a:t>2000</a:t>
            </a:r>
          </a:p>
        </p:txBody>
      </p:sp>
      <p:sp>
        <p:nvSpPr>
          <p:cNvPr id="35877" name="Text Box 104">
            <a:extLst>
              <a:ext uri="{FF2B5EF4-FFF2-40B4-BE49-F238E27FC236}">
                <a16:creationId xmlns:a16="http://schemas.microsoft.com/office/drawing/2014/main" id="{F486EFD9-A0A3-1D46-8F47-3495D6F157D2}"/>
              </a:ext>
            </a:extLst>
          </p:cNvPr>
          <p:cNvSpPr txBox="1">
            <a:spLocks noChangeAspect="1" noChangeArrowheads="1"/>
          </p:cNvSpPr>
          <p:nvPr/>
        </p:nvSpPr>
        <p:spPr bwMode="auto">
          <a:xfrm rot="-5400000">
            <a:off x="-760412" y="3232150"/>
            <a:ext cx="2216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600" b="1">
                <a:solidFill>
                  <a:schemeClr val="tx1"/>
                </a:solidFill>
                <a:latin typeface="Verdana" panose="020B0604030504040204" pitchFamily="34" charset="0"/>
              </a:rPr>
              <a:t>Deaths X 100.000</a:t>
            </a:r>
          </a:p>
        </p:txBody>
      </p:sp>
      <p:grpSp>
        <p:nvGrpSpPr>
          <p:cNvPr id="35878" name="Group 105">
            <a:extLst>
              <a:ext uri="{FF2B5EF4-FFF2-40B4-BE49-F238E27FC236}">
                <a16:creationId xmlns:a16="http://schemas.microsoft.com/office/drawing/2014/main" id="{14DCFCDE-9248-7649-870F-3D542585D7B2}"/>
              </a:ext>
            </a:extLst>
          </p:cNvPr>
          <p:cNvGrpSpPr>
            <a:grpSpLocks noChangeAspect="1"/>
          </p:cNvGrpSpPr>
          <p:nvPr/>
        </p:nvGrpSpPr>
        <p:grpSpPr bwMode="auto">
          <a:xfrm>
            <a:off x="1362075" y="2800350"/>
            <a:ext cx="7591425" cy="2384425"/>
            <a:chOff x="1055" y="1684"/>
            <a:chExt cx="4462" cy="1401"/>
          </a:xfrm>
        </p:grpSpPr>
        <p:sp>
          <p:nvSpPr>
            <p:cNvPr id="36636" name="Rectangle 106">
              <a:extLst>
                <a:ext uri="{FF2B5EF4-FFF2-40B4-BE49-F238E27FC236}">
                  <a16:creationId xmlns:a16="http://schemas.microsoft.com/office/drawing/2014/main" id="{A3D64C14-DD78-4941-8C57-E279135370D2}"/>
                </a:ext>
              </a:extLst>
            </p:cNvPr>
            <p:cNvSpPr>
              <a:spLocks noChangeAspect="1" noChangeArrowheads="1"/>
            </p:cNvSpPr>
            <p:nvPr/>
          </p:nvSpPr>
          <p:spPr bwMode="auto">
            <a:xfrm>
              <a:off x="5308" y="2951"/>
              <a:ext cx="209" cy="134"/>
            </a:xfrm>
            <a:prstGeom prst="rect">
              <a:avLst/>
            </a:prstGeom>
            <a:solidFill>
              <a:srgbClr val="FFFFFF"/>
            </a:solidFill>
            <a:ln w="9525">
              <a:solidFill>
                <a:srgbClr val="996600"/>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900" b="1">
                  <a:solidFill>
                    <a:srgbClr val="996600"/>
                  </a:solidFill>
                  <a:latin typeface="Verdana" panose="020B0604030504040204" pitchFamily="34" charset="0"/>
                </a:rPr>
                <a:t>DIG</a:t>
              </a:r>
              <a:endParaRPr lang="it-IT" altLang="it-IT" sz="1000" b="1">
                <a:solidFill>
                  <a:srgbClr val="996600"/>
                </a:solidFill>
                <a:latin typeface="Verdana" panose="020B0604030504040204" pitchFamily="34" charset="0"/>
              </a:endParaRPr>
            </a:p>
          </p:txBody>
        </p:sp>
        <p:grpSp>
          <p:nvGrpSpPr>
            <p:cNvPr id="36637" name="Group 107">
              <a:extLst>
                <a:ext uri="{FF2B5EF4-FFF2-40B4-BE49-F238E27FC236}">
                  <a16:creationId xmlns:a16="http://schemas.microsoft.com/office/drawing/2014/main" id="{9F2CF61D-5E52-F24D-8EEC-7EC36D92F71C}"/>
                </a:ext>
              </a:extLst>
            </p:cNvPr>
            <p:cNvGrpSpPr>
              <a:grpSpLocks noChangeAspect="1"/>
            </p:cNvGrpSpPr>
            <p:nvPr/>
          </p:nvGrpSpPr>
          <p:grpSpPr bwMode="auto">
            <a:xfrm>
              <a:off x="1055" y="1684"/>
              <a:ext cx="4232" cy="1391"/>
              <a:chOff x="1290" y="62"/>
              <a:chExt cx="3178" cy="1044"/>
            </a:xfrm>
          </p:grpSpPr>
          <p:grpSp>
            <p:nvGrpSpPr>
              <p:cNvPr id="36638" name="Group 108">
                <a:extLst>
                  <a:ext uri="{FF2B5EF4-FFF2-40B4-BE49-F238E27FC236}">
                    <a16:creationId xmlns:a16="http://schemas.microsoft.com/office/drawing/2014/main" id="{DF486A10-E7DF-E44B-801B-C08CA37C8260}"/>
                  </a:ext>
                </a:extLst>
              </p:cNvPr>
              <p:cNvGrpSpPr>
                <a:grpSpLocks noChangeAspect="1"/>
              </p:cNvGrpSpPr>
              <p:nvPr/>
            </p:nvGrpSpPr>
            <p:grpSpPr bwMode="auto">
              <a:xfrm>
                <a:off x="1308" y="78"/>
                <a:ext cx="1648" cy="950"/>
                <a:chOff x="1308" y="78"/>
                <a:chExt cx="1648" cy="950"/>
              </a:xfrm>
            </p:grpSpPr>
            <p:sp>
              <p:nvSpPr>
                <p:cNvPr id="36740" name="Line 109">
                  <a:extLst>
                    <a:ext uri="{FF2B5EF4-FFF2-40B4-BE49-F238E27FC236}">
                      <a16:creationId xmlns:a16="http://schemas.microsoft.com/office/drawing/2014/main" id="{006D0F32-E708-4C4E-8D6E-6DE87810C212}"/>
                    </a:ext>
                  </a:extLst>
                </p:cNvPr>
                <p:cNvSpPr>
                  <a:spLocks noChangeAspect="1" noChangeShapeType="1"/>
                </p:cNvSpPr>
                <p:nvPr/>
              </p:nvSpPr>
              <p:spPr bwMode="auto">
                <a:xfrm flipV="1">
                  <a:off x="1308" y="80"/>
                  <a:ext cx="30" cy="12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1" name="Line 110">
                  <a:extLst>
                    <a:ext uri="{FF2B5EF4-FFF2-40B4-BE49-F238E27FC236}">
                      <a16:creationId xmlns:a16="http://schemas.microsoft.com/office/drawing/2014/main" id="{F7375114-8844-9B48-B413-952732A3689E}"/>
                    </a:ext>
                  </a:extLst>
                </p:cNvPr>
                <p:cNvSpPr>
                  <a:spLocks noChangeAspect="1" noChangeShapeType="1"/>
                </p:cNvSpPr>
                <p:nvPr/>
              </p:nvSpPr>
              <p:spPr bwMode="auto">
                <a:xfrm>
                  <a:off x="1338" y="80"/>
                  <a:ext cx="30" cy="4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2" name="Line 111">
                  <a:extLst>
                    <a:ext uri="{FF2B5EF4-FFF2-40B4-BE49-F238E27FC236}">
                      <a16:creationId xmlns:a16="http://schemas.microsoft.com/office/drawing/2014/main" id="{E527429B-95F9-C247-9E1C-E7E37D608B91}"/>
                    </a:ext>
                  </a:extLst>
                </p:cNvPr>
                <p:cNvSpPr>
                  <a:spLocks noChangeAspect="1" noChangeShapeType="1"/>
                </p:cNvSpPr>
                <p:nvPr/>
              </p:nvSpPr>
              <p:spPr bwMode="auto">
                <a:xfrm>
                  <a:off x="1370" y="122"/>
                  <a:ext cx="34" cy="4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3" name="Line 112">
                  <a:extLst>
                    <a:ext uri="{FF2B5EF4-FFF2-40B4-BE49-F238E27FC236}">
                      <a16:creationId xmlns:a16="http://schemas.microsoft.com/office/drawing/2014/main" id="{E2D66A04-8712-9943-BDA6-6F2AB9605636}"/>
                    </a:ext>
                  </a:extLst>
                </p:cNvPr>
                <p:cNvSpPr>
                  <a:spLocks noChangeAspect="1" noChangeShapeType="1"/>
                </p:cNvSpPr>
                <p:nvPr/>
              </p:nvSpPr>
              <p:spPr bwMode="auto">
                <a:xfrm flipV="1">
                  <a:off x="1404" y="78"/>
                  <a:ext cx="30" cy="8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4" name="Line 113">
                  <a:extLst>
                    <a:ext uri="{FF2B5EF4-FFF2-40B4-BE49-F238E27FC236}">
                      <a16:creationId xmlns:a16="http://schemas.microsoft.com/office/drawing/2014/main" id="{2AEA2B60-6860-2C45-A752-2983408B66C6}"/>
                    </a:ext>
                  </a:extLst>
                </p:cNvPr>
                <p:cNvSpPr>
                  <a:spLocks noChangeAspect="1" noChangeShapeType="1"/>
                </p:cNvSpPr>
                <p:nvPr/>
              </p:nvSpPr>
              <p:spPr bwMode="auto">
                <a:xfrm>
                  <a:off x="1436" y="78"/>
                  <a:ext cx="32" cy="10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5" name="Line 114">
                  <a:extLst>
                    <a:ext uri="{FF2B5EF4-FFF2-40B4-BE49-F238E27FC236}">
                      <a16:creationId xmlns:a16="http://schemas.microsoft.com/office/drawing/2014/main" id="{B33EF8D7-4D9E-D043-A5E9-B97AF17AF8E8}"/>
                    </a:ext>
                  </a:extLst>
                </p:cNvPr>
                <p:cNvSpPr>
                  <a:spLocks noChangeAspect="1" noChangeShapeType="1"/>
                </p:cNvSpPr>
                <p:nvPr/>
              </p:nvSpPr>
              <p:spPr bwMode="auto">
                <a:xfrm>
                  <a:off x="1468" y="178"/>
                  <a:ext cx="28" cy="10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6" name="Line 115">
                  <a:extLst>
                    <a:ext uri="{FF2B5EF4-FFF2-40B4-BE49-F238E27FC236}">
                      <a16:creationId xmlns:a16="http://schemas.microsoft.com/office/drawing/2014/main" id="{D5BF298F-A625-3D43-9119-E743A16CF4DE}"/>
                    </a:ext>
                  </a:extLst>
                </p:cNvPr>
                <p:cNvSpPr>
                  <a:spLocks noChangeAspect="1" noChangeShapeType="1"/>
                </p:cNvSpPr>
                <p:nvPr/>
              </p:nvSpPr>
              <p:spPr bwMode="auto">
                <a:xfrm flipV="1">
                  <a:off x="1532" y="192"/>
                  <a:ext cx="28" cy="9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7" name="Line 116">
                  <a:extLst>
                    <a:ext uri="{FF2B5EF4-FFF2-40B4-BE49-F238E27FC236}">
                      <a16:creationId xmlns:a16="http://schemas.microsoft.com/office/drawing/2014/main" id="{61A567C7-E65D-6E4B-8B77-93A3E04B6FDA}"/>
                    </a:ext>
                  </a:extLst>
                </p:cNvPr>
                <p:cNvSpPr>
                  <a:spLocks noChangeAspect="1" noChangeShapeType="1"/>
                </p:cNvSpPr>
                <p:nvPr/>
              </p:nvSpPr>
              <p:spPr bwMode="auto">
                <a:xfrm>
                  <a:off x="1560" y="192"/>
                  <a:ext cx="32" cy="94"/>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8" name="Line 117">
                  <a:extLst>
                    <a:ext uri="{FF2B5EF4-FFF2-40B4-BE49-F238E27FC236}">
                      <a16:creationId xmlns:a16="http://schemas.microsoft.com/office/drawing/2014/main" id="{EA525B34-0B9F-204B-87C8-035291261250}"/>
                    </a:ext>
                  </a:extLst>
                </p:cNvPr>
                <p:cNvSpPr>
                  <a:spLocks noChangeAspect="1" noChangeShapeType="1"/>
                </p:cNvSpPr>
                <p:nvPr/>
              </p:nvSpPr>
              <p:spPr bwMode="auto">
                <a:xfrm>
                  <a:off x="1592" y="286"/>
                  <a:ext cx="34" cy="4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49" name="Line 118">
                  <a:extLst>
                    <a:ext uri="{FF2B5EF4-FFF2-40B4-BE49-F238E27FC236}">
                      <a16:creationId xmlns:a16="http://schemas.microsoft.com/office/drawing/2014/main" id="{15D527A3-3F22-6A4D-8947-2DE258DA7E2F}"/>
                    </a:ext>
                  </a:extLst>
                </p:cNvPr>
                <p:cNvSpPr>
                  <a:spLocks noChangeAspect="1" noChangeShapeType="1"/>
                </p:cNvSpPr>
                <p:nvPr/>
              </p:nvSpPr>
              <p:spPr bwMode="auto">
                <a:xfrm>
                  <a:off x="1626" y="328"/>
                  <a:ext cx="34" cy="26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0" name="Line 119">
                  <a:extLst>
                    <a:ext uri="{FF2B5EF4-FFF2-40B4-BE49-F238E27FC236}">
                      <a16:creationId xmlns:a16="http://schemas.microsoft.com/office/drawing/2014/main" id="{EA7FDDD0-EAF4-8546-A41F-4D7FEA13633E}"/>
                    </a:ext>
                  </a:extLst>
                </p:cNvPr>
                <p:cNvSpPr>
                  <a:spLocks noChangeAspect="1" noChangeShapeType="1"/>
                </p:cNvSpPr>
                <p:nvPr/>
              </p:nvSpPr>
              <p:spPr bwMode="auto">
                <a:xfrm flipV="1">
                  <a:off x="1660" y="418"/>
                  <a:ext cx="30" cy="17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1" name="Line 120">
                  <a:extLst>
                    <a:ext uri="{FF2B5EF4-FFF2-40B4-BE49-F238E27FC236}">
                      <a16:creationId xmlns:a16="http://schemas.microsoft.com/office/drawing/2014/main" id="{F673A59F-DFED-E548-94C6-2BA30687AF88}"/>
                    </a:ext>
                  </a:extLst>
                </p:cNvPr>
                <p:cNvSpPr>
                  <a:spLocks noChangeAspect="1" noChangeShapeType="1"/>
                </p:cNvSpPr>
                <p:nvPr/>
              </p:nvSpPr>
              <p:spPr bwMode="auto">
                <a:xfrm>
                  <a:off x="1690" y="418"/>
                  <a:ext cx="32" cy="8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2" name="Line 121">
                  <a:extLst>
                    <a:ext uri="{FF2B5EF4-FFF2-40B4-BE49-F238E27FC236}">
                      <a16:creationId xmlns:a16="http://schemas.microsoft.com/office/drawing/2014/main" id="{F6D4D987-C076-4C47-B11B-7077795A8A9E}"/>
                    </a:ext>
                  </a:extLst>
                </p:cNvPr>
                <p:cNvSpPr>
                  <a:spLocks noChangeAspect="1" noChangeShapeType="1"/>
                </p:cNvSpPr>
                <p:nvPr/>
              </p:nvSpPr>
              <p:spPr bwMode="auto">
                <a:xfrm flipV="1">
                  <a:off x="1722" y="354"/>
                  <a:ext cx="30" cy="144"/>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3" name="Line 122">
                  <a:extLst>
                    <a:ext uri="{FF2B5EF4-FFF2-40B4-BE49-F238E27FC236}">
                      <a16:creationId xmlns:a16="http://schemas.microsoft.com/office/drawing/2014/main" id="{91E1FD5F-F339-AF4C-943F-CEDA9D8F723D}"/>
                    </a:ext>
                  </a:extLst>
                </p:cNvPr>
                <p:cNvSpPr>
                  <a:spLocks noChangeAspect="1" noChangeShapeType="1"/>
                </p:cNvSpPr>
                <p:nvPr/>
              </p:nvSpPr>
              <p:spPr bwMode="auto">
                <a:xfrm>
                  <a:off x="1790" y="360"/>
                  <a:ext cx="22" cy="144"/>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4" name="Line 123">
                  <a:extLst>
                    <a:ext uri="{FF2B5EF4-FFF2-40B4-BE49-F238E27FC236}">
                      <a16:creationId xmlns:a16="http://schemas.microsoft.com/office/drawing/2014/main" id="{FE57F20E-0899-A54B-9C8B-EFBECA0DE2E2}"/>
                    </a:ext>
                  </a:extLst>
                </p:cNvPr>
                <p:cNvSpPr>
                  <a:spLocks noChangeAspect="1" noChangeShapeType="1"/>
                </p:cNvSpPr>
                <p:nvPr/>
              </p:nvSpPr>
              <p:spPr bwMode="auto">
                <a:xfrm flipV="1">
                  <a:off x="1812" y="338"/>
                  <a:ext cx="32" cy="16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5" name="Line 124">
                  <a:extLst>
                    <a:ext uri="{FF2B5EF4-FFF2-40B4-BE49-F238E27FC236}">
                      <a16:creationId xmlns:a16="http://schemas.microsoft.com/office/drawing/2014/main" id="{72F5E652-044C-084F-8052-0EC7902F9996}"/>
                    </a:ext>
                  </a:extLst>
                </p:cNvPr>
                <p:cNvSpPr>
                  <a:spLocks noChangeAspect="1" noChangeShapeType="1"/>
                </p:cNvSpPr>
                <p:nvPr/>
              </p:nvSpPr>
              <p:spPr bwMode="auto">
                <a:xfrm>
                  <a:off x="1844" y="338"/>
                  <a:ext cx="32" cy="248"/>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6" name="Line 125">
                  <a:extLst>
                    <a:ext uri="{FF2B5EF4-FFF2-40B4-BE49-F238E27FC236}">
                      <a16:creationId xmlns:a16="http://schemas.microsoft.com/office/drawing/2014/main" id="{CD4735AF-61B9-984A-88D0-53A617003EC1}"/>
                    </a:ext>
                  </a:extLst>
                </p:cNvPr>
                <p:cNvSpPr>
                  <a:spLocks noChangeAspect="1" noChangeShapeType="1"/>
                </p:cNvSpPr>
                <p:nvPr/>
              </p:nvSpPr>
              <p:spPr bwMode="auto">
                <a:xfrm flipV="1">
                  <a:off x="1876" y="476"/>
                  <a:ext cx="32" cy="11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7" name="Line 126">
                  <a:extLst>
                    <a:ext uri="{FF2B5EF4-FFF2-40B4-BE49-F238E27FC236}">
                      <a16:creationId xmlns:a16="http://schemas.microsoft.com/office/drawing/2014/main" id="{AF66E9F0-BE2A-3B4B-9B66-39A79146FD7E}"/>
                    </a:ext>
                  </a:extLst>
                </p:cNvPr>
                <p:cNvSpPr>
                  <a:spLocks noChangeAspect="1" noChangeShapeType="1"/>
                </p:cNvSpPr>
                <p:nvPr/>
              </p:nvSpPr>
              <p:spPr bwMode="auto">
                <a:xfrm flipV="1">
                  <a:off x="1908" y="400"/>
                  <a:ext cx="32" cy="7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8" name="Line 127">
                  <a:extLst>
                    <a:ext uri="{FF2B5EF4-FFF2-40B4-BE49-F238E27FC236}">
                      <a16:creationId xmlns:a16="http://schemas.microsoft.com/office/drawing/2014/main" id="{D0E364B9-A2CB-C04A-BE31-81688F099957}"/>
                    </a:ext>
                  </a:extLst>
                </p:cNvPr>
                <p:cNvSpPr>
                  <a:spLocks noChangeAspect="1" noChangeShapeType="1"/>
                </p:cNvSpPr>
                <p:nvPr/>
              </p:nvSpPr>
              <p:spPr bwMode="auto">
                <a:xfrm>
                  <a:off x="1940" y="400"/>
                  <a:ext cx="32" cy="11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59" name="Line 128">
                  <a:extLst>
                    <a:ext uri="{FF2B5EF4-FFF2-40B4-BE49-F238E27FC236}">
                      <a16:creationId xmlns:a16="http://schemas.microsoft.com/office/drawing/2014/main" id="{AC6FCE81-530A-AB46-B602-8AD057F446C8}"/>
                    </a:ext>
                  </a:extLst>
                </p:cNvPr>
                <p:cNvSpPr>
                  <a:spLocks noChangeAspect="1" noChangeShapeType="1"/>
                </p:cNvSpPr>
                <p:nvPr/>
              </p:nvSpPr>
              <p:spPr bwMode="auto">
                <a:xfrm flipV="1">
                  <a:off x="1972" y="464"/>
                  <a:ext cx="30" cy="5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0" name="Line 129">
                  <a:extLst>
                    <a:ext uri="{FF2B5EF4-FFF2-40B4-BE49-F238E27FC236}">
                      <a16:creationId xmlns:a16="http://schemas.microsoft.com/office/drawing/2014/main" id="{AEDC0730-BBE3-E642-9586-62D206D7D6E8}"/>
                    </a:ext>
                  </a:extLst>
                </p:cNvPr>
                <p:cNvSpPr>
                  <a:spLocks noChangeAspect="1" noChangeShapeType="1"/>
                </p:cNvSpPr>
                <p:nvPr/>
              </p:nvSpPr>
              <p:spPr bwMode="auto">
                <a:xfrm>
                  <a:off x="2002" y="464"/>
                  <a:ext cx="34" cy="128"/>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1" name="Line 130">
                  <a:extLst>
                    <a:ext uri="{FF2B5EF4-FFF2-40B4-BE49-F238E27FC236}">
                      <a16:creationId xmlns:a16="http://schemas.microsoft.com/office/drawing/2014/main" id="{FF0C1BB6-D82A-A04B-AF19-5E440A1B1847}"/>
                    </a:ext>
                  </a:extLst>
                </p:cNvPr>
                <p:cNvSpPr>
                  <a:spLocks noChangeAspect="1" noChangeShapeType="1"/>
                </p:cNvSpPr>
                <p:nvPr/>
              </p:nvSpPr>
              <p:spPr bwMode="auto">
                <a:xfrm flipV="1">
                  <a:off x="2038" y="514"/>
                  <a:ext cx="30" cy="78"/>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2" name="Line 131">
                  <a:extLst>
                    <a:ext uri="{FF2B5EF4-FFF2-40B4-BE49-F238E27FC236}">
                      <a16:creationId xmlns:a16="http://schemas.microsoft.com/office/drawing/2014/main" id="{2608816B-8F1A-BB4D-B871-A3A0AFFDE075}"/>
                    </a:ext>
                  </a:extLst>
                </p:cNvPr>
                <p:cNvSpPr>
                  <a:spLocks noChangeAspect="1" noChangeShapeType="1"/>
                </p:cNvSpPr>
                <p:nvPr/>
              </p:nvSpPr>
              <p:spPr bwMode="auto">
                <a:xfrm flipV="1">
                  <a:off x="2068" y="482"/>
                  <a:ext cx="30" cy="3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3" name="Line 132">
                  <a:extLst>
                    <a:ext uri="{FF2B5EF4-FFF2-40B4-BE49-F238E27FC236}">
                      <a16:creationId xmlns:a16="http://schemas.microsoft.com/office/drawing/2014/main" id="{7DFF8183-12BB-804D-A5E9-5A5AD39861E7}"/>
                    </a:ext>
                  </a:extLst>
                </p:cNvPr>
                <p:cNvSpPr>
                  <a:spLocks noChangeAspect="1" noChangeShapeType="1"/>
                </p:cNvSpPr>
                <p:nvPr/>
              </p:nvSpPr>
              <p:spPr bwMode="auto">
                <a:xfrm>
                  <a:off x="2166" y="498"/>
                  <a:ext cx="30" cy="6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4" name="Line 133">
                  <a:extLst>
                    <a:ext uri="{FF2B5EF4-FFF2-40B4-BE49-F238E27FC236}">
                      <a16:creationId xmlns:a16="http://schemas.microsoft.com/office/drawing/2014/main" id="{8BB38E42-0765-504C-A325-D85E58F43BE5}"/>
                    </a:ext>
                  </a:extLst>
                </p:cNvPr>
                <p:cNvSpPr>
                  <a:spLocks noChangeAspect="1" noChangeShapeType="1"/>
                </p:cNvSpPr>
                <p:nvPr/>
              </p:nvSpPr>
              <p:spPr bwMode="auto">
                <a:xfrm>
                  <a:off x="2196" y="560"/>
                  <a:ext cx="32" cy="6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5" name="Line 134">
                  <a:extLst>
                    <a:ext uri="{FF2B5EF4-FFF2-40B4-BE49-F238E27FC236}">
                      <a16:creationId xmlns:a16="http://schemas.microsoft.com/office/drawing/2014/main" id="{42FAB74E-2826-2447-A344-686198198AB2}"/>
                    </a:ext>
                  </a:extLst>
                </p:cNvPr>
                <p:cNvSpPr>
                  <a:spLocks noChangeAspect="1" noChangeShapeType="1"/>
                </p:cNvSpPr>
                <p:nvPr/>
              </p:nvSpPr>
              <p:spPr bwMode="auto">
                <a:xfrm>
                  <a:off x="2262" y="602"/>
                  <a:ext cx="30" cy="5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6" name="Line 135">
                  <a:extLst>
                    <a:ext uri="{FF2B5EF4-FFF2-40B4-BE49-F238E27FC236}">
                      <a16:creationId xmlns:a16="http://schemas.microsoft.com/office/drawing/2014/main" id="{3621B690-55EC-FD4A-82CB-B530573327B2}"/>
                    </a:ext>
                  </a:extLst>
                </p:cNvPr>
                <p:cNvSpPr>
                  <a:spLocks noChangeAspect="1" noChangeShapeType="1"/>
                </p:cNvSpPr>
                <p:nvPr/>
              </p:nvSpPr>
              <p:spPr bwMode="auto">
                <a:xfrm>
                  <a:off x="2292" y="658"/>
                  <a:ext cx="32" cy="6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7" name="Line 136">
                  <a:extLst>
                    <a:ext uri="{FF2B5EF4-FFF2-40B4-BE49-F238E27FC236}">
                      <a16:creationId xmlns:a16="http://schemas.microsoft.com/office/drawing/2014/main" id="{F92FB5D4-559A-934D-82FB-398D849AC4C9}"/>
                    </a:ext>
                  </a:extLst>
                </p:cNvPr>
                <p:cNvSpPr>
                  <a:spLocks noChangeAspect="1" noChangeShapeType="1"/>
                </p:cNvSpPr>
                <p:nvPr/>
              </p:nvSpPr>
              <p:spPr bwMode="auto">
                <a:xfrm>
                  <a:off x="2390" y="688"/>
                  <a:ext cx="30" cy="58"/>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8" name="Line 137">
                  <a:extLst>
                    <a:ext uri="{FF2B5EF4-FFF2-40B4-BE49-F238E27FC236}">
                      <a16:creationId xmlns:a16="http://schemas.microsoft.com/office/drawing/2014/main" id="{E89E24BE-9FDD-2142-AC71-AD2F113202A0}"/>
                    </a:ext>
                  </a:extLst>
                </p:cNvPr>
                <p:cNvSpPr>
                  <a:spLocks noChangeAspect="1" noChangeShapeType="1"/>
                </p:cNvSpPr>
                <p:nvPr/>
              </p:nvSpPr>
              <p:spPr bwMode="auto">
                <a:xfrm flipV="1">
                  <a:off x="2422" y="674"/>
                  <a:ext cx="30" cy="7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69" name="Line 138">
                  <a:extLst>
                    <a:ext uri="{FF2B5EF4-FFF2-40B4-BE49-F238E27FC236}">
                      <a16:creationId xmlns:a16="http://schemas.microsoft.com/office/drawing/2014/main" id="{C7E2F249-2BA4-D44B-A6CC-D9321A8CBFEF}"/>
                    </a:ext>
                  </a:extLst>
                </p:cNvPr>
                <p:cNvSpPr>
                  <a:spLocks noChangeAspect="1" noChangeShapeType="1"/>
                </p:cNvSpPr>
                <p:nvPr/>
              </p:nvSpPr>
              <p:spPr bwMode="auto">
                <a:xfrm>
                  <a:off x="2452" y="674"/>
                  <a:ext cx="32" cy="8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0" name="Line 139">
                  <a:extLst>
                    <a:ext uri="{FF2B5EF4-FFF2-40B4-BE49-F238E27FC236}">
                      <a16:creationId xmlns:a16="http://schemas.microsoft.com/office/drawing/2014/main" id="{BA1702F8-A130-6943-9110-A687F51BC2C6}"/>
                    </a:ext>
                  </a:extLst>
                </p:cNvPr>
                <p:cNvSpPr>
                  <a:spLocks noChangeAspect="1" noChangeShapeType="1"/>
                </p:cNvSpPr>
                <p:nvPr/>
              </p:nvSpPr>
              <p:spPr bwMode="auto">
                <a:xfrm flipV="1">
                  <a:off x="2550" y="730"/>
                  <a:ext cx="28" cy="4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1" name="Line 140">
                  <a:extLst>
                    <a:ext uri="{FF2B5EF4-FFF2-40B4-BE49-F238E27FC236}">
                      <a16:creationId xmlns:a16="http://schemas.microsoft.com/office/drawing/2014/main" id="{62EE8159-F767-694E-88E9-B7AC6A53C6F9}"/>
                    </a:ext>
                  </a:extLst>
                </p:cNvPr>
                <p:cNvSpPr>
                  <a:spLocks noChangeAspect="1" noChangeShapeType="1"/>
                </p:cNvSpPr>
                <p:nvPr/>
              </p:nvSpPr>
              <p:spPr bwMode="auto">
                <a:xfrm>
                  <a:off x="2646" y="746"/>
                  <a:ext cx="26" cy="88"/>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2" name="Line 141">
                  <a:extLst>
                    <a:ext uri="{FF2B5EF4-FFF2-40B4-BE49-F238E27FC236}">
                      <a16:creationId xmlns:a16="http://schemas.microsoft.com/office/drawing/2014/main" id="{CC9A830C-A88C-2847-8349-3353D706C5EE}"/>
                    </a:ext>
                  </a:extLst>
                </p:cNvPr>
                <p:cNvSpPr>
                  <a:spLocks noChangeAspect="1" noChangeShapeType="1"/>
                </p:cNvSpPr>
                <p:nvPr/>
              </p:nvSpPr>
              <p:spPr bwMode="auto">
                <a:xfrm>
                  <a:off x="2704" y="838"/>
                  <a:ext cx="38" cy="2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3" name="Line 142">
                  <a:extLst>
                    <a:ext uri="{FF2B5EF4-FFF2-40B4-BE49-F238E27FC236}">
                      <a16:creationId xmlns:a16="http://schemas.microsoft.com/office/drawing/2014/main" id="{385EB244-B1CD-794C-BCB5-8AE109AC3930}"/>
                    </a:ext>
                  </a:extLst>
                </p:cNvPr>
                <p:cNvSpPr>
                  <a:spLocks noChangeAspect="1" noChangeShapeType="1"/>
                </p:cNvSpPr>
                <p:nvPr/>
              </p:nvSpPr>
              <p:spPr bwMode="auto">
                <a:xfrm>
                  <a:off x="2742" y="864"/>
                  <a:ext cx="30" cy="32"/>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4" name="Line 143">
                  <a:extLst>
                    <a:ext uri="{FF2B5EF4-FFF2-40B4-BE49-F238E27FC236}">
                      <a16:creationId xmlns:a16="http://schemas.microsoft.com/office/drawing/2014/main" id="{159B3118-43C4-F64F-B380-94365225A896}"/>
                    </a:ext>
                  </a:extLst>
                </p:cNvPr>
                <p:cNvSpPr>
                  <a:spLocks noChangeAspect="1" noChangeShapeType="1"/>
                </p:cNvSpPr>
                <p:nvPr/>
              </p:nvSpPr>
              <p:spPr bwMode="auto">
                <a:xfrm>
                  <a:off x="2772" y="898"/>
                  <a:ext cx="28" cy="30"/>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5" name="Line 144">
                  <a:extLst>
                    <a:ext uri="{FF2B5EF4-FFF2-40B4-BE49-F238E27FC236}">
                      <a16:creationId xmlns:a16="http://schemas.microsoft.com/office/drawing/2014/main" id="{7C6379C7-A782-5449-A009-11B489F29378}"/>
                    </a:ext>
                  </a:extLst>
                </p:cNvPr>
                <p:cNvSpPr>
                  <a:spLocks noChangeAspect="1" noChangeShapeType="1"/>
                </p:cNvSpPr>
                <p:nvPr/>
              </p:nvSpPr>
              <p:spPr bwMode="auto">
                <a:xfrm>
                  <a:off x="2832" y="930"/>
                  <a:ext cx="28" cy="36"/>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776" name="Line 145">
                  <a:extLst>
                    <a:ext uri="{FF2B5EF4-FFF2-40B4-BE49-F238E27FC236}">
                      <a16:creationId xmlns:a16="http://schemas.microsoft.com/office/drawing/2014/main" id="{A6621EE8-F082-E445-9B75-F306CEF5D5FA}"/>
                    </a:ext>
                  </a:extLst>
                </p:cNvPr>
                <p:cNvSpPr>
                  <a:spLocks noChangeAspect="1" noChangeShapeType="1"/>
                </p:cNvSpPr>
                <p:nvPr/>
              </p:nvSpPr>
              <p:spPr bwMode="auto">
                <a:xfrm>
                  <a:off x="2928" y="994"/>
                  <a:ext cx="28" cy="34"/>
                </a:xfrm>
                <a:prstGeom prst="line">
                  <a:avLst/>
                </a:prstGeom>
                <a:noFill/>
                <a:ln w="9525">
                  <a:solidFill>
                    <a:srgbClr val="99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grpSp>
            <p:nvGrpSpPr>
              <p:cNvPr id="36639" name="Group 146">
                <a:extLst>
                  <a:ext uri="{FF2B5EF4-FFF2-40B4-BE49-F238E27FC236}">
                    <a16:creationId xmlns:a16="http://schemas.microsoft.com/office/drawing/2014/main" id="{8CE2DE62-BF75-6C4F-90D2-D62F22AF91CE}"/>
                  </a:ext>
                </a:extLst>
              </p:cNvPr>
              <p:cNvGrpSpPr>
                <a:grpSpLocks noChangeAspect="1"/>
              </p:cNvGrpSpPr>
              <p:nvPr/>
            </p:nvGrpSpPr>
            <p:grpSpPr bwMode="auto">
              <a:xfrm>
                <a:off x="1290" y="62"/>
                <a:ext cx="3178" cy="1044"/>
                <a:chOff x="1292" y="2783"/>
                <a:chExt cx="3178" cy="1044"/>
              </a:xfrm>
            </p:grpSpPr>
            <p:sp>
              <p:nvSpPr>
                <p:cNvPr id="36640" name="Oval 147">
                  <a:extLst>
                    <a:ext uri="{FF2B5EF4-FFF2-40B4-BE49-F238E27FC236}">
                      <a16:creationId xmlns:a16="http://schemas.microsoft.com/office/drawing/2014/main" id="{55CBF14D-34E7-D24D-B3C1-1F3F4C1C095F}"/>
                    </a:ext>
                  </a:extLst>
                </p:cNvPr>
                <p:cNvSpPr>
                  <a:spLocks noChangeAspect="1" noChangeArrowheads="1"/>
                </p:cNvSpPr>
                <p:nvPr/>
              </p:nvSpPr>
              <p:spPr bwMode="auto">
                <a:xfrm>
                  <a:off x="1292" y="290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1" name="Oval 148">
                  <a:extLst>
                    <a:ext uri="{FF2B5EF4-FFF2-40B4-BE49-F238E27FC236}">
                      <a16:creationId xmlns:a16="http://schemas.microsoft.com/office/drawing/2014/main" id="{B41B74BB-D1C1-ED41-9B3B-0AECE50F0DE1}"/>
                    </a:ext>
                  </a:extLst>
                </p:cNvPr>
                <p:cNvSpPr>
                  <a:spLocks noChangeAspect="1" noChangeArrowheads="1"/>
                </p:cNvSpPr>
                <p:nvPr/>
              </p:nvSpPr>
              <p:spPr bwMode="auto">
                <a:xfrm>
                  <a:off x="1322" y="278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2" name="Oval 149">
                  <a:extLst>
                    <a:ext uri="{FF2B5EF4-FFF2-40B4-BE49-F238E27FC236}">
                      <a16:creationId xmlns:a16="http://schemas.microsoft.com/office/drawing/2014/main" id="{AC267C07-2713-0447-939F-8A26702BE281}"/>
                    </a:ext>
                  </a:extLst>
                </p:cNvPr>
                <p:cNvSpPr>
                  <a:spLocks noChangeAspect="1" noChangeArrowheads="1"/>
                </p:cNvSpPr>
                <p:nvPr/>
              </p:nvSpPr>
              <p:spPr bwMode="auto">
                <a:xfrm>
                  <a:off x="1354" y="282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3" name="Oval 150">
                  <a:extLst>
                    <a:ext uri="{FF2B5EF4-FFF2-40B4-BE49-F238E27FC236}">
                      <a16:creationId xmlns:a16="http://schemas.microsoft.com/office/drawing/2014/main" id="{EA3710EB-FC1F-3F41-94D1-8F0465FED6AD}"/>
                    </a:ext>
                  </a:extLst>
                </p:cNvPr>
                <p:cNvSpPr>
                  <a:spLocks noChangeAspect="1" noChangeArrowheads="1"/>
                </p:cNvSpPr>
                <p:nvPr/>
              </p:nvSpPr>
              <p:spPr bwMode="auto">
                <a:xfrm>
                  <a:off x="1390" y="286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4" name="Oval 151">
                  <a:extLst>
                    <a:ext uri="{FF2B5EF4-FFF2-40B4-BE49-F238E27FC236}">
                      <a16:creationId xmlns:a16="http://schemas.microsoft.com/office/drawing/2014/main" id="{5731387A-1ED7-E543-A89D-AB3F9E3B229C}"/>
                    </a:ext>
                  </a:extLst>
                </p:cNvPr>
                <p:cNvSpPr>
                  <a:spLocks noChangeAspect="1" noChangeArrowheads="1"/>
                </p:cNvSpPr>
                <p:nvPr/>
              </p:nvSpPr>
              <p:spPr bwMode="auto">
                <a:xfrm>
                  <a:off x="1420" y="278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5" name="Oval 152">
                  <a:extLst>
                    <a:ext uri="{FF2B5EF4-FFF2-40B4-BE49-F238E27FC236}">
                      <a16:creationId xmlns:a16="http://schemas.microsoft.com/office/drawing/2014/main" id="{0D01679F-D85C-7E4D-A110-B8C3FE78EA5E}"/>
                    </a:ext>
                  </a:extLst>
                </p:cNvPr>
                <p:cNvSpPr>
                  <a:spLocks noChangeAspect="1" noChangeArrowheads="1"/>
                </p:cNvSpPr>
                <p:nvPr/>
              </p:nvSpPr>
              <p:spPr bwMode="auto">
                <a:xfrm>
                  <a:off x="1452" y="288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6" name="Oval 153">
                  <a:extLst>
                    <a:ext uri="{FF2B5EF4-FFF2-40B4-BE49-F238E27FC236}">
                      <a16:creationId xmlns:a16="http://schemas.microsoft.com/office/drawing/2014/main" id="{498088C7-B6C5-764A-A06F-247E8C523A96}"/>
                    </a:ext>
                  </a:extLst>
                </p:cNvPr>
                <p:cNvSpPr>
                  <a:spLocks noChangeAspect="1" noChangeArrowheads="1"/>
                </p:cNvSpPr>
                <p:nvPr/>
              </p:nvSpPr>
              <p:spPr bwMode="auto">
                <a:xfrm>
                  <a:off x="1482" y="298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7" name="Oval 154">
                  <a:extLst>
                    <a:ext uri="{FF2B5EF4-FFF2-40B4-BE49-F238E27FC236}">
                      <a16:creationId xmlns:a16="http://schemas.microsoft.com/office/drawing/2014/main" id="{EE266579-FAF5-1D4F-8BAD-84DD47A61641}"/>
                    </a:ext>
                  </a:extLst>
                </p:cNvPr>
                <p:cNvSpPr>
                  <a:spLocks noChangeAspect="1" noChangeArrowheads="1"/>
                </p:cNvSpPr>
                <p:nvPr/>
              </p:nvSpPr>
              <p:spPr bwMode="auto">
                <a:xfrm>
                  <a:off x="1516" y="298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8" name="Oval 155">
                  <a:extLst>
                    <a:ext uri="{FF2B5EF4-FFF2-40B4-BE49-F238E27FC236}">
                      <a16:creationId xmlns:a16="http://schemas.microsoft.com/office/drawing/2014/main" id="{45E5D37A-1934-D84E-B208-370540DCDE97}"/>
                    </a:ext>
                  </a:extLst>
                </p:cNvPr>
                <p:cNvSpPr>
                  <a:spLocks noChangeAspect="1" noChangeArrowheads="1"/>
                </p:cNvSpPr>
                <p:nvPr/>
              </p:nvSpPr>
              <p:spPr bwMode="auto">
                <a:xfrm>
                  <a:off x="1546" y="289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49" name="Oval 156">
                  <a:extLst>
                    <a:ext uri="{FF2B5EF4-FFF2-40B4-BE49-F238E27FC236}">
                      <a16:creationId xmlns:a16="http://schemas.microsoft.com/office/drawing/2014/main" id="{9656E16A-6494-F149-A728-9ADEE11A9905}"/>
                    </a:ext>
                  </a:extLst>
                </p:cNvPr>
                <p:cNvSpPr>
                  <a:spLocks noChangeAspect="1" noChangeArrowheads="1"/>
                </p:cNvSpPr>
                <p:nvPr/>
              </p:nvSpPr>
              <p:spPr bwMode="auto">
                <a:xfrm>
                  <a:off x="1578" y="299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0" name="Oval 157">
                  <a:extLst>
                    <a:ext uri="{FF2B5EF4-FFF2-40B4-BE49-F238E27FC236}">
                      <a16:creationId xmlns:a16="http://schemas.microsoft.com/office/drawing/2014/main" id="{9058E810-347A-0D4A-A5B6-28DA5426E378}"/>
                    </a:ext>
                  </a:extLst>
                </p:cNvPr>
                <p:cNvSpPr>
                  <a:spLocks noChangeAspect="1" noChangeArrowheads="1"/>
                </p:cNvSpPr>
                <p:nvPr/>
              </p:nvSpPr>
              <p:spPr bwMode="auto">
                <a:xfrm>
                  <a:off x="1612" y="303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1" name="Oval 158">
                  <a:extLst>
                    <a:ext uri="{FF2B5EF4-FFF2-40B4-BE49-F238E27FC236}">
                      <a16:creationId xmlns:a16="http://schemas.microsoft.com/office/drawing/2014/main" id="{7E44A6FA-7323-8245-AE64-2822610C09F1}"/>
                    </a:ext>
                  </a:extLst>
                </p:cNvPr>
                <p:cNvSpPr>
                  <a:spLocks noChangeAspect="1" noChangeArrowheads="1"/>
                </p:cNvSpPr>
                <p:nvPr/>
              </p:nvSpPr>
              <p:spPr bwMode="auto">
                <a:xfrm>
                  <a:off x="1644" y="329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2" name="Oval 159">
                  <a:extLst>
                    <a:ext uri="{FF2B5EF4-FFF2-40B4-BE49-F238E27FC236}">
                      <a16:creationId xmlns:a16="http://schemas.microsoft.com/office/drawing/2014/main" id="{35272894-4D7B-DB4E-808F-4A2557A3CAFF}"/>
                    </a:ext>
                  </a:extLst>
                </p:cNvPr>
                <p:cNvSpPr>
                  <a:spLocks noChangeAspect="1" noChangeArrowheads="1"/>
                </p:cNvSpPr>
                <p:nvPr/>
              </p:nvSpPr>
              <p:spPr bwMode="auto">
                <a:xfrm>
                  <a:off x="1676" y="312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3" name="Oval 160">
                  <a:extLst>
                    <a:ext uri="{FF2B5EF4-FFF2-40B4-BE49-F238E27FC236}">
                      <a16:creationId xmlns:a16="http://schemas.microsoft.com/office/drawing/2014/main" id="{BFEC5FF2-58A6-164F-877E-BB9FE4C99583}"/>
                    </a:ext>
                  </a:extLst>
                </p:cNvPr>
                <p:cNvSpPr>
                  <a:spLocks noChangeAspect="1" noChangeArrowheads="1"/>
                </p:cNvSpPr>
                <p:nvPr/>
              </p:nvSpPr>
              <p:spPr bwMode="auto">
                <a:xfrm>
                  <a:off x="1708" y="320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4" name="Oval 161">
                  <a:extLst>
                    <a:ext uri="{FF2B5EF4-FFF2-40B4-BE49-F238E27FC236}">
                      <a16:creationId xmlns:a16="http://schemas.microsoft.com/office/drawing/2014/main" id="{09957267-7085-4D49-99B3-5B61B3637A23}"/>
                    </a:ext>
                  </a:extLst>
                </p:cNvPr>
                <p:cNvSpPr>
                  <a:spLocks noChangeAspect="1" noChangeArrowheads="1"/>
                </p:cNvSpPr>
                <p:nvPr/>
              </p:nvSpPr>
              <p:spPr bwMode="auto">
                <a:xfrm>
                  <a:off x="1738" y="305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5" name="Oval 162">
                  <a:extLst>
                    <a:ext uri="{FF2B5EF4-FFF2-40B4-BE49-F238E27FC236}">
                      <a16:creationId xmlns:a16="http://schemas.microsoft.com/office/drawing/2014/main" id="{38089A78-AD5A-904E-B6E7-A6058B5CEEE8}"/>
                    </a:ext>
                  </a:extLst>
                </p:cNvPr>
                <p:cNvSpPr>
                  <a:spLocks noChangeAspect="1" noChangeArrowheads="1"/>
                </p:cNvSpPr>
                <p:nvPr/>
              </p:nvSpPr>
              <p:spPr bwMode="auto">
                <a:xfrm>
                  <a:off x="1774" y="306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6" name="Oval 163">
                  <a:extLst>
                    <a:ext uri="{FF2B5EF4-FFF2-40B4-BE49-F238E27FC236}">
                      <a16:creationId xmlns:a16="http://schemas.microsoft.com/office/drawing/2014/main" id="{E28D1500-FB10-AC46-A23B-BA973C73E866}"/>
                    </a:ext>
                  </a:extLst>
                </p:cNvPr>
                <p:cNvSpPr>
                  <a:spLocks noChangeAspect="1" noChangeArrowheads="1"/>
                </p:cNvSpPr>
                <p:nvPr/>
              </p:nvSpPr>
              <p:spPr bwMode="auto">
                <a:xfrm>
                  <a:off x="1796" y="320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7" name="Oval 164">
                  <a:extLst>
                    <a:ext uri="{FF2B5EF4-FFF2-40B4-BE49-F238E27FC236}">
                      <a16:creationId xmlns:a16="http://schemas.microsoft.com/office/drawing/2014/main" id="{8555FDA9-3C03-5C4E-96AF-C006D89B058B}"/>
                    </a:ext>
                  </a:extLst>
                </p:cNvPr>
                <p:cNvSpPr>
                  <a:spLocks noChangeAspect="1" noChangeArrowheads="1"/>
                </p:cNvSpPr>
                <p:nvPr/>
              </p:nvSpPr>
              <p:spPr bwMode="auto">
                <a:xfrm>
                  <a:off x="1828" y="304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8" name="Oval 165">
                  <a:extLst>
                    <a:ext uri="{FF2B5EF4-FFF2-40B4-BE49-F238E27FC236}">
                      <a16:creationId xmlns:a16="http://schemas.microsoft.com/office/drawing/2014/main" id="{30E6F80E-FBB1-384A-8DD4-3E14D49B22C1}"/>
                    </a:ext>
                  </a:extLst>
                </p:cNvPr>
                <p:cNvSpPr>
                  <a:spLocks noChangeAspect="1" noChangeArrowheads="1"/>
                </p:cNvSpPr>
                <p:nvPr/>
              </p:nvSpPr>
              <p:spPr bwMode="auto">
                <a:xfrm>
                  <a:off x="1860" y="328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59" name="Oval 166">
                  <a:extLst>
                    <a:ext uri="{FF2B5EF4-FFF2-40B4-BE49-F238E27FC236}">
                      <a16:creationId xmlns:a16="http://schemas.microsoft.com/office/drawing/2014/main" id="{53E04211-DD9A-614F-A47D-FEA8A237A7BE}"/>
                    </a:ext>
                  </a:extLst>
                </p:cNvPr>
                <p:cNvSpPr>
                  <a:spLocks noChangeAspect="1" noChangeArrowheads="1"/>
                </p:cNvSpPr>
                <p:nvPr/>
              </p:nvSpPr>
              <p:spPr bwMode="auto">
                <a:xfrm>
                  <a:off x="1892" y="317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0" name="Oval 167">
                  <a:extLst>
                    <a:ext uri="{FF2B5EF4-FFF2-40B4-BE49-F238E27FC236}">
                      <a16:creationId xmlns:a16="http://schemas.microsoft.com/office/drawing/2014/main" id="{D709AB0C-5848-5C42-8AA4-5A4EF72FDE57}"/>
                    </a:ext>
                  </a:extLst>
                </p:cNvPr>
                <p:cNvSpPr>
                  <a:spLocks noChangeAspect="1" noChangeArrowheads="1"/>
                </p:cNvSpPr>
                <p:nvPr/>
              </p:nvSpPr>
              <p:spPr bwMode="auto">
                <a:xfrm>
                  <a:off x="1924" y="310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1" name="Oval 168">
                  <a:extLst>
                    <a:ext uri="{FF2B5EF4-FFF2-40B4-BE49-F238E27FC236}">
                      <a16:creationId xmlns:a16="http://schemas.microsoft.com/office/drawing/2014/main" id="{DAFC95C2-BEA9-884B-AACD-1169C9777D91}"/>
                    </a:ext>
                  </a:extLst>
                </p:cNvPr>
                <p:cNvSpPr>
                  <a:spLocks noChangeAspect="1" noChangeArrowheads="1"/>
                </p:cNvSpPr>
                <p:nvPr/>
              </p:nvSpPr>
              <p:spPr bwMode="auto">
                <a:xfrm>
                  <a:off x="1956" y="321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2" name="Oval 169">
                  <a:extLst>
                    <a:ext uri="{FF2B5EF4-FFF2-40B4-BE49-F238E27FC236}">
                      <a16:creationId xmlns:a16="http://schemas.microsoft.com/office/drawing/2014/main" id="{FAB881E0-B856-0A4E-86CA-8314ACF7CF0F}"/>
                    </a:ext>
                  </a:extLst>
                </p:cNvPr>
                <p:cNvSpPr>
                  <a:spLocks noChangeAspect="1" noChangeArrowheads="1"/>
                </p:cNvSpPr>
                <p:nvPr/>
              </p:nvSpPr>
              <p:spPr bwMode="auto">
                <a:xfrm>
                  <a:off x="1988" y="316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3" name="Oval 170">
                  <a:extLst>
                    <a:ext uri="{FF2B5EF4-FFF2-40B4-BE49-F238E27FC236}">
                      <a16:creationId xmlns:a16="http://schemas.microsoft.com/office/drawing/2014/main" id="{78E9E2ED-906E-FC4A-9EDD-3A44A76F2B32}"/>
                    </a:ext>
                  </a:extLst>
                </p:cNvPr>
                <p:cNvSpPr>
                  <a:spLocks noChangeAspect="1" noChangeArrowheads="1"/>
                </p:cNvSpPr>
                <p:nvPr/>
              </p:nvSpPr>
              <p:spPr bwMode="auto">
                <a:xfrm>
                  <a:off x="2020" y="329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4" name="Oval 171">
                  <a:extLst>
                    <a:ext uri="{FF2B5EF4-FFF2-40B4-BE49-F238E27FC236}">
                      <a16:creationId xmlns:a16="http://schemas.microsoft.com/office/drawing/2014/main" id="{E7D51516-5E24-824A-BF92-10FD0A7EABBC}"/>
                    </a:ext>
                  </a:extLst>
                </p:cNvPr>
                <p:cNvSpPr>
                  <a:spLocks noChangeAspect="1" noChangeArrowheads="1"/>
                </p:cNvSpPr>
                <p:nvPr/>
              </p:nvSpPr>
              <p:spPr bwMode="auto">
                <a:xfrm>
                  <a:off x="2052" y="321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5" name="Oval 172">
                  <a:extLst>
                    <a:ext uri="{FF2B5EF4-FFF2-40B4-BE49-F238E27FC236}">
                      <a16:creationId xmlns:a16="http://schemas.microsoft.com/office/drawing/2014/main" id="{E12A8643-1194-214A-8FCC-365EAA7A8EA5}"/>
                    </a:ext>
                  </a:extLst>
                </p:cNvPr>
                <p:cNvSpPr>
                  <a:spLocks noChangeAspect="1" noChangeArrowheads="1"/>
                </p:cNvSpPr>
                <p:nvPr/>
              </p:nvSpPr>
              <p:spPr bwMode="auto">
                <a:xfrm>
                  <a:off x="2082" y="318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6" name="Oval 173">
                  <a:extLst>
                    <a:ext uri="{FF2B5EF4-FFF2-40B4-BE49-F238E27FC236}">
                      <a16:creationId xmlns:a16="http://schemas.microsoft.com/office/drawing/2014/main" id="{C1163501-8BAB-0F46-89C7-2C3E5EDD8F48}"/>
                    </a:ext>
                  </a:extLst>
                </p:cNvPr>
                <p:cNvSpPr>
                  <a:spLocks noChangeAspect="1" noChangeArrowheads="1"/>
                </p:cNvSpPr>
                <p:nvPr/>
              </p:nvSpPr>
              <p:spPr bwMode="auto">
                <a:xfrm>
                  <a:off x="2116" y="319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7" name="Oval 174">
                  <a:extLst>
                    <a:ext uri="{FF2B5EF4-FFF2-40B4-BE49-F238E27FC236}">
                      <a16:creationId xmlns:a16="http://schemas.microsoft.com/office/drawing/2014/main" id="{D9DD501C-74EB-1146-8533-D094B7583D99}"/>
                    </a:ext>
                  </a:extLst>
                </p:cNvPr>
                <p:cNvSpPr>
                  <a:spLocks noChangeAspect="1" noChangeArrowheads="1"/>
                </p:cNvSpPr>
                <p:nvPr/>
              </p:nvSpPr>
              <p:spPr bwMode="auto">
                <a:xfrm>
                  <a:off x="2148" y="320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8" name="Oval 175">
                  <a:extLst>
                    <a:ext uri="{FF2B5EF4-FFF2-40B4-BE49-F238E27FC236}">
                      <a16:creationId xmlns:a16="http://schemas.microsoft.com/office/drawing/2014/main" id="{AF68E50C-944D-A74F-A172-34A0F8D7080E}"/>
                    </a:ext>
                  </a:extLst>
                </p:cNvPr>
                <p:cNvSpPr>
                  <a:spLocks noChangeAspect="1" noChangeArrowheads="1"/>
                </p:cNvSpPr>
                <p:nvPr/>
              </p:nvSpPr>
              <p:spPr bwMode="auto">
                <a:xfrm>
                  <a:off x="2180" y="326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69" name="Oval 176">
                  <a:extLst>
                    <a:ext uri="{FF2B5EF4-FFF2-40B4-BE49-F238E27FC236}">
                      <a16:creationId xmlns:a16="http://schemas.microsoft.com/office/drawing/2014/main" id="{5F4AD8C1-04F3-E945-BBAB-B2F2B96A717B}"/>
                    </a:ext>
                  </a:extLst>
                </p:cNvPr>
                <p:cNvSpPr>
                  <a:spLocks noChangeAspect="1" noChangeArrowheads="1"/>
                </p:cNvSpPr>
                <p:nvPr/>
              </p:nvSpPr>
              <p:spPr bwMode="auto">
                <a:xfrm>
                  <a:off x="2212" y="332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0" name="Oval 177">
                  <a:extLst>
                    <a:ext uri="{FF2B5EF4-FFF2-40B4-BE49-F238E27FC236}">
                      <a16:creationId xmlns:a16="http://schemas.microsoft.com/office/drawing/2014/main" id="{9BF2EEAC-CF59-0A45-B087-7F6447CB6607}"/>
                    </a:ext>
                  </a:extLst>
                </p:cNvPr>
                <p:cNvSpPr>
                  <a:spLocks noChangeAspect="1" noChangeArrowheads="1"/>
                </p:cNvSpPr>
                <p:nvPr/>
              </p:nvSpPr>
              <p:spPr bwMode="auto">
                <a:xfrm>
                  <a:off x="2244" y="330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1" name="Oval 178">
                  <a:extLst>
                    <a:ext uri="{FF2B5EF4-FFF2-40B4-BE49-F238E27FC236}">
                      <a16:creationId xmlns:a16="http://schemas.microsoft.com/office/drawing/2014/main" id="{C4F08494-EDC2-4D40-ADC3-AC6200411129}"/>
                    </a:ext>
                  </a:extLst>
                </p:cNvPr>
                <p:cNvSpPr>
                  <a:spLocks noChangeAspect="1" noChangeArrowheads="1"/>
                </p:cNvSpPr>
                <p:nvPr/>
              </p:nvSpPr>
              <p:spPr bwMode="auto">
                <a:xfrm>
                  <a:off x="2276" y="336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2" name="Oval 179">
                  <a:extLst>
                    <a:ext uri="{FF2B5EF4-FFF2-40B4-BE49-F238E27FC236}">
                      <a16:creationId xmlns:a16="http://schemas.microsoft.com/office/drawing/2014/main" id="{550DACF6-5A40-9148-A5FF-DDD7868F5043}"/>
                    </a:ext>
                  </a:extLst>
                </p:cNvPr>
                <p:cNvSpPr>
                  <a:spLocks noChangeAspect="1" noChangeArrowheads="1"/>
                </p:cNvSpPr>
                <p:nvPr/>
              </p:nvSpPr>
              <p:spPr bwMode="auto">
                <a:xfrm>
                  <a:off x="2308" y="342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3" name="Oval 180">
                  <a:extLst>
                    <a:ext uri="{FF2B5EF4-FFF2-40B4-BE49-F238E27FC236}">
                      <a16:creationId xmlns:a16="http://schemas.microsoft.com/office/drawing/2014/main" id="{040A999D-8DC6-A640-85B7-0BA4C87DF28F}"/>
                    </a:ext>
                  </a:extLst>
                </p:cNvPr>
                <p:cNvSpPr>
                  <a:spLocks noChangeAspect="1" noChangeArrowheads="1"/>
                </p:cNvSpPr>
                <p:nvPr/>
              </p:nvSpPr>
              <p:spPr bwMode="auto">
                <a:xfrm>
                  <a:off x="2340" y="340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4" name="Oval 181">
                  <a:extLst>
                    <a:ext uri="{FF2B5EF4-FFF2-40B4-BE49-F238E27FC236}">
                      <a16:creationId xmlns:a16="http://schemas.microsoft.com/office/drawing/2014/main" id="{90753406-C9AB-124C-873C-66DB0A38E766}"/>
                    </a:ext>
                  </a:extLst>
                </p:cNvPr>
                <p:cNvSpPr>
                  <a:spLocks noChangeAspect="1" noChangeArrowheads="1"/>
                </p:cNvSpPr>
                <p:nvPr/>
              </p:nvSpPr>
              <p:spPr bwMode="auto">
                <a:xfrm>
                  <a:off x="2372" y="339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5" name="Oval 182">
                  <a:extLst>
                    <a:ext uri="{FF2B5EF4-FFF2-40B4-BE49-F238E27FC236}">
                      <a16:creationId xmlns:a16="http://schemas.microsoft.com/office/drawing/2014/main" id="{05D240B7-4F76-A54D-8EE3-6BB0D1A49E5E}"/>
                    </a:ext>
                  </a:extLst>
                </p:cNvPr>
                <p:cNvSpPr>
                  <a:spLocks noChangeAspect="1" noChangeArrowheads="1"/>
                </p:cNvSpPr>
                <p:nvPr/>
              </p:nvSpPr>
              <p:spPr bwMode="auto">
                <a:xfrm>
                  <a:off x="2404" y="344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6" name="Oval 183">
                  <a:extLst>
                    <a:ext uri="{FF2B5EF4-FFF2-40B4-BE49-F238E27FC236}">
                      <a16:creationId xmlns:a16="http://schemas.microsoft.com/office/drawing/2014/main" id="{D621D467-E820-6343-B43B-E3B8C06DD0F7}"/>
                    </a:ext>
                  </a:extLst>
                </p:cNvPr>
                <p:cNvSpPr>
                  <a:spLocks noChangeAspect="1" noChangeArrowheads="1"/>
                </p:cNvSpPr>
                <p:nvPr/>
              </p:nvSpPr>
              <p:spPr bwMode="auto">
                <a:xfrm>
                  <a:off x="2436" y="337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7" name="Oval 184">
                  <a:extLst>
                    <a:ext uri="{FF2B5EF4-FFF2-40B4-BE49-F238E27FC236}">
                      <a16:creationId xmlns:a16="http://schemas.microsoft.com/office/drawing/2014/main" id="{EFB16B30-F361-9345-B041-82AA3B3BBC16}"/>
                    </a:ext>
                  </a:extLst>
                </p:cNvPr>
                <p:cNvSpPr>
                  <a:spLocks noChangeAspect="1" noChangeArrowheads="1"/>
                </p:cNvSpPr>
                <p:nvPr/>
              </p:nvSpPr>
              <p:spPr bwMode="auto">
                <a:xfrm>
                  <a:off x="2468" y="345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8" name="Oval 185">
                  <a:extLst>
                    <a:ext uri="{FF2B5EF4-FFF2-40B4-BE49-F238E27FC236}">
                      <a16:creationId xmlns:a16="http://schemas.microsoft.com/office/drawing/2014/main" id="{5C2F652D-6DE1-554A-8A8D-1FA1D155E66A}"/>
                    </a:ext>
                  </a:extLst>
                </p:cNvPr>
                <p:cNvSpPr>
                  <a:spLocks noChangeAspect="1" noChangeArrowheads="1"/>
                </p:cNvSpPr>
                <p:nvPr/>
              </p:nvSpPr>
              <p:spPr bwMode="auto">
                <a:xfrm>
                  <a:off x="2498" y="348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79" name="Oval 186">
                  <a:extLst>
                    <a:ext uri="{FF2B5EF4-FFF2-40B4-BE49-F238E27FC236}">
                      <a16:creationId xmlns:a16="http://schemas.microsoft.com/office/drawing/2014/main" id="{8A01A9AA-99EA-874F-AC04-B7417C8EDF91}"/>
                    </a:ext>
                  </a:extLst>
                </p:cNvPr>
                <p:cNvSpPr>
                  <a:spLocks noChangeAspect="1" noChangeArrowheads="1"/>
                </p:cNvSpPr>
                <p:nvPr/>
              </p:nvSpPr>
              <p:spPr bwMode="auto">
                <a:xfrm>
                  <a:off x="2534" y="348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0" name="Oval 187">
                  <a:extLst>
                    <a:ext uri="{FF2B5EF4-FFF2-40B4-BE49-F238E27FC236}">
                      <a16:creationId xmlns:a16="http://schemas.microsoft.com/office/drawing/2014/main" id="{74DCA3AE-AF04-BC47-9D06-277095721291}"/>
                    </a:ext>
                  </a:extLst>
                </p:cNvPr>
                <p:cNvSpPr>
                  <a:spLocks noChangeAspect="1" noChangeArrowheads="1"/>
                </p:cNvSpPr>
                <p:nvPr/>
              </p:nvSpPr>
              <p:spPr bwMode="auto">
                <a:xfrm>
                  <a:off x="2562" y="343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1" name="Oval 188">
                  <a:extLst>
                    <a:ext uri="{FF2B5EF4-FFF2-40B4-BE49-F238E27FC236}">
                      <a16:creationId xmlns:a16="http://schemas.microsoft.com/office/drawing/2014/main" id="{D7FB07CD-96B1-BF44-AC53-583705CF2C98}"/>
                    </a:ext>
                  </a:extLst>
                </p:cNvPr>
                <p:cNvSpPr>
                  <a:spLocks noChangeAspect="1" noChangeArrowheads="1"/>
                </p:cNvSpPr>
                <p:nvPr/>
              </p:nvSpPr>
              <p:spPr bwMode="auto">
                <a:xfrm>
                  <a:off x="2594" y="344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2" name="Oval 189">
                  <a:extLst>
                    <a:ext uri="{FF2B5EF4-FFF2-40B4-BE49-F238E27FC236}">
                      <a16:creationId xmlns:a16="http://schemas.microsoft.com/office/drawing/2014/main" id="{20AB3B84-F191-6044-AED0-AC9DBEA4CBFF}"/>
                    </a:ext>
                  </a:extLst>
                </p:cNvPr>
                <p:cNvSpPr>
                  <a:spLocks noChangeAspect="1" noChangeArrowheads="1"/>
                </p:cNvSpPr>
                <p:nvPr/>
              </p:nvSpPr>
              <p:spPr bwMode="auto">
                <a:xfrm>
                  <a:off x="2628" y="344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3" name="Oval 190">
                  <a:extLst>
                    <a:ext uri="{FF2B5EF4-FFF2-40B4-BE49-F238E27FC236}">
                      <a16:creationId xmlns:a16="http://schemas.microsoft.com/office/drawing/2014/main" id="{FFC0E1F8-CCAE-0146-B2BF-129BD4485033}"/>
                    </a:ext>
                  </a:extLst>
                </p:cNvPr>
                <p:cNvSpPr>
                  <a:spLocks noChangeAspect="1" noChangeArrowheads="1"/>
                </p:cNvSpPr>
                <p:nvPr/>
              </p:nvSpPr>
              <p:spPr bwMode="auto">
                <a:xfrm>
                  <a:off x="2658" y="353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4" name="Oval 191">
                  <a:extLst>
                    <a:ext uri="{FF2B5EF4-FFF2-40B4-BE49-F238E27FC236}">
                      <a16:creationId xmlns:a16="http://schemas.microsoft.com/office/drawing/2014/main" id="{CB5532A4-CC02-8A48-8277-0E11507D3FF0}"/>
                    </a:ext>
                  </a:extLst>
                </p:cNvPr>
                <p:cNvSpPr>
                  <a:spLocks noChangeAspect="1" noChangeArrowheads="1"/>
                </p:cNvSpPr>
                <p:nvPr/>
              </p:nvSpPr>
              <p:spPr bwMode="auto">
                <a:xfrm>
                  <a:off x="2688" y="354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5" name="Oval 192">
                  <a:extLst>
                    <a:ext uri="{FF2B5EF4-FFF2-40B4-BE49-F238E27FC236}">
                      <a16:creationId xmlns:a16="http://schemas.microsoft.com/office/drawing/2014/main" id="{2B0FA62F-36B0-7A4A-9010-C9A207B6412E}"/>
                    </a:ext>
                  </a:extLst>
                </p:cNvPr>
                <p:cNvSpPr>
                  <a:spLocks noChangeAspect="1" noChangeArrowheads="1"/>
                </p:cNvSpPr>
                <p:nvPr/>
              </p:nvSpPr>
              <p:spPr bwMode="auto">
                <a:xfrm>
                  <a:off x="2724" y="356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6" name="Oval 193">
                  <a:extLst>
                    <a:ext uri="{FF2B5EF4-FFF2-40B4-BE49-F238E27FC236}">
                      <a16:creationId xmlns:a16="http://schemas.microsoft.com/office/drawing/2014/main" id="{C0FA75E9-3E4F-0349-8771-B3109AA34932}"/>
                    </a:ext>
                  </a:extLst>
                </p:cNvPr>
                <p:cNvSpPr>
                  <a:spLocks noChangeAspect="1" noChangeArrowheads="1"/>
                </p:cNvSpPr>
                <p:nvPr/>
              </p:nvSpPr>
              <p:spPr bwMode="auto">
                <a:xfrm>
                  <a:off x="2756" y="359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7" name="Oval 194">
                  <a:extLst>
                    <a:ext uri="{FF2B5EF4-FFF2-40B4-BE49-F238E27FC236}">
                      <a16:creationId xmlns:a16="http://schemas.microsoft.com/office/drawing/2014/main" id="{4A3CB776-75B2-C84E-8CC5-A138FB95AFF3}"/>
                    </a:ext>
                  </a:extLst>
                </p:cNvPr>
                <p:cNvSpPr>
                  <a:spLocks noChangeAspect="1" noChangeArrowheads="1"/>
                </p:cNvSpPr>
                <p:nvPr/>
              </p:nvSpPr>
              <p:spPr bwMode="auto">
                <a:xfrm>
                  <a:off x="2784" y="363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8" name="Oval 195">
                  <a:extLst>
                    <a:ext uri="{FF2B5EF4-FFF2-40B4-BE49-F238E27FC236}">
                      <a16:creationId xmlns:a16="http://schemas.microsoft.com/office/drawing/2014/main" id="{AACFC865-A58F-BB48-B343-BD4BBE451ACE}"/>
                    </a:ext>
                  </a:extLst>
                </p:cNvPr>
                <p:cNvSpPr>
                  <a:spLocks noChangeAspect="1" noChangeArrowheads="1"/>
                </p:cNvSpPr>
                <p:nvPr/>
              </p:nvSpPr>
              <p:spPr bwMode="auto">
                <a:xfrm>
                  <a:off x="2816" y="363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89" name="Oval 196">
                  <a:extLst>
                    <a:ext uri="{FF2B5EF4-FFF2-40B4-BE49-F238E27FC236}">
                      <a16:creationId xmlns:a16="http://schemas.microsoft.com/office/drawing/2014/main" id="{13DC229D-EC54-A943-96B2-759E0C85611D}"/>
                    </a:ext>
                  </a:extLst>
                </p:cNvPr>
                <p:cNvSpPr>
                  <a:spLocks noChangeAspect="1" noChangeArrowheads="1"/>
                </p:cNvSpPr>
                <p:nvPr/>
              </p:nvSpPr>
              <p:spPr bwMode="auto">
                <a:xfrm>
                  <a:off x="2846" y="367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0" name="Oval 197">
                  <a:extLst>
                    <a:ext uri="{FF2B5EF4-FFF2-40B4-BE49-F238E27FC236}">
                      <a16:creationId xmlns:a16="http://schemas.microsoft.com/office/drawing/2014/main" id="{2C8C5127-D123-194D-9AB3-C7DDE2A17348}"/>
                    </a:ext>
                  </a:extLst>
                </p:cNvPr>
                <p:cNvSpPr>
                  <a:spLocks noChangeAspect="1" noChangeArrowheads="1"/>
                </p:cNvSpPr>
                <p:nvPr/>
              </p:nvSpPr>
              <p:spPr bwMode="auto">
                <a:xfrm>
                  <a:off x="2880" y="368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1" name="Oval 198">
                  <a:extLst>
                    <a:ext uri="{FF2B5EF4-FFF2-40B4-BE49-F238E27FC236}">
                      <a16:creationId xmlns:a16="http://schemas.microsoft.com/office/drawing/2014/main" id="{AE2B5870-E537-8D48-A659-BECB34C5D645}"/>
                    </a:ext>
                  </a:extLst>
                </p:cNvPr>
                <p:cNvSpPr>
                  <a:spLocks noChangeAspect="1" noChangeArrowheads="1"/>
                </p:cNvSpPr>
                <p:nvPr/>
              </p:nvSpPr>
              <p:spPr bwMode="auto">
                <a:xfrm>
                  <a:off x="2910" y="369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2" name="Oval 199">
                  <a:extLst>
                    <a:ext uri="{FF2B5EF4-FFF2-40B4-BE49-F238E27FC236}">
                      <a16:creationId xmlns:a16="http://schemas.microsoft.com/office/drawing/2014/main" id="{E501178A-EE6B-E14A-888E-97A4DA7A4A4A}"/>
                    </a:ext>
                  </a:extLst>
                </p:cNvPr>
                <p:cNvSpPr>
                  <a:spLocks noChangeAspect="1" noChangeArrowheads="1"/>
                </p:cNvSpPr>
                <p:nvPr/>
              </p:nvSpPr>
              <p:spPr bwMode="auto">
                <a:xfrm>
                  <a:off x="2940" y="373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3" name="Oval 200">
                  <a:extLst>
                    <a:ext uri="{FF2B5EF4-FFF2-40B4-BE49-F238E27FC236}">
                      <a16:creationId xmlns:a16="http://schemas.microsoft.com/office/drawing/2014/main" id="{2DB9097A-10A9-DA42-A4CE-687F8C4407E0}"/>
                    </a:ext>
                  </a:extLst>
                </p:cNvPr>
                <p:cNvSpPr>
                  <a:spLocks noChangeAspect="1" noChangeArrowheads="1"/>
                </p:cNvSpPr>
                <p:nvPr/>
              </p:nvSpPr>
              <p:spPr bwMode="auto">
                <a:xfrm>
                  <a:off x="2972" y="374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4" name="Oval 201">
                  <a:extLst>
                    <a:ext uri="{FF2B5EF4-FFF2-40B4-BE49-F238E27FC236}">
                      <a16:creationId xmlns:a16="http://schemas.microsoft.com/office/drawing/2014/main" id="{7945D67F-4164-8D49-B93A-C139BC57EB55}"/>
                    </a:ext>
                  </a:extLst>
                </p:cNvPr>
                <p:cNvSpPr>
                  <a:spLocks noChangeAspect="1" noChangeArrowheads="1"/>
                </p:cNvSpPr>
                <p:nvPr/>
              </p:nvSpPr>
              <p:spPr bwMode="auto">
                <a:xfrm>
                  <a:off x="3004" y="374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5" name="Oval 202">
                  <a:extLst>
                    <a:ext uri="{FF2B5EF4-FFF2-40B4-BE49-F238E27FC236}">
                      <a16:creationId xmlns:a16="http://schemas.microsoft.com/office/drawing/2014/main" id="{B611F9C8-BD54-314F-BF90-1A85D9356016}"/>
                    </a:ext>
                  </a:extLst>
                </p:cNvPr>
                <p:cNvSpPr>
                  <a:spLocks noChangeAspect="1" noChangeArrowheads="1"/>
                </p:cNvSpPr>
                <p:nvPr/>
              </p:nvSpPr>
              <p:spPr bwMode="auto">
                <a:xfrm>
                  <a:off x="3034"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6" name="Oval 203">
                  <a:extLst>
                    <a:ext uri="{FF2B5EF4-FFF2-40B4-BE49-F238E27FC236}">
                      <a16:creationId xmlns:a16="http://schemas.microsoft.com/office/drawing/2014/main" id="{A09F003F-F66F-D44D-B74C-5E28A0FF3B9E}"/>
                    </a:ext>
                  </a:extLst>
                </p:cNvPr>
                <p:cNvSpPr>
                  <a:spLocks noChangeAspect="1" noChangeArrowheads="1"/>
                </p:cNvSpPr>
                <p:nvPr/>
              </p:nvSpPr>
              <p:spPr bwMode="auto">
                <a:xfrm>
                  <a:off x="3068" y="373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7" name="Oval 204">
                  <a:extLst>
                    <a:ext uri="{FF2B5EF4-FFF2-40B4-BE49-F238E27FC236}">
                      <a16:creationId xmlns:a16="http://schemas.microsoft.com/office/drawing/2014/main" id="{2799EF8D-57DA-B845-B151-3990B7EA3685}"/>
                    </a:ext>
                  </a:extLst>
                </p:cNvPr>
                <p:cNvSpPr>
                  <a:spLocks noChangeAspect="1" noChangeArrowheads="1"/>
                </p:cNvSpPr>
                <p:nvPr/>
              </p:nvSpPr>
              <p:spPr bwMode="auto">
                <a:xfrm>
                  <a:off x="3098" y="375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8" name="Oval 205">
                  <a:extLst>
                    <a:ext uri="{FF2B5EF4-FFF2-40B4-BE49-F238E27FC236}">
                      <a16:creationId xmlns:a16="http://schemas.microsoft.com/office/drawing/2014/main" id="{B4520B8D-339F-3F4D-98C3-A1EEC43C4D67}"/>
                    </a:ext>
                  </a:extLst>
                </p:cNvPr>
                <p:cNvSpPr>
                  <a:spLocks noChangeAspect="1" noChangeArrowheads="1"/>
                </p:cNvSpPr>
                <p:nvPr/>
              </p:nvSpPr>
              <p:spPr bwMode="auto">
                <a:xfrm>
                  <a:off x="3132" y="375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99" name="Oval 206">
                  <a:extLst>
                    <a:ext uri="{FF2B5EF4-FFF2-40B4-BE49-F238E27FC236}">
                      <a16:creationId xmlns:a16="http://schemas.microsoft.com/office/drawing/2014/main" id="{AE5810D0-C125-F146-BD9F-78F133D9BC5A}"/>
                    </a:ext>
                  </a:extLst>
                </p:cNvPr>
                <p:cNvSpPr>
                  <a:spLocks noChangeAspect="1" noChangeArrowheads="1"/>
                </p:cNvSpPr>
                <p:nvPr/>
              </p:nvSpPr>
              <p:spPr bwMode="auto">
                <a:xfrm>
                  <a:off x="3164"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0" name="Oval 207">
                  <a:extLst>
                    <a:ext uri="{FF2B5EF4-FFF2-40B4-BE49-F238E27FC236}">
                      <a16:creationId xmlns:a16="http://schemas.microsoft.com/office/drawing/2014/main" id="{336B7F00-B045-9A45-AA55-E2C9D4A0CF78}"/>
                    </a:ext>
                  </a:extLst>
                </p:cNvPr>
                <p:cNvSpPr>
                  <a:spLocks noChangeAspect="1" noChangeArrowheads="1"/>
                </p:cNvSpPr>
                <p:nvPr/>
              </p:nvSpPr>
              <p:spPr bwMode="auto">
                <a:xfrm>
                  <a:off x="3196"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1" name="Oval 208">
                  <a:extLst>
                    <a:ext uri="{FF2B5EF4-FFF2-40B4-BE49-F238E27FC236}">
                      <a16:creationId xmlns:a16="http://schemas.microsoft.com/office/drawing/2014/main" id="{7A77FE77-EDD8-B341-BEF6-D648A50A6B6D}"/>
                    </a:ext>
                  </a:extLst>
                </p:cNvPr>
                <p:cNvSpPr>
                  <a:spLocks noChangeAspect="1" noChangeArrowheads="1"/>
                </p:cNvSpPr>
                <p:nvPr/>
              </p:nvSpPr>
              <p:spPr bwMode="auto">
                <a:xfrm>
                  <a:off x="3228" y="373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2" name="Oval 209">
                  <a:extLst>
                    <a:ext uri="{FF2B5EF4-FFF2-40B4-BE49-F238E27FC236}">
                      <a16:creationId xmlns:a16="http://schemas.microsoft.com/office/drawing/2014/main" id="{3FD611FA-415A-AE44-B781-94348AACB9F8}"/>
                    </a:ext>
                  </a:extLst>
                </p:cNvPr>
                <p:cNvSpPr>
                  <a:spLocks noChangeAspect="1" noChangeArrowheads="1"/>
                </p:cNvSpPr>
                <p:nvPr/>
              </p:nvSpPr>
              <p:spPr bwMode="auto">
                <a:xfrm>
                  <a:off x="3260"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3" name="Oval 210">
                  <a:extLst>
                    <a:ext uri="{FF2B5EF4-FFF2-40B4-BE49-F238E27FC236}">
                      <a16:creationId xmlns:a16="http://schemas.microsoft.com/office/drawing/2014/main" id="{BF47FD95-DA3F-1243-B5EC-57DA00345E56}"/>
                    </a:ext>
                  </a:extLst>
                </p:cNvPr>
                <p:cNvSpPr>
                  <a:spLocks noChangeAspect="1" noChangeArrowheads="1"/>
                </p:cNvSpPr>
                <p:nvPr/>
              </p:nvSpPr>
              <p:spPr bwMode="auto">
                <a:xfrm>
                  <a:off x="3292"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4" name="Oval 211">
                  <a:extLst>
                    <a:ext uri="{FF2B5EF4-FFF2-40B4-BE49-F238E27FC236}">
                      <a16:creationId xmlns:a16="http://schemas.microsoft.com/office/drawing/2014/main" id="{A7A4A59D-C137-594B-B8B3-E3112CFCDD97}"/>
                    </a:ext>
                  </a:extLst>
                </p:cNvPr>
                <p:cNvSpPr>
                  <a:spLocks noChangeAspect="1" noChangeArrowheads="1"/>
                </p:cNvSpPr>
                <p:nvPr/>
              </p:nvSpPr>
              <p:spPr bwMode="auto">
                <a:xfrm>
                  <a:off x="3322"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5" name="Oval 212">
                  <a:extLst>
                    <a:ext uri="{FF2B5EF4-FFF2-40B4-BE49-F238E27FC236}">
                      <a16:creationId xmlns:a16="http://schemas.microsoft.com/office/drawing/2014/main" id="{10B4AC90-34BA-4140-8129-51D32025DE9F}"/>
                    </a:ext>
                  </a:extLst>
                </p:cNvPr>
                <p:cNvSpPr>
                  <a:spLocks noChangeAspect="1" noChangeArrowheads="1"/>
                </p:cNvSpPr>
                <p:nvPr/>
              </p:nvSpPr>
              <p:spPr bwMode="auto">
                <a:xfrm>
                  <a:off x="3356" y="375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6" name="Oval 213">
                  <a:extLst>
                    <a:ext uri="{FF2B5EF4-FFF2-40B4-BE49-F238E27FC236}">
                      <a16:creationId xmlns:a16="http://schemas.microsoft.com/office/drawing/2014/main" id="{F1E58857-42C8-FE40-A2EA-83756DD677FB}"/>
                    </a:ext>
                  </a:extLst>
                </p:cNvPr>
                <p:cNvSpPr>
                  <a:spLocks noChangeAspect="1" noChangeArrowheads="1"/>
                </p:cNvSpPr>
                <p:nvPr/>
              </p:nvSpPr>
              <p:spPr bwMode="auto">
                <a:xfrm>
                  <a:off x="3388"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7" name="Oval 214">
                  <a:extLst>
                    <a:ext uri="{FF2B5EF4-FFF2-40B4-BE49-F238E27FC236}">
                      <a16:creationId xmlns:a16="http://schemas.microsoft.com/office/drawing/2014/main" id="{09D48DB1-DAE9-7548-BDB1-3B252DD55409}"/>
                    </a:ext>
                  </a:extLst>
                </p:cNvPr>
                <p:cNvSpPr>
                  <a:spLocks noChangeAspect="1" noChangeArrowheads="1"/>
                </p:cNvSpPr>
                <p:nvPr/>
              </p:nvSpPr>
              <p:spPr bwMode="auto">
                <a:xfrm>
                  <a:off x="3422"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8" name="Oval 215">
                  <a:extLst>
                    <a:ext uri="{FF2B5EF4-FFF2-40B4-BE49-F238E27FC236}">
                      <a16:creationId xmlns:a16="http://schemas.microsoft.com/office/drawing/2014/main" id="{70825004-29DB-374E-BFC8-EB8254BC0D81}"/>
                    </a:ext>
                  </a:extLst>
                </p:cNvPr>
                <p:cNvSpPr>
                  <a:spLocks noChangeAspect="1" noChangeArrowheads="1"/>
                </p:cNvSpPr>
                <p:nvPr/>
              </p:nvSpPr>
              <p:spPr bwMode="auto">
                <a:xfrm>
                  <a:off x="3454" y="373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09" name="Oval 216">
                  <a:extLst>
                    <a:ext uri="{FF2B5EF4-FFF2-40B4-BE49-F238E27FC236}">
                      <a16:creationId xmlns:a16="http://schemas.microsoft.com/office/drawing/2014/main" id="{DADDEA0D-976C-5D42-9CEC-7272E61FF777}"/>
                    </a:ext>
                  </a:extLst>
                </p:cNvPr>
                <p:cNvSpPr>
                  <a:spLocks noChangeAspect="1" noChangeArrowheads="1"/>
                </p:cNvSpPr>
                <p:nvPr/>
              </p:nvSpPr>
              <p:spPr bwMode="auto">
                <a:xfrm>
                  <a:off x="3484" y="373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0" name="Oval 217">
                  <a:extLst>
                    <a:ext uri="{FF2B5EF4-FFF2-40B4-BE49-F238E27FC236}">
                      <a16:creationId xmlns:a16="http://schemas.microsoft.com/office/drawing/2014/main" id="{BD1487DB-C352-5C45-80EA-8C3BE31431E0}"/>
                    </a:ext>
                  </a:extLst>
                </p:cNvPr>
                <p:cNvSpPr>
                  <a:spLocks noChangeAspect="1" noChangeArrowheads="1"/>
                </p:cNvSpPr>
                <p:nvPr/>
              </p:nvSpPr>
              <p:spPr bwMode="auto">
                <a:xfrm>
                  <a:off x="3518" y="373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1" name="Oval 218">
                  <a:extLst>
                    <a:ext uri="{FF2B5EF4-FFF2-40B4-BE49-F238E27FC236}">
                      <a16:creationId xmlns:a16="http://schemas.microsoft.com/office/drawing/2014/main" id="{2F3360B2-B1B4-2C4D-91B8-DA9E26CE0E21}"/>
                    </a:ext>
                  </a:extLst>
                </p:cNvPr>
                <p:cNvSpPr>
                  <a:spLocks noChangeAspect="1" noChangeArrowheads="1"/>
                </p:cNvSpPr>
                <p:nvPr/>
              </p:nvSpPr>
              <p:spPr bwMode="auto">
                <a:xfrm>
                  <a:off x="3550" y="372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2" name="Oval 219">
                  <a:extLst>
                    <a:ext uri="{FF2B5EF4-FFF2-40B4-BE49-F238E27FC236}">
                      <a16:creationId xmlns:a16="http://schemas.microsoft.com/office/drawing/2014/main" id="{450824A9-E7E5-7346-B4FD-B8B5D13FE297}"/>
                    </a:ext>
                  </a:extLst>
                </p:cNvPr>
                <p:cNvSpPr>
                  <a:spLocks noChangeAspect="1" noChangeArrowheads="1"/>
                </p:cNvSpPr>
                <p:nvPr/>
              </p:nvSpPr>
              <p:spPr bwMode="auto">
                <a:xfrm>
                  <a:off x="3580" y="372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3" name="Oval 220">
                  <a:extLst>
                    <a:ext uri="{FF2B5EF4-FFF2-40B4-BE49-F238E27FC236}">
                      <a16:creationId xmlns:a16="http://schemas.microsoft.com/office/drawing/2014/main" id="{45EC6CE8-3F1A-6A49-BD7B-CA1DA4DEC4A1}"/>
                    </a:ext>
                  </a:extLst>
                </p:cNvPr>
                <p:cNvSpPr>
                  <a:spLocks noChangeAspect="1" noChangeArrowheads="1"/>
                </p:cNvSpPr>
                <p:nvPr/>
              </p:nvSpPr>
              <p:spPr bwMode="auto">
                <a:xfrm>
                  <a:off x="3612" y="373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4" name="Oval 221">
                  <a:extLst>
                    <a:ext uri="{FF2B5EF4-FFF2-40B4-BE49-F238E27FC236}">
                      <a16:creationId xmlns:a16="http://schemas.microsoft.com/office/drawing/2014/main" id="{C01FD21A-6E7F-4443-9886-05B51A1DEA19}"/>
                    </a:ext>
                  </a:extLst>
                </p:cNvPr>
                <p:cNvSpPr>
                  <a:spLocks noChangeAspect="1" noChangeArrowheads="1"/>
                </p:cNvSpPr>
                <p:nvPr/>
              </p:nvSpPr>
              <p:spPr bwMode="auto">
                <a:xfrm>
                  <a:off x="3644" y="373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5" name="Oval 222">
                  <a:extLst>
                    <a:ext uri="{FF2B5EF4-FFF2-40B4-BE49-F238E27FC236}">
                      <a16:creationId xmlns:a16="http://schemas.microsoft.com/office/drawing/2014/main" id="{9DC6D040-E617-4A4C-885F-0B7BD3572421}"/>
                    </a:ext>
                  </a:extLst>
                </p:cNvPr>
                <p:cNvSpPr>
                  <a:spLocks noChangeAspect="1" noChangeArrowheads="1"/>
                </p:cNvSpPr>
                <p:nvPr/>
              </p:nvSpPr>
              <p:spPr bwMode="auto">
                <a:xfrm>
                  <a:off x="3678"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6" name="Oval 223">
                  <a:extLst>
                    <a:ext uri="{FF2B5EF4-FFF2-40B4-BE49-F238E27FC236}">
                      <a16:creationId xmlns:a16="http://schemas.microsoft.com/office/drawing/2014/main" id="{673EDF67-57A6-0D45-814F-28B4F09A4A50}"/>
                    </a:ext>
                  </a:extLst>
                </p:cNvPr>
                <p:cNvSpPr>
                  <a:spLocks noChangeAspect="1" noChangeArrowheads="1"/>
                </p:cNvSpPr>
                <p:nvPr/>
              </p:nvSpPr>
              <p:spPr bwMode="auto">
                <a:xfrm>
                  <a:off x="3708" y="374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7" name="Oval 224">
                  <a:extLst>
                    <a:ext uri="{FF2B5EF4-FFF2-40B4-BE49-F238E27FC236}">
                      <a16:creationId xmlns:a16="http://schemas.microsoft.com/office/drawing/2014/main" id="{17C36D86-EEE4-BA41-AB61-05B4153BA754}"/>
                    </a:ext>
                  </a:extLst>
                </p:cNvPr>
                <p:cNvSpPr>
                  <a:spLocks noChangeAspect="1" noChangeArrowheads="1"/>
                </p:cNvSpPr>
                <p:nvPr/>
              </p:nvSpPr>
              <p:spPr bwMode="auto">
                <a:xfrm>
                  <a:off x="3740" y="375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8" name="Oval 225">
                  <a:extLst>
                    <a:ext uri="{FF2B5EF4-FFF2-40B4-BE49-F238E27FC236}">
                      <a16:creationId xmlns:a16="http://schemas.microsoft.com/office/drawing/2014/main" id="{7C4B160B-B608-6A47-A8F1-823604D128BB}"/>
                    </a:ext>
                  </a:extLst>
                </p:cNvPr>
                <p:cNvSpPr>
                  <a:spLocks noChangeAspect="1" noChangeArrowheads="1"/>
                </p:cNvSpPr>
                <p:nvPr/>
              </p:nvSpPr>
              <p:spPr bwMode="auto">
                <a:xfrm>
                  <a:off x="3774" y="375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19" name="Oval 226">
                  <a:extLst>
                    <a:ext uri="{FF2B5EF4-FFF2-40B4-BE49-F238E27FC236}">
                      <a16:creationId xmlns:a16="http://schemas.microsoft.com/office/drawing/2014/main" id="{E59E4504-23C0-C049-B180-03E138A3FA98}"/>
                    </a:ext>
                  </a:extLst>
                </p:cNvPr>
                <p:cNvSpPr>
                  <a:spLocks noChangeAspect="1" noChangeArrowheads="1"/>
                </p:cNvSpPr>
                <p:nvPr/>
              </p:nvSpPr>
              <p:spPr bwMode="auto">
                <a:xfrm>
                  <a:off x="3802" y="375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0" name="Oval 227">
                  <a:extLst>
                    <a:ext uri="{FF2B5EF4-FFF2-40B4-BE49-F238E27FC236}">
                      <a16:creationId xmlns:a16="http://schemas.microsoft.com/office/drawing/2014/main" id="{DA800C57-0B58-574C-B73A-7DDA0B14FE35}"/>
                    </a:ext>
                  </a:extLst>
                </p:cNvPr>
                <p:cNvSpPr>
                  <a:spLocks noChangeAspect="1" noChangeArrowheads="1"/>
                </p:cNvSpPr>
                <p:nvPr/>
              </p:nvSpPr>
              <p:spPr bwMode="auto">
                <a:xfrm>
                  <a:off x="3828" y="375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1" name="Oval 228">
                  <a:extLst>
                    <a:ext uri="{FF2B5EF4-FFF2-40B4-BE49-F238E27FC236}">
                      <a16:creationId xmlns:a16="http://schemas.microsoft.com/office/drawing/2014/main" id="{C5AA7B51-CD0B-B34D-852E-1F0E5D0A4716}"/>
                    </a:ext>
                  </a:extLst>
                </p:cNvPr>
                <p:cNvSpPr>
                  <a:spLocks noChangeAspect="1" noChangeArrowheads="1"/>
                </p:cNvSpPr>
                <p:nvPr/>
              </p:nvSpPr>
              <p:spPr bwMode="auto">
                <a:xfrm>
                  <a:off x="3858" y="376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2" name="Oval 229">
                  <a:extLst>
                    <a:ext uri="{FF2B5EF4-FFF2-40B4-BE49-F238E27FC236}">
                      <a16:creationId xmlns:a16="http://schemas.microsoft.com/office/drawing/2014/main" id="{2A7C1848-24FE-F04B-9060-0D090DBD3D7E}"/>
                    </a:ext>
                  </a:extLst>
                </p:cNvPr>
                <p:cNvSpPr>
                  <a:spLocks noChangeAspect="1" noChangeArrowheads="1"/>
                </p:cNvSpPr>
                <p:nvPr/>
              </p:nvSpPr>
              <p:spPr bwMode="auto">
                <a:xfrm>
                  <a:off x="3890" y="376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3" name="Oval 230">
                  <a:extLst>
                    <a:ext uri="{FF2B5EF4-FFF2-40B4-BE49-F238E27FC236}">
                      <a16:creationId xmlns:a16="http://schemas.microsoft.com/office/drawing/2014/main" id="{CA92841D-738C-1F4F-B528-C5A2D6C9635E}"/>
                    </a:ext>
                  </a:extLst>
                </p:cNvPr>
                <p:cNvSpPr>
                  <a:spLocks noChangeAspect="1" noChangeArrowheads="1"/>
                </p:cNvSpPr>
                <p:nvPr/>
              </p:nvSpPr>
              <p:spPr bwMode="auto">
                <a:xfrm>
                  <a:off x="3922" y="376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4" name="Oval 231">
                  <a:extLst>
                    <a:ext uri="{FF2B5EF4-FFF2-40B4-BE49-F238E27FC236}">
                      <a16:creationId xmlns:a16="http://schemas.microsoft.com/office/drawing/2014/main" id="{02D4FAD3-ABFD-F444-B609-B7A0D77B827F}"/>
                    </a:ext>
                  </a:extLst>
                </p:cNvPr>
                <p:cNvSpPr>
                  <a:spLocks noChangeAspect="1" noChangeArrowheads="1"/>
                </p:cNvSpPr>
                <p:nvPr/>
              </p:nvSpPr>
              <p:spPr bwMode="auto">
                <a:xfrm>
                  <a:off x="3956" y="375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5" name="Oval 232">
                  <a:extLst>
                    <a:ext uri="{FF2B5EF4-FFF2-40B4-BE49-F238E27FC236}">
                      <a16:creationId xmlns:a16="http://schemas.microsoft.com/office/drawing/2014/main" id="{03A709BB-5B96-2B47-B8F7-B63624B056E0}"/>
                    </a:ext>
                  </a:extLst>
                </p:cNvPr>
                <p:cNvSpPr>
                  <a:spLocks noChangeAspect="1" noChangeArrowheads="1"/>
                </p:cNvSpPr>
                <p:nvPr/>
              </p:nvSpPr>
              <p:spPr bwMode="auto">
                <a:xfrm>
                  <a:off x="3988" y="3761"/>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6" name="Oval 233">
                  <a:extLst>
                    <a:ext uri="{FF2B5EF4-FFF2-40B4-BE49-F238E27FC236}">
                      <a16:creationId xmlns:a16="http://schemas.microsoft.com/office/drawing/2014/main" id="{04EFBEE8-E92C-7C4F-AF30-A40F256BB8BD}"/>
                    </a:ext>
                  </a:extLst>
                </p:cNvPr>
                <p:cNvSpPr>
                  <a:spLocks noChangeAspect="1" noChangeArrowheads="1"/>
                </p:cNvSpPr>
                <p:nvPr/>
              </p:nvSpPr>
              <p:spPr bwMode="auto">
                <a:xfrm>
                  <a:off x="4022" y="376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7" name="Oval 234">
                  <a:extLst>
                    <a:ext uri="{FF2B5EF4-FFF2-40B4-BE49-F238E27FC236}">
                      <a16:creationId xmlns:a16="http://schemas.microsoft.com/office/drawing/2014/main" id="{214D5948-90ED-7D4C-84E7-D6E053CC4583}"/>
                    </a:ext>
                  </a:extLst>
                </p:cNvPr>
                <p:cNvSpPr>
                  <a:spLocks noChangeAspect="1" noChangeArrowheads="1"/>
                </p:cNvSpPr>
                <p:nvPr/>
              </p:nvSpPr>
              <p:spPr bwMode="auto">
                <a:xfrm>
                  <a:off x="4054" y="376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8" name="Oval 235">
                  <a:extLst>
                    <a:ext uri="{FF2B5EF4-FFF2-40B4-BE49-F238E27FC236}">
                      <a16:creationId xmlns:a16="http://schemas.microsoft.com/office/drawing/2014/main" id="{D26A2298-EF2F-164B-ADAC-E061A815E5F3}"/>
                    </a:ext>
                  </a:extLst>
                </p:cNvPr>
                <p:cNvSpPr>
                  <a:spLocks noChangeAspect="1" noChangeArrowheads="1"/>
                </p:cNvSpPr>
                <p:nvPr/>
              </p:nvSpPr>
              <p:spPr bwMode="auto">
                <a:xfrm>
                  <a:off x="4084" y="376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29" name="Oval 236">
                  <a:extLst>
                    <a:ext uri="{FF2B5EF4-FFF2-40B4-BE49-F238E27FC236}">
                      <a16:creationId xmlns:a16="http://schemas.microsoft.com/office/drawing/2014/main" id="{1101038A-C299-F54B-BA85-B09ED7DCBFB2}"/>
                    </a:ext>
                  </a:extLst>
                </p:cNvPr>
                <p:cNvSpPr>
                  <a:spLocks noChangeAspect="1" noChangeArrowheads="1"/>
                </p:cNvSpPr>
                <p:nvPr/>
              </p:nvSpPr>
              <p:spPr bwMode="auto">
                <a:xfrm>
                  <a:off x="4116" y="377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0" name="Oval 237">
                  <a:extLst>
                    <a:ext uri="{FF2B5EF4-FFF2-40B4-BE49-F238E27FC236}">
                      <a16:creationId xmlns:a16="http://schemas.microsoft.com/office/drawing/2014/main" id="{06AB07AE-2279-B848-B3E5-37F908DE4646}"/>
                    </a:ext>
                  </a:extLst>
                </p:cNvPr>
                <p:cNvSpPr>
                  <a:spLocks noChangeAspect="1" noChangeArrowheads="1"/>
                </p:cNvSpPr>
                <p:nvPr/>
              </p:nvSpPr>
              <p:spPr bwMode="auto">
                <a:xfrm>
                  <a:off x="4148" y="377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1" name="Oval 238">
                  <a:extLst>
                    <a:ext uri="{FF2B5EF4-FFF2-40B4-BE49-F238E27FC236}">
                      <a16:creationId xmlns:a16="http://schemas.microsoft.com/office/drawing/2014/main" id="{A2610656-AF19-5F45-BF2D-47EE1F4416F4}"/>
                    </a:ext>
                  </a:extLst>
                </p:cNvPr>
                <p:cNvSpPr>
                  <a:spLocks noChangeAspect="1" noChangeArrowheads="1"/>
                </p:cNvSpPr>
                <p:nvPr/>
              </p:nvSpPr>
              <p:spPr bwMode="auto">
                <a:xfrm>
                  <a:off x="4180" y="378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2" name="Oval 239">
                  <a:extLst>
                    <a:ext uri="{FF2B5EF4-FFF2-40B4-BE49-F238E27FC236}">
                      <a16:creationId xmlns:a16="http://schemas.microsoft.com/office/drawing/2014/main" id="{0B1CB949-F97F-CA48-B0DA-06664DCFB22B}"/>
                    </a:ext>
                  </a:extLst>
                </p:cNvPr>
                <p:cNvSpPr>
                  <a:spLocks noChangeAspect="1" noChangeArrowheads="1"/>
                </p:cNvSpPr>
                <p:nvPr/>
              </p:nvSpPr>
              <p:spPr bwMode="auto">
                <a:xfrm>
                  <a:off x="4212" y="377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3" name="Oval 240">
                  <a:extLst>
                    <a:ext uri="{FF2B5EF4-FFF2-40B4-BE49-F238E27FC236}">
                      <a16:creationId xmlns:a16="http://schemas.microsoft.com/office/drawing/2014/main" id="{F700F4D2-27B9-534C-9B24-430C8664174A}"/>
                    </a:ext>
                  </a:extLst>
                </p:cNvPr>
                <p:cNvSpPr>
                  <a:spLocks noChangeAspect="1" noChangeArrowheads="1"/>
                </p:cNvSpPr>
                <p:nvPr/>
              </p:nvSpPr>
              <p:spPr bwMode="auto">
                <a:xfrm>
                  <a:off x="4244" y="3779"/>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4" name="Oval 241">
                  <a:extLst>
                    <a:ext uri="{FF2B5EF4-FFF2-40B4-BE49-F238E27FC236}">
                      <a16:creationId xmlns:a16="http://schemas.microsoft.com/office/drawing/2014/main" id="{EAC7114A-98DA-5D4C-8F61-F4285BCE7D7E}"/>
                    </a:ext>
                  </a:extLst>
                </p:cNvPr>
                <p:cNvSpPr>
                  <a:spLocks noChangeAspect="1" noChangeArrowheads="1"/>
                </p:cNvSpPr>
                <p:nvPr/>
              </p:nvSpPr>
              <p:spPr bwMode="auto">
                <a:xfrm>
                  <a:off x="4276" y="3785"/>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5" name="Oval 242">
                  <a:extLst>
                    <a:ext uri="{FF2B5EF4-FFF2-40B4-BE49-F238E27FC236}">
                      <a16:creationId xmlns:a16="http://schemas.microsoft.com/office/drawing/2014/main" id="{54D39589-EB30-7C47-94B9-41793179E175}"/>
                    </a:ext>
                  </a:extLst>
                </p:cNvPr>
                <p:cNvSpPr>
                  <a:spLocks noChangeAspect="1" noChangeArrowheads="1"/>
                </p:cNvSpPr>
                <p:nvPr/>
              </p:nvSpPr>
              <p:spPr bwMode="auto">
                <a:xfrm>
                  <a:off x="4308" y="378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6" name="Oval 243">
                  <a:extLst>
                    <a:ext uri="{FF2B5EF4-FFF2-40B4-BE49-F238E27FC236}">
                      <a16:creationId xmlns:a16="http://schemas.microsoft.com/office/drawing/2014/main" id="{9DD93C97-7A4F-6B4F-B58B-56FCEB3105EB}"/>
                    </a:ext>
                  </a:extLst>
                </p:cNvPr>
                <p:cNvSpPr>
                  <a:spLocks noChangeAspect="1" noChangeArrowheads="1"/>
                </p:cNvSpPr>
                <p:nvPr/>
              </p:nvSpPr>
              <p:spPr bwMode="auto">
                <a:xfrm>
                  <a:off x="4342" y="379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7" name="Oval 244">
                  <a:extLst>
                    <a:ext uri="{FF2B5EF4-FFF2-40B4-BE49-F238E27FC236}">
                      <a16:creationId xmlns:a16="http://schemas.microsoft.com/office/drawing/2014/main" id="{C4070777-E72B-EE40-8447-7149A5F15D63}"/>
                    </a:ext>
                  </a:extLst>
                </p:cNvPr>
                <p:cNvSpPr>
                  <a:spLocks noChangeAspect="1" noChangeArrowheads="1"/>
                </p:cNvSpPr>
                <p:nvPr/>
              </p:nvSpPr>
              <p:spPr bwMode="auto">
                <a:xfrm>
                  <a:off x="4372" y="3787"/>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8" name="Oval 245">
                  <a:extLst>
                    <a:ext uri="{FF2B5EF4-FFF2-40B4-BE49-F238E27FC236}">
                      <a16:creationId xmlns:a16="http://schemas.microsoft.com/office/drawing/2014/main" id="{DECEBAFC-4526-2B4A-9A9C-B8A19B5A45E1}"/>
                    </a:ext>
                  </a:extLst>
                </p:cNvPr>
                <p:cNvSpPr>
                  <a:spLocks noChangeAspect="1" noChangeArrowheads="1"/>
                </p:cNvSpPr>
                <p:nvPr/>
              </p:nvSpPr>
              <p:spPr bwMode="auto">
                <a:xfrm>
                  <a:off x="4404" y="379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739" name="Oval 246">
                  <a:extLst>
                    <a:ext uri="{FF2B5EF4-FFF2-40B4-BE49-F238E27FC236}">
                      <a16:creationId xmlns:a16="http://schemas.microsoft.com/office/drawing/2014/main" id="{3DA84B16-ABC1-ED42-908D-34DE684C5370}"/>
                    </a:ext>
                  </a:extLst>
                </p:cNvPr>
                <p:cNvSpPr>
                  <a:spLocks noChangeAspect="1" noChangeArrowheads="1"/>
                </p:cNvSpPr>
                <p:nvPr/>
              </p:nvSpPr>
              <p:spPr bwMode="auto">
                <a:xfrm>
                  <a:off x="4436" y="3793"/>
                  <a:ext cx="34" cy="34"/>
                </a:xfrm>
                <a:prstGeom prst="ellipse">
                  <a:avLst/>
                </a:prstGeom>
                <a:solidFill>
                  <a:srgbClr val="996600"/>
                </a:solidFill>
                <a:ln w="9525">
                  <a:solidFill>
                    <a:srgbClr val="99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grpSp>
      </p:grpSp>
      <p:grpSp>
        <p:nvGrpSpPr>
          <p:cNvPr id="35879" name="Group 247">
            <a:extLst>
              <a:ext uri="{FF2B5EF4-FFF2-40B4-BE49-F238E27FC236}">
                <a16:creationId xmlns:a16="http://schemas.microsoft.com/office/drawing/2014/main" id="{AEF77ED6-4E8D-9144-9E20-F7431EAC434E}"/>
              </a:ext>
            </a:extLst>
          </p:cNvPr>
          <p:cNvGrpSpPr>
            <a:grpSpLocks noChangeAspect="1"/>
          </p:cNvGrpSpPr>
          <p:nvPr/>
        </p:nvGrpSpPr>
        <p:grpSpPr bwMode="auto">
          <a:xfrm>
            <a:off x="1362075" y="3240088"/>
            <a:ext cx="7196138" cy="2179637"/>
            <a:chOff x="1055" y="1942"/>
            <a:chExt cx="4230" cy="1281"/>
          </a:xfrm>
        </p:grpSpPr>
        <p:sp>
          <p:nvSpPr>
            <p:cNvPr id="36502" name="Rectangle 248">
              <a:extLst>
                <a:ext uri="{FF2B5EF4-FFF2-40B4-BE49-F238E27FC236}">
                  <a16:creationId xmlns:a16="http://schemas.microsoft.com/office/drawing/2014/main" id="{1C7ABD73-D254-B04D-A4BD-9D39046F3FC5}"/>
                </a:ext>
              </a:extLst>
            </p:cNvPr>
            <p:cNvSpPr>
              <a:spLocks noChangeAspect="1" noChangeArrowheads="1"/>
            </p:cNvSpPr>
            <p:nvPr/>
          </p:nvSpPr>
          <p:spPr bwMode="auto">
            <a:xfrm>
              <a:off x="4818" y="3068"/>
              <a:ext cx="209" cy="134"/>
            </a:xfrm>
            <a:prstGeom prst="rect">
              <a:avLst/>
            </a:prstGeom>
            <a:solidFill>
              <a:srgbClr val="FFFFFF"/>
            </a:solidFill>
            <a:ln w="9525">
              <a:solidFill>
                <a:srgbClr val="008000"/>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900" b="1">
                  <a:solidFill>
                    <a:srgbClr val="008000"/>
                  </a:solidFill>
                  <a:latin typeface="Verdana" panose="020B0604030504040204" pitchFamily="34" charset="0"/>
                </a:rPr>
                <a:t>INF</a:t>
              </a:r>
              <a:endParaRPr lang="it-IT" altLang="it-IT" sz="1000" b="1">
                <a:solidFill>
                  <a:srgbClr val="996600"/>
                </a:solidFill>
                <a:latin typeface="Verdana" panose="020B0604030504040204" pitchFamily="34" charset="0"/>
              </a:endParaRPr>
            </a:p>
          </p:txBody>
        </p:sp>
        <p:grpSp>
          <p:nvGrpSpPr>
            <p:cNvPr id="36503" name="Group 249">
              <a:extLst>
                <a:ext uri="{FF2B5EF4-FFF2-40B4-BE49-F238E27FC236}">
                  <a16:creationId xmlns:a16="http://schemas.microsoft.com/office/drawing/2014/main" id="{D4F7E840-0136-604F-8577-5CA2E3FDAF85}"/>
                </a:ext>
              </a:extLst>
            </p:cNvPr>
            <p:cNvGrpSpPr>
              <a:grpSpLocks noChangeAspect="1"/>
            </p:cNvGrpSpPr>
            <p:nvPr/>
          </p:nvGrpSpPr>
          <p:grpSpPr bwMode="auto">
            <a:xfrm>
              <a:off x="1055" y="1942"/>
              <a:ext cx="4230" cy="1281"/>
              <a:chOff x="1290" y="0"/>
              <a:chExt cx="3176" cy="962"/>
            </a:xfrm>
          </p:grpSpPr>
          <p:grpSp>
            <p:nvGrpSpPr>
              <p:cNvPr id="36504" name="Group 250">
                <a:extLst>
                  <a:ext uri="{FF2B5EF4-FFF2-40B4-BE49-F238E27FC236}">
                    <a16:creationId xmlns:a16="http://schemas.microsoft.com/office/drawing/2014/main" id="{5D01D519-8186-684A-8439-02B91D8A625E}"/>
                  </a:ext>
                </a:extLst>
              </p:cNvPr>
              <p:cNvGrpSpPr>
                <a:grpSpLocks noChangeAspect="1"/>
              </p:cNvGrpSpPr>
              <p:nvPr/>
            </p:nvGrpSpPr>
            <p:grpSpPr bwMode="auto">
              <a:xfrm>
                <a:off x="1308" y="16"/>
                <a:ext cx="1616" cy="802"/>
                <a:chOff x="1308" y="16"/>
                <a:chExt cx="1616" cy="802"/>
              </a:xfrm>
            </p:grpSpPr>
            <p:sp>
              <p:nvSpPr>
                <p:cNvPr id="36606" name="Line 251">
                  <a:extLst>
                    <a:ext uri="{FF2B5EF4-FFF2-40B4-BE49-F238E27FC236}">
                      <a16:creationId xmlns:a16="http://schemas.microsoft.com/office/drawing/2014/main" id="{BB075147-6BA9-D641-BF80-919E5C7EB4CF}"/>
                    </a:ext>
                  </a:extLst>
                </p:cNvPr>
                <p:cNvSpPr>
                  <a:spLocks noChangeAspect="1" noChangeShapeType="1"/>
                </p:cNvSpPr>
                <p:nvPr/>
              </p:nvSpPr>
              <p:spPr bwMode="auto">
                <a:xfrm>
                  <a:off x="1308" y="16"/>
                  <a:ext cx="30" cy="3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07" name="Line 252">
                  <a:extLst>
                    <a:ext uri="{FF2B5EF4-FFF2-40B4-BE49-F238E27FC236}">
                      <a16:creationId xmlns:a16="http://schemas.microsoft.com/office/drawing/2014/main" id="{4DD7798A-8BEC-7541-8728-7D23EE58096E}"/>
                    </a:ext>
                  </a:extLst>
                </p:cNvPr>
                <p:cNvSpPr>
                  <a:spLocks noChangeAspect="1" noChangeShapeType="1"/>
                </p:cNvSpPr>
                <p:nvPr/>
              </p:nvSpPr>
              <p:spPr bwMode="auto">
                <a:xfrm>
                  <a:off x="1338" y="48"/>
                  <a:ext cx="32" cy="34"/>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08" name="Line 253">
                  <a:extLst>
                    <a:ext uri="{FF2B5EF4-FFF2-40B4-BE49-F238E27FC236}">
                      <a16:creationId xmlns:a16="http://schemas.microsoft.com/office/drawing/2014/main" id="{D174B741-97C8-CA41-8635-1C1601A29751}"/>
                    </a:ext>
                  </a:extLst>
                </p:cNvPr>
                <p:cNvSpPr>
                  <a:spLocks noChangeAspect="1" noChangeShapeType="1"/>
                </p:cNvSpPr>
                <p:nvPr/>
              </p:nvSpPr>
              <p:spPr bwMode="auto">
                <a:xfrm flipV="1">
                  <a:off x="1502" y="88"/>
                  <a:ext cx="30" cy="24"/>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09" name="Line 254">
                  <a:extLst>
                    <a:ext uri="{FF2B5EF4-FFF2-40B4-BE49-F238E27FC236}">
                      <a16:creationId xmlns:a16="http://schemas.microsoft.com/office/drawing/2014/main" id="{A14878D5-1474-B541-97A0-6F0F2E11F850}"/>
                    </a:ext>
                  </a:extLst>
                </p:cNvPr>
                <p:cNvSpPr>
                  <a:spLocks noChangeAspect="1" noChangeShapeType="1"/>
                </p:cNvSpPr>
                <p:nvPr/>
              </p:nvSpPr>
              <p:spPr bwMode="auto">
                <a:xfrm>
                  <a:off x="1564" y="102"/>
                  <a:ext cx="34" cy="46"/>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0" name="Line 255">
                  <a:extLst>
                    <a:ext uri="{FF2B5EF4-FFF2-40B4-BE49-F238E27FC236}">
                      <a16:creationId xmlns:a16="http://schemas.microsoft.com/office/drawing/2014/main" id="{8F7F4BCE-1005-9545-85F2-7F6252CC37D6}"/>
                    </a:ext>
                  </a:extLst>
                </p:cNvPr>
                <p:cNvSpPr>
                  <a:spLocks noChangeAspect="1" noChangeShapeType="1"/>
                </p:cNvSpPr>
                <p:nvPr/>
              </p:nvSpPr>
              <p:spPr bwMode="auto">
                <a:xfrm flipV="1">
                  <a:off x="1598" y="120"/>
                  <a:ext cx="32" cy="28"/>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1" name="Line 256">
                  <a:extLst>
                    <a:ext uri="{FF2B5EF4-FFF2-40B4-BE49-F238E27FC236}">
                      <a16:creationId xmlns:a16="http://schemas.microsoft.com/office/drawing/2014/main" id="{880CB438-1A96-3542-A01B-D444677DF6B9}"/>
                    </a:ext>
                  </a:extLst>
                </p:cNvPr>
                <p:cNvSpPr>
                  <a:spLocks noChangeAspect="1" noChangeShapeType="1"/>
                </p:cNvSpPr>
                <p:nvPr/>
              </p:nvSpPr>
              <p:spPr bwMode="auto">
                <a:xfrm>
                  <a:off x="1630" y="120"/>
                  <a:ext cx="30" cy="106"/>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2" name="Line 257">
                  <a:extLst>
                    <a:ext uri="{FF2B5EF4-FFF2-40B4-BE49-F238E27FC236}">
                      <a16:creationId xmlns:a16="http://schemas.microsoft.com/office/drawing/2014/main" id="{1F4AD2EB-127F-A042-B10C-F388301CBB8B}"/>
                    </a:ext>
                  </a:extLst>
                </p:cNvPr>
                <p:cNvSpPr>
                  <a:spLocks noChangeAspect="1" noChangeShapeType="1"/>
                </p:cNvSpPr>
                <p:nvPr/>
              </p:nvSpPr>
              <p:spPr bwMode="auto">
                <a:xfrm flipV="1">
                  <a:off x="1660" y="192"/>
                  <a:ext cx="36" cy="34"/>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3" name="Line 258">
                  <a:extLst>
                    <a:ext uri="{FF2B5EF4-FFF2-40B4-BE49-F238E27FC236}">
                      <a16:creationId xmlns:a16="http://schemas.microsoft.com/office/drawing/2014/main" id="{5D4AF1D7-7C6D-E24B-AED1-D485612C2FEA}"/>
                    </a:ext>
                  </a:extLst>
                </p:cNvPr>
                <p:cNvSpPr>
                  <a:spLocks noChangeAspect="1" noChangeShapeType="1"/>
                </p:cNvSpPr>
                <p:nvPr/>
              </p:nvSpPr>
              <p:spPr bwMode="auto">
                <a:xfrm>
                  <a:off x="1696" y="192"/>
                  <a:ext cx="30" cy="90"/>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4" name="Line 259">
                  <a:extLst>
                    <a:ext uri="{FF2B5EF4-FFF2-40B4-BE49-F238E27FC236}">
                      <a16:creationId xmlns:a16="http://schemas.microsoft.com/office/drawing/2014/main" id="{6DFDBE70-6D2B-5549-823C-548481A80376}"/>
                    </a:ext>
                  </a:extLst>
                </p:cNvPr>
                <p:cNvSpPr>
                  <a:spLocks noChangeAspect="1" noChangeShapeType="1"/>
                </p:cNvSpPr>
                <p:nvPr/>
              </p:nvSpPr>
              <p:spPr bwMode="auto">
                <a:xfrm flipV="1">
                  <a:off x="1726" y="182"/>
                  <a:ext cx="30" cy="100"/>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5" name="Line 260">
                  <a:extLst>
                    <a:ext uri="{FF2B5EF4-FFF2-40B4-BE49-F238E27FC236}">
                      <a16:creationId xmlns:a16="http://schemas.microsoft.com/office/drawing/2014/main" id="{03F73941-7C46-8948-93D4-8F55702C0A4F}"/>
                    </a:ext>
                  </a:extLst>
                </p:cNvPr>
                <p:cNvSpPr>
                  <a:spLocks noChangeAspect="1" noChangeShapeType="1"/>
                </p:cNvSpPr>
                <p:nvPr/>
              </p:nvSpPr>
              <p:spPr bwMode="auto">
                <a:xfrm flipV="1">
                  <a:off x="1756" y="88"/>
                  <a:ext cx="34" cy="94"/>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6" name="Line 261">
                  <a:extLst>
                    <a:ext uri="{FF2B5EF4-FFF2-40B4-BE49-F238E27FC236}">
                      <a16:creationId xmlns:a16="http://schemas.microsoft.com/office/drawing/2014/main" id="{EFDBF918-4EC3-844C-A232-5E16E48E404A}"/>
                    </a:ext>
                  </a:extLst>
                </p:cNvPr>
                <p:cNvSpPr>
                  <a:spLocks noChangeAspect="1" noChangeShapeType="1"/>
                </p:cNvSpPr>
                <p:nvPr/>
              </p:nvSpPr>
              <p:spPr bwMode="auto">
                <a:xfrm>
                  <a:off x="1790" y="88"/>
                  <a:ext cx="22" cy="7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7" name="Line 262">
                  <a:extLst>
                    <a:ext uri="{FF2B5EF4-FFF2-40B4-BE49-F238E27FC236}">
                      <a16:creationId xmlns:a16="http://schemas.microsoft.com/office/drawing/2014/main" id="{92632901-9A41-F847-A1E5-A67DD86BBCCA}"/>
                    </a:ext>
                  </a:extLst>
                </p:cNvPr>
                <p:cNvSpPr>
                  <a:spLocks noChangeAspect="1" noChangeShapeType="1"/>
                </p:cNvSpPr>
                <p:nvPr/>
              </p:nvSpPr>
              <p:spPr bwMode="auto">
                <a:xfrm flipV="1">
                  <a:off x="1812" y="44"/>
                  <a:ext cx="32" cy="116"/>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8" name="Line 263">
                  <a:extLst>
                    <a:ext uri="{FF2B5EF4-FFF2-40B4-BE49-F238E27FC236}">
                      <a16:creationId xmlns:a16="http://schemas.microsoft.com/office/drawing/2014/main" id="{94372EC6-1686-CC44-B633-AF411860BBE0}"/>
                    </a:ext>
                  </a:extLst>
                </p:cNvPr>
                <p:cNvSpPr>
                  <a:spLocks noChangeAspect="1" noChangeShapeType="1"/>
                </p:cNvSpPr>
                <p:nvPr/>
              </p:nvSpPr>
              <p:spPr bwMode="auto">
                <a:xfrm>
                  <a:off x="1844" y="42"/>
                  <a:ext cx="30" cy="19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19" name="Line 264">
                  <a:extLst>
                    <a:ext uri="{FF2B5EF4-FFF2-40B4-BE49-F238E27FC236}">
                      <a16:creationId xmlns:a16="http://schemas.microsoft.com/office/drawing/2014/main" id="{F56EB442-3487-6147-B4AE-930A7FFAE86C}"/>
                    </a:ext>
                  </a:extLst>
                </p:cNvPr>
                <p:cNvSpPr>
                  <a:spLocks noChangeAspect="1" noChangeShapeType="1"/>
                </p:cNvSpPr>
                <p:nvPr/>
              </p:nvSpPr>
              <p:spPr bwMode="auto">
                <a:xfrm>
                  <a:off x="1910" y="242"/>
                  <a:ext cx="32" cy="6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0" name="Line 265">
                  <a:extLst>
                    <a:ext uri="{FF2B5EF4-FFF2-40B4-BE49-F238E27FC236}">
                      <a16:creationId xmlns:a16="http://schemas.microsoft.com/office/drawing/2014/main" id="{7CC775C3-F80F-CE4E-9E56-D7306E6C2222}"/>
                    </a:ext>
                  </a:extLst>
                </p:cNvPr>
                <p:cNvSpPr>
                  <a:spLocks noChangeAspect="1" noChangeShapeType="1"/>
                </p:cNvSpPr>
                <p:nvPr/>
              </p:nvSpPr>
              <p:spPr bwMode="auto">
                <a:xfrm flipV="1">
                  <a:off x="2008" y="272"/>
                  <a:ext cx="32" cy="34"/>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1" name="Line 266">
                  <a:extLst>
                    <a:ext uri="{FF2B5EF4-FFF2-40B4-BE49-F238E27FC236}">
                      <a16:creationId xmlns:a16="http://schemas.microsoft.com/office/drawing/2014/main" id="{B5291D55-A709-5F47-BC99-3DEE3B43E868}"/>
                    </a:ext>
                  </a:extLst>
                </p:cNvPr>
                <p:cNvSpPr>
                  <a:spLocks noChangeAspect="1" noChangeShapeType="1"/>
                </p:cNvSpPr>
                <p:nvPr/>
              </p:nvSpPr>
              <p:spPr bwMode="auto">
                <a:xfrm>
                  <a:off x="2104" y="256"/>
                  <a:ext cx="26" cy="58"/>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2" name="Line 267">
                  <a:extLst>
                    <a:ext uri="{FF2B5EF4-FFF2-40B4-BE49-F238E27FC236}">
                      <a16:creationId xmlns:a16="http://schemas.microsoft.com/office/drawing/2014/main" id="{824CA418-E51D-194D-B9AD-6B3800EB2552}"/>
                    </a:ext>
                  </a:extLst>
                </p:cNvPr>
                <p:cNvSpPr>
                  <a:spLocks noChangeAspect="1" noChangeShapeType="1"/>
                </p:cNvSpPr>
                <p:nvPr/>
              </p:nvSpPr>
              <p:spPr bwMode="auto">
                <a:xfrm>
                  <a:off x="2168" y="320"/>
                  <a:ext cx="30" cy="34"/>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3" name="Line 268">
                  <a:extLst>
                    <a:ext uri="{FF2B5EF4-FFF2-40B4-BE49-F238E27FC236}">
                      <a16:creationId xmlns:a16="http://schemas.microsoft.com/office/drawing/2014/main" id="{55191C81-37A8-714B-B67C-01A96A75F53D}"/>
                    </a:ext>
                  </a:extLst>
                </p:cNvPr>
                <p:cNvSpPr>
                  <a:spLocks noChangeAspect="1" noChangeShapeType="1"/>
                </p:cNvSpPr>
                <p:nvPr/>
              </p:nvSpPr>
              <p:spPr bwMode="auto">
                <a:xfrm>
                  <a:off x="2198" y="352"/>
                  <a:ext cx="32" cy="40"/>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4" name="Line 269">
                  <a:extLst>
                    <a:ext uri="{FF2B5EF4-FFF2-40B4-BE49-F238E27FC236}">
                      <a16:creationId xmlns:a16="http://schemas.microsoft.com/office/drawing/2014/main" id="{22D5A360-DCA5-1A42-9ECF-4F5AA633832D}"/>
                    </a:ext>
                  </a:extLst>
                </p:cNvPr>
                <p:cNvSpPr>
                  <a:spLocks noChangeAspect="1" noChangeShapeType="1"/>
                </p:cNvSpPr>
                <p:nvPr/>
              </p:nvSpPr>
              <p:spPr bwMode="auto">
                <a:xfrm>
                  <a:off x="2292" y="432"/>
                  <a:ext cx="32" cy="38"/>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5" name="Line 270">
                  <a:extLst>
                    <a:ext uri="{FF2B5EF4-FFF2-40B4-BE49-F238E27FC236}">
                      <a16:creationId xmlns:a16="http://schemas.microsoft.com/office/drawing/2014/main" id="{F27B6D35-0D6A-534F-9574-75E1BD369339}"/>
                    </a:ext>
                  </a:extLst>
                </p:cNvPr>
                <p:cNvSpPr>
                  <a:spLocks noChangeAspect="1" noChangeShapeType="1"/>
                </p:cNvSpPr>
                <p:nvPr/>
              </p:nvSpPr>
              <p:spPr bwMode="auto">
                <a:xfrm>
                  <a:off x="2356" y="488"/>
                  <a:ext cx="34" cy="28"/>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6" name="Line 271">
                  <a:extLst>
                    <a:ext uri="{FF2B5EF4-FFF2-40B4-BE49-F238E27FC236}">
                      <a16:creationId xmlns:a16="http://schemas.microsoft.com/office/drawing/2014/main" id="{21DFBE77-6BFB-5641-9A3D-27151C4C73CF}"/>
                    </a:ext>
                  </a:extLst>
                </p:cNvPr>
                <p:cNvSpPr>
                  <a:spLocks noChangeAspect="1" noChangeShapeType="1"/>
                </p:cNvSpPr>
                <p:nvPr/>
              </p:nvSpPr>
              <p:spPr bwMode="auto">
                <a:xfrm>
                  <a:off x="2390" y="516"/>
                  <a:ext cx="34" cy="3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7" name="Line 272">
                  <a:extLst>
                    <a:ext uri="{FF2B5EF4-FFF2-40B4-BE49-F238E27FC236}">
                      <a16:creationId xmlns:a16="http://schemas.microsoft.com/office/drawing/2014/main" id="{18CB2D00-D742-0149-A111-C74D12D53964}"/>
                    </a:ext>
                  </a:extLst>
                </p:cNvPr>
                <p:cNvSpPr>
                  <a:spLocks noChangeAspect="1" noChangeShapeType="1"/>
                </p:cNvSpPr>
                <p:nvPr/>
              </p:nvSpPr>
              <p:spPr bwMode="auto">
                <a:xfrm>
                  <a:off x="2486" y="546"/>
                  <a:ext cx="30" cy="48"/>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8" name="Line 273">
                  <a:extLst>
                    <a:ext uri="{FF2B5EF4-FFF2-40B4-BE49-F238E27FC236}">
                      <a16:creationId xmlns:a16="http://schemas.microsoft.com/office/drawing/2014/main" id="{9CA0E5E3-E6E8-3446-BDD5-AB2DF7D1E8C7}"/>
                    </a:ext>
                  </a:extLst>
                </p:cNvPr>
                <p:cNvSpPr>
                  <a:spLocks noChangeAspect="1" noChangeShapeType="1"/>
                </p:cNvSpPr>
                <p:nvPr/>
              </p:nvSpPr>
              <p:spPr bwMode="auto">
                <a:xfrm flipV="1">
                  <a:off x="2552" y="570"/>
                  <a:ext cx="30" cy="4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29" name="Line 274">
                  <a:extLst>
                    <a:ext uri="{FF2B5EF4-FFF2-40B4-BE49-F238E27FC236}">
                      <a16:creationId xmlns:a16="http://schemas.microsoft.com/office/drawing/2014/main" id="{530A4EB9-AEDA-1A4E-ACF2-C29AB6507EBC}"/>
                    </a:ext>
                  </a:extLst>
                </p:cNvPr>
                <p:cNvSpPr>
                  <a:spLocks noChangeAspect="1" noChangeShapeType="1"/>
                </p:cNvSpPr>
                <p:nvPr/>
              </p:nvSpPr>
              <p:spPr bwMode="auto">
                <a:xfrm flipV="1">
                  <a:off x="2582" y="488"/>
                  <a:ext cx="30" cy="8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30" name="Line 275">
                  <a:extLst>
                    <a:ext uri="{FF2B5EF4-FFF2-40B4-BE49-F238E27FC236}">
                      <a16:creationId xmlns:a16="http://schemas.microsoft.com/office/drawing/2014/main" id="{3A983EAD-C9B4-094A-8E6F-292D06101924}"/>
                    </a:ext>
                  </a:extLst>
                </p:cNvPr>
                <p:cNvSpPr>
                  <a:spLocks noChangeAspect="1" noChangeShapeType="1"/>
                </p:cNvSpPr>
                <p:nvPr/>
              </p:nvSpPr>
              <p:spPr bwMode="auto">
                <a:xfrm>
                  <a:off x="2710" y="534"/>
                  <a:ext cx="32" cy="26"/>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31" name="Line 276">
                  <a:extLst>
                    <a:ext uri="{FF2B5EF4-FFF2-40B4-BE49-F238E27FC236}">
                      <a16:creationId xmlns:a16="http://schemas.microsoft.com/office/drawing/2014/main" id="{A2C363A3-155F-234A-8FF6-16DD8743E5FB}"/>
                    </a:ext>
                  </a:extLst>
                </p:cNvPr>
                <p:cNvSpPr>
                  <a:spLocks noChangeAspect="1" noChangeShapeType="1"/>
                </p:cNvSpPr>
                <p:nvPr/>
              </p:nvSpPr>
              <p:spPr bwMode="auto">
                <a:xfrm>
                  <a:off x="2742" y="560"/>
                  <a:ext cx="32" cy="58"/>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32" name="Line 277">
                  <a:extLst>
                    <a:ext uri="{FF2B5EF4-FFF2-40B4-BE49-F238E27FC236}">
                      <a16:creationId xmlns:a16="http://schemas.microsoft.com/office/drawing/2014/main" id="{04237A1E-8556-D041-AC1C-7C3C84EC97E2}"/>
                    </a:ext>
                  </a:extLst>
                </p:cNvPr>
                <p:cNvSpPr>
                  <a:spLocks noChangeAspect="1" noChangeShapeType="1"/>
                </p:cNvSpPr>
                <p:nvPr/>
              </p:nvSpPr>
              <p:spPr bwMode="auto">
                <a:xfrm>
                  <a:off x="2774" y="618"/>
                  <a:ext cx="30" cy="70"/>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33" name="Line 278">
                  <a:extLst>
                    <a:ext uri="{FF2B5EF4-FFF2-40B4-BE49-F238E27FC236}">
                      <a16:creationId xmlns:a16="http://schemas.microsoft.com/office/drawing/2014/main" id="{4CDFCF32-5D25-2C44-9D96-D4DFD5398A28}"/>
                    </a:ext>
                  </a:extLst>
                </p:cNvPr>
                <p:cNvSpPr>
                  <a:spLocks noChangeAspect="1" noChangeShapeType="1"/>
                </p:cNvSpPr>
                <p:nvPr/>
              </p:nvSpPr>
              <p:spPr bwMode="auto">
                <a:xfrm>
                  <a:off x="2804" y="688"/>
                  <a:ext cx="24" cy="32"/>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34" name="Line 279">
                  <a:extLst>
                    <a:ext uri="{FF2B5EF4-FFF2-40B4-BE49-F238E27FC236}">
                      <a16:creationId xmlns:a16="http://schemas.microsoft.com/office/drawing/2014/main" id="{3A50FE53-5F6D-E24D-B170-03C1B5A09506}"/>
                    </a:ext>
                  </a:extLst>
                </p:cNvPr>
                <p:cNvSpPr>
                  <a:spLocks noChangeAspect="1" noChangeShapeType="1"/>
                </p:cNvSpPr>
                <p:nvPr/>
              </p:nvSpPr>
              <p:spPr bwMode="auto">
                <a:xfrm>
                  <a:off x="2828" y="720"/>
                  <a:ext cx="34" cy="50"/>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635" name="Line 280">
                  <a:extLst>
                    <a:ext uri="{FF2B5EF4-FFF2-40B4-BE49-F238E27FC236}">
                      <a16:creationId xmlns:a16="http://schemas.microsoft.com/office/drawing/2014/main" id="{D26A2AE6-13E2-E147-8B9C-C1F003B2859D}"/>
                    </a:ext>
                  </a:extLst>
                </p:cNvPr>
                <p:cNvSpPr>
                  <a:spLocks noChangeAspect="1" noChangeShapeType="1"/>
                </p:cNvSpPr>
                <p:nvPr/>
              </p:nvSpPr>
              <p:spPr bwMode="auto">
                <a:xfrm>
                  <a:off x="2898" y="778"/>
                  <a:ext cx="26" cy="40"/>
                </a:xfrm>
                <a:prstGeom prst="line">
                  <a:avLst/>
                </a:prstGeom>
                <a:noFill/>
                <a:ln w="9525">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grpSp>
            <p:nvGrpSpPr>
              <p:cNvPr id="36505" name="Group 281">
                <a:extLst>
                  <a:ext uri="{FF2B5EF4-FFF2-40B4-BE49-F238E27FC236}">
                    <a16:creationId xmlns:a16="http://schemas.microsoft.com/office/drawing/2014/main" id="{86E11324-712B-0440-94AC-E81946AC69F9}"/>
                  </a:ext>
                </a:extLst>
              </p:cNvPr>
              <p:cNvGrpSpPr>
                <a:grpSpLocks noChangeAspect="1"/>
              </p:cNvGrpSpPr>
              <p:nvPr/>
            </p:nvGrpSpPr>
            <p:grpSpPr bwMode="auto">
              <a:xfrm>
                <a:off x="1290" y="0"/>
                <a:ext cx="3176" cy="962"/>
                <a:chOff x="1290" y="2929"/>
                <a:chExt cx="3176" cy="962"/>
              </a:xfrm>
            </p:grpSpPr>
            <p:sp>
              <p:nvSpPr>
                <p:cNvPr id="36506" name="Oval 282">
                  <a:extLst>
                    <a:ext uri="{FF2B5EF4-FFF2-40B4-BE49-F238E27FC236}">
                      <a16:creationId xmlns:a16="http://schemas.microsoft.com/office/drawing/2014/main" id="{D6D13D0E-9282-7045-B6F0-7D6455E42D40}"/>
                    </a:ext>
                  </a:extLst>
                </p:cNvPr>
                <p:cNvSpPr>
                  <a:spLocks noChangeAspect="1" noChangeArrowheads="1"/>
                </p:cNvSpPr>
                <p:nvPr/>
              </p:nvSpPr>
              <p:spPr bwMode="auto">
                <a:xfrm>
                  <a:off x="1290" y="292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07" name="Oval 283">
                  <a:extLst>
                    <a:ext uri="{FF2B5EF4-FFF2-40B4-BE49-F238E27FC236}">
                      <a16:creationId xmlns:a16="http://schemas.microsoft.com/office/drawing/2014/main" id="{A7B9A86B-0431-B54B-8081-EF7E8310A91C}"/>
                    </a:ext>
                  </a:extLst>
                </p:cNvPr>
                <p:cNvSpPr>
                  <a:spLocks noChangeAspect="1" noChangeArrowheads="1"/>
                </p:cNvSpPr>
                <p:nvPr/>
              </p:nvSpPr>
              <p:spPr bwMode="auto">
                <a:xfrm>
                  <a:off x="1324" y="296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08" name="Oval 284">
                  <a:extLst>
                    <a:ext uri="{FF2B5EF4-FFF2-40B4-BE49-F238E27FC236}">
                      <a16:creationId xmlns:a16="http://schemas.microsoft.com/office/drawing/2014/main" id="{3E59A243-F891-3A49-B5A3-874056E5E14C}"/>
                    </a:ext>
                  </a:extLst>
                </p:cNvPr>
                <p:cNvSpPr>
                  <a:spLocks noChangeAspect="1" noChangeArrowheads="1"/>
                </p:cNvSpPr>
                <p:nvPr/>
              </p:nvSpPr>
              <p:spPr bwMode="auto">
                <a:xfrm>
                  <a:off x="1354" y="299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09" name="Oval 285">
                  <a:extLst>
                    <a:ext uri="{FF2B5EF4-FFF2-40B4-BE49-F238E27FC236}">
                      <a16:creationId xmlns:a16="http://schemas.microsoft.com/office/drawing/2014/main" id="{96CE58A9-53DE-A544-97D3-30967BD7F4CE}"/>
                    </a:ext>
                  </a:extLst>
                </p:cNvPr>
                <p:cNvSpPr>
                  <a:spLocks noChangeAspect="1" noChangeArrowheads="1"/>
                </p:cNvSpPr>
                <p:nvPr/>
              </p:nvSpPr>
              <p:spPr bwMode="auto">
                <a:xfrm>
                  <a:off x="1388" y="300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0" name="Oval 286">
                  <a:extLst>
                    <a:ext uri="{FF2B5EF4-FFF2-40B4-BE49-F238E27FC236}">
                      <a16:creationId xmlns:a16="http://schemas.microsoft.com/office/drawing/2014/main" id="{9CFAD52B-7906-B042-8AD4-3A4D33BAAC31}"/>
                    </a:ext>
                  </a:extLst>
                </p:cNvPr>
                <p:cNvSpPr>
                  <a:spLocks noChangeAspect="1" noChangeArrowheads="1"/>
                </p:cNvSpPr>
                <p:nvPr/>
              </p:nvSpPr>
              <p:spPr bwMode="auto">
                <a:xfrm>
                  <a:off x="1418" y="300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1" name="Oval 287">
                  <a:extLst>
                    <a:ext uri="{FF2B5EF4-FFF2-40B4-BE49-F238E27FC236}">
                      <a16:creationId xmlns:a16="http://schemas.microsoft.com/office/drawing/2014/main" id="{FCB17927-C9A9-3C4F-AEDD-55BCF04AB01A}"/>
                    </a:ext>
                  </a:extLst>
                </p:cNvPr>
                <p:cNvSpPr>
                  <a:spLocks noChangeAspect="1" noChangeArrowheads="1"/>
                </p:cNvSpPr>
                <p:nvPr/>
              </p:nvSpPr>
              <p:spPr bwMode="auto">
                <a:xfrm>
                  <a:off x="1450" y="301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2" name="Oval 288">
                  <a:extLst>
                    <a:ext uri="{FF2B5EF4-FFF2-40B4-BE49-F238E27FC236}">
                      <a16:creationId xmlns:a16="http://schemas.microsoft.com/office/drawing/2014/main" id="{A857B0A7-402F-3B49-A612-A78A139F100C}"/>
                    </a:ext>
                  </a:extLst>
                </p:cNvPr>
                <p:cNvSpPr>
                  <a:spLocks noChangeAspect="1" noChangeArrowheads="1"/>
                </p:cNvSpPr>
                <p:nvPr/>
              </p:nvSpPr>
              <p:spPr bwMode="auto">
                <a:xfrm>
                  <a:off x="1484" y="302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3" name="Oval 289">
                  <a:extLst>
                    <a:ext uri="{FF2B5EF4-FFF2-40B4-BE49-F238E27FC236}">
                      <a16:creationId xmlns:a16="http://schemas.microsoft.com/office/drawing/2014/main" id="{44494510-0D17-3942-9C18-ADDAA509F9A8}"/>
                    </a:ext>
                  </a:extLst>
                </p:cNvPr>
                <p:cNvSpPr>
                  <a:spLocks noChangeAspect="1" noChangeArrowheads="1"/>
                </p:cNvSpPr>
                <p:nvPr/>
              </p:nvSpPr>
              <p:spPr bwMode="auto">
                <a:xfrm>
                  <a:off x="1516" y="299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4" name="Oval 290">
                  <a:extLst>
                    <a:ext uri="{FF2B5EF4-FFF2-40B4-BE49-F238E27FC236}">
                      <a16:creationId xmlns:a16="http://schemas.microsoft.com/office/drawing/2014/main" id="{2BB373B7-C42D-154A-85D9-B607CA3C4F11}"/>
                    </a:ext>
                  </a:extLst>
                </p:cNvPr>
                <p:cNvSpPr>
                  <a:spLocks noChangeAspect="1" noChangeArrowheads="1"/>
                </p:cNvSpPr>
                <p:nvPr/>
              </p:nvSpPr>
              <p:spPr bwMode="auto">
                <a:xfrm>
                  <a:off x="1548" y="301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5" name="Oval 291">
                  <a:extLst>
                    <a:ext uri="{FF2B5EF4-FFF2-40B4-BE49-F238E27FC236}">
                      <a16:creationId xmlns:a16="http://schemas.microsoft.com/office/drawing/2014/main" id="{45099405-A19B-6E43-9D8E-9EE5EFBECF1F}"/>
                    </a:ext>
                  </a:extLst>
                </p:cNvPr>
                <p:cNvSpPr>
                  <a:spLocks noChangeAspect="1" noChangeArrowheads="1"/>
                </p:cNvSpPr>
                <p:nvPr/>
              </p:nvSpPr>
              <p:spPr bwMode="auto">
                <a:xfrm>
                  <a:off x="1580" y="305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6" name="Oval 292">
                  <a:extLst>
                    <a:ext uri="{FF2B5EF4-FFF2-40B4-BE49-F238E27FC236}">
                      <a16:creationId xmlns:a16="http://schemas.microsoft.com/office/drawing/2014/main" id="{47FCE3A5-29AB-2A45-BF05-B22C0F0E5F9D}"/>
                    </a:ext>
                  </a:extLst>
                </p:cNvPr>
                <p:cNvSpPr>
                  <a:spLocks noChangeAspect="1" noChangeArrowheads="1"/>
                </p:cNvSpPr>
                <p:nvPr/>
              </p:nvSpPr>
              <p:spPr bwMode="auto">
                <a:xfrm>
                  <a:off x="1612" y="303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7" name="Oval 293">
                  <a:extLst>
                    <a:ext uri="{FF2B5EF4-FFF2-40B4-BE49-F238E27FC236}">
                      <a16:creationId xmlns:a16="http://schemas.microsoft.com/office/drawing/2014/main" id="{67FEB6B1-1C05-C240-BF5A-6C36E60902D4}"/>
                    </a:ext>
                  </a:extLst>
                </p:cNvPr>
                <p:cNvSpPr>
                  <a:spLocks noChangeAspect="1" noChangeArrowheads="1"/>
                </p:cNvSpPr>
                <p:nvPr/>
              </p:nvSpPr>
              <p:spPr bwMode="auto">
                <a:xfrm>
                  <a:off x="1644" y="313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8" name="Oval 294">
                  <a:extLst>
                    <a:ext uri="{FF2B5EF4-FFF2-40B4-BE49-F238E27FC236}">
                      <a16:creationId xmlns:a16="http://schemas.microsoft.com/office/drawing/2014/main" id="{1D0C8741-F79B-9E49-BACC-F8B1642E882D}"/>
                    </a:ext>
                  </a:extLst>
                </p:cNvPr>
                <p:cNvSpPr>
                  <a:spLocks noChangeAspect="1" noChangeArrowheads="1"/>
                </p:cNvSpPr>
                <p:nvPr/>
              </p:nvSpPr>
              <p:spPr bwMode="auto">
                <a:xfrm>
                  <a:off x="1678" y="310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19" name="Oval 295">
                  <a:extLst>
                    <a:ext uri="{FF2B5EF4-FFF2-40B4-BE49-F238E27FC236}">
                      <a16:creationId xmlns:a16="http://schemas.microsoft.com/office/drawing/2014/main" id="{75296FCE-71AF-904F-9A12-383BB52A9A03}"/>
                    </a:ext>
                  </a:extLst>
                </p:cNvPr>
                <p:cNvSpPr>
                  <a:spLocks noChangeAspect="1" noChangeArrowheads="1"/>
                </p:cNvSpPr>
                <p:nvPr/>
              </p:nvSpPr>
              <p:spPr bwMode="auto">
                <a:xfrm>
                  <a:off x="1708" y="319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0" name="Oval 296">
                  <a:extLst>
                    <a:ext uri="{FF2B5EF4-FFF2-40B4-BE49-F238E27FC236}">
                      <a16:creationId xmlns:a16="http://schemas.microsoft.com/office/drawing/2014/main" id="{321288D4-29F2-D14F-A9FB-FDD50E196752}"/>
                    </a:ext>
                  </a:extLst>
                </p:cNvPr>
                <p:cNvSpPr>
                  <a:spLocks noChangeAspect="1" noChangeArrowheads="1"/>
                </p:cNvSpPr>
                <p:nvPr/>
              </p:nvSpPr>
              <p:spPr bwMode="auto">
                <a:xfrm>
                  <a:off x="1740" y="309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1" name="Oval 297">
                  <a:extLst>
                    <a:ext uri="{FF2B5EF4-FFF2-40B4-BE49-F238E27FC236}">
                      <a16:creationId xmlns:a16="http://schemas.microsoft.com/office/drawing/2014/main" id="{D252FC70-515A-4648-BF88-B9C46BB69E0C}"/>
                    </a:ext>
                  </a:extLst>
                </p:cNvPr>
                <p:cNvSpPr>
                  <a:spLocks noChangeAspect="1" noChangeArrowheads="1"/>
                </p:cNvSpPr>
                <p:nvPr/>
              </p:nvSpPr>
              <p:spPr bwMode="auto">
                <a:xfrm>
                  <a:off x="1772" y="300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2" name="Oval 298">
                  <a:extLst>
                    <a:ext uri="{FF2B5EF4-FFF2-40B4-BE49-F238E27FC236}">
                      <a16:creationId xmlns:a16="http://schemas.microsoft.com/office/drawing/2014/main" id="{29C978CE-49DA-154A-A9E3-59B4842ECDD6}"/>
                    </a:ext>
                  </a:extLst>
                </p:cNvPr>
                <p:cNvSpPr>
                  <a:spLocks noChangeAspect="1" noChangeArrowheads="1"/>
                </p:cNvSpPr>
                <p:nvPr/>
              </p:nvSpPr>
              <p:spPr bwMode="auto">
                <a:xfrm>
                  <a:off x="1828" y="295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3" name="Oval 299">
                  <a:extLst>
                    <a:ext uri="{FF2B5EF4-FFF2-40B4-BE49-F238E27FC236}">
                      <a16:creationId xmlns:a16="http://schemas.microsoft.com/office/drawing/2014/main" id="{CD906E81-67FD-0B41-9DB0-9E76F900F799}"/>
                    </a:ext>
                  </a:extLst>
                </p:cNvPr>
                <p:cNvSpPr>
                  <a:spLocks noChangeAspect="1" noChangeArrowheads="1"/>
                </p:cNvSpPr>
                <p:nvPr/>
              </p:nvSpPr>
              <p:spPr bwMode="auto">
                <a:xfrm>
                  <a:off x="1796" y="307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4" name="Oval 300">
                  <a:extLst>
                    <a:ext uri="{FF2B5EF4-FFF2-40B4-BE49-F238E27FC236}">
                      <a16:creationId xmlns:a16="http://schemas.microsoft.com/office/drawing/2014/main" id="{D1C2D36B-4CA2-B643-8A80-73FB8FD5FEEB}"/>
                    </a:ext>
                  </a:extLst>
                </p:cNvPr>
                <p:cNvSpPr>
                  <a:spLocks noChangeAspect="1" noChangeArrowheads="1"/>
                </p:cNvSpPr>
                <p:nvPr/>
              </p:nvSpPr>
              <p:spPr bwMode="auto">
                <a:xfrm>
                  <a:off x="1858" y="314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5" name="Oval 301">
                  <a:extLst>
                    <a:ext uri="{FF2B5EF4-FFF2-40B4-BE49-F238E27FC236}">
                      <a16:creationId xmlns:a16="http://schemas.microsoft.com/office/drawing/2014/main" id="{1FCB0B96-367C-A649-B561-1107BF1AD351}"/>
                    </a:ext>
                  </a:extLst>
                </p:cNvPr>
                <p:cNvSpPr>
                  <a:spLocks noChangeAspect="1" noChangeArrowheads="1"/>
                </p:cNvSpPr>
                <p:nvPr/>
              </p:nvSpPr>
              <p:spPr bwMode="auto">
                <a:xfrm>
                  <a:off x="1892" y="315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6" name="Oval 302">
                  <a:extLst>
                    <a:ext uri="{FF2B5EF4-FFF2-40B4-BE49-F238E27FC236}">
                      <a16:creationId xmlns:a16="http://schemas.microsoft.com/office/drawing/2014/main" id="{D74B0F80-01D3-924A-A6A5-104E9B966AD7}"/>
                    </a:ext>
                  </a:extLst>
                </p:cNvPr>
                <p:cNvSpPr>
                  <a:spLocks noChangeAspect="1" noChangeArrowheads="1"/>
                </p:cNvSpPr>
                <p:nvPr/>
              </p:nvSpPr>
              <p:spPr bwMode="auto">
                <a:xfrm>
                  <a:off x="1924" y="321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7" name="Oval 303">
                  <a:extLst>
                    <a:ext uri="{FF2B5EF4-FFF2-40B4-BE49-F238E27FC236}">
                      <a16:creationId xmlns:a16="http://schemas.microsoft.com/office/drawing/2014/main" id="{54E5BBF5-6746-454F-8DB4-061E833DCC7E}"/>
                    </a:ext>
                  </a:extLst>
                </p:cNvPr>
                <p:cNvSpPr>
                  <a:spLocks noChangeAspect="1" noChangeArrowheads="1"/>
                </p:cNvSpPr>
                <p:nvPr/>
              </p:nvSpPr>
              <p:spPr bwMode="auto">
                <a:xfrm>
                  <a:off x="1956" y="324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8" name="Oval 304">
                  <a:extLst>
                    <a:ext uri="{FF2B5EF4-FFF2-40B4-BE49-F238E27FC236}">
                      <a16:creationId xmlns:a16="http://schemas.microsoft.com/office/drawing/2014/main" id="{BB945DBF-56B6-8B4B-AC59-8895327528B9}"/>
                    </a:ext>
                  </a:extLst>
                </p:cNvPr>
                <p:cNvSpPr>
                  <a:spLocks noChangeAspect="1" noChangeArrowheads="1"/>
                </p:cNvSpPr>
                <p:nvPr/>
              </p:nvSpPr>
              <p:spPr bwMode="auto">
                <a:xfrm>
                  <a:off x="1988" y="321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29" name="Oval 305">
                  <a:extLst>
                    <a:ext uri="{FF2B5EF4-FFF2-40B4-BE49-F238E27FC236}">
                      <a16:creationId xmlns:a16="http://schemas.microsoft.com/office/drawing/2014/main" id="{1BA8E020-D0F7-D840-B1B2-BEB70ACB85C9}"/>
                    </a:ext>
                  </a:extLst>
                </p:cNvPr>
                <p:cNvSpPr>
                  <a:spLocks noChangeAspect="1" noChangeArrowheads="1"/>
                </p:cNvSpPr>
                <p:nvPr/>
              </p:nvSpPr>
              <p:spPr bwMode="auto">
                <a:xfrm>
                  <a:off x="2022" y="318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0" name="Oval 306">
                  <a:extLst>
                    <a:ext uri="{FF2B5EF4-FFF2-40B4-BE49-F238E27FC236}">
                      <a16:creationId xmlns:a16="http://schemas.microsoft.com/office/drawing/2014/main" id="{FD3E9B77-89B6-894C-AC2E-5009866A7D77}"/>
                    </a:ext>
                  </a:extLst>
                </p:cNvPr>
                <p:cNvSpPr>
                  <a:spLocks noChangeAspect="1" noChangeArrowheads="1"/>
                </p:cNvSpPr>
                <p:nvPr/>
              </p:nvSpPr>
              <p:spPr bwMode="auto">
                <a:xfrm>
                  <a:off x="2052" y="316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1" name="Oval 307">
                  <a:extLst>
                    <a:ext uri="{FF2B5EF4-FFF2-40B4-BE49-F238E27FC236}">
                      <a16:creationId xmlns:a16="http://schemas.microsoft.com/office/drawing/2014/main" id="{09576768-0764-AD47-AC81-B8C56B2F85BD}"/>
                    </a:ext>
                  </a:extLst>
                </p:cNvPr>
                <p:cNvSpPr>
                  <a:spLocks noChangeAspect="1" noChangeArrowheads="1"/>
                </p:cNvSpPr>
                <p:nvPr/>
              </p:nvSpPr>
              <p:spPr bwMode="auto">
                <a:xfrm>
                  <a:off x="2086" y="316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2" name="Oval 308">
                  <a:extLst>
                    <a:ext uri="{FF2B5EF4-FFF2-40B4-BE49-F238E27FC236}">
                      <a16:creationId xmlns:a16="http://schemas.microsoft.com/office/drawing/2014/main" id="{030F1E41-0B26-1A42-8AD4-35310EF8E38A}"/>
                    </a:ext>
                  </a:extLst>
                </p:cNvPr>
                <p:cNvSpPr>
                  <a:spLocks noChangeAspect="1" noChangeArrowheads="1"/>
                </p:cNvSpPr>
                <p:nvPr/>
              </p:nvSpPr>
              <p:spPr bwMode="auto">
                <a:xfrm>
                  <a:off x="2114" y="322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3" name="Oval 309">
                  <a:extLst>
                    <a:ext uri="{FF2B5EF4-FFF2-40B4-BE49-F238E27FC236}">
                      <a16:creationId xmlns:a16="http://schemas.microsoft.com/office/drawing/2014/main" id="{551A7461-47E8-BD4D-BAF5-63455E75EAC6}"/>
                    </a:ext>
                  </a:extLst>
                </p:cNvPr>
                <p:cNvSpPr>
                  <a:spLocks noChangeAspect="1" noChangeArrowheads="1"/>
                </p:cNvSpPr>
                <p:nvPr/>
              </p:nvSpPr>
              <p:spPr bwMode="auto">
                <a:xfrm>
                  <a:off x="2150" y="323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4" name="Oval 310">
                  <a:extLst>
                    <a:ext uri="{FF2B5EF4-FFF2-40B4-BE49-F238E27FC236}">
                      <a16:creationId xmlns:a16="http://schemas.microsoft.com/office/drawing/2014/main" id="{1E8A11DD-741F-8742-B05C-E6FFA6763908}"/>
                    </a:ext>
                  </a:extLst>
                </p:cNvPr>
                <p:cNvSpPr>
                  <a:spLocks noChangeAspect="1" noChangeArrowheads="1"/>
                </p:cNvSpPr>
                <p:nvPr/>
              </p:nvSpPr>
              <p:spPr bwMode="auto">
                <a:xfrm>
                  <a:off x="2180" y="326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5" name="Oval 311">
                  <a:extLst>
                    <a:ext uri="{FF2B5EF4-FFF2-40B4-BE49-F238E27FC236}">
                      <a16:creationId xmlns:a16="http://schemas.microsoft.com/office/drawing/2014/main" id="{E86B29C6-355E-8646-AFBE-24D478AEB909}"/>
                    </a:ext>
                  </a:extLst>
                </p:cNvPr>
                <p:cNvSpPr>
                  <a:spLocks noChangeAspect="1" noChangeArrowheads="1"/>
                </p:cNvSpPr>
                <p:nvPr/>
              </p:nvSpPr>
              <p:spPr bwMode="auto">
                <a:xfrm>
                  <a:off x="2214" y="330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6" name="Oval 312">
                  <a:extLst>
                    <a:ext uri="{FF2B5EF4-FFF2-40B4-BE49-F238E27FC236}">
                      <a16:creationId xmlns:a16="http://schemas.microsoft.com/office/drawing/2014/main" id="{FE87A581-AF81-DA4A-B4C8-12536F27B96A}"/>
                    </a:ext>
                  </a:extLst>
                </p:cNvPr>
                <p:cNvSpPr>
                  <a:spLocks noChangeAspect="1" noChangeArrowheads="1"/>
                </p:cNvSpPr>
                <p:nvPr/>
              </p:nvSpPr>
              <p:spPr bwMode="auto">
                <a:xfrm>
                  <a:off x="2242" y="332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7" name="Oval 313">
                  <a:extLst>
                    <a:ext uri="{FF2B5EF4-FFF2-40B4-BE49-F238E27FC236}">
                      <a16:creationId xmlns:a16="http://schemas.microsoft.com/office/drawing/2014/main" id="{E2D9C61E-6B6B-3C4D-95E8-8FE66B45507B}"/>
                    </a:ext>
                  </a:extLst>
                </p:cNvPr>
                <p:cNvSpPr>
                  <a:spLocks noChangeAspect="1" noChangeArrowheads="1"/>
                </p:cNvSpPr>
                <p:nvPr/>
              </p:nvSpPr>
              <p:spPr bwMode="auto">
                <a:xfrm>
                  <a:off x="2274" y="334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8" name="Oval 314">
                  <a:extLst>
                    <a:ext uri="{FF2B5EF4-FFF2-40B4-BE49-F238E27FC236}">
                      <a16:creationId xmlns:a16="http://schemas.microsoft.com/office/drawing/2014/main" id="{24780B5D-7574-EC49-8A56-6413D5EF9B2E}"/>
                    </a:ext>
                  </a:extLst>
                </p:cNvPr>
                <p:cNvSpPr>
                  <a:spLocks noChangeAspect="1" noChangeArrowheads="1"/>
                </p:cNvSpPr>
                <p:nvPr/>
              </p:nvSpPr>
              <p:spPr bwMode="auto">
                <a:xfrm>
                  <a:off x="2308" y="338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39" name="Oval 315">
                  <a:extLst>
                    <a:ext uri="{FF2B5EF4-FFF2-40B4-BE49-F238E27FC236}">
                      <a16:creationId xmlns:a16="http://schemas.microsoft.com/office/drawing/2014/main" id="{0DC270D9-3597-934A-AFE4-C962B12D256F}"/>
                    </a:ext>
                  </a:extLst>
                </p:cNvPr>
                <p:cNvSpPr>
                  <a:spLocks noChangeAspect="1" noChangeArrowheads="1"/>
                </p:cNvSpPr>
                <p:nvPr/>
              </p:nvSpPr>
              <p:spPr bwMode="auto">
                <a:xfrm>
                  <a:off x="2338" y="340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0" name="Oval 316">
                  <a:extLst>
                    <a:ext uri="{FF2B5EF4-FFF2-40B4-BE49-F238E27FC236}">
                      <a16:creationId xmlns:a16="http://schemas.microsoft.com/office/drawing/2014/main" id="{EAEFD360-490E-1442-92FD-AE5D4E7F5850}"/>
                    </a:ext>
                  </a:extLst>
                </p:cNvPr>
                <p:cNvSpPr>
                  <a:spLocks noChangeAspect="1" noChangeArrowheads="1"/>
                </p:cNvSpPr>
                <p:nvPr/>
              </p:nvSpPr>
              <p:spPr bwMode="auto">
                <a:xfrm>
                  <a:off x="2372" y="342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1" name="Oval 317">
                  <a:extLst>
                    <a:ext uri="{FF2B5EF4-FFF2-40B4-BE49-F238E27FC236}">
                      <a16:creationId xmlns:a16="http://schemas.microsoft.com/office/drawing/2014/main" id="{4E8ED155-AB18-7F47-A1D8-5041A7FD0B31}"/>
                    </a:ext>
                  </a:extLst>
                </p:cNvPr>
                <p:cNvSpPr>
                  <a:spLocks noChangeAspect="1" noChangeArrowheads="1"/>
                </p:cNvSpPr>
                <p:nvPr/>
              </p:nvSpPr>
              <p:spPr bwMode="auto">
                <a:xfrm>
                  <a:off x="2406" y="345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2" name="Oval 318">
                  <a:extLst>
                    <a:ext uri="{FF2B5EF4-FFF2-40B4-BE49-F238E27FC236}">
                      <a16:creationId xmlns:a16="http://schemas.microsoft.com/office/drawing/2014/main" id="{E9291C70-CE80-074D-B9F0-457CB98D0EB5}"/>
                    </a:ext>
                  </a:extLst>
                </p:cNvPr>
                <p:cNvSpPr>
                  <a:spLocks noChangeAspect="1" noChangeArrowheads="1"/>
                </p:cNvSpPr>
                <p:nvPr/>
              </p:nvSpPr>
              <p:spPr bwMode="auto">
                <a:xfrm>
                  <a:off x="2436" y="344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3" name="Oval 319">
                  <a:extLst>
                    <a:ext uri="{FF2B5EF4-FFF2-40B4-BE49-F238E27FC236}">
                      <a16:creationId xmlns:a16="http://schemas.microsoft.com/office/drawing/2014/main" id="{DC5099BB-FB8B-2F43-9D94-CFEB9EEB0B1C}"/>
                    </a:ext>
                  </a:extLst>
                </p:cNvPr>
                <p:cNvSpPr>
                  <a:spLocks noChangeAspect="1" noChangeArrowheads="1"/>
                </p:cNvSpPr>
                <p:nvPr/>
              </p:nvSpPr>
              <p:spPr bwMode="auto">
                <a:xfrm>
                  <a:off x="2468" y="345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4" name="Oval 320">
                  <a:extLst>
                    <a:ext uri="{FF2B5EF4-FFF2-40B4-BE49-F238E27FC236}">
                      <a16:creationId xmlns:a16="http://schemas.microsoft.com/office/drawing/2014/main" id="{4CDA8306-E937-5B42-B4C8-E08E5EAB3800}"/>
                    </a:ext>
                  </a:extLst>
                </p:cNvPr>
                <p:cNvSpPr>
                  <a:spLocks noChangeAspect="1" noChangeArrowheads="1"/>
                </p:cNvSpPr>
                <p:nvPr/>
              </p:nvSpPr>
              <p:spPr bwMode="auto">
                <a:xfrm>
                  <a:off x="2500" y="350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5" name="Oval 321">
                  <a:extLst>
                    <a:ext uri="{FF2B5EF4-FFF2-40B4-BE49-F238E27FC236}">
                      <a16:creationId xmlns:a16="http://schemas.microsoft.com/office/drawing/2014/main" id="{E8F21E1B-A0D5-D644-B6F1-3807C556829F}"/>
                    </a:ext>
                  </a:extLst>
                </p:cNvPr>
                <p:cNvSpPr>
                  <a:spLocks noChangeAspect="1" noChangeArrowheads="1"/>
                </p:cNvSpPr>
                <p:nvPr/>
              </p:nvSpPr>
              <p:spPr bwMode="auto">
                <a:xfrm>
                  <a:off x="2534" y="352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6" name="Oval 322">
                  <a:extLst>
                    <a:ext uri="{FF2B5EF4-FFF2-40B4-BE49-F238E27FC236}">
                      <a16:creationId xmlns:a16="http://schemas.microsoft.com/office/drawing/2014/main" id="{EBAFC9DA-2ADB-284C-BA85-09E2CE16464C}"/>
                    </a:ext>
                  </a:extLst>
                </p:cNvPr>
                <p:cNvSpPr>
                  <a:spLocks noChangeAspect="1" noChangeArrowheads="1"/>
                </p:cNvSpPr>
                <p:nvPr/>
              </p:nvSpPr>
              <p:spPr bwMode="auto">
                <a:xfrm>
                  <a:off x="2564" y="348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7" name="Oval 323">
                  <a:extLst>
                    <a:ext uri="{FF2B5EF4-FFF2-40B4-BE49-F238E27FC236}">
                      <a16:creationId xmlns:a16="http://schemas.microsoft.com/office/drawing/2014/main" id="{77578015-6EF6-CF42-B92E-5DF033A55793}"/>
                    </a:ext>
                  </a:extLst>
                </p:cNvPr>
                <p:cNvSpPr>
                  <a:spLocks noChangeAspect="1" noChangeArrowheads="1"/>
                </p:cNvSpPr>
                <p:nvPr/>
              </p:nvSpPr>
              <p:spPr bwMode="auto">
                <a:xfrm>
                  <a:off x="2596" y="339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8" name="Oval 324">
                  <a:extLst>
                    <a:ext uri="{FF2B5EF4-FFF2-40B4-BE49-F238E27FC236}">
                      <a16:creationId xmlns:a16="http://schemas.microsoft.com/office/drawing/2014/main" id="{CE03A579-96D9-A745-A774-A2D91FB31123}"/>
                    </a:ext>
                  </a:extLst>
                </p:cNvPr>
                <p:cNvSpPr>
                  <a:spLocks noChangeAspect="1" noChangeArrowheads="1"/>
                </p:cNvSpPr>
                <p:nvPr/>
              </p:nvSpPr>
              <p:spPr bwMode="auto">
                <a:xfrm>
                  <a:off x="2630" y="340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49" name="Oval 325">
                  <a:extLst>
                    <a:ext uri="{FF2B5EF4-FFF2-40B4-BE49-F238E27FC236}">
                      <a16:creationId xmlns:a16="http://schemas.microsoft.com/office/drawing/2014/main" id="{CCD62741-087F-7B49-87F7-E9E64F0FD961}"/>
                    </a:ext>
                  </a:extLst>
                </p:cNvPr>
                <p:cNvSpPr>
                  <a:spLocks noChangeAspect="1" noChangeArrowheads="1"/>
                </p:cNvSpPr>
                <p:nvPr/>
              </p:nvSpPr>
              <p:spPr bwMode="auto">
                <a:xfrm>
                  <a:off x="2660" y="342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0" name="Oval 326">
                  <a:extLst>
                    <a:ext uri="{FF2B5EF4-FFF2-40B4-BE49-F238E27FC236}">
                      <a16:creationId xmlns:a16="http://schemas.microsoft.com/office/drawing/2014/main" id="{85AE64C1-EFA6-AA4D-B351-534D61EB3E6B}"/>
                    </a:ext>
                  </a:extLst>
                </p:cNvPr>
                <p:cNvSpPr>
                  <a:spLocks noChangeAspect="1" noChangeArrowheads="1"/>
                </p:cNvSpPr>
                <p:nvPr/>
              </p:nvSpPr>
              <p:spPr bwMode="auto">
                <a:xfrm>
                  <a:off x="2692" y="344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1" name="Oval 327">
                  <a:extLst>
                    <a:ext uri="{FF2B5EF4-FFF2-40B4-BE49-F238E27FC236}">
                      <a16:creationId xmlns:a16="http://schemas.microsoft.com/office/drawing/2014/main" id="{22C964EF-C6C9-4E42-ADC8-AC5B1632BB60}"/>
                    </a:ext>
                  </a:extLst>
                </p:cNvPr>
                <p:cNvSpPr>
                  <a:spLocks noChangeAspect="1" noChangeArrowheads="1"/>
                </p:cNvSpPr>
                <p:nvPr/>
              </p:nvSpPr>
              <p:spPr bwMode="auto">
                <a:xfrm>
                  <a:off x="2724" y="347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2" name="Oval 328">
                  <a:extLst>
                    <a:ext uri="{FF2B5EF4-FFF2-40B4-BE49-F238E27FC236}">
                      <a16:creationId xmlns:a16="http://schemas.microsoft.com/office/drawing/2014/main" id="{CE8126D6-B9AA-3746-99D8-C99831EE9C76}"/>
                    </a:ext>
                  </a:extLst>
                </p:cNvPr>
                <p:cNvSpPr>
                  <a:spLocks noChangeAspect="1" noChangeArrowheads="1"/>
                </p:cNvSpPr>
                <p:nvPr/>
              </p:nvSpPr>
              <p:spPr bwMode="auto">
                <a:xfrm>
                  <a:off x="2756" y="352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3" name="Oval 329">
                  <a:extLst>
                    <a:ext uri="{FF2B5EF4-FFF2-40B4-BE49-F238E27FC236}">
                      <a16:creationId xmlns:a16="http://schemas.microsoft.com/office/drawing/2014/main" id="{E2C0BA70-7F22-744D-960D-C22D9FA6C210}"/>
                    </a:ext>
                  </a:extLst>
                </p:cNvPr>
                <p:cNvSpPr>
                  <a:spLocks noChangeAspect="1" noChangeArrowheads="1"/>
                </p:cNvSpPr>
                <p:nvPr/>
              </p:nvSpPr>
              <p:spPr bwMode="auto">
                <a:xfrm>
                  <a:off x="2786" y="359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4" name="Oval 330">
                  <a:extLst>
                    <a:ext uri="{FF2B5EF4-FFF2-40B4-BE49-F238E27FC236}">
                      <a16:creationId xmlns:a16="http://schemas.microsoft.com/office/drawing/2014/main" id="{85058B32-1428-3A4E-81F3-7DB65598CD3D}"/>
                    </a:ext>
                  </a:extLst>
                </p:cNvPr>
                <p:cNvSpPr>
                  <a:spLocks noChangeAspect="1" noChangeArrowheads="1"/>
                </p:cNvSpPr>
                <p:nvPr/>
              </p:nvSpPr>
              <p:spPr bwMode="auto">
                <a:xfrm>
                  <a:off x="2810" y="363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5" name="Oval 331">
                  <a:extLst>
                    <a:ext uri="{FF2B5EF4-FFF2-40B4-BE49-F238E27FC236}">
                      <a16:creationId xmlns:a16="http://schemas.microsoft.com/office/drawing/2014/main" id="{72AAA2FF-DB9A-7641-A8AE-D2B6BFF4971B}"/>
                    </a:ext>
                  </a:extLst>
                </p:cNvPr>
                <p:cNvSpPr>
                  <a:spLocks noChangeAspect="1" noChangeArrowheads="1"/>
                </p:cNvSpPr>
                <p:nvPr/>
              </p:nvSpPr>
              <p:spPr bwMode="auto">
                <a:xfrm>
                  <a:off x="2846" y="368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6" name="Oval 332">
                  <a:extLst>
                    <a:ext uri="{FF2B5EF4-FFF2-40B4-BE49-F238E27FC236}">
                      <a16:creationId xmlns:a16="http://schemas.microsoft.com/office/drawing/2014/main" id="{AA992F3E-4086-7547-88CC-5DD3B8101189}"/>
                    </a:ext>
                  </a:extLst>
                </p:cNvPr>
                <p:cNvSpPr>
                  <a:spLocks noChangeAspect="1" noChangeArrowheads="1"/>
                </p:cNvSpPr>
                <p:nvPr/>
              </p:nvSpPr>
              <p:spPr bwMode="auto">
                <a:xfrm>
                  <a:off x="2880" y="368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7" name="Oval 333">
                  <a:extLst>
                    <a:ext uri="{FF2B5EF4-FFF2-40B4-BE49-F238E27FC236}">
                      <a16:creationId xmlns:a16="http://schemas.microsoft.com/office/drawing/2014/main" id="{AA6A2B68-68F0-0C46-9EA3-F80EA5179E3E}"/>
                    </a:ext>
                  </a:extLst>
                </p:cNvPr>
                <p:cNvSpPr>
                  <a:spLocks noChangeAspect="1" noChangeArrowheads="1"/>
                </p:cNvSpPr>
                <p:nvPr/>
              </p:nvSpPr>
              <p:spPr bwMode="auto">
                <a:xfrm>
                  <a:off x="2908" y="373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8" name="Oval 334">
                  <a:extLst>
                    <a:ext uri="{FF2B5EF4-FFF2-40B4-BE49-F238E27FC236}">
                      <a16:creationId xmlns:a16="http://schemas.microsoft.com/office/drawing/2014/main" id="{9F3719D5-9028-F245-8D33-7DAAB968F5C7}"/>
                    </a:ext>
                  </a:extLst>
                </p:cNvPr>
                <p:cNvSpPr>
                  <a:spLocks noChangeAspect="1" noChangeArrowheads="1"/>
                </p:cNvSpPr>
                <p:nvPr/>
              </p:nvSpPr>
              <p:spPr bwMode="auto">
                <a:xfrm>
                  <a:off x="2940" y="374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59" name="Oval 335">
                  <a:extLst>
                    <a:ext uri="{FF2B5EF4-FFF2-40B4-BE49-F238E27FC236}">
                      <a16:creationId xmlns:a16="http://schemas.microsoft.com/office/drawing/2014/main" id="{D510B28B-CDAF-7846-8FAC-32B721287DCC}"/>
                    </a:ext>
                  </a:extLst>
                </p:cNvPr>
                <p:cNvSpPr>
                  <a:spLocks noChangeAspect="1" noChangeArrowheads="1"/>
                </p:cNvSpPr>
                <p:nvPr/>
              </p:nvSpPr>
              <p:spPr bwMode="auto">
                <a:xfrm>
                  <a:off x="2972" y="375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0" name="Oval 336">
                  <a:extLst>
                    <a:ext uri="{FF2B5EF4-FFF2-40B4-BE49-F238E27FC236}">
                      <a16:creationId xmlns:a16="http://schemas.microsoft.com/office/drawing/2014/main" id="{1311ADA6-0296-C64D-A277-0BACB403927C}"/>
                    </a:ext>
                  </a:extLst>
                </p:cNvPr>
                <p:cNvSpPr>
                  <a:spLocks noChangeAspect="1" noChangeArrowheads="1"/>
                </p:cNvSpPr>
                <p:nvPr/>
              </p:nvSpPr>
              <p:spPr bwMode="auto">
                <a:xfrm>
                  <a:off x="3004" y="376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1" name="Oval 337">
                  <a:extLst>
                    <a:ext uri="{FF2B5EF4-FFF2-40B4-BE49-F238E27FC236}">
                      <a16:creationId xmlns:a16="http://schemas.microsoft.com/office/drawing/2014/main" id="{1B7CEE06-1F2F-6D4A-A5F8-2B3C55636EFC}"/>
                    </a:ext>
                  </a:extLst>
                </p:cNvPr>
                <p:cNvSpPr>
                  <a:spLocks noChangeAspect="1" noChangeArrowheads="1"/>
                </p:cNvSpPr>
                <p:nvPr/>
              </p:nvSpPr>
              <p:spPr bwMode="auto">
                <a:xfrm>
                  <a:off x="3034" y="375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2" name="Oval 338">
                  <a:extLst>
                    <a:ext uri="{FF2B5EF4-FFF2-40B4-BE49-F238E27FC236}">
                      <a16:creationId xmlns:a16="http://schemas.microsoft.com/office/drawing/2014/main" id="{99BB7A2D-8516-254A-ACC4-7EE238B32453}"/>
                    </a:ext>
                  </a:extLst>
                </p:cNvPr>
                <p:cNvSpPr>
                  <a:spLocks noChangeAspect="1" noChangeArrowheads="1"/>
                </p:cNvSpPr>
                <p:nvPr/>
              </p:nvSpPr>
              <p:spPr bwMode="auto">
                <a:xfrm>
                  <a:off x="3068" y="376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3" name="Oval 339">
                  <a:extLst>
                    <a:ext uri="{FF2B5EF4-FFF2-40B4-BE49-F238E27FC236}">
                      <a16:creationId xmlns:a16="http://schemas.microsoft.com/office/drawing/2014/main" id="{A1F3E476-8B54-DE4F-998D-68677209ED7B}"/>
                    </a:ext>
                  </a:extLst>
                </p:cNvPr>
                <p:cNvSpPr>
                  <a:spLocks noChangeAspect="1" noChangeArrowheads="1"/>
                </p:cNvSpPr>
                <p:nvPr/>
              </p:nvSpPr>
              <p:spPr bwMode="auto">
                <a:xfrm>
                  <a:off x="3098" y="376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4" name="Oval 340">
                  <a:extLst>
                    <a:ext uri="{FF2B5EF4-FFF2-40B4-BE49-F238E27FC236}">
                      <a16:creationId xmlns:a16="http://schemas.microsoft.com/office/drawing/2014/main" id="{BEA1EA74-1613-304E-B04B-5CFD2419DAA8}"/>
                    </a:ext>
                  </a:extLst>
                </p:cNvPr>
                <p:cNvSpPr>
                  <a:spLocks noChangeAspect="1" noChangeArrowheads="1"/>
                </p:cNvSpPr>
                <p:nvPr/>
              </p:nvSpPr>
              <p:spPr bwMode="auto">
                <a:xfrm>
                  <a:off x="3130" y="377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5" name="Oval 341">
                  <a:extLst>
                    <a:ext uri="{FF2B5EF4-FFF2-40B4-BE49-F238E27FC236}">
                      <a16:creationId xmlns:a16="http://schemas.microsoft.com/office/drawing/2014/main" id="{9343BD67-60AB-1440-830C-6F53ABC64ED7}"/>
                    </a:ext>
                  </a:extLst>
                </p:cNvPr>
                <p:cNvSpPr>
                  <a:spLocks noChangeAspect="1" noChangeArrowheads="1"/>
                </p:cNvSpPr>
                <p:nvPr/>
              </p:nvSpPr>
              <p:spPr bwMode="auto">
                <a:xfrm>
                  <a:off x="3164" y="378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6" name="Oval 342">
                  <a:extLst>
                    <a:ext uri="{FF2B5EF4-FFF2-40B4-BE49-F238E27FC236}">
                      <a16:creationId xmlns:a16="http://schemas.microsoft.com/office/drawing/2014/main" id="{A4D7BAA3-0E0E-624F-8D14-09B431235352}"/>
                    </a:ext>
                  </a:extLst>
                </p:cNvPr>
                <p:cNvSpPr>
                  <a:spLocks noChangeAspect="1" noChangeArrowheads="1"/>
                </p:cNvSpPr>
                <p:nvPr/>
              </p:nvSpPr>
              <p:spPr bwMode="auto">
                <a:xfrm>
                  <a:off x="3194" y="378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7" name="Oval 343">
                  <a:extLst>
                    <a:ext uri="{FF2B5EF4-FFF2-40B4-BE49-F238E27FC236}">
                      <a16:creationId xmlns:a16="http://schemas.microsoft.com/office/drawing/2014/main" id="{5589632C-49F9-9B48-8BBE-A81B40A68382}"/>
                    </a:ext>
                  </a:extLst>
                </p:cNvPr>
                <p:cNvSpPr>
                  <a:spLocks noChangeAspect="1" noChangeArrowheads="1"/>
                </p:cNvSpPr>
                <p:nvPr/>
              </p:nvSpPr>
              <p:spPr bwMode="auto">
                <a:xfrm>
                  <a:off x="3228" y="379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8" name="Oval 344">
                  <a:extLst>
                    <a:ext uri="{FF2B5EF4-FFF2-40B4-BE49-F238E27FC236}">
                      <a16:creationId xmlns:a16="http://schemas.microsoft.com/office/drawing/2014/main" id="{FA73581C-2CB3-CD40-84B0-D784DDA269C5}"/>
                    </a:ext>
                  </a:extLst>
                </p:cNvPr>
                <p:cNvSpPr>
                  <a:spLocks noChangeAspect="1" noChangeArrowheads="1"/>
                </p:cNvSpPr>
                <p:nvPr/>
              </p:nvSpPr>
              <p:spPr bwMode="auto">
                <a:xfrm>
                  <a:off x="3260" y="379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69" name="Oval 345">
                  <a:extLst>
                    <a:ext uri="{FF2B5EF4-FFF2-40B4-BE49-F238E27FC236}">
                      <a16:creationId xmlns:a16="http://schemas.microsoft.com/office/drawing/2014/main" id="{596B9664-3542-7C4D-8467-45EE35CC1A50}"/>
                    </a:ext>
                  </a:extLst>
                </p:cNvPr>
                <p:cNvSpPr>
                  <a:spLocks noChangeAspect="1" noChangeArrowheads="1"/>
                </p:cNvSpPr>
                <p:nvPr/>
              </p:nvSpPr>
              <p:spPr bwMode="auto">
                <a:xfrm>
                  <a:off x="3290" y="379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0" name="Oval 346">
                  <a:extLst>
                    <a:ext uri="{FF2B5EF4-FFF2-40B4-BE49-F238E27FC236}">
                      <a16:creationId xmlns:a16="http://schemas.microsoft.com/office/drawing/2014/main" id="{25197BDD-6993-F648-AE5E-DE3BCC27E6F8}"/>
                    </a:ext>
                  </a:extLst>
                </p:cNvPr>
                <p:cNvSpPr>
                  <a:spLocks noChangeAspect="1" noChangeArrowheads="1"/>
                </p:cNvSpPr>
                <p:nvPr/>
              </p:nvSpPr>
              <p:spPr bwMode="auto">
                <a:xfrm>
                  <a:off x="3324" y="380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1" name="Oval 347">
                  <a:extLst>
                    <a:ext uri="{FF2B5EF4-FFF2-40B4-BE49-F238E27FC236}">
                      <a16:creationId xmlns:a16="http://schemas.microsoft.com/office/drawing/2014/main" id="{AC23C902-F1C8-CC48-842B-98958FF9E9AA}"/>
                    </a:ext>
                  </a:extLst>
                </p:cNvPr>
                <p:cNvSpPr>
                  <a:spLocks noChangeAspect="1" noChangeArrowheads="1"/>
                </p:cNvSpPr>
                <p:nvPr/>
              </p:nvSpPr>
              <p:spPr bwMode="auto">
                <a:xfrm>
                  <a:off x="3356" y="381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2" name="Oval 348">
                  <a:extLst>
                    <a:ext uri="{FF2B5EF4-FFF2-40B4-BE49-F238E27FC236}">
                      <a16:creationId xmlns:a16="http://schemas.microsoft.com/office/drawing/2014/main" id="{E33F1977-3F01-2446-8355-C0431D9410DF}"/>
                    </a:ext>
                  </a:extLst>
                </p:cNvPr>
                <p:cNvSpPr>
                  <a:spLocks noChangeAspect="1" noChangeArrowheads="1"/>
                </p:cNvSpPr>
                <p:nvPr/>
              </p:nvSpPr>
              <p:spPr bwMode="auto">
                <a:xfrm>
                  <a:off x="3388" y="381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3" name="Oval 349">
                  <a:extLst>
                    <a:ext uri="{FF2B5EF4-FFF2-40B4-BE49-F238E27FC236}">
                      <a16:creationId xmlns:a16="http://schemas.microsoft.com/office/drawing/2014/main" id="{981249E1-D254-294B-809F-3884745D78AD}"/>
                    </a:ext>
                  </a:extLst>
                </p:cNvPr>
                <p:cNvSpPr>
                  <a:spLocks noChangeAspect="1" noChangeArrowheads="1"/>
                </p:cNvSpPr>
                <p:nvPr/>
              </p:nvSpPr>
              <p:spPr bwMode="auto">
                <a:xfrm>
                  <a:off x="3418" y="381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4" name="Oval 350">
                  <a:extLst>
                    <a:ext uri="{FF2B5EF4-FFF2-40B4-BE49-F238E27FC236}">
                      <a16:creationId xmlns:a16="http://schemas.microsoft.com/office/drawing/2014/main" id="{B23AB36D-E00D-4441-B245-4BC943155CA6}"/>
                    </a:ext>
                  </a:extLst>
                </p:cNvPr>
                <p:cNvSpPr>
                  <a:spLocks noChangeAspect="1" noChangeArrowheads="1"/>
                </p:cNvSpPr>
                <p:nvPr/>
              </p:nvSpPr>
              <p:spPr bwMode="auto">
                <a:xfrm>
                  <a:off x="3452" y="382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5" name="Oval 351">
                  <a:extLst>
                    <a:ext uri="{FF2B5EF4-FFF2-40B4-BE49-F238E27FC236}">
                      <a16:creationId xmlns:a16="http://schemas.microsoft.com/office/drawing/2014/main" id="{2D7AA214-C551-A647-B8E8-B8C00FD73C13}"/>
                    </a:ext>
                  </a:extLst>
                </p:cNvPr>
                <p:cNvSpPr>
                  <a:spLocks noChangeAspect="1" noChangeArrowheads="1"/>
                </p:cNvSpPr>
                <p:nvPr/>
              </p:nvSpPr>
              <p:spPr bwMode="auto">
                <a:xfrm>
                  <a:off x="3484" y="382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6" name="Oval 352">
                  <a:extLst>
                    <a:ext uri="{FF2B5EF4-FFF2-40B4-BE49-F238E27FC236}">
                      <a16:creationId xmlns:a16="http://schemas.microsoft.com/office/drawing/2014/main" id="{57D0810F-1555-294B-B777-BD7A7B6D24F6}"/>
                    </a:ext>
                  </a:extLst>
                </p:cNvPr>
                <p:cNvSpPr>
                  <a:spLocks noChangeAspect="1" noChangeArrowheads="1"/>
                </p:cNvSpPr>
                <p:nvPr/>
              </p:nvSpPr>
              <p:spPr bwMode="auto">
                <a:xfrm>
                  <a:off x="3516" y="383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7" name="Oval 353">
                  <a:extLst>
                    <a:ext uri="{FF2B5EF4-FFF2-40B4-BE49-F238E27FC236}">
                      <a16:creationId xmlns:a16="http://schemas.microsoft.com/office/drawing/2014/main" id="{DBFD8AB1-79F5-E847-B0D7-67613E33F293}"/>
                    </a:ext>
                  </a:extLst>
                </p:cNvPr>
                <p:cNvSpPr>
                  <a:spLocks noChangeAspect="1" noChangeArrowheads="1"/>
                </p:cNvSpPr>
                <p:nvPr/>
              </p:nvSpPr>
              <p:spPr bwMode="auto">
                <a:xfrm>
                  <a:off x="3548" y="383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8" name="Oval 354">
                  <a:extLst>
                    <a:ext uri="{FF2B5EF4-FFF2-40B4-BE49-F238E27FC236}">
                      <a16:creationId xmlns:a16="http://schemas.microsoft.com/office/drawing/2014/main" id="{645B4E44-9EB1-5540-BE65-65FC5CE55A54}"/>
                    </a:ext>
                  </a:extLst>
                </p:cNvPr>
                <p:cNvSpPr>
                  <a:spLocks noChangeAspect="1" noChangeArrowheads="1"/>
                </p:cNvSpPr>
                <p:nvPr/>
              </p:nvSpPr>
              <p:spPr bwMode="auto">
                <a:xfrm>
                  <a:off x="3578" y="3833"/>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79" name="Oval 355">
                  <a:extLst>
                    <a:ext uri="{FF2B5EF4-FFF2-40B4-BE49-F238E27FC236}">
                      <a16:creationId xmlns:a16="http://schemas.microsoft.com/office/drawing/2014/main" id="{78510A17-AB82-1046-AB8B-F7CB9CE19131}"/>
                    </a:ext>
                  </a:extLst>
                </p:cNvPr>
                <p:cNvSpPr>
                  <a:spLocks noChangeAspect="1" noChangeArrowheads="1"/>
                </p:cNvSpPr>
                <p:nvPr/>
              </p:nvSpPr>
              <p:spPr bwMode="auto">
                <a:xfrm>
                  <a:off x="3614" y="384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0" name="Oval 356">
                  <a:extLst>
                    <a:ext uri="{FF2B5EF4-FFF2-40B4-BE49-F238E27FC236}">
                      <a16:creationId xmlns:a16="http://schemas.microsoft.com/office/drawing/2014/main" id="{117F0229-7ECC-2A4C-9989-981CFE68A671}"/>
                    </a:ext>
                  </a:extLst>
                </p:cNvPr>
                <p:cNvSpPr>
                  <a:spLocks noChangeAspect="1" noChangeArrowheads="1"/>
                </p:cNvSpPr>
                <p:nvPr/>
              </p:nvSpPr>
              <p:spPr bwMode="auto">
                <a:xfrm>
                  <a:off x="3644" y="384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1" name="Oval 357">
                  <a:extLst>
                    <a:ext uri="{FF2B5EF4-FFF2-40B4-BE49-F238E27FC236}">
                      <a16:creationId xmlns:a16="http://schemas.microsoft.com/office/drawing/2014/main" id="{299D9156-48C7-F246-B86C-318E14F4B180}"/>
                    </a:ext>
                  </a:extLst>
                </p:cNvPr>
                <p:cNvSpPr>
                  <a:spLocks noChangeAspect="1" noChangeArrowheads="1"/>
                </p:cNvSpPr>
                <p:nvPr/>
              </p:nvSpPr>
              <p:spPr bwMode="auto">
                <a:xfrm>
                  <a:off x="3676" y="383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2" name="Oval 358">
                  <a:extLst>
                    <a:ext uri="{FF2B5EF4-FFF2-40B4-BE49-F238E27FC236}">
                      <a16:creationId xmlns:a16="http://schemas.microsoft.com/office/drawing/2014/main" id="{060A77C1-6720-6347-95CC-7C1AD14F7C8C}"/>
                    </a:ext>
                  </a:extLst>
                </p:cNvPr>
                <p:cNvSpPr>
                  <a:spLocks noChangeAspect="1" noChangeArrowheads="1"/>
                </p:cNvSpPr>
                <p:nvPr/>
              </p:nvSpPr>
              <p:spPr bwMode="auto">
                <a:xfrm>
                  <a:off x="3708" y="384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3" name="Oval 359">
                  <a:extLst>
                    <a:ext uri="{FF2B5EF4-FFF2-40B4-BE49-F238E27FC236}">
                      <a16:creationId xmlns:a16="http://schemas.microsoft.com/office/drawing/2014/main" id="{0888EEC6-9740-514E-A19A-371345739621}"/>
                    </a:ext>
                  </a:extLst>
                </p:cNvPr>
                <p:cNvSpPr>
                  <a:spLocks noChangeAspect="1" noChangeArrowheads="1"/>
                </p:cNvSpPr>
                <p:nvPr/>
              </p:nvSpPr>
              <p:spPr bwMode="auto">
                <a:xfrm>
                  <a:off x="3740"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4" name="Oval 360">
                  <a:extLst>
                    <a:ext uri="{FF2B5EF4-FFF2-40B4-BE49-F238E27FC236}">
                      <a16:creationId xmlns:a16="http://schemas.microsoft.com/office/drawing/2014/main" id="{DFF1F22E-7992-A74E-BE4C-743104D1C4B5}"/>
                    </a:ext>
                  </a:extLst>
                </p:cNvPr>
                <p:cNvSpPr>
                  <a:spLocks noChangeAspect="1" noChangeArrowheads="1"/>
                </p:cNvSpPr>
                <p:nvPr/>
              </p:nvSpPr>
              <p:spPr bwMode="auto">
                <a:xfrm>
                  <a:off x="3772"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5" name="Oval 361">
                  <a:extLst>
                    <a:ext uri="{FF2B5EF4-FFF2-40B4-BE49-F238E27FC236}">
                      <a16:creationId xmlns:a16="http://schemas.microsoft.com/office/drawing/2014/main" id="{C771E369-44EF-2444-8624-E1802A1CDAAD}"/>
                    </a:ext>
                  </a:extLst>
                </p:cNvPr>
                <p:cNvSpPr>
                  <a:spLocks noChangeAspect="1" noChangeArrowheads="1"/>
                </p:cNvSpPr>
                <p:nvPr/>
              </p:nvSpPr>
              <p:spPr bwMode="auto">
                <a:xfrm>
                  <a:off x="3796"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6" name="Oval 362">
                  <a:extLst>
                    <a:ext uri="{FF2B5EF4-FFF2-40B4-BE49-F238E27FC236}">
                      <a16:creationId xmlns:a16="http://schemas.microsoft.com/office/drawing/2014/main" id="{22E99015-CC86-5544-9FCA-74BBF3996A5B}"/>
                    </a:ext>
                  </a:extLst>
                </p:cNvPr>
                <p:cNvSpPr>
                  <a:spLocks noChangeAspect="1" noChangeArrowheads="1"/>
                </p:cNvSpPr>
                <p:nvPr/>
              </p:nvSpPr>
              <p:spPr bwMode="auto">
                <a:xfrm>
                  <a:off x="3828"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7" name="Oval 363">
                  <a:extLst>
                    <a:ext uri="{FF2B5EF4-FFF2-40B4-BE49-F238E27FC236}">
                      <a16:creationId xmlns:a16="http://schemas.microsoft.com/office/drawing/2014/main" id="{745B86B5-3861-5A46-AAD1-A0E806888EA0}"/>
                    </a:ext>
                  </a:extLst>
                </p:cNvPr>
                <p:cNvSpPr>
                  <a:spLocks noChangeAspect="1" noChangeArrowheads="1"/>
                </p:cNvSpPr>
                <p:nvPr/>
              </p:nvSpPr>
              <p:spPr bwMode="auto">
                <a:xfrm>
                  <a:off x="3860"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8" name="Oval 364">
                  <a:extLst>
                    <a:ext uri="{FF2B5EF4-FFF2-40B4-BE49-F238E27FC236}">
                      <a16:creationId xmlns:a16="http://schemas.microsoft.com/office/drawing/2014/main" id="{F5F4F02B-25D7-5748-A135-33AC36E28AF8}"/>
                    </a:ext>
                  </a:extLst>
                </p:cNvPr>
                <p:cNvSpPr>
                  <a:spLocks noChangeAspect="1" noChangeArrowheads="1"/>
                </p:cNvSpPr>
                <p:nvPr/>
              </p:nvSpPr>
              <p:spPr bwMode="auto">
                <a:xfrm>
                  <a:off x="3894" y="385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89" name="Oval 365">
                  <a:extLst>
                    <a:ext uri="{FF2B5EF4-FFF2-40B4-BE49-F238E27FC236}">
                      <a16:creationId xmlns:a16="http://schemas.microsoft.com/office/drawing/2014/main" id="{FD821FFC-17BF-BB4D-88EC-B99B94F602E2}"/>
                    </a:ext>
                  </a:extLst>
                </p:cNvPr>
                <p:cNvSpPr>
                  <a:spLocks noChangeAspect="1" noChangeArrowheads="1"/>
                </p:cNvSpPr>
                <p:nvPr/>
              </p:nvSpPr>
              <p:spPr bwMode="auto">
                <a:xfrm>
                  <a:off x="3924" y="385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0" name="Oval 366">
                  <a:extLst>
                    <a:ext uri="{FF2B5EF4-FFF2-40B4-BE49-F238E27FC236}">
                      <a16:creationId xmlns:a16="http://schemas.microsoft.com/office/drawing/2014/main" id="{F518B1E2-A4CF-524C-AED3-2E455E6E5AFC}"/>
                    </a:ext>
                  </a:extLst>
                </p:cNvPr>
                <p:cNvSpPr>
                  <a:spLocks noChangeAspect="1" noChangeArrowheads="1"/>
                </p:cNvSpPr>
                <p:nvPr/>
              </p:nvSpPr>
              <p:spPr bwMode="auto">
                <a:xfrm>
                  <a:off x="3954"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1" name="Oval 367">
                  <a:extLst>
                    <a:ext uri="{FF2B5EF4-FFF2-40B4-BE49-F238E27FC236}">
                      <a16:creationId xmlns:a16="http://schemas.microsoft.com/office/drawing/2014/main" id="{B91976ED-E775-C545-A00F-C0F9344C1A2F}"/>
                    </a:ext>
                  </a:extLst>
                </p:cNvPr>
                <p:cNvSpPr>
                  <a:spLocks noChangeAspect="1" noChangeArrowheads="1"/>
                </p:cNvSpPr>
                <p:nvPr/>
              </p:nvSpPr>
              <p:spPr bwMode="auto">
                <a:xfrm>
                  <a:off x="3986" y="384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2" name="Oval 368">
                  <a:extLst>
                    <a:ext uri="{FF2B5EF4-FFF2-40B4-BE49-F238E27FC236}">
                      <a16:creationId xmlns:a16="http://schemas.microsoft.com/office/drawing/2014/main" id="{86131A7E-62DE-FB41-9EE2-602E28787F8A}"/>
                    </a:ext>
                  </a:extLst>
                </p:cNvPr>
                <p:cNvSpPr>
                  <a:spLocks noChangeAspect="1" noChangeArrowheads="1"/>
                </p:cNvSpPr>
                <p:nvPr/>
              </p:nvSpPr>
              <p:spPr bwMode="auto">
                <a:xfrm>
                  <a:off x="4020" y="385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3" name="Oval 369">
                  <a:extLst>
                    <a:ext uri="{FF2B5EF4-FFF2-40B4-BE49-F238E27FC236}">
                      <a16:creationId xmlns:a16="http://schemas.microsoft.com/office/drawing/2014/main" id="{E28224CE-D8E4-6A46-896B-5D92B938B4E0}"/>
                    </a:ext>
                  </a:extLst>
                </p:cNvPr>
                <p:cNvSpPr>
                  <a:spLocks noChangeAspect="1" noChangeArrowheads="1"/>
                </p:cNvSpPr>
                <p:nvPr/>
              </p:nvSpPr>
              <p:spPr bwMode="auto">
                <a:xfrm>
                  <a:off x="4052" y="384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4" name="Oval 370">
                  <a:extLst>
                    <a:ext uri="{FF2B5EF4-FFF2-40B4-BE49-F238E27FC236}">
                      <a16:creationId xmlns:a16="http://schemas.microsoft.com/office/drawing/2014/main" id="{678D4847-65BE-4645-B911-0371BF924F30}"/>
                    </a:ext>
                  </a:extLst>
                </p:cNvPr>
                <p:cNvSpPr>
                  <a:spLocks noChangeAspect="1" noChangeArrowheads="1"/>
                </p:cNvSpPr>
                <p:nvPr/>
              </p:nvSpPr>
              <p:spPr bwMode="auto">
                <a:xfrm>
                  <a:off x="4084" y="385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5" name="Oval 371">
                  <a:extLst>
                    <a:ext uri="{FF2B5EF4-FFF2-40B4-BE49-F238E27FC236}">
                      <a16:creationId xmlns:a16="http://schemas.microsoft.com/office/drawing/2014/main" id="{FA500930-5581-5440-8DFE-08DF87E9EBF9}"/>
                    </a:ext>
                  </a:extLst>
                </p:cNvPr>
                <p:cNvSpPr>
                  <a:spLocks noChangeAspect="1" noChangeArrowheads="1"/>
                </p:cNvSpPr>
                <p:nvPr/>
              </p:nvSpPr>
              <p:spPr bwMode="auto">
                <a:xfrm>
                  <a:off x="4116" y="385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6" name="Oval 372">
                  <a:extLst>
                    <a:ext uri="{FF2B5EF4-FFF2-40B4-BE49-F238E27FC236}">
                      <a16:creationId xmlns:a16="http://schemas.microsoft.com/office/drawing/2014/main" id="{AE68ACB4-EDBF-4A43-81BB-3D94C97D0C82}"/>
                    </a:ext>
                  </a:extLst>
                </p:cNvPr>
                <p:cNvSpPr>
                  <a:spLocks noChangeAspect="1" noChangeArrowheads="1"/>
                </p:cNvSpPr>
                <p:nvPr/>
              </p:nvSpPr>
              <p:spPr bwMode="auto">
                <a:xfrm>
                  <a:off x="4148" y="385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7" name="Oval 373">
                  <a:extLst>
                    <a:ext uri="{FF2B5EF4-FFF2-40B4-BE49-F238E27FC236}">
                      <a16:creationId xmlns:a16="http://schemas.microsoft.com/office/drawing/2014/main" id="{B33409D8-5A8C-8C46-A7E2-EFEC1449A329}"/>
                    </a:ext>
                  </a:extLst>
                </p:cNvPr>
                <p:cNvSpPr>
                  <a:spLocks noChangeAspect="1" noChangeArrowheads="1"/>
                </p:cNvSpPr>
                <p:nvPr/>
              </p:nvSpPr>
              <p:spPr bwMode="auto">
                <a:xfrm>
                  <a:off x="4180" y="385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8" name="Oval 374">
                  <a:extLst>
                    <a:ext uri="{FF2B5EF4-FFF2-40B4-BE49-F238E27FC236}">
                      <a16:creationId xmlns:a16="http://schemas.microsoft.com/office/drawing/2014/main" id="{CC7DAFFA-160B-0543-A63B-B4E9397113D9}"/>
                    </a:ext>
                  </a:extLst>
                </p:cNvPr>
                <p:cNvSpPr>
                  <a:spLocks noChangeAspect="1" noChangeArrowheads="1"/>
                </p:cNvSpPr>
                <p:nvPr/>
              </p:nvSpPr>
              <p:spPr bwMode="auto">
                <a:xfrm>
                  <a:off x="4210" y="385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99" name="Oval 375">
                  <a:extLst>
                    <a:ext uri="{FF2B5EF4-FFF2-40B4-BE49-F238E27FC236}">
                      <a16:creationId xmlns:a16="http://schemas.microsoft.com/office/drawing/2014/main" id="{BC097593-E2D2-0845-B905-8090307D6916}"/>
                    </a:ext>
                  </a:extLst>
                </p:cNvPr>
                <p:cNvSpPr>
                  <a:spLocks noChangeAspect="1" noChangeArrowheads="1"/>
                </p:cNvSpPr>
                <p:nvPr/>
              </p:nvSpPr>
              <p:spPr bwMode="auto">
                <a:xfrm>
                  <a:off x="4242" y="3855"/>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00" name="Oval 376">
                  <a:extLst>
                    <a:ext uri="{FF2B5EF4-FFF2-40B4-BE49-F238E27FC236}">
                      <a16:creationId xmlns:a16="http://schemas.microsoft.com/office/drawing/2014/main" id="{3CA18500-6A2C-2A41-8820-F5ED52F9BE38}"/>
                    </a:ext>
                  </a:extLst>
                </p:cNvPr>
                <p:cNvSpPr>
                  <a:spLocks noChangeAspect="1" noChangeArrowheads="1"/>
                </p:cNvSpPr>
                <p:nvPr/>
              </p:nvSpPr>
              <p:spPr bwMode="auto">
                <a:xfrm>
                  <a:off x="4276" y="3847"/>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01" name="Oval 377">
                  <a:extLst>
                    <a:ext uri="{FF2B5EF4-FFF2-40B4-BE49-F238E27FC236}">
                      <a16:creationId xmlns:a16="http://schemas.microsoft.com/office/drawing/2014/main" id="{46539ACD-EB4C-DB4B-8788-76E2DFDDBF43}"/>
                    </a:ext>
                  </a:extLst>
                </p:cNvPr>
                <p:cNvSpPr>
                  <a:spLocks noChangeAspect="1" noChangeArrowheads="1"/>
                </p:cNvSpPr>
                <p:nvPr/>
              </p:nvSpPr>
              <p:spPr bwMode="auto">
                <a:xfrm>
                  <a:off x="4306" y="385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02" name="Oval 378">
                  <a:extLst>
                    <a:ext uri="{FF2B5EF4-FFF2-40B4-BE49-F238E27FC236}">
                      <a16:creationId xmlns:a16="http://schemas.microsoft.com/office/drawing/2014/main" id="{FB1167AD-E468-604E-B609-C290AB43C354}"/>
                    </a:ext>
                  </a:extLst>
                </p:cNvPr>
                <p:cNvSpPr>
                  <a:spLocks noChangeAspect="1" noChangeArrowheads="1"/>
                </p:cNvSpPr>
                <p:nvPr/>
              </p:nvSpPr>
              <p:spPr bwMode="auto">
                <a:xfrm>
                  <a:off x="4334"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03" name="Oval 379">
                  <a:extLst>
                    <a:ext uri="{FF2B5EF4-FFF2-40B4-BE49-F238E27FC236}">
                      <a16:creationId xmlns:a16="http://schemas.microsoft.com/office/drawing/2014/main" id="{2D4774C5-B6D6-DF4C-B1E0-BFDB0490AA73}"/>
                    </a:ext>
                  </a:extLst>
                </p:cNvPr>
                <p:cNvSpPr>
                  <a:spLocks noChangeAspect="1" noChangeArrowheads="1"/>
                </p:cNvSpPr>
                <p:nvPr/>
              </p:nvSpPr>
              <p:spPr bwMode="auto">
                <a:xfrm>
                  <a:off x="4368"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04" name="Oval 380">
                  <a:extLst>
                    <a:ext uri="{FF2B5EF4-FFF2-40B4-BE49-F238E27FC236}">
                      <a16:creationId xmlns:a16="http://schemas.microsoft.com/office/drawing/2014/main" id="{4EF745A4-DEDE-E549-B0AD-CBF510E1EB66}"/>
                    </a:ext>
                  </a:extLst>
                </p:cNvPr>
                <p:cNvSpPr>
                  <a:spLocks noChangeAspect="1" noChangeArrowheads="1"/>
                </p:cNvSpPr>
                <p:nvPr/>
              </p:nvSpPr>
              <p:spPr bwMode="auto">
                <a:xfrm>
                  <a:off x="4400" y="3849"/>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605" name="Oval 381">
                  <a:extLst>
                    <a:ext uri="{FF2B5EF4-FFF2-40B4-BE49-F238E27FC236}">
                      <a16:creationId xmlns:a16="http://schemas.microsoft.com/office/drawing/2014/main" id="{4F932965-B165-9F4E-8D63-FE9956A73046}"/>
                    </a:ext>
                  </a:extLst>
                </p:cNvPr>
                <p:cNvSpPr>
                  <a:spLocks noChangeAspect="1" noChangeArrowheads="1"/>
                </p:cNvSpPr>
                <p:nvPr/>
              </p:nvSpPr>
              <p:spPr bwMode="auto">
                <a:xfrm>
                  <a:off x="4432" y="3851"/>
                  <a:ext cx="34" cy="34"/>
                </a:xfrm>
                <a:prstGeom prst="ellipse">
                  <a:avLst/>
                </a:prstGeom>
                <a:solidFill>
                  <a:srgbClr val="008000"/>
                </a:solidFill>
                <a:ln w="9525">
                  <a:solidFill>
                    <a:srgbClr val="0080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grpSp>
      </p:grpSp>
      <p:grpSp>
        <p:nvGrpSpPr>
          <p:cNvPr id="35880" name="Group 382">
            <a:extLst>
              <a:ext uri="{FF2B5EF4-FFF2-40B4-BE49-F238E27FC236}">
                <a16:creationId xmlns:a16="http://schemas.microsoft.com/office/drawing/2014/main" id="{A8B374CE-E2BD-F546-B4B8-25A38434E720}"/>
              </a:ext>
            </a:extLst>
          </p:cNvPr>
          <p:cNvGrpSpPr>
            <a:grpSpLocks/>
          </p:cNvGrpSpPr>
          <p:nvPr/>
        </p:nvGrpSpPr>
        <p:grpSpPr bwMode="auto">
          <a:xfrm>
            <a:off x="1362075" y="2185988"/>
            <a:ext cx="7353300" cy="2928937"/>
            <a:chOff x="858" y="1377"/>
            <a:chExt cx="4632" cy="1845"/>
          </a:xfrm>
        </p:grpSpPr>
        <p:grpSp>
          <p:nvGrpSpPr>
            <p:cNvPr id="36227" name="Group 383">
              <a:extLst>
                <a:ext uri="{FF2B5EF4-FFF2-40B4-BE49-F238E27FC236}">
                  <a16:creationId xmlns:a16="http://schemas.microsoft.com/office/drawing/2014/main" id="{D0611F80-9703-E049-BA14-112CFE888789}"/>
                </a:ext>
              </a:extLst>
            </p:cNvPr>
            <p:cNvGrpSpPr>
              <a:grpSpLocks noChangeAspect="1"/>
            </p:cNvGrpSpPr>
            <p:nvPr/>
          </p:nvGrpSpPr>
          <p:grpSpPr bwMode="auto">
            <a:xfrm>
              <a:off x="858" y="2133"/>
              <a:ext cx="4632" cy="1089"/>
              <a:chOff x="1055" y="2028"/>
              <a:chExt cx="4322" cy="1016"/>
            </a:xfrm>
          </p:grpSpPr>
          <p:grpSp>
            <p:nvGrpSpPr>
              <p:cNvPr id="36400" name="Group 384">
                <a:extLst>
                  <a:ext uri="{FF2B5EF4-FFF2-40B4-BE49-F238E27FC236}">
                    <a16:creationId xmlns:a16="http://schemas.microsoft.com/office/drawing/2014/main" id="{78F828FB-5FF0-634D-B265-1AAC94E1EFFB}"/>
                  </a:ext>
                </a:extLst>
              </p:cNvPr>
              <p:cNvGrpSpPr>
                <a:grpSpLocks noChangeAspect="1"/>
              </p:cNvGrpSpPr>
              <p:nvPr/>
            </p:nvGrpSpPr>
            <p:grpSpPr bwMode="auto">
              <a:xfrm>
                <a:off x="1055" y="2179"/>
                <a:ext cx="4230" cy="865"/>
                <a:chOff x="1292" y="3179"/>
                <a:chExt cx="3176" cy="650"/>
              </a:xfrm>
            </p:grpSpPr>
            <p:sp>
              <p:nvSpPr>
                <p:cNvPr id="36402" name="Oval 385">
                  <a:extLst>
                    <a:ext uri="{FF2B5EF4-FFF2-40B4-BE49-F238E27FC236}">
                      <a16:creationId xmlns:a16="http://schemas.microsoft.com/office/drawing/2014/main" id="{A7B48A46-E869-AC40-8259-F5A6BC0C7A37}"/>
                    </a:ext>
                  </a:extLst>
                </p:cNvPr>
                <p:cNvSpPr>
                  <a:spLocks noChangeAspect="1" noChangeArrowheads="1"/>
                </p:cNvSpPr>
                <p:nvPr/>
              </p:nvSpPr>
              <p:spPr bwMode="auto">
                <a:xfrm>
                  <a:off x="1292" y="379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03" name="Oval 386">
                  <a:extLst>
                    <a:ext uri="{FF2B5EF4-FFF2-40B4-BE49-F238E27FC236}">
                      <a16:creationId xmlns:a16="http://schemas.microsoft.com/office/drawing/2014/main" id="{C27E18DB-A604-6B42-B76D-EB5BB7FF9703}"/>
                    </a:ext>
                  </a:extLst>
                </p:cNvPr>
                <p:cNvSpPr>
                  <a:spLocks noChangeAspect="1" noChangeArrowheads="1"/>
                </p:cNvSpPr>
                <p:nvPr/>
              </p:nvSpPr>
              <p:spPr bwMode="auto">
                <a:xfrm>
                  <a:off x="1324" y="379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04" name="Oval 387">
                  <a:extLst>
                    <a:ext uri="{FF2B5EF4-FFF2-40B4-BE49-F238E27FC236}">
                      <a16:creationId xmlns:a16="http://schemas.microsoft.com/office/drawing/2014/main" id="{E328E7EF-FBD7-A04E-BE1D-1A765EEE825A}"/>
                    </a:ext>
                  </a:extLst>
                </p:cNvPr>
                <p:cNvSpPr>
                  <a:spLocks noChangeAspect="1" noChangeArrowheads="1"/>
                </p:cNvSpPr>
                <p:nvPr/>
              </p:nvSpPr>
              <p:spPr bwMode="auto">
                <a:xfrm>
                  <a:off x="1354" y="378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05" name="Oval 388">
                  <a:extLst>
                    <a:ext uri="{FF2B5EF4-FFF2-40B4-BE49-F238E27FC236}">
                      <a16:creationId xmlns:a16="http://schemas.microsoft.com/office/drawing/2014/main" id="{E835E772-F49B-9140-BB74-CD628F4A2E8D}"/>
                    </a:ext>
                  </a:extLst>
                </p:cNvPr>
                <p:cNvSpPr>
                  <a:spLocks noChangeAspect="1" noChangeArrowheads="1"/>
                </p:cNvSpPr>
                <p:nvPr/>
              </p:nvSpPr>
              <p:spPr bwMode="auto">
                <a:xfrm>
                  <a:off x="1388" y="378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06" name="Oval 389">
                  <a:extLst>
                    <a:ext uri="{FF2B5EF4-FFF2-40B4-BE49-F238E27FC236}">
                      <a16:creationId xmlns:a16="http://schemas.microsoft.com/office/drawing/2014/main" id="{B9E33171-5AF1-0546-A330-A502E4D66CEB}"/>
                    </a:ext>
                  </a:extLst>
                </p:cNvPr>
                <p:cNvSpPr>
                  <a:spLocks noChangeAspect="1" noChangeArrowheads="1"/>
                </p:cNvSpPr>
                <p:nvPr/>
              </p:nvSpPr>
              <p:spPr bwMode="auto">
                <a:xfrm>
                  <a:off x="1422" y="378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07" name="Oval 390">
                  <a:extLst>
                    <a:ext uri="{FF2B5EF4-FFF2-40B4-BE49-F238E27FC236}">
                      <a16:creationId xmlns:a16="http://schemas.microsoft.com/office/drawing/2014/main" id="{CF665CCA-039F-6946-9B91-BB7C087C3BF2}"/>
                    </a:ext>
                  </a:extLst>
                </p:cNvPr>
                <p:cNvSpPr>
                  <a:spLocks noChangeAspect="1" noChangeArrowheads="1"/>
                </p:cNvSpPr>
                <p:nvPr/>
              </p:nvSpPr>
              <p:spPr bwMode="auto">
                <a:xfrm>
                  <a:off x="1452" y="377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08" name="Oval 391">
                  <a:extLst>
                    <a:ext uri="{FF2B5EF4-FFF2-40B4-BE49-F238E27FC236}">
                      <a16:creationId xmlns:a16="http://schemas.microsoft.com/office/drawing/2014/main" id="{C40B4779-E15D-9E4C-B635-05D5375FB4A7}"/>
                    </a:ext>
                  </a:extLst>
                </p:cNvPr>
                <p:cNvSpPr>
                  <a:spLocks noChangeAspect="1" noChangeArrowheads="1"/>
                </p:cNvSpPr>
                <p:nvPr/>
              </p:nvSpPr>
              <p:spPr bwMode="auto">
                <a:xfrm>
                  <a:off x="1484" y="377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09" name="Oval 392">
                  <a:extLst>
                    <a:ext uri="{FF2B5EF4-FFF2-40B4-BE49-F238E27FC236}">
                      <a16:creationId xmlns:a16="http://schemas.microsoft.com/office/drawing/2014/main" id="{B21363A3-9EFE-E647-9325-AB1973B3849F}"/>
                    </a:ext>
                  </a:extLst>
                </p:cNvPr>
                <p:cNvSpPr>
                  <a:spLocks noChangeAspect="1" noChangeArrowheads="1"/>
                </p:cNvSpPr>
                <p:nvPr/>
              </p:nvSpPr>
              <p:spPr bwMode="auto">
                <a:xfrm>
                  <a:off x="1514" y="376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0" name="Oval 393">
                  <a:extLst>
                    <a:ext uri="{FF2B5EF4-FFF2-40B4-BE49-F238E27FC236}">
                      <a16:creationId xmlns:a16="http://schemas.microsoft.com/office/drawing/2014/main" id="{F8D4B92E-8DB7-F746-B4B5-ECD2FC4A9A99}"/>
                    </a:ext>
                  </a:extLst>
                </p:cNvPr>
                <p:cNvSpPr>
                  <a:spLocks noChangeAspect="1" noChangeArrowheads="1"/>
                </p:cNvSpPr>
                <p:nvPr/>
              </p:nvSpPr>
              <p:spPr bwMode="auto">
                <a:xfrm>
                  <a:off x="1548" y="376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1" name="Oval 394">
                  <a:extLst>
                    <a:ext uri="{FF2B5EF4-FFF2-40B4-BE49-F238E27FC236}">
                      <a16:creationId xmlns:a16="http://schemas.microsoft.com/office/drawing/2014/main" id="{61F4EA7D-65C4-AE44-9673-7AE652A27674}"/>
                    </a:ext>
                  </a:extLst>
                </p:cNvPr>
                <p:cNvSpPr>
                  <a:spLocks noChangeAspect="1" noChangeArrowheads="1"/>
                </p:cNvSpPr>
                <p:nvPr/>
              </p:nvSpPr>
              <p:spPr bwMode="auto">
                <a:xfrm>
                  <a:off x="1578" y="375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2" name="Oval 395">
                  <a:extLst>
                    <a:ext uri="{FF2B5EF4-FFF2-40B4-BE49-F238E27FC236}">
                      <a16:creationId xmlns:a16="http://schemas.microsoft.com/office/drawing/2014/main" id="{F3F949F7-79AF-A64F-A46F-887F8B93DC5A}"/>
                    </a:ext>
                  </a:extLst>
                </p:cNvPr>
                <p:cNvSpPr>
                  <a:spLocks noChangeAspect="1" noChangeArrowheads="1"/>
                </p:cNvSpPr>
                <p:nvPr/>
              </p:nvSpPr>
              <p:spPr bwMode="auto">
                <a:xfrm>
                  <a:off x="1610" y="375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3" name="Oval 396">
                  <a:extLst>
                    <a:ext uri="{FF2B5EF4-FFF2-40B4-BE49-F238E27FC236}">
                      <a16:creationId xmlns:a16="http://schemas.microsoft.com/office/drawing/2014/main" id="{5642645B-C3E3-BF4C-91C3-F52399E58421}"/>
                    </a:ext>
                  </a:extLst>
                </p:cNvPr>
                <p:cNvSpPr>
                  <a:spLocks noChangeAspect="1" noChangeArrowheads="1"/>
                </p:cNvSpPr>
                <p:nvPr/>
              </p:nvSpPr>
              <p:spPr bwMode="auto">
                <a:xfrm>
                  <a:off x="1642" y="375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4" name="Oval 397">
                  <a:extLst>
                    <a:ext uri="{FF2B5EF4-FFF2-40B4-BE49-F238E27FC236}">
                      <a16:creationId xmlns:a16="http://schemas.microsoft.com/office/drawing/2014/main" id="{650437E1-7154-DB42-B736-8B509566526E}"/>
                    </a:ext>
                  </a:extLst>
                </p:cNvPr>
                <p:cNvSpPr>
                  <a:spLocks noChangeAspect="1" noChangeArrowheads="1"/>
                </p:cNvSpPr>
                <p:nvPr/>
              </p:nvSpPr>
              <p:spPr bwMode="auto">
                <a:xfrm>
                  <a:off x="1676" y="37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5" name="Oval 398">
                  <a:extLst>
                    <a:ext uri="{FF2B5EF4-FFF2-40B4-BE49-F238E27FC236}">
                      <a16:creationId xmlns:a16="http://schemas.microsoft.com/office/drawing/2014/main" id="{D20DC124-0225-8D48-AF90-419FD7234E8A}"/>
                    </a:ext>
                  </a:extLst>
                </p:cNvPr>
                <p:cNvSpPr>
                  <a:spLocks noChangeAspect="1" noChangeArrowheads="1"/>
                </p:cNvSpPr>
                <p:nvPr/>
              </p:nvSpPr>
              <p:spPr bwMode="auto">
                <a:xfrm>
                  <a:off x="1708" y="37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6" name="Oval 399">
                  <a:extLst>
                    <a:ext uri="{FF2B5EF4-FFF2-40B4-BE49-F238E27FC236}">
                      <a16:creationId xmlns:a16="http://schemas.microsoft.com/office/drawing/2014/main" id="{E525B22E-C41E-414A-AEAA-9068F61AD579}"/>
                    </a:ext>
                  </a:extLst>
                </p:cNvPr>
                <p:cNvSpPr>
                  <a:spLocks noChangeAspect="1" noChangeArrowheads="1"/>
                </p:cNvSpPr>
                <p:nvPr/>
              </p:nvSpPr>
              <p:spPr bwMode="auto">
                <a:xfrm>
                  <a:off x="1738" y="37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7" name="Oval 400">
                  <a:extLst>
                    <a:ext uri="{FF2B5EF4-FFF2-40B4-BE49-F238E27FC236}">
                      <a16:creationId xmlns:a16="http://schemas.microsoft.com/office/drawing/2014/main" id="{26B4C64F-357C-434C-A040-B25CAF3EEF22}"/>
                    </a:ext>
                  </a:extLst>
                </p:cNvPr>
                <p:cNvSpPr>
                  <a:spLocks noChangeAspect="1" noChangeArrowheads="1"/>
                </p:cNvSpPr>
                <p:nvPr/>
              </p:nvSpPr>
              <p:spPr bwMode="auto">
                <a:xfrm>
                  <a:off x="1772" y="37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8" name="Oval 401">
                  <a:extLst>
                    <a:ext uri="{FF2B5EF4-FFF2-40B4-BE49-F238E27FC236}">
                      <a16:creationId xmlns:a16="http://schemas.microsoft.com/office/drawing/2014/main" id="{8F66D152-00A1-2840-BAA4-689F69BD3478}"/>
                    </a:ext>
                  </a:extLst>
                </p:cNvPr>
                <p:cNvSpPr>
                  <a:spLocks noChangeAspect="1" noChangeArrowheads="1"/>
                </p:cNvSpPr>
                <p:nvPr/>
              </p:nvSpPr>
              <p:spPr bwMode="auto">
                <a:xfrm>
                  <a:off x="1796" y="375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19" name="Oval 402">
                  <a:extLst>
                    <a:ext uri="{FF2B5EF4-FFF2-40B4-BE49-F238E27FC236}">
                      <a16:creationId xmlns:a16="http://schemas.microsoft.com/office/drawing/2014/main" id="{7383B876-F346-9143-89D8-D4AD5A97903C}"/>
                    </a:ext>
                  </a:extLst>
                </p:cNvPr>
                <p:cNvSpPr>
                  <a:spLocks noChangeAspect="1" noChangeArrowheads="1"/>
                </p:cNvSpPr>
                <p:nvPr/>
              </p:nvSpPr>
              <p:spPr bwMode="auto">
                <a:xfrm>
                  <a:off x="1826" y="37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0" name="Oval 403">
                  <a:extLst>
                    <a:ext uri="{FF2B5EF4-FFF2-40B4-BE49-F238E27FC236}">
                      <a16:creationId xmlns:a16="http://schemas.microsoft.com/office/drawing/2014/main" id="{5E257FC9-E560-5845-A5F9-D27346720047}"/>
                    </a:ext>
                  </a:extLst>
                </p:cNvPr>
                <p:cNvSpPr>
                  <a:spLocks noChangeAspect="1" noChangeArrowheads="1"/>
                </p:cNvSpPr>
                <p:nvPr/>
              </p:nvSpPr>
              <p:spPr bwMode="auto">
                <a:xfrm>
                  <a:off x="1860" y="37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1" name="Oval 404">
                  <a:extLst>
                    <a:ext uri="{FF2B5EF4-FFF2-40B4-BE49-F238E27FC236}">
                      <a16:creationId xmlns:a16="http://schemas.microsoft.com/office/drawing/2014/main" id="{7E94D8D7-2A64-B24B-A6E1-8844AB3EEEA6}"/>
                    </a:ext>
                  </a:extLst>
                </p:cNvPr>
                <p:cNvSpPr>
                  <a:spLocks noChangeAspect="1" noChangeArrowheads="1"/>
                </p:cNvSpPr>
                <p:nvPr/>
              </p:nvSpPr>
              <p:spPr bwMode="auto">
                <a:xfrm>
                  <a:off x="1890" y="374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2" name="Oval 405">
                  <a:extLst>
                    <a:ext uri="{FF2B5EF4-FFF2-40B4-BE49-F238E27FC236}">
                      <a16:creationId xmlns:a16="http://schemas.microsoft.com/office/drawing/2014/main" id="{BF55E3AB-827C-A848-AD19-92398395FD72}"/>
                    </a:ext>
                  </a:extLst>
                </p:cNvPr>
                <p:cNvSpPr>
                  <a:spLocks noChangeAspect="1" noChangeArrowheads="1"/>
                </p:cNvSpPr>
                <p:nvPr/>
              </p:nvSpPr>
              <p:spPr bwMode="auto">
                <a:xfrm>
                  <a:off x="1922" y="374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3" name="Oval 406">
                  <a:extLst>
                    <a:ext uri="{FF2B5EF4-FFF2-40B4-BE49-F238E27FC236}">
                      <a16:creationId xmlns:a16="http://schemas.microsoft.com/office/drawing/2014/main" id="{8313FF75-B1E3-D849-8779-B5BA475C6ABF}"/>
                    </a:ext>
                  </a:extLst>
                </p:cNvPr>
                <p:cNvSpPr>
                  <a:spLocks noChangeAspect="1" noChangeArrowheads="1"/>
                </p:cNvSpPr>
                <p:nvPr/>
              </p:nvSpPr>
              <p:spPr bwMode="auto">
                <a:xfrm>
                  <a:off x="1956" y="374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4" name="Oval 407">
                  <a:extLst>
                    <a:ext uri="{FF2B5EF4-FFF2-40B4-BE49-F238E27FC236}">
                      <a16:creationId xmlns:a16="http://schemas.microsoft.com/office/drawing/2014/main" id="{FE671C1C-65FD-B847-9A90-C0C00716528C}"/>
                    </a:ext>
                  </a:extLst>
                </p:cNvPr>
                <p:cNvSpPr>
                  <a:spLocks noChangeAspect="1" noChangeArrowheads="1"/>
                </p:cNvSpPr>
                <p:nvPr/>
              </p:nvSpPr>
              <p:spPr bwMode="auto">
                <a:xfrm>
                  <a:off x="1988" y="374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5" name="Oval 408">
                  <a:extLst>
                    <a:ext uri="{FF2B5EF4-FFF2-40B4-BE49-F238E27FC236}">
                      <a16:creationId xmlns:a16="http://schemas.microsoft.com/office/drawing/2014/main" id="{6709F255-334B-B54D-BB1E-15F6ED121369}"/>
                    </a:ext>
                  </a:extLst>
                </p:cNvPr>
                <p:cNvSpPr>
                  <a:spLocks noChangeAspect="1" noChangeArrowheads="1"/>
                </p:cNvSpPr>
                <p:nvPr/>
              </p:nvSpPr>
              <p:spPr bwMode="auto">
                <a:xfrm>
                  <a:off x="2020" y="37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6" name="Oval 409">
                  <a:extLst>
                    <a:ext uri="{FF2B5EF4-FFF2-40B4-BE49-F238E27FC236}">
                      <a16:creationId xmlns:a16="http://schemas.microsoft.com/office/drawing/2014/main" id="{CFD35B4E-EDBB-2A4B-BAB2-5A564646CFE5}"/>
                    </a:ext>
                  </a:extLst>
                </p:cNvPr>
                <p:cNvSpPr>
                  <a:spLocks noChangeAspect="1" noChangeArrowheads="1"/>
                </p:cNvSpPr>
                <p:nvPr/>
              </p:nvSpPr>
              <p:spPr bwMode="auto">
                <a:xfrm>
                  <a:off x="2050" y="378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7" name="Oval 410">
                  <a:extLst>
                    <a:ext uri="{FF2B5EF4-FFF2-40B4-BE49-F238E27FC236}">
                      <a16:creationId xmlns:a16="http://schemas.microsoft.com/office/drawing/2014/main" id="{783438FE-77E3-F94D-9317-321197915DED}"/>
                    </a:ext>
                  </a:extLst>
                </p:cNvPr>
                <p:cNvSpPr>
                  <a:spLocks noChangeAspect="1" noChangeArrowheads="1"/>
                </p:cNvSpPr>
                <p:nvPr/>
              </p:nvSpPr>
              <p:spPr bwMode="auto">
                <a:xfrm>
                  <a:off x="2082" y="378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8" name="Oval 411">
                  <a:extLst>
                    <a:ext uri="{FF2B5EF4-FFF2-40B4-BE49-F238E27FC236}">
                      <a16:creationId xmlns:a16="http://schemas.microsoft.com/office/drawing/2014/main" id="{63B028F3-FB92-5848-93BC-9F2E079FA7C4}"/>
                    </a:ext>
                  </a:extLst>
                </p:cNvPr>
                <p:cNvSpPr>
                  <a:spLocks noChangeAspect="1" noChangeArrowheads="1"/>
                </p:cNvSpPr>
                <p:nvPr/>
              </p:nvSpPr>
              <p:spPr bwMode="auto">
                <a:xfrm>
                  <a:off x="2116" y="378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29" name="Oval 412">
                  <a:extLst>
                    <a:ext uri="{FF2B5EF4-FFF2-40B4-BE49-F238E27FC236}">
                      <a16:creationId xmlns:a16="http://schemas.microsoft.com/office/drawing/2014/main" id="{CB202047-90BC-9049-A566-EB05D9BFB8A0}"/>
                    </a:ext>
                  </a:extLst>
                </p:cNvPr>
                <p:cNvSpPr>
                  <a:spLocks noChangeAspect="1" noChangeArrowheads="1"/>
                </p:cNvSpPr>
                <p:nvPr/>
              </p:nvSpPr>
              <p:spPr bwMode="auto">
                <a:xfrm>
                  <a:off x="2148" y="376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0" name="Oval 413">
                  <a:extLst>
                    <a:ext uri="{FF2B5EF4-FFF2-40B4-BE49-F238E27FC236}">
                      <a16:creationId xmlns:a16="http://schemas.microsoft.com/office/drawing/2014/main" id="{67902867-E401-1F49-8765-0097C87C3C59}"/>
                    </a:ext>
                  </a:extLst>
                </p:cNvPr>
                <p:cNvSpPr>
                  <a:spLocks noChangeAspect="1" noChangeArrowheads="1"/>
                </p:cNvSpPr>
                <p:nvPr/>
              </p:nvSpPr>
              <p:spPr bwMode="auto">
                <a:xfrm>
                  <a:off x="2180" y="375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1" name="Oval 414">
                  <a:extLst>
                    <a:ext uri="{FF2B5EF4-FFF2-40B4-BE49-F238E27FC236}">
                      <a16:creationId xmlns:a16="http://schemas.microsoft.com/office/drawing/2014/main" id="{56469F89-FCE6-EA42-A9EB-AE9AA2D3B6A3}"/>
                    </a:ext>
                  </a:extLst>
                </p:cNvPr>
                <p:cNvSpPr>
                  <a:spLocks noChangeAspect="1" noChangeArrowheads="1"/>
                </p:cNvSpPr>
                <p:nvPr/>
              </p:nvSpPr>
              <p:spPr bwMode="auto">
                <a:xfrm>
                  <a:off x="2212" y="374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2" name="Oval 415">
                  <a:extLst>
                    <a:ext uri="{FF2B5EF4-FFF2-40B4-BE49-F238E27FC236}">
                      <a16:creationId xmlns:a16="http://schemas.microsoft.com/office/drawing/2014/main" id="{FC6E48BE-AEB0-EF4B-85D9-84FFC82B9806}"/>
                    </a:ext>
                  </a:extLst>
                </p:cNvPr>
                <p:cNvSpPr>
                  <a:spLocks noChangeAspect="1" noChangeArrowheads="1"/>
                </p:cNvSpPr>
                <p:nvPr/>
              </p:nvSpPr>
              <p:spPr bwMode="auto">
                <a:xfrm>
                  <a:off x="2244" y="373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3" name="Oval 416">
                  <a:extLst>
                    <a:ext uri="{FF2B5EF4-FFF2-40B4-BE49-F238E27FC236}">
                      <a16:creationId xmlns:a16="http://schemas.microsoft.com/office/drawing/2014/main" id="{8A792F49-C4FA-BB46-90AE-DFD9B31FFDEF}"/>
                    </a:ext>
                  </a:extLst>
                </p:cNvPr>
                <p:cNvSpPr>
                  <a:spLocks noChangeAspect="1" noChangeArrowheads="1"/>
                </p:cNvSpPr>
                <p:nvPr/>
              </p:nvSpPr>
              <p:spPr bwMode="auto">
                <a:xfrm>
                  <a:off x="2274" y="374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4" name="Oval 417">
                  <a:extLst>
                    <a:ext uri="{FF2B5EF4-FFF2-40B4-BE49-F238E27FC236}">
                      <a16:creationId xmlns:a16="http://schemas.microsoft.com/office/drawing/2014/main" id="{FE34792B-3DB4-4043-B0C5-CAFEA20B0049}"/>
                    </a:ext>
                  </a:extLst>
                </p:cNvPr>
                <p:cNvSpPr>
                  <a:spLocks noChangeAspect="1" noChangeArrowheads="1"/>
                </p:cNvSpPr>
                <p:nvPr/>
              </p:nvSpPr>
              <p:spPr bwMode="auto">
                <a:xfrm>
                  <a:off x="2306" y="372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5" name="Oval 418">
                  <a:extLst>
                    <a:ext uri="{FF2B5EF4-FFF2-40B4-BE49-F238E27FC236}">
                      <a16:creationId xmlns:a16="http://schemas.microsoft.com/office/drawing/2014/main" id="{412CA943-8237-6E4E-BD85-A8CD1A79F383}"/>
                    </a:ext>
                  </a:extLst>
                </p:cNvPr>
                <p:cNvSpPr>
                  <a:spLocks noChangeAspect="1" noChangeArrowheads="1"/>
                </p:cNvSpPr>
                <p:nvPr/>
              </p:nvSpPr>
              <p:spPr bwMode="auto">
                <a:xfrm>
                  <a:off x="2338" y="370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6" name="Oval 419">
                  <a:extLst>
                    <a:ext uri="{FF2B5EF4-FFF2-40B4-BE49-F238E27FC236}">
                      <a16:creationId xmlns:a16="http://schemas.microsoft.com/office/drawing/2014/main" id="{2A047087-B5F5-A147-AE02-C5F11647DEB0}"/>
                    </a:ext>
                  </a:extLst>
                </p:cNvPr>
                <p:cNvSpPr>
                  <a:spLocks noChangeAspect="1" noChangeArrowheads="1"/>
                </p:cNvSpPr>
                <p:nvPr/>
              </p:nvSpPr>
              <p:spPr bwMode="auto">
                <a:xfrm>
                  <a:off x="2372" y="370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7" name="Oval 420">
                  <a:extLst>
                    <a:ext uri="{FF2B5EF4-FFF2-40B4-BE49-F238E27FC236}">
                      <a16:creationId xmlns:a16="http://schemas.microsoft.com/office/drawing/2014/main" id="{F8C731D2-12EE-754D-8EF4-DA29C5D5D079}"/>
                    </a:ext>
                  </a:extLst>
                </p:cNvPr>
                <p:cNvSpPr>
                  <a:spLocks noChangeAspect="1" noChangeArrowheads="1"/>
                </p:cNvSpPr>
                <p:nvPr/>
              </p:nvSpPr>
              <p:spPr bwMode="auto">
                <a:xfrm>
                  <a:off x="2402" y="369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8" name="Oval 421">
                  <a:extLst>
                    <a:ext uri="{FF2B5EF4-FFF2-40B4-BE49-F238E27FC236}">
                      <a16:creationId xmlns:a16="http://schemas.microsoft.com/office/drawing/2014/main" id="{1EC06013-3E98-5A46-90BF-80B55E3D2BEE}"/>
                    </a:ext>
                  </a:extLst>
                </p:cNvPr>
                <p:cNvSpPr>
                  <a:spLocks noChangeAspect="1" noChangeArrowheads="1"/>
                </p:cNvSpPr>
                <p:nvPr/>
              </p:nvSpPr>
              <p:spPr bwMode="auto">
                <a:xfrm>
                  <a:off x="2436" y="369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39" name="Oval 422">
                  <a:extLst>
                    <a:ext uri="{FF2B5EF4-FFF2-40B4-BE49-F238E27FC236}">
                      <a16:creationId xmlns:a16="http://schemas.microsoft.com/office/drawing/2014/main" id="{5E6ADB29-5325-B749-B5C2-000235C39003}"/>
                    </a:ext>
                  </a:extLst>
                </p:cNvPr>
                <p:cNvSpPr>
                  <a:spLocks noChangeAspect="1" noChangeArrowheads="1"/>
                </p:cNvSpPr>
                <p:nvPr/>
              </p:nvSpPr>
              <p:spPr bwMode="auto">
                <a:xfrm>
                  <a:off x="2466" y="369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0" name="Oval 423">
                  <a:extLst>
                    <a:ext uri="{FF2B5EF4-FFF2-40B4-BE49-F238E27FC236}">
                      <a16:creationId xmlns:a16="http://schemas.microsoft.com/office/drawing/2014/main" id="{99B8E7BD-CEAC-3A48-9300-D839D967255B}"/>
                    </a:ext>
                  </a:extLst>
                </p:cNvPr>
                <p:cNvSpPr>
                  <a:spLocks noChangeAspect="1" noChangeArrowheads="1"/>
                </p:cNvSpPr>
                <p:nvPr/>
              </p:nvSpPr>
              <p:spPr bwMode="auto">
                <a:xfrm>
                  <a:off x="2498" y="369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1" name="Oval 424">
                  <a:extLst>
                    <a:ext uri="{FF2B5EF4-FFF2-40B4-BE49-F238E27FC236}">
                      <a16:creationId xmlns:a16="http://schemas.microsoft.com/office/drawing/2014/main" id="{51A2C426-FE13-2043-AF33-ED4FE20D0E71}"/>
                    </a:ext>
                  </a:extLst>
                </p:cNvPr>
                <p:cNvSpPr>
                  <a:spLocks noChangeAspect="1" noChangeArrowheads="1"/>
                </p:cNvSpPr>
                <p:nvPr/>
              </p:nvSpPr>
              <p:spPr bwMode="auto">
                <a:xfrm>
                  <a:off x="2532" y="369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2" name="Oval 425">
                  <a:extLst>
                    <a:ext uri="{FF2B5EF4-FFF2-40B4-BE49-F238E27FC236}">
                      <a16:creationId xmlns:a16="http://schemas.microsoft.com/office/drawing/2014/main" id="{1B100DE1-7F05-F047-B1D9-A9C0BBF71A03}"/>
                    </a:ext>
                  </a:extLst>
                </p:cNvPr>
                <p:cNvSpPr>
                  <a:spLocks noChangeAspect="1" noChangeArrowheads="1"/>
                </p:cNvSpPr>
                <p:nvPr/>
              </p:nvSpPr>
              <p:spPr bwMode="auto">
                <a:xfrm>
                  <a:off x="2564" y="369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3" name="Oval 426">
                  <a:extLst>
                    <a:ext uri="{FF2B5EF4-FFF2-40B4-BE49-F238E27FC236}">
                      <a16:creationId xmlns:a16="http://schemas.microsoft.com/office/drawing/2014/main" id="{774C4C2B-62CA-A443-98E5-2712020DAD2A}"/>
                    </a:ext>
                  </a:extLst>
                </p:cNvPr>
                <p:cNvSpPr>
                  <a:spLocks noChangeAspect="1" noChangeArrowheads="1"/>
                </p:cNvSpPr>
                <p:nvPr/>
              </p:nvSpPr>
              <p:spPr bwMode="auto">
                <a:xfrm>
                  <a:off x="2594" y="368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4" name="Oval 427">
                  <a:extLst>
                    <a:ext uri="{FF2B5EF4-FFF2-40B4-BE49-F238E27FC236}">
                      <a16:creationId xmlns:a16="http://schemas.microsoft.com/office/drawing/2014/main" id="{C277EBCF-7EB6-154F-8890-5752225A250F}"/>
                    </a:ext>
                  </a:extLst>
                </p:cNvPr>
                <p:cNvSpPr>
                  <a:spLocks noChangeAspect="1" noChangeArrowheads="1"/>
                </p:cNvSpPr>
                <p:nvPr/>
              </p:nvSpPr>
              <p:spPr bwMode="auto">
                <a:xfrm>
                  <a:off x="2628" y="370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5" name="Oval 428">
                  <a:extLst>
                    <a:ext uri="{FF2B5EF4-FFF2-40B4-BE49-F238E27FC236}">
                      <a16:creationId xmlns:a16="http://schemas.microsoft.com/office/drawing/2014/main" id="{5E732964-04B8-BD44-9A6B-70D3973896D3}"/>
                    </a:ext>
                  </a:extLst>
                </p:cNvPr>
                <p:cNvSpPr>
                  <a:spLocks noChangeAspect="1" noChangeArrowheads="1"/>
                </p:cNvSpPr>
                <p:nvPr/>
              </p:nvSpPr>
              <p:spPr bwMode="auto">
                <a:xfrm>
                  <a:off x="2660" y="370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6" name="Oval 429">
                  <a:extLst>
                    <a:ext uri="{FF2B5EF4-FFF2-40B4-BE49-F238E27FC236}">
                      <a16:creationId xmlns:a16="http://schemas.microsoft.com/office/drawing/2014/main" id="{15DE40EF-C0F6-6C44-914C-3F3A58BBF2D8}"/>
                    </a:ext>
                  </a:extLst>
                </p:cNvPr>
                <p:cNvSpPr>
                  <a:spLocks noChangeAspect="1" noChangeArrowheads="1"/>
                </p:cNvSpPr>
                <p:nvPr/>
              </p:nvSpPr>
              <p:spPr bwMode="auto">
                <a:xfrm>
                  <a:off x="2692" y="369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7" name="Oval 430">
                  <a:extLst>
                    <a:ext uri="{FF2B5EF4-FFF2-40B4-BE49-F238E27FC236}">
                      <a16:creationId xmlns:a16="http://schemas.microsoft.com/office/drawing/2014/main" id="{BDE76C1A-3906-9545-9541-26A852C2B345}"/>
                    </a:ext>
                  </a:extLst>
                </p:cNvPr>
                <p:cNvSpPr>
                  <a:spLocks noChangeAspect="1" noChangeArrowheads="1"/>
                </p:cNvSpPr>
                <p:nvPr/>
              </p:nvSpPr>
              <p:spPr bwMode="auto">
                <a:xfrm>
                  <a:off x="2724" y="367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8" name="Oval 431">
                  <a:extLst>
                    <a:ext uri="{FF2B5EF4-FFF2-40B4-BE49-F238E27FC236}">
                      <a16:creationId xmlns:a16="http://schemas.microsoft.com/office/drawing/2014/main" id="{63AF4EC0-D5F5-CA46-A826-890A3533C9AF}"/>
                    </a:ext>
                  </a:extLst>
                </p:cNvPr>
                <p:cNvSpPr>
                  <a:spLocks noChangeAspect="1" noChangeArrowheads="1"/>
                </p:cNvSpPr>
                <p:nvPr/>
              </p:nvSpPr>
              <p:spPr bwMode="auto">
                <a:xfrm>
                  <a:off x="2756" y="366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49" name="Oval 432">
                  <a:extLst>
                    <a:ext uri="{FF2B5EF4-FFF2-40B4-BE49-F238E27FC236}">
                      <a16:creationId xmlns:a16="http://schemas.microsoft.com/office/drawing/2014/main" id="{AEBE71EF-1604-BA4A-BB36-365C8319DBA2}"/>
                    </a:ext>
                  </a:extLst>
                </p:cNvPr>
                <p:cNvSpPr>
                  <a:spLocks noChangeAspect="1" noChangeArrowheads="1"/>
                </p:cNvSpPr>
                <p:nvPr/>
              </p:nvSpPr>
              <p:spPr bwMode="auto">
                <a:xfrm>
                  <a:off x="2788" y="366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0" name="Oval 433">
                  <a:extLst>
                    <a:ext uri="{FF2B5EF4-FFF2-40B4-BE49-F238E27FC236}">
                      <a16:creationId xmlns:a16="http://schemas.microsoft.com/office/drawing/2014/main" id="{D7463794-6667-464E-A863-834842694F56}"/>
                    </a:ext>
                  </a:extLst>
                </p:cNvPr>
                <p:cNvSpPr>
                  <a:spLocks noChangeAspect="1" noChangeArrowheads="1"/>
                </p:cNvSpPr>
                <p:nvPr/>
              </p:nvSpPr>
              <p:spPr bwMode="auto">
                <a:xfrm>
                  <a:off x="2812" y="365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1" name="Oval 434">
                  <a:extLst>
                    <a:ext uri="{FF2B5EF4-FFF2-40B4-BE49-F238E27FC236}">
                      <a16:creationId xmlns:a16="http://schemas.microsoft.com/office/drawing/2014/main" id="{020BCA15-72D9-664A-9809-ACBD7F0DD22E}"/>
                    </a:ext>
                  </a:extLst>
                </p:cNvPr>
                <p:cNvSpPr>
                  <a:spLocks noChangeAspect="1" noChangeArrowheads="1"/>
                </p:cNvSpPr>
                <p:nvPr/>
              </p:nvSpPr>
              <p:spPr bwMode="auto">
                <a:xfrm>
                  <a:off x="2846" y="363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2" name="Oval 435">
                  <a:extLst>
                    <a:ext uri="{FF2B5EF4-FFF2-40B4-BE49-F238E27FC236}">
                      <a16:creationId xmlns:a16="http://schemas.microsoft.com/office/drawing/2014/main" id="{A08E0C79-28AD-544E-9574-6D31032C1094}"/>
                    </a:ext>
                  </a:extLst>
                </p:cNvPr>
                <p:cNvSpPr>
                  <a:spLocks noChangeAspect="1" noChangeArrowheads="1"/>
                </p:cNvSpPr>
                <p:nvPr/>
              </p:nvSpPr>
              <p:spPr bwMode="auto">
                <a:xfrm>
                  <a:off x="2880" y="362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3" name="Oval 436">
                  <a:extLst>
                    <a:ext uri="{FF2B5EF4-FFF2-40B4-BE49-F238E27FC236}">
                      <a16:creationId xmlns:a16="http://schemas.microsoft.com/office/drawing/2014/main" id="{717D78FA-77A2-FF46-BED3-3652C2A9B805}"/>
                    </a:ext>
                  </a:extLst>
                </p:cNvPr>
                <p:cNvSpPr>
                  <a:spLocks noChangeAspect="1" noChangeArrowheads="1"/>
                </p:cNvSpPr>
                <p:nvPr/>
              </p:nvSpPr>
              <p:spPr bwMode="auto">
                <a:xfrm>
                  <a:off x="2908" y="360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4" name="Oval 437">
                  <a:extLst>
                    <a:ext uri="{FF2B5EF4-FFF2-40B4-BE49-F238E27FC236}">
                      <a16:creationId xmlns:a16="http://schemas.microsoft.com/office/drawing/2014/main" id="{66F44B77-058D-1B47-B0AF-BE34819A47EB}"/>
                    </a:ext>
                  </a:extLst>
                </p:cNvPr>
                <p:cNvSpPr>
                  <a:spLocks noChangeAspect="1" noChangeArrowheads="1"/>
                </p:cNvSpPr>
                <p:nvPr/>
              </p:nvSpPr>
              <p:spPr bwMode="auto">
                <a:xfrm>
                  <a:off x="2942" y="359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5" name="Oval 438">
                  <a:extLst>
                    <a:ext uri="{FF2B5EF4-FFF2-40B4-BE49-F238E27FC236}">
                      <a16:creationId xmlns:a16="http://schemas.microsoft.com/office/drawing/2014/main" id="{2CFCA416-BF3D-3847-966F-952D6BD969B1}"/>
                    </a:ext>
                  </a:extLst>
                </p:cNvPr>
                <p:cNvSpPr>
                  <a:spLocks noChangeAspect="1" noChangeArrowheads="1"/>
                </p:cNvSpPr>
                <p:nvPr/>
              </p:nvSpPr>
              <p:spPr bwMode="auto">
                <a:xfrm>
                  <a:off x="2974" y="359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6" name="Oval 439">
                  <a:extLst>
                    <a:ext uri="{FF2B5EF4-FFF2-40B4-BE49-F238E27FC236}">
                      <a16:creationId xmlns:a16="http://schemas.microsoft.com/office/drawing/2014/main" id="{C0ED9C23-D58E-B947-9E70-F506394F996E}"/>
                    </a:ext>
                  </a:extLst>
                </p:cNvPr>
                <p:cNvSpPr>
                  <a:spLocks noChangeAspect="1" noChangeArrowheads="1"/>
                </p:cNvSpPr>
                <p:nvPr/>
              </p:nvSpPr>
              <p:spPr bwMode="auto">
                <a:xfrm>
                  <a:off x="3006" y="358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7" name="Oval 440">
                  <a:extLst>
                    <a:ext uri="{FF2B5EF4-FFF2-40B4-BE49-F238E27FC236}">
                      <a16:creationId xmlns:a16="http://schemas.microsoft.com/office/drawing/2014/main" id="{D15EC44D-1DFF-3045-A7A3-D4420A778A04}"/>
                    </a:ext>
                  </a:extLst>
                </p:cNvPr>
                <p:cNvSpPr>
                  <a:spLocks noChangeAspect="1" noChangeArrowheads="1"/>
                </p:cNvSpPr>
                <p:nvPr/>
              </p:nvSpPr>
              <p:spPr bwMode="auto">
                <a:xfrm>
                  <a:off x="3034" y="35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8" name="Oval 441">
                  <a:extLst>
                    <a:ext uri="{FF2B5EF4-FFF2-40B4-BE49-F238E27FC236}">
                      <a16:creationId xmlns:a16="http://schemas.microsoft.com/office/drawing/2014/main" id="{3762438C-DA53-D145-88C5-320C9FF3C89A}"/>
                    </a:ext>
                  </a:extLst>
                </p:cNvPr>
                <p:cNvSpPr>
                  <a:spLocks noChangeAspect="1" noChangeArrowheads="1"/>
                </p:cNvSpPr>
                <p:nvPr/>
              </p:nvSpPr>
              <p:spPr bwMode="auto">
                <a:xfrm>
                  <a:off x="3066" y="355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59" name="Oval 442">
                  <a:extLst>
                    <a:ext uri="{FF2B5EF4-FFF2-40B4-BE49-F238E27FC236}">
                      <a16:creationId xmlns:a16="http://schemas.microsoft.com/office/drawing/2014/main" id="{95D9F63B-B32B-6F4A-9A44-1CE5D12A92D6}"/>
                    </a:ext>
                  </a:extLst>
                </p:cNvPr>
                <p:cNvSpPr>
                  <a:spLocks noChangeAspect="1" noChangeArrowheads="1"/>
                </p:cNvSpPr>
                <p:nvPr/>
              </p:nvSpPr>
              <p:spPr bwMode="auto">
                <a:xfrm>
                  <a:off x="3100" y="354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0" name="Oval 443">
                  <a:extLst>
                    <a:ext uri="{FF2B5EF4-FFF2-40B4-BE49-F238E27FC236}">
                      <a16:creationId xmlns:a16="http://schemas.microsoft.com/office/drawing/2014/main" id="{FC360C84-2B65-CA45-875B-6C26A9837156}"/>
                    </a:ext>
                  </a:extLst>
                </p:cNvPr>
                <p:cNvSpPr>
                  <a:spLocks noChangeAspect="1" noChangeArrowheads="1"/>
                </p:cNvSpPr>
                <p:nvPr/>
              </p:nvSpPr>
              <p:spPr bwMode="auto">
                <a:xfrm>
                  <a:off x="3130" y="353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1" name="Oval 444">
                  <a:extLst>
                    <a:ext uri="{FF2B5EF4-FFF2-40B4-BE49-F238E27FC236}">
                      <a16:creationId xmlns:a16="http://schemas.microsoft.com/office/drawing/2014/main" id="{CCCF4C09-09B1-B641-AF13-FDBB472F33C6}"/>
                    </a:ext>
                  </a:extLst>
                </p:cNvPr>
                <p:cNvSpPr>
                  <a:spLocks noChangeAspect="1" noChangeArrowheads="1"/>
                </p:cNvSpPr>
                <p:nvPr/>
              </p:nvSpPr>
              <p:spPr bwMode="auto">
                <a:xfrm>
                  <a:off x="3164" y="351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2" name="Oval 445">
                  <a:extLst>
                    <a:ext uri="{FF2B5EF4-FFF2-40B4-BE49-F238E27FC236}">
                      <a16:creationId xmlns:a16="http://schemas.microsoft.com/office/drawing/2014/main" id="{E2E26126-3ABB-5949-BA86-5007474C456D}"/>
                    </a:ext>
                  </a:extLst>
                </p:cNvPr>
                <p:cNvSpPr>
                  <a:spLocks noChangeAspect="1" noChangeArrowheads="1"/>
                </p:cNvSpPr>
                <p:nvPr/>
              </p:nvSpPr>
              <p:spPr bwMode="auto">
                <a:xfrm>
                  <a:off x="3196" y="350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3" name="Oval 446">
                  <a:extLst>
                    <a:ext uri="{FF2B5EF4-FFF2-40B4-BE49-F238E27FC236}">
                      <a16:creationId xmlns:a16="http://schemas.microsoft.com/office/drawing/2014/main" id="{D190BDCE-AE59-7C47-BAB8-C63D05D1E6FA}"/>
                    </a:ext>
                  </a:extLst>
                </p:cNvPr>
                <p:cNvSpPr>
                  <a:spLocks noChangeAspect="1" noChangeArrowheads="1"/>
                </p:cNvSpPr>
                <p:nvPr/>
              </p:nvSpPr>
              <p:spPr bwMode="auto">
                <a:xfrm>
                  <a:off x="3228" y="350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4" name="Oval 447">
                  <a:extLst>
                    <a:ext uri="{FF2B5EF4-FFF2-40B4-BE49-F238E27FC236}">
                      <a16:creationId xmlns:a16="http://schemas.microsoft.com/office/drawing/2014/main" id="{F628F4DA-6783-F444-9848-FD0835AF4272}"/>
                    </a:ext>
                  </a:extLst>
                </p:cNvPr>
                <p:cNvSpPr>
                  <a:spLocks noChangeAspect="1" noChangeArrowheads="1"/>
                </p:cNvSpPr>
                <p:nvPr/>
              </p:nvSpPr>
              <p:spPr bwMode="auto">
                <a:xfrm>
                  <a:off x="3258" y="348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5" name="Oval 448">
                  <a:extLst>
                    <a:ext uri="{FF2B5EF4-FFF2-40B4-BE49-F238E27FC236}">
                      <a16:creationId xmlns:a16="http://schemas.microsoft.com/office/drawing/2014/main" id="{7E8C73D6-139F-234E-9572-E792B8B46993}"/>
                    </a:ext>
                  </a:extLst>
                </p:cNvPr>
                <p:cNvSpPr>
                  <a:spLocks noChangeAspect="1" noChangeArrowheads="1"/>
                </p:cNvSpPr>
                <p:nvPr/>
              </p:nvSpPr>
              <p:spPr bwMode="auto">
                <a:xfrm>
                  <a:off x="3292" y="347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6" name="Oval 449">
                  <a:extLst>
                    <a:ext uri="{FF2B5EF4-FFF2-40B4-BE49-F238E27FC236}">
                      <a16:creationId xmlns:a16="http://schemas.microsoft.com/office/drawing/2014/main" id="{27BE72E9-E623-9E45-8F56-1CB72009B230}"/>
                    </a:ext>
                  </a:extLst>
                </p:cNvPr>
                <p:cNvSpPr>
                  <a:spLocks noChangeAspect="1" noChangeArrowheads="1"/>
                </p:cNvSpPr>
                <p:nvPr/>
              </p:nvSpPr>
              <p:spPr bwMode="auto">
                <a:xfrm>
                  <a:off x="3324" y="346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7" name="Oval 450">
                  <a:extLst>
                    <a:ext uri="{FF2B5EF4-FFF2-40B4-BE49-F238E27FC236}">
                      <a16:creationId xmlns:a16="http://schemas.microsoft.com/office/drawing/2014/main" id="{C6B70935-3C79-1544-9077-EFC1877AD331}"/>
                    </a:ext>
                  </a:extLst>
                </p:cNvPr>
                <p:cNvSpPr>
                  <a:spLocks noChangeAspect="1" noChangeArrowheads="1"/>
                </p:cNvSpPr>
                <p:nvPr/>
              </p:nvSpPr>
              <p:spPr bwMode="auto">
                <a:xfrm>
                  <a:off x="3356" y="346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8" name="Oval 451">
                  <a:extLst>
                    <a:ext uri="{FF2B5EF4-FFF2-40B4-BE49-F238E27FC236}">
                      <a16:creationId xmlns:a16="http://schemas.microsoft.com/office/drawing/2014/main" id="{12C4531F-586D-174A-95E5-7C507E43C944}"/>
                    </a:ext>
                  </a:extLst>
                </p:cNvPr>
                <p:cNvSpPr>
                  <a:spLocks noChangeAspect="1" noChangeArrowheads="1"/>
                </p:cNvSpPr>
                <p:nvPr/>
              </p:nvSpPr>
              <p:spPr bwMode="auto">
                <a:xfrm>
                  <a:off x="3386" y="346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69" name="Oval 452">
                  <a:extLst>
                    <a:ext uri="{FF2B5EF4-FFF2-40B4-BE49-F238E27FC236}">
                      <a16:creationId xmlns:a16="http://schemas.microsoft.com/office/drawing/2014/main" id="{B44DFE19-DE73-3A44-8898-FB8C0FEEA0F3}"/>
                    </a:ext>
                  </a:extLst>
                </p:cNvPr>
                <p:cNvSpPr>
                  <a:spLocks noChangeAspect="1" noChangeArrowheads="1"/>
                </p:cNvSpPr>
                <p:nvPr/>
              </p:nvSpPr>
              <p:spPr bwMode="auto">
                <a:xfrm>
                  <a:off x="3420" y="344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0" name="Oval 453">
                  <a:extLst>
                    <a:ext uri="{FF2B5EF4-FFF2-40B4-BE49-F238E27FC236}">
                      <a16:creationId xmlns:a16="http://schemas.microsoft.com/office/drawing/2014/main" id="{5D7E7007-70D2-BB4C-8946-9588169696F2}"/>
                    </a:ext>
                  </a:extLst>
                </p:cNvPr>
                <p:cNvSpPr>
                  <a:spLocks noChangeAspect="1" noChangeArrowheads="1"/>
                </p:cNvSpPr>
                <p:nvPr/>
              </p:nvSpPr>
              <p:spPr bwMode="auto">
                <a:xfrm>
                  <a:off x="3450" y="341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1" name="Oval 454">
                  <a:extLst>
                    <a:ext uri="{FF2B5EF4-FFF2-40B4-BE49-F238E27FC236}">
                      <a16:creationId xmlns:a16="http://schemas.microsoft.com/office/drawing/2014/main" id="{AC80A0B2-D7C6-584F-BC9A-9776FF590BED}"/>
                    </a:ext>
                  </a:extLst>
                </p:cNvPr>
                <p:cNvSpPr>
                  <a:spLocks noChangeAspect="1" noChangeArrowheads="1"/>
                </p:cNvSpPr>
                <p:nvPr/>
              </p:nvSpPr>
              <p:spPr bwMode="auto">
                <a:xfrm>
                  <a:off x="3484" y="342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2" name="Oval 455">
                  <a:extLst>
                    <a:ext uri="{FF2B5EF4-FFF2-40B4-BE49-F238E27FC236}">
                      <a16:creationId xmlns:a16="http://schemas.microsoft.com/office/drawing/2014/main" id="{A2B6DFC5-A8FE-584A-931F-ED97EAFD1924}"/>
                    </a:ext>
                  </a:extLst>
                </p:cNvPr>
                <p:cNvSpPr>
                  <a:spLocks noChangeAspect="1" noChangeArrowheads="1"/>
                </p:cNvSpPr>
                <p:nvPr/>
              </p:nvSpPr>
              <p:spPr bwMode="auto">
                <a:xfrm>
                  <a:off x="3514" y="341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3" name="Oval 456">
                  <a:extLst>
                    <a:ext uri="{FF2B5EF4-FFF2-40B4-BE49-F238E27FC236}">
                      <a16:creationId xmlns:a16="http://schemas.microsoft.com/office/drawing/2014/main" id="{F91EB127-EF38-9E45-ACE2-6610C01E0344}"/>
                    </a:ext>
                  </a:extLst>
                </p:cNvPr>
                <p:cNvSpPr>
                  <a:spLocks noChangeAspect="1" noChangeArrowheads="1"/>
                </p:cNvSpPr>
                <p:nvPr/>
              </p:nvSpPr>
              <p:spPr bwMode="auto">
                <a:xfrm>
                  <a:off x="3548" y="340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4" name="Oval 457">
                  <a:extLst>
                    <a:ext uri="{FF2B5EF4-FFF2-40B4-BE49-F238E27FC236}">
                      <a16:creationId xmlns:a16="http://schemas.microsoft.com/office/drawing/2014/main" id="{42A34808-57DB-AF4F-9A24-D0A6CC3F6894}"/>
                    </a:ext>
                  </a:extLst>
                </p:cNvPr>
                <p:cNvSpPr>
                  <a:spLocks noChangeAspect="1" noChangeArrowheads="1"/>
                </p:cNvSpPr>
                <p:nvPr/>
              </p:nvSpPr>
              <p:spPr bwMode="auto">
                <a:xfrm>
                  <a:off x="3578" y="338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5" name="Oval 458">
                  <a:extLst>
                    <a:ext uri="{FF2B5EF4-FFF2-40B4-BE49-F238E27FC236}">
                      <a16:creationId xmlns:a16="http://schemas.microsoft.com/office/drawing/2014/main" id="{AEEE1C99-BCDB-084D-9937-D467DCB6932B}"/>
                    </a:ext>
                  </a:extLst>
                </p:cNvPr>
                <p:cNvSpPr>
                  <a:spLocks noChangeAspect="1" noChangeArrowheads="1"/>
                </p:cNvSpPr>
                <p:nvPr/>
              </p:nvSpPr>
              <p:spPr bwMode="auto">
                <a:xfrm>
                  <a:off x="3612" y="338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6" name="Oval 459">
                  <a:extLst>
                    <a:ext uri="{FF2B5EF4-FFF2-40B4-BE49-F238E27FC236}">
                      <a16:creationId xmlns:a16="http://schemas.microsoft.com/office/drawing/2014/main" id="{39B20A01-2A3C-964C-8E14-DBFB2A864BAE}"/>
                    </a:ext>
                  </a:extLst>
                </p:cNvPr>
                <p:cNvSpPr>
                  <a:spLocks noChangeAspect="1" noChangeArrowheads="1"/>
                </p:cNvSpPr>
                <p:nvPr/>
              </p:nvSpPr>
              <p:spPr bwMode="auto">
                <a:xfrm>
                  <a:off x="3644" y="338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7" name="Oval 460">
                  <a:extLst>
                    <a:ext uri="{FF2B5EF4-FFF2-40B4-BE49-F238E27FC236}">
                      <a16:creationId xmlns:a16="http://schemas.microsoft.com/office/drawing/2014/main" id="{8CB957B1-E39C-364F-B1BA-FB3C6FEE5CD9}"/>
                    </a:ext>
                  </a:extLst>
                </p:cNvPr>
                <p:cNvSpPr>
                  <a:spLocks noChangeAspect="1" noChangeArrowheads="1"/>
                </p:cNvSpPr>
                <p:nvPr/>
              </p:nvSpPr>
              <p:spPr bwMode="auto">
                <a:xfrm>
                  <a:off x="3672" y="336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8" name="Oval 461">
                  <a:extLst>
                    <a:ext uri="{FF2B5EF4-FFF2-40B4-BE49-F238E27FC236}">
                      <a16:creationId xmlns:a16="http://schemas.microsoft.com/office/drawing/2014/main" id="{538FEE4E-7207-4A44-BEF1-3278751972F3}"/>
                    </a:ext>
                  </a:extLst>
                </p:cNvPr>
                <p:cNvSpPr>
                  <a:spLocks noChangeAspect="1" noChangeArrowheads="1"/>
                </p:cNvSpPr>
                <p:nvPr/>
              </p:nvSpPr>
              <p:spPr bwMode="auto">
                <a:xfrm>
                  <a:off x="3708" y="335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79" name="Oval 462">
                  <a:extLst>
                    <a:ext uri="{FF2B5EF4-FFF2-40B4-BE49-F238E27FC236}">
                      <a16:creationId xmlns:a16="http://schemas.microsoft.com/office/drawing/2014/main" id="{0F632E9F-994B-1248-8CD4-353265E38889}"/>
                    </a:ext>
                  </a:extLst>
                </p:cNvPr>
                <p:cNvSpPr>
                  <a:spLocks noChangeAspect="1" noChangeArrowheads="1"/>
                </p:cNvSpPr>
                <p:nvPr/>
              </p:nvSpPr>
              <p:spPr bwMode="auto">
                <a:xfrm>
                  <a:off x="3742" y="334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0" name="Oval 463">
                  <a:extLst>
                    <a:ext uri="{FF2B5EF4-FFF2-40B4-BE49-F238E27FC236}">
                      <a16:creationId xmlns:a16="http://schemas.microsoft.com/office/drawing/2014/main" id="{43FBB213-7EAA-9D42-A7B6-24E63826B6A4}"/>
                    </a:ext>
                  </a:extLst>
                </p:cNvPr>
                <p:cNvSpPr>
                  <a:spLocks noChangeAspect="1" noChangeArrowheads="1"/>
                </p:cNvSpPr>
                <p:nvPr/>
              </p:nvSpPr>
              <p:spPr bwMode="auto">
                <a:xfrm>
                  <a:off x="3768" y="333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1" name="Oval 464">
                  <a:extLst>
                    <a:ext uri="{FF2B5EF4-FFF2-40B4-BE49-F238E27FC236}">
                      <a16:creationId xmlns:a16="http://schemas.microsoft.com/office/drawing/2014/main" id="{0817C09D-449E-3742-A6CC-93AA39DCA58D}"/>
                    </a:ext>
                  </a:extLst>
                </p:cNvPr>
                <p:cNvSpPr>
                  <a:spLocks noChangeAspect="1" noChangeArrowheads="1"/>
                </p:cNvSpPr>
                <p:nvPr/>
              </p:nvSpPr>
              <p:spPr bwMode="auto">
                <a:xfrm>
                  <a:off x="3796" y="332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2" name="Oval 465">
                  <a:extLst>
                    <a:ext uri="{FF2B5EF4-FFF2-40B4-BE49-F238E27FC236}">
                      <a16:creationId xmlns:a16="http://schemas.microsoft.com/office/drawing/2014/main" id="{78663C97-D2B6-8546-90BB-AA8EBE2638C1}"/>
                    </a:ext>
                  </a:extLst>
                </p:cNvPr>
                <p:cNvSpPr>
                  <a:spLocks noChangeAspect="1" noChangeArrowheads="1"/>
                </p:cNvSpPr>
                <p:nvPr/>
              </p:nvSpPr>
              <p:spPr bwMode="auto">
                <a:xfrm>
                  <a:off x="3830" y="331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3" name="Oval 466">
                  <a:extLst>
                    <a:ext uri="{FF2B5EF4-FFF2-40B4-BE49-F238E27FC236}">
                      <a16:creationId xmlns:a16="http://schemas.microsoft.com/office/drawing/2014/main" id="{73DC8F17-1B93-2946-8955-CB804E3D0456}"/>
                    </a:ext>
                  </a:extLst>
                </p:cNvPr>
                <p:cNvSpPr>
                  <a:spLocks noChangeAspect="1" noChangeArrowheads="1"/>
                </p:cNvSpPr>
                <p:nvPr/>
              </p:nvSpPr>
              <p:spPr bwMode="auto">
                <a:xfrm>
                  <a:off x="3860" y="330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4" name="Oval 467">
                  <a:extLst>
                    <a:ext uri="{FF2B5EF4-FFF2-40B4-BE49-F238E27FC236}">
                      <a16:creationId xmlns:a16="http://schemas.microsoft.com/office/drawing/2014/main" id="{4225A0EA-48A3-BA44-9985-3611E12C349A}"/>
                    </a:ext>
                  </a:extLst>
                </p:cNvPr>
                <p:cNvSpPr>
                  <a:spLocks noChangeAspect="1" noChangeArrowheads="1"/>
                </p:cNvSpPr>
                <p:nvPr/>
              </p:nvSpPr>
              <p:spPr bwMode="auto">
                <a:xfrm>
                  <a:off x="3890" y="3283"/>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5" name="Oval 468">
                  <a:extLst>
                    <a:ext uri="{FF2B5EF4-FFF2-40B4-BE49-F238E27FC236}">
                      <a16:creationId xmlns:a16="http://schemas.microsoft.com/office/drawing/2014/main" id="{7A6E5E33-7196-DE4B-99DC-AF5186107123}"/>
                    </a:ext>
                  </a:extLst>
                </p:cNvPr>
                <p:cNvSpPr>
                  <a:spLocks noChangeAspect="1" noChangeArrowheads="1"/>
                </p:cNvSpPr>
                <p:nvPr/>
              </p:nvSpPr>
              <p:spPr bwMode="auto">
                <a:xfrm>
                  <a:off x="3926" y="328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6" name="Oval 469">
                  <a:extLst>
                    <a:ext uri="{FF2B5EF4-FFF2-40B4-BE49-F238E27FC236}">
                      <a16:creationId xmlns:a16="http://schemas.microsoft.com/office/drawing/2014/main" id="{A7A19EC1-BACA-CF44-B7B5-B87B8E679E52}"/>
                    </a:ext>
                  </a:extLst>
                </p:cNvPr>
                <p:cNvSpPr>
                  <a:spLocks noChangeAspect="1" noChangeArrowheads="1"/>
                </p:cNvSpPr>
                <p:nvPr/>
              </p:nvSpPr>
              <p:spPr bwMode="auto">
                <a:xfrm>
                  <a:off x="3956" y="326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7" name="Oval 470">
                  <a:extLst>
                    <a:ext uri="{FF2B5EF4-FFF2-40B4-BE49-F238E27FC236}">
                      <a16:creationId xmlns:a16="http://schemas.microsoft.com/office/drawing/2014/main" id="{D92EE8BE-0A3C-7845-9BAE-74116509F469}"/>
                    </a:ext>
                  </a:extLst>
                </p:cNvPr>
                <p:cNvSpPr>
                  <a:spLocks noChangeAspect="1" noChangeArrowheads="1"/>
                </p:cNvSpPr>
                <p:nvPr/>
              </p:nvSpPr>
              <p:spPr bwMode="auto">
                <a:xfrm>
                  <a:off x="3988" y="326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8" name="Oval 471">
                  <a:extLst>
                    <a:ext uri="{FF2B5EF4-FFF2-40B4-BE49-F238E27FC236}">
                      <a16:creationId xmlns:a16="http://schemas.microsoft.com/office/drawing/2014/main" id="{834E3F38-4607-124B-92EB-9DBFEA69D8AD}"/>
                    </a:ext>
                  </a:extLst>
                </p:cNvPr>
                <p:cNvSpPr>
                  <a:spLocks noChangeAspect="1" noChangeArrowheads="1"/>
                </p:cNvSpPr>
                <p:nvPr/>
              </p:nvSpPr>
              <p:spPr bwMode="auto">
                <a:xfrm>
                  <a:off x="4018" y="323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89" name="Oval 472">
                  <a:extLst>
                    <a:ext uri="{FF2B5EF4-FFF2-40B4-BE49-F238E27FC236}">
                      <a16:creationId xmlns:a16="http://schemas.microsoft.com/office/drawing/2014/main" id="{F78F89CA-AA04-7B41-B56D-65D7AC87172D}"/>
                    </a:ext>
                  </a:extLst>
                </p:cNvPr>
                <p:cNvSpPr>
                  <a:spLocks noChangeAspect="1" noChangeArrowheads="1"/>
                </p:cNvSpPr>
                <p:nvPr/>
              </p:nvSpPr>
              <p:spPr bwMode="auto">
                <a:xfrm>
                  <a:off x="4048" y="322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0" name="Oval 473">
                  <a:extLst>
                    <a:ext uri="{FF2B5EF4-FFF2-40B4-BE49-F238E27FC236}">
                      <a16:creationId xmlns:a16="http://schemas.microsoft.com/office/drawing/2014/main" id="{9236FBC8-18B1-CA45-B631-24AD764A6C55}"/>
                    </a:ext>
                  </a:extLst>
                </p:cNvPr>
                <p:cNvSpPr>
                  <a:spLocks noChangeAspect="1" noChangeArrowheads="1"/>
                </p:cNvSpPr>
                <p:nvPr/>
              </p:nvSpPr>
              <p:spPr bwMode="auto">
                <a:xfrm>
                  <a:off x="4086" y="322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1" name="Oval 474">
                  <a:extLst>
                    <a:ext uri="{FF2B5EF4-FFF2-40B4-BE49-F238E27FC236}">
                      <a16:creationId xmlns:a16="http://schemas.microsoft.com/office/drawing/2014/main" id="{BDEE0592-2A5D-1841-9D50-76E3F6BBCB73}"/>
                    </a:ext>
                  </a:extLst>
                </p:cNvPr>
                <p:cNvSpPr>
                  <a:spLocks noChangeAspect="1" noChangeArrowheads="1"/>
                </p:cNvSpPr>
                <p:nvPr/>
              </p:nvSpPr>
              <p:spPr bwMode="auto">
                <a:xfrm>
                  <a:off x="4116" y="321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2" name="Oval 475">
                  <a:extLst>
                    <a:ext uri="{FF2B5EF4-FFF2-40B4-BE49-F238E27FC236}">
                      <a16:creationId xmlns:a16="http://schemas.microsoft.com/office/drawing/2014/main" id="{9A3453AD-60C5-6540-BB8B-F09BB64061AF}"/>
                    </a:ext>
                  </a:extLst>
                </p:cNvPr>
                <p:cNvSpPr>
                  <a:spLocks noChangeAspect="1" noChangeArrowheads="1"/>
                </p:cNvSpPr>
                <p:nvPr/>
              </p:nvSpPr>
              <p:spPr bwMode="auto">
                <a:xfrm>
                  <a:off x="4146" y="319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3" name="Oval 476">
                  <a:extLst>
                    <a:ext uri="{FF2B5EF4-FFF2-40B4-BE49-F238E27FC236}">
                      <a16:creationId xmlns:a16="http://schemas.microsoft.com/office/drawing/2014/main" id="{DA9FE44D-528C-0A4E-BF38-737FED7CDE22}"/>
                    </a:ext>
                  </a:extLst>
                </p:cNvPr>
                <p:cNvSpPr>
                  <a:spLocks noChangeAspect="1" noChangeArrowheads="1"/>
                </p:cNvSpPr>
                <p:nvPr/>
              </p:nvSpPr>
              <p:spPr bwMode="auto">
                <a:xfrm>
                  <a:off x="4180" y="3197"/>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4" name="Oval 477">
                  <a:extLst>
                    <a:ext uri="{FF2B5EF4-FFF2-40B4-BE49-F238E27FC236}">
                      <a16:creationId xmlns:a16="http://schemas.microsoft.com/office/drawing/2014/main" id="{5FC477EA-1766-0C47-9C09-7263BC717E68}"/>
                    </a:ext>
                  </a:extLst>
                </p:cNvPr>
                <p:cNvSpPr>
                  <a:spLocks noChangeAspect="1" noChangeArrowheads="1"/>
                </p:cNvSpPr>
                <p:nvPr/>
              </p:nvSpPr>
              <p:spPr bwMode="auto">
                <a:xfrm>
                  <a:off x="4212" y="318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5" name="Oval 478">
                  <a:extLst>
                    <a:ext uri="{FF2B5EF4-FFF2-40B4-BE49-F238E27FC236}">
                      <a16:creationId xmlns:a16="http://schemas.microsoft.com/office/drawing/2014/main" id="{7807DB77-02EC-484B-A1AC-E5C6A789FAB4}"/>
                    </a:ext>
                  </a:extLst>
                </p:cNvPr>
                <p:cNvSpPr>
                  <a:spLocks noChangeAspect="1" noChangeArrowheads="1"/>
                </p:cNvSpPr>
                <p:nvPr/>
              </p:nvSpPr>
              <p:spPr bwMode="auto">
                <a:xfrm>
                  <a:off x="4244" y="318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6" name="Oval 479">
                  <a:extLst>
                    <a:ext uri="{FF2B5EF4-FFF2-40B4-BE49-F238E27FC236}">
                      <a16:creationId xmlns:a16="http://schemas.microsoft.com/office/drawing/2014/main" id="{68F1F617-ACEA-5D45-AF89-CDB6C2B6119A}"/>
                    </a:ext>
                  </a:extLst>
                </p:cNvPr>
                <p:cNvSpPr>
                  <a:spLocks noChangeAspect="1" noChangeArrowheads="1"/>
                </p:cNvSpPr>
                <p:nvPr/>
              </p:nvSpPr>
              <p:spPr bwMode="auto">
                <a:xfrm>
                  <a:off x="4276" y="3205"/>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7" name="Oval 480">
                  <a:extLst>
                    <a:ext uri="{FF2B5EF4-FFF2-40B4-BE49-F238E27FC236}">
                      <a16:creationId xmlns:a16="http://schemas.microsoft.com/office/drawing/2014/main" id="{ADBAFA31-6D61-ED45-8E09-180C30858886}"/>
                    </a:ext>
                  </a:extLst>
                </p:cNvPr>
                <p:cNvSpPr>
                  <a:spLocks noChangeAspect="1" noChangeArrowheads="1"/>
                </p:cNvSpPr>
                <p:nvPr/>
              </p:nvSpPr>
              <p:spPr bwMode="auto">
                <a:xfrm>
                  <a:off x="4308" y="318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8" name="Oval 481">
                  <a:extLst>
                    <a:ext uri="{FF2B5EF4-FFF2-40B4-BE49-F238E27FC236}">
                      <a16:creationId xmlns:a16="http://schemas.microsoft.com/office/drawing/2014/main" id="{071C7E21-F3D4-A74B-8591-4F2BA0434A2F}"/>
                    </a:ext>
                  </a:extLst>
                </p:cNvPr>
                <p:cNvSpPr>
                  <a:spLocks noChangeAspect="1" noChangeArrowheads="1"/>
                </p:cNvSpPr>
                <p:nvPr/>
              </p:nvSpPr>
              <p:spPr bwMode="auto">
                <a:xfrm>
                  <a:off x="4340" y="318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499" name="Oval 482">
                  <a:extLst>
                    <a:ext uri="{FF2B5EF4-FFF2-40B4-BE49-F238E27FC236}">
                      <a16:creationId xmlns:a16="http://schemas.microsoft.com/office/drawing/2014/main" id="{5ECBD3B0-A0C8-0240-BF4B-74EA097A47A6}"/>
                    </a:ext>
                  </a:extLst>
                </p:cNvPr>
                <p:cNvSpPr>
                  <a:spLocks noChangeAspect="1" noChangeArrowheads="1"/>
                </p:cNvSpPr>
                <p:nvPr/>
              </p:nvSpPr>
              <p:spPr bwMode="auto">
                <a:xfrm>
                  <a:off x="4372" y="3181"/>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00" name="Oval 483">
                  <a:extLst>
                    <a:ext uri="{FF2B5EF4-FFF2-40B4-BE49-F238E27FC236}">
                      <a16:creationId xmlns:a16="http://schemas.microsoft.com/office/drawing/2014/main" id="{C643DAA1-46B7-B842-8704-68493BC49BC7}"/>
                    </a:ext>
                  </a:extLst>
                </p:cNvPr>
                <p:cNvSpPr>
                  <a:spLocks noChangeAspect="1" noChangeArrowheads="1"/>
                </p:cNvSpPr>
                <p:nvPr/>
              </p:nvSpPr>
              <p:spPr bwMode="auto">
                <a:xfrm>
                  <a:off x="4402" y="318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501" name="Oval 484">
                  <a:extLst>
                    <a:ext uri="{FF2B5EF4-FFF2-40B4-BE49-F238E27FC236}">
                      <a16:creationId xmlns:a16="http://schemas.microsoft.com/office/drawing/2014/main" id="{0DA29466-0EC1-CF4D-AE08-C68BAF4729AA}"/>
                    </a:ext>
                  </a:extLst>
                </p:cNvPr>
                <p:cNvSpPr>
                  <a:spLocks noChangeAspect="1" noChangeArrowheads="1"/>
                </p:cNvSpPr>
                <p:nvPr/>
              </p:nvSpPr>
              <p:spPr bwMode="auto">
                <a:xfrm>
                  <a:off x="4434" y="3179"/>
                  <a:ext cx="34" cy="34"/>
                </a:xfrm>
                <a:prstGeom prst="ellipse">
                  <a:avLst/>
                </a:prstGeom>
                <a:solidFill>
                  <a:srgbClr val="5F5F5F"/>
                </a:solidFill>
                <a:ln w="9525">
                  <a:solidFill>
                    <a:srgbClr val="5F5F5F"/>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sp>
            <p:nvSpPr>
              <p:cNvPr id="36401" name="Rectangle 485">
                <a:extLst>
                  <a:ext uri="{FF2B5EF4-FFF2-40B4-BE49-F238E27FC236}">
                    <a16:creationId xmlns:a16="http://schemas.microsoft.com/office/drawing/2014/main" id="{B1BE7899-D48C-8341-BD77-54C487742582}"/>
                  </a:ext>
                </a:extLst>
              </p:cNvPr>
              <p:cNvSpPr>
                <a:spLocks noChangeAspect="1" noChangeArrowheads="1"/>
              </p:cNvSpPr>
              <p:nvPr/>
            </p:nvSpPr>
            <p:spPr bwMode="auto">
              <a:xfrm>
                <a:off x="5168" y="2028"/>
                <a:ext cx="209" cy="134"/>
              </a:xfrm>
              <a:prstGeom prst="rect">
                <a:avLst/>
              </a:prstGeom>
              <a:solidFill>
                <a:srgbClr val="FFFFFF"/>
              </a:solidFill>
              <a:ln w="9525">
                <a:solidFill>
                  <a:srgbClr val="5F5F5F"/>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900" b="1">
                    <a:solidFill>
                      <a:srgbClr val="5F5F5F"/>
                    </a:solidFill>
                    <a:latin typeface="Verdana" panose="020B0604030504040204" pitchFamily="34" charset="0"/>
                  </a:rPr>
                  <a:t>TUM</a:t>
                </a:r>
                <a:endParaRPr lang="it-IT" altLang="it-IT" sz="1000" b="1">
                  <a:solidFill>
                    <a:srgbClr val="5F5F5F"/>
                  </a:solidFill>
                  <a:latin typeface="Verdana" panose="020B0604030504040204" pitchFamily="34" charset="0"/>
                </a:endParaRPr>
              </a:p>
            </p:txBody>
          </p:sp>
        </p:grpSp>
        <p:grpSp>
          <p:nvGrpSpPr>
            <p:cNvPr id="36228" name="Group 486">
              <a:extLst>
                <a:ext uri="{FF2B5EF4-FFF2-40B4-BE49-F238E27FC236}">
                  <a16:creationId xmlns:a16="http://schemas.microsoft.com/office/drawing/2014/main" id="{2E41ED1A-92FF-AB4E-8A50-3470EB8026DD}"/>
                </a:ext>
              </a:extLst>
            </p:cNvPr>
            <p:cNvGrpSpPr>
              <a:grpSpLocks/>
            </p:cNvGrpSpPr>
            <p:nvPr/>
          </p:nvGrpSpPr>
          <p:grpSpPr bwMode="auto">
            <a:xfrm>
              <a:off x="858" y="1377"/>
              <a:ext cx="4535" cy="849"/>
              <a:chOff x="858" y="1377"/>
              <a:chExt cx="4535" cy="849"/>
            </a:xfrm>
          </p:grpSpPr>
          <p:sp>
            <p:nvSpPr>
              <p:cNvPr id="36229" name="Rectangle 487">
                <a:extLst>
                  <a:ext uri="{FF2B5EF4-FFF2-40B4-BE49-F238E27FC236}">
                    <a16:creationId xmlns:a16="http://schemas.microsoft.com/office/drawing/2014/main" id="{E24A2D8F-F143-644C-ACFB-A649CCC79D21}"/>
                  </a:ext>
                </a:extLst>
              </p:cNvPr>
              <p:cNvSpPr>
                <a:spLocks noChangeArrowheads="1"/>
              </p:cNvSpPr>
              <p:nvPr/>
            </p:nvSpPr>
            <p:spPr bwMode="auto">
              <a:xfrm>
                <a:off x="4792" y="1393"/>
                <a:ext cx="558" cy="134"/>
              </a:xfrm>
              <a:prstGeom prst="rect">
                <a:avLst/>
              </a:prstGeom>
              <a:solidFill>
                <a:srgbClr val="FFFFFF"/>
              </a:solidFill>
              <a:ln w="9525">
                <a:solidFill>
                  <a:srgbClr val="FF6600"/>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900" b="1">
                    <a:solidFill>
                      <a:srgbClr val="FF6600"/>
                    </a:solidFill>
                    <a:latin typeface="Verdana" panose="020B0604030504040204" pitchFamily="34" charset="0"/>
                  </a:rPr>
                  <a:t>CARD + CER</a:t>
                </a:r>
                <a:endParaRPr lang="it-IT" altLang="it-IT" sz="1000" b="1">
                  <a:solidFill>
                    <a:srgbClr val="FF6600"/>
                  </a:solidFill>
                  <a:latin typeface="Verdana" panose="020B0604030504040204" pitchFamily="34" charset="0"/>
                </a:endParaRPr>
              </a:p>
            </p:txBody>
          </p:sp>
          <p:grpSp>
            <p:nvGrpSpPr>
              <p:cNvPr id="36230" name="Group 488">
                <a:extLst>
                  <a:ext uri="{FF2B5EF4-FFF2-40B4-BE49-F238E27FC236}">
                    <a16:creationId xmlns:a16="http://schemas.microsoft.com/office/drawing/2014/main" id="{8F63EA67-54F1-3944-B42E-66D1ABF9B534}"/>
                  </a:ext>
                </a:extLst>
              </p:cNvPr>
              <p:cNvGrpSpPr>
                <a:grpSpLocks noChangeAspect="1"/>
              </p:cNvGrpSpPr>
              <p:nvPr/>
            </p:nvGrpSpPr>
            <p:grpSpPr bwMode="auto">
              <a:xfrm>
                <a:off x="858" y="1377"/>
                <a:ext cx="4535" cy="849"/>
                <a:chOff x="1290" y="1289"/>
                <a:chExt cx="3178" cy="594"/>
              </a:xfrm>
            </p:grpSpPr>
            <p:sp>
              <p:nvSpPr>
                <p:cNvPr id="36231" name="Line 489">
                  <a:extLst>
                    <a:ext uri="{FF2B5EF4-FFF2-40B4-BE49-F238E27FC236}">
                      <a16:creationId xmlns:a16="http://schemas.microsoft.com/office/drawing/2014/main" id="{BD22404D-9473-FA46-B650-8A8257BA0ED2}"/>
                    </a:ext>
                  </a:extLst>
                </p:cNvPr>
                <p:cNvSpPr>
                  <a:spLocks noChangeAspect="1" noChangeShapeType="1"/>
                </p:cNvSpPr>
                <p:nvPr/>
              </p:nvSpPr>
              <p:spPr bwMode="auto">
                <a:xfrm flipV="1">
                  <a:off x="1341" y="1813"/>
                  <a:ext cx="30" cy="3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nvGrpSpPr>
                <p:cNvPr id="36232" name="Group 490">
                  <a:extLst>
                    <a:ext uri="{FF2B5EF4-FFF2-40B4-BE49-F238E27FC236}">
                      <a16:creationId xmlns:a16="http://schemas.microsoft.com/office/drawing/2014/main" id="{93EEE5ED-8874-D44E-95B6-20A843AF2C58}"/>
                    </a:ext>
                  </a:extLst>
                </p:cNvPr>
                <p:cNvGrpSpPr>
                  <a:grpSpLocks noChangeAspect="1"/>
                </p:cNvGrpSpPr>
                <p:nvPr/>
              </p:nvGrpSpPr>
              <p:grpSpPr bwMode="auto">
                <a:xfrm>
                  <a:off x="1290" y="1289"/>
                  <a:ext cx="3178" cy="594"/>
                  <a:chOff x="1290" y="322"/>
                  <a:chExt cx="3178" cy="594"/>
                </a:xfrm>
              </p:grpSpPr>
              <p:grpSp>
                <p:nvGrpSpPr>
                  <p:cNvPr id="36233" name="Group 491">
                    <a:extLst>
                      <a:ext uri="{FF2B5EF4-FFF2-40B4-BE49-F238E27FC236}">
                        <a16:creationId xmlns:a16="http://schemas.microsoft.com/office/drawing/2014/main" id="{15EE80DC-F8D9-A84A-86EA-0075156C70BF}"/>
                      </a:ext>
                    </a:extLst>
                  </p:cNvPr>
                  <p:cNvGrpSpPr>
                    <a:grpSpLocks noChangeAspect="1"/>
                  </p:cNvGrpSpPr>
                  <p:nvPr/>
                </p:nvGrpSpPr>
                <p:grpSpPr bwMode="auto">
                  <a:xfrm>
                    <a:off x="1372" y="346"/>
                    <a:ext cx="3082" cy="554"/>
                    <a:chOff x="1372" y="346"/>
                    <a:chExt cx="3082" cy="554"/>
                  </a:xfrm>
                </p:grpSpPr>
                <p:sp>
                  <p:nvSpPr>
                    <p:cNvPr id="36335" name="Line 492">
                      <a:extLst>
                        <a:ext uri="{FF2B5EF4-FFF2-40B4-BE49-F238E27FC236}">
                          <a16:creationId xmlns:a16="http://schemas.microsoft.com/office/drawing/2014/main" id="{2D0101ED-080A-6041-8DAC-2CA203F169AC}"/>
                        </a:ext>
                      </a:extLst>
                    </p:cNvPr>
                    <p:cNvSpPr>
                      <a:spLocks noChangeAspect="1" noChangeShapeType="1"/>
                    </p:cNvSpPr>
                    <p:nvPr/>
                  </p:nvSpPr>
                  <p:spPr bwMode="auto">
                    <a:xfrm>
                      <a:off x="1372" y="842"/>
                      <a:ext cx="32" cy="2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36" name="Line 493">
                      <a:extLst>
                        <a:ext uri="{FF2B5EF4-FFF2-40B4-BE49-F238E27FC236}">
                          <a16:creationId xmlns:a16="http://schemas.microsoft.com/office/drawing/2014/main" id="{3B4D6453-8B4A-4B4A-AE92-BBF6E220AE1E}"/>
                        </a:ext>
                      </a:extLst>
                    </p:cNvPr>
                    <p:cNvSpPr>
                      <a:spLocks noChangeAspect="1" noChangeShapeType="1"/>
                    </p:cNvSpPr>
                    <p:nvPr/>
                  </p:nvSpPr>
                  <p:spPr bwMode="auto">
                    <a:xfrm flipV="1">
                      <a:off x="1406" y="820"/>
                      <a:ext cx="30" cy="4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37" name="Line 494">
                      <a:extLst>
                        <a:ext uri="{FF2B5EF4-FFF2-40B4-BE49-F238E27FC236}">
                          <a16:creationId xmlns:a16="http://schemas.microsoft.com/office/drawing/2014/main" id="{2DF40311-4ED7-4246-99AB-BE3D3D03A93C}"/>
                        </a:ext>
                      </a:extLst>
                    </p:cNvPr>
                    <p:cNvSpPr>
                      <a:spLocks noChangeAspect="1" noChangeShapeType="1"/>
                    </p:cNvSpPr>
                    <p:nvPr/>
                  </p:nvSpPr>
                  <p:spPr bwMode="auto">
                    <a:xfrm>
                      <a:off x="1436" y="820"/>
                      <a:ext cx="32" cy="5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38" name="Line 495">
                      <a:extLst>
                        <a:ext uri="{FF2B5EF4-FFF2-40B4-BE49-F238E27FC236}">
                          <a16:creationId xmlns:a16="http://schemas.microsoft.com/office/drawing/2014/main" id="{EFCBB269-9602-4B4A-8658-5116B0FE9AD7}"/>
                        </a:ext>
                      </a:extLst>
                    </p:cNvPr>
                    <p:cNvSpPr>
                      <a:spLocks noChangeAspect="1" noChangeShapeType="1"/>
                    </p:cNvSpPr>
                    <p:nvPr/>
                  </p:nvSpPr>
                  <p:spPr bwMode="auto">
                    <a:xfrm flipV="1">
                      <a:off x="1468" y="856"/>
                      <a:ext cx="34" cy="2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39" name="Line 496">
                      <a:extLst>
                        <a:ext uri="{FF2B5EF4-FFF2-40B4-BE49-F238E27FC236}">
                          <a16:creationId xmlns:a16="http://schemas.microsoft.com/office/drawing/2014/main" id="{D4E16A17-01C2-2743-A3D4-75FAD73CC18A}"/>
                        </a:ext>
                      </a:extLst>
                    </p:cNvPr>
                    <p:cNvSpPr>
                      <a:spLocks noChangeAspect="1" noChangeShapeType="1"/>
                    </p:cNvSpPr>
                    <p:nvPr/>
                  </p:nvSpPr>
                  <p:spPr bwMode="auto">
                    <a:xfrm flipV="1">
                      <a:off x="1504" y="826"/>
                      <a:ext cx="28" cy="3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0" name="Line 497">
                      <a:extLst>
                        <a:ext uri="{FF2B5EF4-FFF2-40B4-BE49-F238E27FC236}">
                          <a16:creationId xmlns:a16="http://schemas.microsoft.com/office/drawing/2014/main" id="{E09BD12E-FC6D-7142-A30C-E7FE1E0C9FFD}"/>
                        </a:ext>
                      </a:extLst>
                    </p:cNvPr>
                    <p:cNvSpPr>
                      <a:spLocks noChangeAspect="1" noChangeShapeType="1"/>
                    </p:cNvSpPr>
                    <p:nvPr/>
                  </p:nvSpPr>
                  <p:spPr bwMode="auto">
                    <a:xfrm flipV="1">
                      <a:off x="1532" y="746"/>
                      <a:ext cx="34" cy="8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1" name="Line 498">
                      <a:extLst>
                        <a:ext uri="{FF2B5EF4-FFF2-40B4-BE49-F238E27FC236}">
                          <a16:creationId xmlns:a16="http://schemas.microsoft.com/office/drawing/2014/main" id="{B867F441-5C40-6C4F-B320-6B4F201A8D9C}"/>
                        </a:ext>
                      </a:extLst>
                    </p:cNvPr>
                    <p:cNvSpPr>
                      <a:spLocks noChangeAspect="1" noChangeShapeType="1"/>
                    </p:cNvSpPr>
                    <p:nvPr/>
                  </p:nvSpPr>
                  <p:spPr bwMode="auto">
                    <a:xfrm>
                      <a:off x="1566" y="746"/>
                      <a:ext cx="30" cy="3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2" name="Line 499">
                      <a:extLst>
                        <a:ext uri="{FF2B5EF4-FFF2-40B4-BE49-F238E27FC236}">
                          <a16:creationId xmlns:a16="http://schemas.microsoft.com/office/drawing/2014/main" id="{183443FD-8C2E-5A4A-BEF8-130B85031E35}"/>
                        </a:ext>
                      </a:extLst>
                    </p:cNvPr>
                    <p:cNvSpPr>
                      <a:spLocks noChangeAspect="1" noChangeShapeType="1"/>
                    </p:cNvSpPr>
                    <p:nvPr/>
                  </p:nvSpPr>
                  <p:spPr bwMode="auto">
                    <a:xfrm flipV="1">
                      <a:off x="1596" y="754"/>
                      <a:ext cx="32" cy="2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3" name="Line 500">
                      <a:extLst>
                        <a:ext uri="{FF2B5EF4-FFF2-40B4-BE49-F238E27FC236}">
                          <a16:creationId xmlns:a16="http://schemas.microsoft.com/office/drawing/2014/main" id="{6E983554-4D50-EC47-A385-0130A16291E0}"/>
                        </a:ext>
                      </a:extLst>
                    </p:cNvPr>
                    <p:cNvSpPr>
                      <a:spLocks noChangeAspect="1" noChangeShapeType="1"/>
                    </p:cNvSpPr>
                    <p:nvPr/>
                  </p:nvSpPr>
                  <p:spPr bwMode="auto">
                    <a:xfrm>
                      <a:off x="1628" y="754"/>
                      <a:ext cx="32" cy="6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4" name="Line 501">
                      <a:extLst>
                        <a:ext uri="{FF2B5EF4-FFF2-40B4-BE49-F238E27FC236}">
                          <a16:creationId xmlns:a16="http://schemas.microsoft.com/office/drawing/2014/main" id="{D05B2034-AA03-CB45-9BE5-F47613E23064}"/>
                        </a:ext>
                      </a:extLst>
                    </p:cNvPr>
                    <p:cNvSpPr>
                      <a:spLocks noChangeAspect="1" noChangeShapeType="1"/>
                    </p:cNvSpPr>
                    <p:nvPr/>
                  </p:nvSpPr>
                  <p:spPr bwMode="auto">
                    <a:xfrm flipV="1">
                      <a:off x="1694" y="780"/>
                      <a:ext cx="30" cy="4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5" name="Line 502">
                      <a:extLst>
                        <a:ext uri="{FF2B5EF4-FFF2-40B4-BE49-F238E27FC236}">
                          <a16:creationId xmlns:a16="http://schemas.microsoft.com/office/drawing/2014/main" id="{B1C74730-5A28-7347-9E39-E8CC6ED552EE}"/>
                        </a:ext>
                      </a:extLst>
                    </p:cNvPr>
                    <p:cNvSpPr>
                      <a:spLocks noChangeAspect="1" noChangeShapeType="1"/>
                    </p:cNvSpPr>
                    <p:nvPr/>
                  </p:nvSpPr>
                  <p:spPr bwMode="auto">
                    <a:xfrm flipV="1">
                      <a:off x="1724" y="732"/>
                      <a:ext cx="32" cy="4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6" name="Line 503">
                      <a:extLst>
                        <a:ext uri="{FF2B5EF4-FFF2-40B4-BE49-F238E27FC236}">
                          <a16:creationId xmlns:a16="http://schemas.microsoft.com/office/drawing/2014/main" id="{61284574-49FA-2443-ACB4-5B07FC67718D}"/>
                        </a:ext>
                      </a:extLst>
                    </p:cNvPr>
                    <p:cNvSpPr>
                      <a:spLocks noChangeAspect="1" noChangeShapeType="1"/>
                    </p:cNvSpPr>
                    <p:nvPr/>
                  </p:nvSpPr>
                  <p:spPr bwMode="auto">
                    <a:xfrm>
                      <a:off x="1756" y="732"/>
                      <a:ext cx="30" cy="6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7" name="Line 504">
                      <a:extLst>
                        <a:ext uri="{FF2B5EF4-FFF2-40B4-BE49-F238E27FC236}">
                          <a16:creationId xmlns:a16="http://schemas.microsoft.com/office/drawing/2014/main" id="{EA06E68F-2AA4-9D40-BB97-E33E9740F756}"/>
                        </a:ext>
                      </a:extLst>
                    </p:cNvPr>
                    <p:cNvSpPr>
                      <a:spLocks noChangeAspect="1" noChangeShapeType="1"/>
                    </p:cNvSpPr>
                    <p:nvPr/>
                  </p:nvSpPr>
                  <p:spPr bwMode="auto">
                    <a:xfrm flipV="1">
                      <a:off x="1786" y="746"/>
                      <a:ext cx="24" cy="5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8" name="Line 505">
                      <a:extLst>
                        <a:ext uri="{FF2B5EF4-FFF2-40B4-BE49-F238E27FC236}">
                          <a16:creationId xmlns:a16="http://schemas.microsoft.com/office/drawing/2014/main" id="{05DBB5E3-B3EE-5E45-B008-4D884773FE70}"/>
                        </a:ext>
                      </a:extLst>
                    </p:cNvPr>
                    <p:cNvSpPr>
                      <a:spLocks noChangeAspect="1" noChangeShapeType="1"/>
                    </p:cNvSpPr>
                    <p:nvPr/>
                  </p:nvSpPr>
                  <p:spPr bwMode="auto">
                    <a:xfrm flipV="1">
                      <a:off x="1810" y="626"/>
                      <a:ext cx="34" cy="12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49" name="Line 506">
                      <a:extLst>
                        <a:ext uri="{FF2B5EF4-FFF2-40B4-BE49-F238E27FC236}">
                          <a16:creationId xmlns:a16="http://schemas.microsoft.com/office/drawing/2014/main" id="{8B4B7694-A80A-D646-BB99-7D3432AED2ED}"/>
                        </a:ext>
                      </a:extLst>
                    </p:cNvPr>
                    <p:cNvSpPr>
                      <a:spLocks noChangeAspect="1" noChangeShapeType="1"/>
                    </p:cNvSpPr>
                    <p:nvPr/>
                  </p:nvSpPr>
                  <p:spPr bwMode="auto">
                    <a:xfrm>
                      <a:off x="1844" y="626"/>
                      <a:ext cx="32" cy="16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0" name="Line 507">
                      <a:extLst>
                        <a:ext uri="{FF2B5EF4-FFF2-40B4-BE49-F238E27FC236}">
                          <a16:creationId xmlns:a16="http://schemas.microsoft.com/office/drawing/2014/main" id="{344EA189-6D94-FB4B-B830-CCEB2DF7D5F3}"/>
                        </a:ext>
                      </a:extLst>
                    </p:cNvPr>
                    <p:cNvSpPr>
                      <a:spLocks noChangeAspect="1" noChangeShapeType="1"/>
                    </p:cNvSpPr>
                    <p:nvPr/>
                  </p:nvSpPr>
                  <p:spPr bwMode="auto">
                    <a:xfrm>
                      <a:off x="1876" y="788"/>
                      <a:ext cx="34" cy="3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1" name="Line 508">
                      <a:extLst>
                        <a:ext uri="{FF2B5EF4-FFF2-40B4-BE49-F238E27FC236}">
                          <a16:creationId xmlns:a16="http://schemas.microsoft.com/office/drawing/2014/main" id="{29AD28EE-4079-C94E-9FD0-8625AB266428}"/>
                        </a:ext>
                      </a:extLst>
                    </p:cNvPr>
                    <p:cNvSpPr>
                      <a:spLocks noChangeAspect="1" noChangeShapeType="1"/>
                    </p:cNvSpPr>
                    <p:nvPr/>
                  </p:nvSpPr>
                  <p:spPr bwMode="auto">
                    <a:xfrm flipV="1">
                      <a:off x="1942" y="764"/>
                      <a:ext cx="30" cy="3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2" name="Line 509">
                      <a:extLst>
                        <a:ext uri="{FF2B5EF4-FFF2-40B4-BE49-F238E27FC236}">
                          <a16:creationId xmlns:a16="http://schemas.microsoft.com/office/drawing/2014/main" id="{AD80616D-877C-144F-82DE-A84E28AC2B3D}"/>
                        </a:ext>
                      </a:extLst>
                    </p:cNvPr>
                    <p:cNvSpPr>
                      <a:spLocks noChangeAspect="1" noChangeShapeType="1"/>
                    </p:cNvSpPr>
                    <p:nvPr/>
                  </p:nvSpPr>
                  <p:spPr bwMode="auto">
                    <a:xfrm>
                      <a:off x="1972" y="764"/>
                      <a:ext cx="32" cy="7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3" name="Line 510">
                      <a:extLst>
                        <a:ext uri="{FF2B5EF4-FFF2-40B4-BE49-F238E27FC236}">
                          <a16:creationId xmlns:a16="http://schemas.microsoft.com/office/drawing/2014/main" id="{05FEAB49-DFB5-1D45-958C-B1C016505AAF}"/>
                        </a:ext>
                      </a:extLst>
                    </p:cNvPr>
                    <p:cNvSpPr>
                      <a:spLocks noChangeAspect="1" noChangeShapeType="1"/>
                    </p:cNvSpPr>
                    <p:nvPr/>
                  </p:nvSpPr>
                  <p:spPr bwMode="auto">
                    <a:xfrm>
                      <a:off x="2004" y="834"/>
                      <a:ext cx="32" cy="6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4" name="Line 511">
                      <a:extLst>
                        <a:ext uri="{FF2B5EF4-FFF2-40B4-BE49-F238E27FC236}">
                          <a16:creationId xmlns:a16="http://schemas.microsoft.com/office/drawing/2014/main" id="{7F8A18FF-F4CB-8247-BF4D-C9131F3A72BC}"/>
                        </a:ext>
                      </a:extLst>
                    </p:cNvPr>
                    <p:cNvSpPr>
                      <a:spLocks noChangeAspect="1" noChangeShapeType="1"/>
                    </p:cNvSpPr>
                    <p:nvPr/>
                  </p:nvSpPr>
                  <p:spPr bwMode="auto">
                    <a:xfrm flipV="1">
                      <a:off x="2038" y="866"/>
                      <a:ext cx="34" cy="3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5" name="Line 512">
                      <a:extLst>
                        <a:ext uri="{FF2B5EF4-FFF2-40B4-BE49-F238E27FC236}">
                          <a16:creationId xmlns:a16="http://schemas.microsoft.com/office/drawing/2014/main" id="{0A1ADCD6-B7C5-234B-A49E-22038AAE8B00}"/>
                        </a:ext>
                      </a:extLst>
                    </p:cNvPr>
                    <p:cNvSpPr>
                      <a:spLocks noChangeAspect="1" noChangeShapeType="1"/>
                    </p:cNvSpPr>
                    <p:nvPr/>
                  </p:nvSpPr>
                  <p:spPr bwMode="auto">
                    <a:xfrm flipV="1">
                      <a:off x="2072" y="810"/>
                      <a:ext cx="28" cy="5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6" name="Line 513">
                      <a:extLst>
                        <a:ext uri="{FF2B5EF4-FFF2-40B4-BE49-F238E27FC236}">
                          <a16:creationId xmlns:a16="http://schemas.microsoft.com/office/drawing/2014/main" id="{FE39C8DC-B90C-2845-84BD-4730E8A95841}"/>
                        </a:ext>
                      </a:extLst>
                    </p:cNvPr>
                    <p:cNvSpPr>
                      <a:spLocks noChangeAspect="1" noChangeShapeType="1"/>
                    </p:cNvSpPr>
                    <p:nvPr/>
                  </p:nvSpPr>
                  <p:spPr bwMode="auto">
                    <a:xfrm>
                      <a:off x="2100" y="810"/>
                      <a:ext cx="34" cy="2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7" name="Line 514">
                      <a:extLst>
                        <a:ext uri="{FF2B5EF4-FFF2-40B4-BE49-F238E27FC236}">
                          <a16:creationId xmlns:a16="http://schemas.microsoft.com/office/drawing/2014/main" id="{44DF05F8-7F29-FF40-90CF-4AE9FE6D9873}"/>
                        </a:ext>
                      </a:extLst>
                    </p:cNvPr>
                    <p:cNvSpPr>
                      <a:spLocks noChangeAspect="1" noChangeShapeType="1"/>
                    </p:cNvSpPr>
                    <p:nvPr/>
                  </p:nvSpPr>
                  <p:spPr bwMode="auto">
                    <a:xfrm flipV="1">
                      <a:off x="2134" y="780"/>
                      <a:ext cx="30" cy="5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8" name="Line 515">
                      <a:extLst>
                        <a:ext uri="{FF2B5EF4-FFF2-40B4-BE49-F238E27FC236}">
                          <a16:creationId xmlns:a16="http://schemas.microsoft.com/office/drawing/2014/main" id="{E5A87BFE-F794-2442-A8CB-987D8122363A}"/>
                        </a:ext>
                      </a:extLst>
                    </p:cNvPr>
                    <p:cNvSpPr>
                      <a:spLocks noChangeAspect="1" noChangeShapeType="1"/>
                    </p:cNvSpPr>
                    <p:nvPr/>
                  </p:nvSpPr>
                  <p:spPr bwMode="auto">
                    <a:xfrm>
                      <a:off x="2198" y="764"/>
                      <a:ext cx="30" cy="10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59" name="Line 516">
                      <a:extLst>
                        <a:ext uri="{FF2B5EF4-FFF2-40B4-BE49-F238E27FC236}">
                          <a16:creationId xmlns:a16="http://schemas.microsoft.com/office/drawing/2014/main" id="{74E6D72F-2E33-734F-8B4A-BAB60D700F06}"/>
                        </a:ext>
                      </a:extLst>
                    </p:cNvPr>
                    <p:cNvSpPr>
                      <a:spLocks noChangeAspect="1" noChangeShapeType="1"/>
                    </p:cNvSpPr>
                    <p:nvPr/>
                  </p:nvSpPr>
                  <p:spPr bwMode="auto">
                    <a:xfrm flipV="1">
                      <a:off x="2228" y="788"/>
                      <a:ext cx="32" cy="8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0" name="Line 517">
                      <a:extLst>
                        <a:ext uri="{FF2B5EF4-FFF2-40B4-BE49-F238E27FC236}">
                          <a16:creationId xmlns:a16="http://schemas.microsoft.com/office/drawing/2014/main" id="{D822A215-3307-4144-BA8E-05E3861637E2}"/>
                        </a:ext>
                      </a:extLst>
                    </p:cNvPr>
                    <p:cNvSpPr>
                      <a:spLocks noChangeAspect="1" noChangeShapeType="1"/>
                    </p:cNvSpPr>
                    <p:nvPr/>
                  </p:nvSpPr>
                  <p:spPr bwMode="auto">
                    <a:xfrm flipV="1">
                      <a:off x="2260" y="762"/>
                      <a:ext cx="34" cy="2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1" name="Line 518">
                      <a:extLst>
                        <a:ext uri="{FF2B5EF4-FFF2-40B4-BE49-F238E27FC236}">
                          <a16:creationId xmlns:a16="http://schemas.microsoft.com/office/drawing/2014/main" id="{C492484C-1431-A841-B2D6-55C0F620317C}"/>
                        </a:ext>
                      </a:extLst>
                    </p:cNvPr>
                    <p:cNvSpPr>
                      <a:spLocks noChangeAspect="1" noChangeShapeType="1"/>
                    </p:cNvSpPr>
                    <p:nvPr/>
                  </p:nvSpPr>
                  <p:spPr bwMode="auto">
                    <a:xfrm>
                      <a:off x="2294" y="762"/>
                      <a:ext cx="28" cy="5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2" name="Line 519">
                      <a:extLst>
                        <a:ext uri="{FF2B5EF4-FFF2-40B4-BE49-F238E27FC236}">
                          <a16:creationId xmlns:a16="http://schemas.microsoft.com/office/drawing/2014/main" id="{92FD4520-F3E7-6B4A-A0BF-BA58A7E4540D}"/>
                        </a:ext>
                      </a:extLst>
                    </p:cNvPr>
                    <p:cNvSpPr>
                      <a:spLocks noChangeAspect="1" noChangeShapeType="1"/>
                    </p:cNvSpPr>
                    <p:nvPr/>
                  </p:nvSpPr>
                  <p:spPr bwMode="auto">
                    <a:xfrm flipV="1">
                      <a:off x="2358" y="772"/>
                      <a:ext cx="32" cy="5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3" name="Line 520">
                      <a:extLst>
                        <a:ext uri="{FF2B5EF4-FFF2-40B4-BE49-F238E27FC236}">
                          <a16:creationId xmlns:a16="http://schemas.microsoft.com/office/drawing/2014/main" id="{7A621A6C-61E6-AB49-9B51-BB8BA3987422}"/>
                        </a:ext>
                      </a:extLst>
                    </p:cNvPr>
                    <p:cNvSpPr>
                      <a:spLocks noChangeAspect="1" noChangeShapeType="1"/>
                    </p:cNvSpPr>
                    <p:nvPr/>
                  </p:nvSpPr>
                  <p:spPr bwMode="auto">
                    <a:xfrm flipV="1">
                      <a:off x="2390" y="740"/>
                      <a:ext cx="32" cy="3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4" name="Line 521">
                      <a:extLst>
                        <a:ext uri="{FF2B5EF4-FFF2-40B4-BE49-F238E27FC236}">
                          <a16:creationId xmlns:a16="http://schemas.microsoft.com/office/drawing/2014/main" id="{10974D4D-D5A7-C544-AA7C-F06883B073CA}"/>
                        </a:ext>
                      </a:extLst>
                    </p:cNvPr>
                    <p:cNvSpPr>
                      <a:spLocks noChangeAspect="1" noChangeShapeType="1"/>
                    </p:cNvSpPr>
                    <p:nvPr/>
                  </p:nvSpPr>
                  <p:spPr bwMode="auto">
                    <a:xfrm flipV="1">
                      <a:off x="2520" y="648"/>
                      <a:ext cx="28" cy="8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5" name="Line 522">
                      <a:extLst>
                        <a:ext uri="{FF2B5EF4-FFF2-40B4-BE49-F238E27FC236}">
                          <a16:creationId xmlns:a16="http://schemas.microsoft.com/office/drawing/2014/main" id="{28927E40-6A98-944B-9D72-4379CA71C1C5}"/>
                        </a:ext>
                      </a:extLst>
                    </p:cNvPr>
                    <p:cNvSpPr>
                      <a:spLocks noChangeAspect="1" noChangeShapeType="1"/>
                    </p:cNvSpPr>
                    <p:nvPr/>
                  </p:nvSpPr>
                  <p:spPr bwMode="auto">
                    <a:xfrm>
                      <a:off x="2680" y="700"/>
                      <a:ext cx="28" cy="4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6" name="Line 523">
                      <a:extLst>
                        <a:ext uri="{FF2B5EF4-FFF2-40B4-BE49-F238E27FC236}">
                          <a16:creationId xmlns:a16="http://schemas.microsoft.com/office/drawing/2014/main" id="{B2A9C630-09D7-B544-9BAF-66E0A5D5EF63}"/>
                        </a:ext>
                      </a:extLst>
                    </p:cNvPr>
                    <p:cNvSpPr>
                      <a:spLocks noChangeAspect="1" noChangeShapeType="1"/>
                    </p:cNvSpPr>
                    <p:nvPr/>
                  </p:nvSpPr>
                  <p:spPr bwMode="auto">
                    <a:xfrm>
                      <a:off x="2708" y="746"/>
                      <a:ext cx="36" cy="2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7" name="Line 524">
                      <a:extLst>
                        <a:ext uri="{FF2B5EF4-FFF2-40B4-BE49-F238E27FC236}">
                          <a16:creationId xmlns:a16="http://schemas.microsoft.com/office/drawing/2014/main" id="{23069CD7-1DB4-5D47-AB98-8DE8DAFE5213}"/>
                        </a:ext>
                      </a:extLst>
                    </p:cNvPr>
                    <p:cNvSpPr>
                      <a:spLocks noChangeAspect="1" noChangeShapeType="1"/>
                    </p:cNvSpPr>
                    <p:nvPr/>
                  </p:nvSpPr>
                  <p:spPr bwMode="auto">
                    <a:xfrm flipV="1">
                      <a:off x="2744" y="736"/>
                      <a:ext cx="28" cy="3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8" name="Line 525">
                      <a:extLst>
                        <a:ext uri="{FF2B5EF4-FFF2-40B4-BE49-F238E27FC236}">
                          <a16:creationId xmlns:a16="http://schemas.microsoft.com/office/drawing/2014/main" id="{88EB7309-CD58-7A4B-AAE8-0BB624D2C739}"/>
                        </a:ext>
                      </a:extLst>
                    </p:cNvPr>
                    <p:cNvSpPr>
                      <a:spLocks noChangeAspect="1" noChangeShapeType="1"/>
                    </p:cNvSpPr>
                    <p:nvPr/>
                  </p:nvSpPr>
                  <p:spPr bwMode="auto">
                    <a:xfrm>
                      <a:off x="2772" y="736"/>
                      <a:ext cx="34" cy="2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69" name="Line 526">
                      <a:extLst>
                        <a:ext uri="{FF2B5EF4-FFF2-40B4-BE49-F238E27FC236}">
                          <a16:creationId xmlns:a16="http://schemas.microsoft.com/office/drawing/2014/main" id="{E5DCD9BE-2D53-C646-8944-19E3B493CBC8}"/>
                        </a:ext>
                      </a:extLst>
                    </p:cNvPr>
                    <p:cNvSpPr>
                      <a:spLocks noChangeAspect="1" noChangeShapeType="1"/>
                    </p:cNvSpPr>
                    <p:nvPr/>
                  </p:nvSpPr>
                  <p:spPr bwMode="auto">
                    <a:xfrm flipV="1">
                      <a:off x="2864" y="666"/>
                      <a:ext cx="30" cy="9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0" name="Line 527">
                      <a:extLst>
                        <a:ext uri="{FF2B5EF4-FFF2-40B4-BE49-F238E27FC236}">
                          <a16:creationId xmlns:a16="http://schemas.microsoft.com/office/drawing/2014/main" id="{A0700C1F-A97D-DD4A-BAAB-51C674810B28}"/>
                        </a:ext>
                      </a:extLst>
                    </p:cNvPr>
                    <p:cNvSpPr>
                      <a:spLocks noChangeAspect="1" noChangeShapeType="1"/>
                    </p:cNvSpPr>
                    <p:nvPr/>
                  </p:nvSpPr>
                  <p:spPr bwMode="auto">
                    <a:xfrm flipV="1">
                      <a:off x="2926" y="592"/>
                      <a:ext cx="30" cy="6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1" name="Line 528">
                      <a:extLst>
                        <a:ext uri="{FF2B5EF4-FFF2-40B4-BE49-F238E27FC236}">
                          <a16:creationId xmlns:a16="http://schemas.microsoft.com/office/drawing/2014/main" id="{FF65FA8D-F982-C44B-8D34-1F9A64D16CDD}"/>
                        </a:ext>
                      </a:extLst>
                    </p:cNvPr>
                    <p:cNvSpPr>
                      <a:spLocks noChangeAspect="1" noChangeShapeType="1"/>
                    </p:cNvSpPr>
                    <p:nvPr/>
                  </p:nvSpPr>
                  <p:spPr bwMode="auto">
                    <a:xfrm>
                      <a:off x="2956" y="592"/>
                      <a:ext cx="32" cy="5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2" name="Line 529">
                      <a:extLst>
                        <a:ext uri="{FF2B5EF4-FFF2-40B4-BE49-F238E27FC236}">
                          <a16:creationId xmlns:a16="http://schemas.microsoft.com/office/drawing/2014/main" id="{1C7AA9B9-ED1E-7545-8FAE-8BCC67380843}"/>
                        </a:ext>
                      </a:extLst>
                    </p:cNvPr>
                    <p:cNvSpPr>
                      <a:spLocks noChangeAspect="1" noChangeShapeType="1"/>
                    </p:cNvSpPr>
                    <p:nvPr/>
                  </p:nvSpPr>
                  <p:spPr bwMode="auto">
                    <a:xfrm flipV="1">
                      <a:off x="3022" y="456"/>
                      <a:ext cx="30" cy="18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3" name="Line 530">
                      <a:extLst>
                        <a:ext uri="{FF2B5EF4-FFF2-40B4-BE49-F238E27FC236}">
                          <a16:creationId xmlns:a16="http://schemas.microsoft.com/office/drawing/2014/main" id="{674A876F-83BE-A84C-8D54-6A732905F8D6}"/>
                        </a:ext>
                      </a:extLst>
                    </p:cNvPr>
                    <p:cNvSpPr>
                      <a:spLocks noChangeAspect="1" noChangeShapeType="1"/>
                    </p:cNvSpPr>
                    <p:nvPr/>
                  </p:nvSpPr>
                  <p:spPr bwMode="auto">
                    <a:xfrm>
                      <a:off x="3052" y="456"/>
                      <a:ext cx="32" cy="4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4" name="Line 531">
                      <a:extLst>
                        <a:ext uri="{FF2B5EF4-FFF2-40B4-BE49-F238E27FC236}">
                          <a16:creationId xmlns:a16="http://schemas.microsoft.com/office/drawing/2014/main" id="{B8EB3675-111C-6246-9462-564ABFD89711}"/>
                        </a:ext>
                      </a:extLst>
                    </p:cNvPr>
                    <p:cNvSpPr>
                      <a:spLocks noChangeAspect="1" noChangeShapeType="1"/>
                    </p:cNvSpPr>
                    <p:nvPr/>
                  </p:nvSpPr>
                  <p:spPr bwMode="auto">
                    <a:xfrm>
                      <a:off x="3084" y="500"/>
                      <a:ext cx="30" cy="7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5" name="Line 532">
                      <a:extLst>
                        <a:ext uri="{FF2B5EF4-FFF2-40B4-BE49-F238E27FC236}">
                          <a16:creationId xmlns:a16="http://schemas.microsoft.com/office/drawing/2014/main" id="{D92A6CA3-9ED8-844F-9DE2-7FC74C7C1FFB}"/>
                        </a:ext>
                      </a:extLst>
                    </p:cNvPr>
                    <p:cNvSpPr>
                      <a:spLocks noChangeAspect="1" noChangeShapeType="1"/>
                    </p:cNvSpPr>
                    <p:nvPr/>
                  </p:nvSpPr>
                  <p:spPr bwMode="auto">
                    <a:xfrm flipV="1">
                      <a:off x="3150" y="504"/>
                      <a:ext cx="30" cy="7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6" name="Line 533">
                      <a:extLst>
                        <a:ext uri="{FF2B5EF4-FFF2-40B4-BE49-F238E27FC236}">
                          <a16:creationId xmlns:a16="http://schemas.microsoft.com/office/drawing/2014/main" id="{82833A03-4F7C-E94D-A574-DF7DBA0D3832}"/>
                        </a:ext>
                      </a:extLst>
                    </p:cNvPr>
                    <p:cNvSpPr>
                      <a:spLocks noChangeAspect="1" noChangeShapeType="1"/>
                    </p:cNvSpPr>
                    <p:nvPr/>
                  </p:nvSpPr>
                  <p:spPr bwMode="auto">
                    <a:xfrm flipV="1">
                      <a:off x="3210" y="412"/>
                      <a:ext cx="36" cy="11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7" name="Line 534">
                      <a:extLst>
                        <a:ext uri="{FF2B5EF4-FFF2-40B4-BE49-F238E27FC236}">
                          <a16:creationId xmlns:a16="http://schemas.microsoft.com/office/drawing/2014/main" id="{A37611CB-BC26-F94F-896C-010742F3F1EF}"/>
                        </a:ext>
                      </a:extLst>
                    </p:cNvPr>
                    <p:cNvSpPr>
                      <a:spLocks noChangeAspect="1" noChangeShapeType="1"/>
                    </p:cNvSpPr>
                    <p:nvPr/>
                  </p:nvSpPr>
                  <p:spPr bwMode="auto">
                    <a:xfrm>
                      <a:off x="3278" y="402"/>
                      <a:ext cx="30" cy="8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8" name="Line 535">
                      <a:extLst>
                        <a:ext uri="{FF2B5EF4-FFF2-40B4-BE49-F238E27FC236}">
                          <a16:creationId xmlns:a16="http://schemas.microsoft.com/office/drawing/2014/main" id="{01834B46-7838-6644-9ADA-2F8AA093B540}"/>
                        </a:ext>
                      </a:extLst>
                    </p:cNvPr>
                    <p:cNvSpPr>
                      <a:spLocks noChangeAspect="1" noChangeShapeType="1"/>
                    </p:cNvSpPr>
                    <p:nvPr/>
                  </p:nvSpPr>
                  <p:spPr bwMode="auto">
                    <a:xfrm flipV="1">
                      <a:off x="3308" y="396"/>
                      <a:ext cx="32" cy="8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79" name="Line 536">
                      <a:extLst>
                        <a:ext uri="{FF2B5EF4-FFF2-40B4-BE49-F238E27FC236}">
                          <a16:creationId xmlns:a16="http://schemas.microsoft.com/office/drawing/2014/main" id="{BD53C4F4-B9D6-3344-B0E4-A0C732B2A213}"/>
                        </a:ext>
                      </a:extLst>
                    </p:cNvPr>
                    <p:cNvSpPr>
                      <a:spLocks noChangeAspect="1" noChangeShapeType="1"/>
                    </p:cNvSpPr>
                    <p:nvPr/>
                  </p:nvSpPr>
                  <p:spPr bwMode="auto">
                    <a:xfrm>
                      <a:off x="3340" y="396"/>
                      <a:ext cx="36" cy="7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0" name="Line 537">
                      <a:extLst>
                        <a:ext uri="{FF2B5EF4-FFF2-40B4-BE49-F238E27FC236}">
                          <a16:creationId xmlns:a16="http://schemas.microsoft.com/office/drawing/2014/main" id="{A8E74D5A-4A2F-3343-AA4A-AF8FE35803F3}"/>
                        </a:ext>
                      </a:extLst>
                    </p:cNvPr>
                    <p:cNvSpPr>
                      <a:spLocks noChangeAspect="1" noChangeShapeType="1"/>
                    </p:cNvSpPr>
                    <p:nvPr/>
                  </p:nvSpPr>
                  <p:spPr bwMode="auto">
                    <a:xfrm flipV="1">
                      <a:off x="3376" y="434"/>
                      <a:ext cx="30" cy="3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1" name="Line 538">
                      <a:extLst>
                        <a:ext uri="{FF2B5EF4-FFF2-40B4-BE49-F238E27FC236}">
                          <a16:creationId xmlns:a16="http://schemas.microsoft.com/office/drawing/2014/main" id="{42C217A4-D23D-F84B-92D0-D0F0E2836AA1}"/>
                        </a:ext>
                      </a:extLst>
                    </p:cNvPr>
                    <p:cNvSpPr>
                      <a:spLocks noChangeAspect="1" noChangeShapeType="1"/>
                    </p:cNvSpPr>
                    <p:nvPr/>
                  </p:nvSpPr>
                  <p:spPr bwMode="auto">
                    <a:xfrm flipV="1">
                      <a:off x="3406" y="386"/>
                      <a:ext cx="28" cy="4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2" name="Line 539">
                      <a:extLst>
                        <a:ext uri="{FF2B5EF4-FFF2-40B4-BE49-F238E27FC236}">
                          <a16:creationId xmlns:a16="http://schemas.microsoft.com/office/drawing/2014/main" id="{6575F067-B276-294B-B890-2DC57BD80F83}"/>
                        </a:ext>
                      </a:extLst>
                    </p:cNvPr>
                    <p:cNvSpPr>
                      <a:spLocks noChangeAspect="1" noChangeShapeType="1"/>
                    </p:cNvSpPr>
                    <p:nvPr/>
                  </p:nvSpPr>
                  <p:spPr bwMode="auto">
                    <a:xfrm>
                      <a:off x="3468" y="392"/>
                      <a:ext cx="32" cy="6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3" name="Line 540">
                      <a:extLst>
                        <a:ext uri="{FF2B5EF4-FFF2-40B4-BE49-F238E27FC236}">
                          <a16:creationId xmlns:a16="http://schemas.microsoft.com/office/drawing/2014/main" id="{B4556550-9437-ED4B-B626-48026F956AD8}"/>
                        </a:ext>
                      </a:extLst>
                    </p:cNvPr>
                    <p:cNvSpPr>
                      <a:spLocks noChangeAspect="1" noChangeShapeType="1"/>
                    </p:cNvSpPr>
                    <p:nvPr/>
                  </p:nvSpPr>
                  <p:spPr bwMode="auto">
                    <a:xfrm flipV="1">
                      <a:off x="3500" y="434"/>
                      <a:ext cx="30" cy="2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4" name="Line 541">
                      <a:extLst>
                        <a:ext uri="{FF2B5EF4-FFF2-40B4-BE49-F238E27FC236}">
                          <a16:creationId xmlns:a16="http://schemas.microsoft.com/office/drawing/2014/main" id="{263AE109-95E0-7542-A0C0-BA1A43F96B73}"/>
                        </a:ext>
                      </a:extLst>
                    </p:cNvPr>
                    <p:cNvSpPr>
                      <a:spLocks noChangeAspect="1" noChangeShapeType="1"/>
                    </p:cNvSpPr>
                    <p:nvPr/>
                  </p:nvSpPr>
                  <p:spPr bwMode="auto">
                    <a:xfrm>
                      <a:off x="3530" y="432"/>
                      <a:ext cx="36" cy="2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5" name="Line 542">
                      <a:extLst>
                        <a:ext uri="{FF2B5EF4-FFF2-40B4-BE49-F238E27FC236}">
                          <a16:creationId xmlns:a16="http://schemas.microsoft.com/office/drawing/2014/main" id="{F07ED728-DEF6-F644-A405-B9553089D8F1}"/>
                        </a:ext>
                      </a:extLst>
                    </p:cNvPr>
                    <p:cNvSpPr>
                      <a:spLocks noChangeAspect="1" noChangeShapeType="1"/>
                    </p:cNvSpPr>
                    <p:nvPr/>
                  </p:nvSpPr>
                  <p:spPr bwMode="auto">
                    <a:xfrm flipV="1">
                      <a:off x="3566" y="376"/>
                      <a:ext cx="26" cy="8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6" name="Line 543">
                      <a:extLst>
                        <a:ext uri="{FF2B5EF4-FFF2-40B4-BE49-F238E27FC236}">
                          <a16:creationId xmlns:a16="http://schemas.microsoft.com/office/drawing/2014/main" id="{4A8F931E-735E-564B-BD72-00595ECB51AA}"/>
                        </a:ext>
                      </a:extLst>
                    </p:cNvPr>
                    <p:cNvSpPr>
                      <a:spLocks noChangeAspect="1" noChangeShapeType="1"/>
                    </p:cNvSpPr>
                    <p:nvPr/>
                  </p:nvSpPr>
                  <p:spPr bwMode="auto">
                    <a:xfrm flipV="1">
                      <a:off x="3628" y="346"/>
                      <a:ext cx="32" cy="5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7" name="Line 544">
                      <a:extLst>
                        <a:ext uri="{FF2B5EF4-FFF2-40B4-BE49-F238E27FC236}">
                          <a16:creationId xmlns:a16="http://schemas.microsoft.com/office/drawing/2014/main" id="{E2C8DDB4-B56B-6F41-861F-81D7585AFC4A}"/>
                        </a:ext>
                      </a:extLst>
                    </p:cNvPr>
                    <p:cNvSpPr>
                      <a:spLocks noChangeAspect="1" noChangeShapeType="1"/>
                    </p:cNvSpPr>
                    <p:nvPr/>
                  </p:nvSpPr>
                  <p:spPr bwMode="auto">
                    <a:xfrm>
                      <a:off x="3722" y="354"/>
                      <a:ext cx="36" cy="1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8" name="Line 545">
                      <a:extLst>
                        <a:ext uri="{FF2B5EF4-FFF2-40B4-BE49-F238E27FC236}">
                          <a16:creationId xmlns:a16="http://schemas.microsoft.com/office/drawing/2014/main" id="{DFD79A27-0441-064C-A735-050BAEC64470}"/>
                        </a:ext>
                      </a:extLst>
                    </p:cNvPr>
                    <p:cNvSpPr>
                      <a:spLocks noChangeAspect="1" noChangeShapeType="1"/>
                    </p:cNvSpPr>
                    <p:nvPr/>
                  </p:nvSpPr>
                  <p:spPr bwMode="auto">
                    <a:xfrm>
                      <a:off x="3758" y="372"/>
                      <a:ext cx="32" cy="2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89" name="Line 546">
                      <a:extLst>
                        <a:ext uri="{FF2B5EF4-FFF2-40B4-BE49-F238E27FC236}">
                          <a16:creationId xmlns:a16="http://schemas.microsoft.com/office/drawing/2014/main" id="{D27DC2D9-0D79-B94A-88DF-97E2AF76B2E9}"/>
                        </a:ext>
                      </a:extLst>
                    </p:cNvPr>
                    <p:cNvSpPr>
                      <a:spLocks noChangeAspect="1" noChangeShapeType="1"/>
                    </p:cNvSpPr>
                    <p:nvPr/>
                  </p:nvSpPr>
                  <p:spPr bwMode="auto">
                    <a:xfrm>
                      <a:off x="3814" y="368"/>
                      <a:ext cx="32" cy="5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0" name="Line 547">
                      <a:extLst>
                        <a:ext uri="{FF2B5EF4-FFF2-40B4-BE49-F238E27FC236}">
                          <a16:creationId xmlns:a16="http://schemas.microsoft.com/office/drawing/2014/main" id="{EEF01751-1C5F-0142-A5D1-FC97E56CA6A2}"/>
                        </a:ext>
                      </a:extLst>
                    </p:cNvPr>
                    <p:cNvSpPr>
                      <a:spLocks noChangeAspect="1" noChangeShapeType="1"/>
                    </p:cNvSpPr>
                    <p:nvPr/>
                  </p:nvSpPr>
                  <p:spPr bwMode="auto">
                    <a:xfrm>
                      <a:off x="3846" y="418"/>
                      <a:ext cx="34" cy="3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1" name="Line 548">
                      <a:extLst>
                        <a:ext uri="{FF2B5EF4-FFF2-40B4-BE49-F238E27FC236}">
                          <a16:creationId xmlns:a16="http://schemas.microsoft.com/office/drawing/2014/main" id="{9E561E26-7B9A-5046-8D50-FF7486BF7060}"/>
                        </a:ext>
                      </a:extLst>
                    </p:cNvPr>
                    <p:cNvSpPr>
                      <a:spLocks noChangeAspect="1" noChangeShapeType="1"/>
                    </p:cNvSpPr>
                    <p:nvPr/>
                  </p:nvSpPr>
                  <p:spPr bwMode="auto">
                    <a:xfrm flipV="1">
                      <a:off x="3880" y="378"/>
                      <a:ext cx="28" cy="7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2" name="Line 549">
                      <a:extLst>
                        <a:ext uri="{FF2B5EF4-FFF2-40B4-BE49-F238E27FC236}">
                          <a16:creationId xmlns:a16="http://schemas.microsoft.com/office/drawing/2014/main" id="{39AB47CD-607E-F445-936D-A556CD69D1AB}"/>
                        </a:ext>
                      </a:extLst>
                    </p:cNvPr>
                    <p:cNvSpPr>
                      <a:spLocks noChangeAspect="1" noChangeShapeType="1"/>
                    </p:cNvSpPr>
                    <p:nvPr/>
                  </p:nvSpPr>
                  <p:spPr bwMode="auto">
                    <a:xfrm>
                      <a:off x="3908" y="378"/>
                      <a:ext cx="34" cy="9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3" name="Line 550">
                      <a:extLst>
                        <a:ext uri="{FF2B5EF4-FFF2-40B4-BE49-F238E27FC236}">
                          <a16:creationId xmlns:a16="http://schemas.microsoft.com/office/drawing/2014/main" id="{B503F124-4EB2-B742-9BE9-EF0218BD366A}"/>
                        </a:ext>
                      </a:extLst>
                    </p:cNvPr>
                    <p:cNvSpPr>
                      <a:spLocks noChangeAspect="1" noChangeShapeType="1"/>
                    </p:cNvSpPr>
                    <p:nvPr/>
                  </p:nvSpPr>
                  <p:spPr bwMode="auto">
                    <a:xfrm>
                      <a:off x="3972" y="466"/>
                      <a:ext cx="36" cy="2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4" name="Line 551">
                      <a:extLst>
                        <a:ext uri="{FF2B5EF4-FFF2-40B4-BE49-F238E27FC236}">
                          <a16:creationId xmlns:a16="http://schemas.microsoft.com/office/drawing/2014/main" id="{7EACFCB9-2DF3-2149-A9C6-2538B5891D24}"/>
                        </a:ext>
                      </a:extLst>
                    </p:cNvPr>
                    <p:cNvSpPr>
                      <a:spLocks noChangeAspect="1" noChangeShapeType="1"/>
                    </p:cNvSpPr>
                    <p:nvPr/>
                  </p:nvSpPr>
                  <p:spPr bwMode="auto">
                    <a:xfrm>
                      <a:off x="4008" y="490"/>
                      <a:ext cx="30" cy="3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5" name="Line 552">
                      <a:extLst>
                        <a:ext uri="{FF2B5EF4-FFF2-40B4-BE49-F238E27FC236}">
                          <a16:creationId xmlns:a16="http://schemas.microsoft.com/office/drawing/2014/main" id="{A52766BD-5306-0244-883D-E2436B0CDBBB}"/>
                        </a:ext>
                      </a:extLst>
                    </p:cNvPr>
                    <p:cNvSpPr>
                      <a:spLocks noChangeAspect="1" noChangeShapeType="1"/>
                    </p:cNvSpPr>
                    <p:nvPr/>
                  </p:nvSpPr>
                  <p:spPr bwMode="auto">
                    <a:xfrm>
                      <a:off x="4068" y="538"/>
                      <a:ext cx="34" cy="2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6" name="Line 553">
                      <a:extLst>
                        <a:ext uri="{FF2B5EF4-FFF2-40B4-BE49-F238E27FC236}">
                          <a16:creationId xmlns:a16="http://schemas.microsoft.com/office/drawing/2014/main" id="{228ADE5D-4391-D445-93CF-D6D1EAE6A521}"/>
                        </a:ext>
                      </a:extLst>
                    </p:cNvPr>
                    <p:cNvSpPr>
                      <a:spLocks noChangeAspect="1" noChangeShapeType="1"/>
                    </p:cNvSpPr>
                    <p:nvPr/>
                  </p:nvSpPr>
                  <p:spPr bwMode="auto">
                    <a:xfrm flipV="1">
                      <a:off x="4132" y="512"/>
                      <a:ext cx="32" cy="3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7" name="Line 554">
                      <a:extLst>
                        <a:ext uri="{FF2B5EF4-FFF2-40B4-BE49-F238E27FC236}">
                          <a16:creationId xmlns:a16="http://schemas.microsoft.com/office/drawing/2014/main" id="{2B02753A-5D1E-5B41-8C67-38F970903AC7}"/>
                        </a:ext>
                      </a:extLst>
                    </p:cNvPr>
                    <p:cNvSpPr>
                      <a:spLocks noChangeAspect="1" noChangeShapeType="1"/>
                    </p:cNvSpPr>
                    <p:nvPr/>
                  </p:nvSpPr>
                  <p:spPr bwMode="auto">
                    <a:xfrm flipV="1">
                      <a:off x="4356" y="466"/>
                      <a:ext cx="32" cy="48"/>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8" name="Line 555">
                      <a:extLst>
                        <a:ext uri="{FF2B5EF4-FFF2-40B4-BE49-F238E27FC236}">
                          <a16:creationId xmlns:a16="http://schemas.microsoft.com/office/drawing/2014/main" id="{3400DE55-D853-C440-98B0-5DABFA82CB14}"/>
                        </a:ext>
                      </a:extLst>
                    </p:cNvPr>
                    <p:cNvSpPr>
                      <a:spLocks noChangeAspect="1" noChangeShapeType="1"/>
                    </p:cNvSpPr>
                    <p:nvPr/>
                  </p:nvSpPr>
                  <p:spPr bwMode="auto">
                    <a:xfrm>
                      <a:off x="4388" y="466"/>
                      <a:ext cx="32" cy="4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399" name="Line 556">
                      <a:extLst>
                        <a:ext uri="{FF2B5EF4-FFF2-40B4-BE49-F238E27FC236}">
                          <a16:creationId xmlns:a16="http://schemas.microsoft.com/office/drawing/2014/main" id="{A2FCC3BC-12E0-1449-BA7D-2934AA447BCD}"/>
                        </a:ext>
                      </a:extLst>
                    </p:cNvPr>
                    <p:cNvSpPr>
                      <a:spLocks noChangeAspect="1" noChangeShapeType="1"/>
                    </p:cNvSpPr>
                    <p:nvPr/>
                  </p:nvSpPr>
                  <p:spPr bwMode="auto">
                    <a:xfrm>
                      <a:off x="4420" y="506"/>
                      <a:ext cx="34" cy="36"/>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grpSp>
                <p:nvGrpSpPr>
                  <p:cNvPr id="36234" name="Group 557">
                    <a:extLst>
                      <a:ext uri="{FF2B5EF4-FFF2-40B4-BE49-F238E27FC236}">
                        <a16:creationId xmlns:a16="http://schemas.microsoft.com/office/drawing/2014/main" id="{F782DE90-F519-9F49-B386-5080E75BA712}"/>
                      </a:ext>
                    </a:extLst>
                  </p:cNvPr>
                  <p:cNvGrpSpPr>
                    <a:grpSpLocks noChangeAspect="1"/>
                  </p:cNvGrpSpPr>
                  <p:nvPr/>
                </p:nvGrpSpPr>
                <p:grpSpPr bwMode="auto">
                  <a:xfrm>
                    <a:off x="1290" y="322"/>
                    <a:ext cx="3178" cy="594"/>
                    <a:chOff x="1292" y="3113"/>
                    <a:chExt cx="3178" cy="594"/>
                  </a:xfrm>
                </p:grpSpPr>
                <p:sp>
                  <p:nvSpPr>
                    <p:cNvPr id="36235" name="Oval 558">
                      <a:extLst>
                        <a:ext uri="{FF2B5EF4-FFF2-40B4-BE49-F238E27FC236}">
                          <a16:creationId xmlns:a16="http://schemas.microsoft.com/office/drawing/2014/main" id="{2E230F45-10AB-AE4D-89F5-DE960C832DE8}"/>
                        </a:ext>
                      </a:extLst>
                    </p:cNvPr>
                    <p:cNvSpPr>
                      <a:spLocks noChangeAspect="1" noChangeArrowheads="1"/>
                    </p:cNvSpPr>
                    <p:nvPr/>
                  </p:nvSpPr>
                  <p:spPr bwMode="auto">
                    <a:xfrm>
                      <a:off x="1292" y="364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36" name="Oval 559">
                      <a:extLst>
                        <a:ext uri="{FF2B5EF4-FFF2-40B4-BE49-F238E27FC236}">
                          <a16:creationId xmlns:a16="http://schemas.microsoft.com/office/drawing/2014/main" id="{A22E670C-FA85-0A4E-9139-A218B2681F1D}"/>
                        </a:ext>
                      </a:extLst>
                    </p:cNvPr>
                    <p:cNvSpPr>
                      <a:spLocks noChangeAspect="1" noChangeArrowheads="1"/>
                    </p:cNvSpPr>
                    <p:nvPr/>
                  </p:nvSpPr>
                  <p:spPr bwMode="auto">
                    <a:xfrm>
                      <a:off x="1326" y="364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37" name="Oval 560">
                      <a:extLst>
                        <a:ext uri="{FF2B5EF4-FFF2-40B4-BE49-F238E27FC236}">
                          <a16:creationId xmlns:a16="http://schemas.microsoft.com/office/drawing/2014/main" id="{DBB44F34-218A-F441-BD1F-D7AB190233A7}"/>
                        </a:ext>
                      </a:extLst>
                    </p:cNvPr>
                    <p:cNvSpPr>
                      <a:spLocks noChangeAspect="1" noChangeArrowheads="1"/>
                    </p:cNvSpPr>
                    <p:nvPr/>
                  </p:nvSpPr>
                  <p:spPr bwMode="auto">
                    <a:xfrm>
                      <a:off x="1356" y="361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38" name="Oval 561">
                      <a:extLst>
                        <a:ext uri="{FF2B5EF4-FFF2-40B4-BE49-F238E27FC236}">
                          <a16:creationId xmlns:a16="http://schemas.microsoft.com/office/drawing/2014/main" id="{241990FB-987E-2C46-BAF9-360D744BF292}"/>
                        </a:ext>
                      </a:extLst>
                    </p:cNvPr>
                    <p:cNvSpPr>
                      <a:spLocks noChangeAspect="1" noChangeArrowheads="1"/>
                    </p:cNvSpPr>
                    <p:nvPr/>
                  </p:nvSpPr>
                  <p:spPr bwMode="auto">
                    <a:xfrm>
                      <a:off x="1388" y="363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39" name="Oval 562">
                      <a:extLst>
                        <a:ext uri="{FF2B5EF4-FFF2-40B4-BE49-F238E27FC236}">
                          <a16:creationId xmlns:a16="http://schemas.microsoft.com/office/drawing/2014/main" id="{59430F5C-A90B-D447-92EB-F2F3829FD176}"/>
                        </a:ext>
                      </a:extLst>
                    </p:cNvPr>
                    <p:cNvSpPr>
                      <a:spLocks noChangeAspect="1" noChangeArrowheads="1"/>
                    </p:cNvSpPr>
                    <p:nvPr/>
                  </p:nvSpPr>
                  <p:spPr bwMode="auto">
                    <a:xfrm>
                      <a:off x="1420" y="359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0" name="Oval 563">
                      <a:extLst>
                        <a:ext uri="{FF2B5EF4-FFF2-40B4-BE49-F238E27FC236}">
                          <a16:creationId xmlns:a16="http://schemas.microsoft.com/office/drawing/2014/main" id="{740665C0-819B-D64C-BEA8-BE0EB6EF987B}"/>
                        </a:ext>
                      </a:extLst>
                    </p:cNvPr>
                    <p:cNvSpPr>
                      <a:spLocks noChangeAspect="1" noChangeArrowheads="1"/>
                    </p:cNvSpPr>
                    <p:nvPr/>
                  </p:nvSpPr>
                  <p:spPr bwMode="auto">
                    <a:xfrm>
                      <a:off x="1452" y="364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1" name="Oval 564">
                      <a:extLst>
                        <a:ext uri="{FF2B5EF4-FFF2-40B4-BE49-F238E27FC236}">
                          <a16:creationId xmlns:a16="http://schemas.microsoft.com/office/drawing/2014/main" id="{261D3FE0-9B41-9940-BE9D-1EC2BA477982}"/>
                        </a:ext>
                      </a:extLst>
                    </p:cNvPr>
                    <p:cNvSpPr>
                      <a:spLocks noChangeAspect="1" noChangeArrowheads="1"/>
                    </p:cNvSpPr>
                    <p:nvPr/>
                  </p:nvSpPr>
                  <p:spPr bwMode="auto">
                    <a:xfrm>
                      <a:off x="1486" y="363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2" name="Oval 565">
                      <a:extLst>
                        <a:ext uri="{FF2B5EF4-FFF2-40B4-BE49-F238E27FC236}">
                          <a16:creationId xmlns:a16="http://schemas.microsoft.com/office/drawing/2014/main" id="{BE5F3BD0-E34B-0848-8767-50C0D5470B73}"/>
                        </a:ext>
                      </a:extLst>
                    </p:cNvPr>
                    <p:cNvSpPr>
                      <a:spLocks noChangeAspect="1" noChangeArrowheads="1"/>
                    </p:cNvSpPr>
                    <p:nvPr/>
                  </p:nvSpPr>
                  <p:spPr bwMode="auto">
                    <a:xfrm>
                      <a:off x="1516" y="359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3" name="Oval 566">
                      <a:extLst>
                        <a:ext uri="{FF2B5EF4-FFF2-40B4-BE49-F238E27FC236}">
                          <a16:creationId xmlns:a16="http://schemas.microsoft.com/office/drawing/2014/main" id="{9C35ADC5-E2DF-D740-92FB-0A81103600D9}"/>
                        </a:ext>
                      </a:extLst>
                    </p:cNvPr>
                    <p:cNvSpPr>
                      <a:spLocks noChangeAspect="1" noChangeArrowheads="1"/>
                    </p:cNvSpPr>
                    <p:nvPr/>
                  </p:nvSpPr>
                  <p:spPr bwMode="auto">
                    <a:xfrm>
                      <a:off x="1550" y="352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4" name="Oval 567">
                      <a:extLst>
                        <a:ext uri="{FF2B5EF4-FFF2-40B4-BE49-F238E27FC236}">
                          <a16:creationId xmlns:a16="http://schemas.microsoft.com/office/drawing/2014/main" id="{32D4356C-F47F-C14E-8357-36E8A767A454}"/>
                        </a:ext>
                      </a:extLst>
                    </p:cNvPr>
                    <p:cNvSpPr>
                      <a:spLocks noChangeAspect="1" noChangeArrowheads="1"/>
                    </p:cNvSpPr>
                    <p:nvPr/>
                  </p:nvSpPr>
                  <p:spPr bwMode="auto">
                    <a:xfrm>
                      <a:off x="1580" y="355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5" name="Oval 568">
                      <a:extLst>
                        <a:ext uri="{FF2B5EF4-FFF2-40B4-BE49-F238E27FC236}">
                          <a16:creationId xmlns:a16="http://schemas.microsoft.com/office/drawing/2014/main" id="{444B5AD0-0426-534C-8775-E78EFB0EFC3E}"/>
                        </a:ext>
                      </a:extLst>
                    </p:cNvPr>
                    <p:cNvSpPr>
                      <a:spLocks noChangeAspect="1" noChangeArrowheads="1"/>
                    </p:cNvSpPr>
                    <p:nvPr/>
                  </p:nvSpPr>
                  <p:spPr bwMode="auto">
                    <a:xfrm>
                      <a:off x="1612" y="352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6" name="Oval 569">
                      <a:extLst>
                        <a:ext uri="{FF2B5EF4-FFF2-40B4-BE49-F238E27FC236}">
                          <a16:creationId xmlns:a16="http://schemas.microsoft.com/office/drawing/2014/main" id="{CC3F0D1F-3BAF-B241-B34F-87B899CDC02A}"/>
                        </a:ext>
                      </a:extLst>
                    </p:cNvPr>
                    <p:cNvSpPr>
                      <a:spLocks noChangeAspect="1" noChangeArrowheads="1"/>
                    </p:cNvSpPr>
                    <p:nvPr/>
                  </p:nvSpPr>
                  <p:spPr bwMode="auto">
                    <a:xfrm>
                      <a:off x="1644" y="359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7" name="Oval 570">
                      <a:extLst>
                        <a:ext uri="{FF2B5EF4-FFF2-40B4-BE49-F238E27FC236}">
                          <a16:creationId xmlns:a16="http://schemas.microsoft.com/office/drawing/2014/main" id="{B020FC7E-0A8E-174D-BCFB-FC1120947B36}"/>
                        </a:ext>
                      </a:extLst>
                    </p:cNvPr>
                    <p:cNvSpPr>
                      <a:spLocks noChangeAspect="1" noChangeArrowheads="1"/>
                    </p:cNvSpPr>
                    <p:nvPr/>
                  </p:nvSpPr>
                  <p:spPr bwMode="auto">
                    <a:xfrm>
                      <a:off x="1678" y="359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8" name="Oval 571">
                      <a:extLst>
                        <a:ext uri="{FF2B5EF4-FFF2-40B4-BE49-F238E27FC236}">
                          <a16:creationId xmlns:a16="http://schemas.microsoft.com/office/drawing/2014/main" id="{1D4C6338-A3FF-0148-B5B8-B86364E58756}"/>
                        </a:ext>
                      </a:extLst>
                    </p:cNvPr>
                    <p:cNvSpPr>
                      <a:spLocks noChangeAspect="1" noChangeArrowheads="1"/>
                    </p:cNvSpPr>
                    <p:nvPr/>
                  </p:nvSpPr>
                  <p:spPr bwMode="auto">
                    <a:xfrm>
                      <a:off x="1708" y="355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49" name="Oval 572">
                      <a:extLst>
                        <a:ext uri="{FF2B5EF4-FFF2-40B4-BE49-F238E27FC236}">
                          <a16:creationId xmlns:a16="http://schemas.microsoft.com/office/drawing/2014/main" id="{DFA3D11D-5E8D-5947-B4F4-29F468224A9C}"/>
                        </a:ext>
                      </a:extLst>
                    </p:cNvPr>
                    <p:cNvSpPr>
                      <a:spLocks noChangeAspect="1" noChangeArrowheads="1"/>
                    </p:cNvSpPr>
                    <p:nvPr/>
                  </p:nvSpPr>
                  <p:spPr bwMode="auto">
                    <a:xfrm>
                      <a:off x="1740" y="350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0" name="Oval 573">
                      <a:extLst>
                        <a:ext uri="{FF2B5EF4-FFF2-40B4-BE49-F238E27FC236}">
                          <a16:creationId xmlns:a16="http://schemas.microsoft.com/office/drawing/2014/main" id="{2EA5A745-CBB0-3E4D-8F25-0527E4B886CA}"/>
                        </a:ext>
                      </a:extLst>
                    </p:cNvPr>
                    <p:cNvSpPr>
                      <a:spLocks noChangeAspect="1" noChangeArrowheads="1"/>
                    </p:cNvSpPr>
                    <p:nvPr/>
                  </p:nvSpPr>
                  <p:spPr bwMode="auto">
                    <a:xfrm>
                      <a:off x="1772" y="356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1" name="Oval 574">
                      <a:extLst>
                        <a:ext uri="{FF2B5EF4-FFF2-40B4-BE49-F238E27FC236}">
                          <a16:creationId xmlns:a16="http://schemas.microsoft.com/office/drawing/2014/main" id="{9961C39E-4B38-734B-80E9-F5724EE9B53A}"/>
                        </a:ext>
                      </a:extLst>
                    </p:cNvPr>
                    <p:cNvSpPr>
                      <a:spLocks noChangeAspect="1" noChangeArrowheads="1"/>
                    </p:cNvSpPr>
                    <p:nvPr/>
                  </p:nvSpPr>
                  <p:spPr bwMode="auto">
                    <a:xfrm>
                      <a:off x="1796" y="352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2" name="Oval 575">
                      <a:extLst>
                        <a:ext uri="{FF2B5EF4-FFF2-40B4-BE49-F238E27FC236}">
                          <a16:creationId xmlns:a16="http://schemas.microsoft.com/office/drawing/2014/main" id="{B79A0B4E-6F41-064F-8131-9E2D39D913BC}"/>
                        </a:ext>
                      </a:extLst>
                    </p:cNvPr>
                    <p:cNvSpPr>
                      <a:spLocks noChangeAspect="1" noChangeArrowheads="1"/>
                    </p:cNvSpPr>
                    <p:nvPr/>
                  </p:nvSpPr>
                  <p:spPr bwMode="auto">
                    <a:xfrm>
                      <a:off x="1828" y="340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3" name="Oval 576">
                      <a:extLst>
                        <a:ext uri="{FF2B5EF4-FFF2-40B4-BE49-F238E27FC236}">
                          <a16:creationId xmlns:a16="http://schemas.microsoft.com/office/drawing/2014/main" id="{C2E50347-6AC2-1141-8AF4-9E3897069574}"/>
                        </a:ext>
                      </a:extLst>
                    </p:cNvPr>
                    <p:cNvSpPr>
                      <a:spLocks noChangeAspect="1" noChangeArrowheads="1"/>
                    </p:cNvSpPr>
                    <p:nvPr/>
                  </p:nvSpPr>
                  <p:spPr bwMode="auto">
                    <a:xfrm>
                      <a:off x="1860" y="356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4" name="Oval 577">
                      <a:extLst>
                        <a:ext uri="{FF2B5EF4-FFF2-40B4-BE49-F238E27FC236}">
                          <a16:creationId xmlns:a16="http://schemas.microsoft.com/office/drawing/2014/main" id="{10A31A95-275C-C94D-9107-4941D3E241F4}"/>
                        </a:ext>
                      </a:extLst>
                    </p:cNvPr>
                    <p:cNvSpPr>
                      <a:spLocks noChangeAspect="1" noChangeArrowheads="1"/>
                    </p:cNvSpPr>
                    <p:nvPr/>
                  </p:nvSpPr>
                  <p:spPr bwMode="auto">
                    <a:xfrm>
                      <a:off x="1894" y="359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5" name="Oval 578">
                      <a:extLst>
                        <a:ext uri="{FF2B5EF4-FFF2-40B4-BE49-F238E27FC236}">
                          <a16:creationId xmlns:a16="http://schemas.microsoft.com/office/drawing/2014/main" id="{D299EC8F-A288-D948-ACFE-AD3F795A9DC0}"/>
                        </a:ext>
                      </a:extLst>
                    </p:cNvPr>
                    <p:cNvSpPr>
                      <a:spLocks noChangeAspect="1" noChangeArrowheads="1"/>
                    </p:cNvSpPr>
                    <p:nvPr/>
                  </p:nvSpPr>
                  <p:spPr bwMode="auto">
                    <a:xfrm>
                      <a:off x="1926" y="357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6" name="Oval 579">
                      <a:extLst>
                        <a:ext uri="{FF2B5EF4-FFF2-40B4-BE49-F238E27FC236}">
                          <a16:creationId xmlns:a16="http://schemas.microsoft.com/office/drawing/2014/main" id="{B9FA9974-5906-6A4B-B414-4C1B832237CF}"/>
                        </a:ext>
                      </a:extLst>
                    </p:cNvPr>
                    <p:cNvSpPr>
                      <a:spLocks noChangeAspect="1" noChangeArrowheads="1"/>
                    </p:cNvSpPr>
                    <p:nvPr/>
                  </p:nvSpPr>
                  <p:spPr bwMode="auto">
                    <a:xfrm>
                      <a:off x="1956" y="353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7" name="Oval 580">
                      <a:extLst>
                        <a:ext uri="{FF2B5EF4-FFF2-40B4-BE49-F238E27FC236}">
                          <a16:creationId xmlns:a16="http://schemas.microsoft.com/office/drawing/2014/main" id="{4E869B37-8DF5-C548-9587-5FED011862D2}"/>
                        </a:ext>
                      </a:extLst>
                    </p:cNvPr>
                    <p:cNvSpPr>
                      <a:spLocks noChangeAspect="1" noChangeArrowheads="1"/>
                    </p:cNvSpPr>
                    <p:nvPr/>
                  </p:nvSpPr>
                  <p:spPr bwMode="auto">
                    <a:xfrm>
                      <a:off x="1988" y="360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8" name="Oval 581">
                      <a:extLst>
                        <a:ext uri="{FF2B5EF4-FFF2-40B4-BE49-F238E27FC236}">
                          <a16:creationId xmlns:a16="http://schemas.microsoft.com/office/drawing/2014/main" id="{F2D6E9FA-AB76-F74C-8493-7FA651A2C640}"/>
                        </a:ext>
                      </a:extLst>
                    </p:cNvPr>
                    <p:cNvSpPr>
                      <a:spLocks noChangeAspect="1" noChangeArrowheads="1"/>
                    </p:cNvSpPr>
                    <p:nvPr/>
                  </p:nvSpPr>
                  <p:spPr bwMode="auto">
                    <a:xfrm>
                      <a:off x="2020" y="367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59" name="Oval 582">
                      <a:extLst>
                        <a:ext uri="{FF2B5EF4-FFF2-40B4-BE49-F238E27FC236}">
                          <a16:creationId xmlns:a16="http://schemas.microsoft.com/office/drawing/2014/main" id="{AC0CDA41-2DCB-344D-9FF4-FF676C2A1676}"/>
                        </a:ext>
                      </a:extLst>
                    </p:cNvPr>
                    <p:cNvSpPr>
                      <a:spLocks noChangeAspect="1" noChangeArrowheads="1"/>
                    </p:cNvSpPr>
                    <p:nvPr/>
                  </p:nvSpPr>
                  <p:spPr bwMode="auto">
                    <a:xfrm>
                      <a:off x="2054" y="364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0" name="Oval 583">
                      <a:extLst>
                        <a:ext uri="{FF2B5EF4-FFF2-40B4-BE49-F238E27FC236}">
                          <a16:creationId xmlns:a16="http://schemas.microsoft.com/office/drawing/2014/main" id="{9DD4C1B8-2341-7B4B-9594-B2B59F575F27}"/>
                        </a:ext>
                      </a:extLst>
                    </p:cNvPr>
                    <p:cNvSpPr>
                      <a:spLocks noChangeAspect="1" noChangeArrowheads="1"/>
                    </p:cNvSpPr>
                    <p:nvPr/>
                  </p:nvSpPr>
                  <p:spPr bwMode="auto">
                    <a:xfrm>
                      <a:off x="2084" y="358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1" name="Oval 584">
                      <a:extLst>
                        <a:ext uri="{FF2B5EF4-FFF2-40B4-BE49-F238E27FC236}">
                          <a16:creationId xmlns:a16="http://schemas.microsoft.com/office/drawing/2014/main" id="{7C3A7C4B-6CE0-C747-8F52-F31608112FF3}"/>
                        </a:ext>
                      </a:extLst>
                    </p:cNvPr>
                    <p:cNvSpPr>
                      <a:spLocks noChangeAspect="1" noChangeArrowheads="1"/>
                    </p:cNvSpPr>
                    <p:nvPr/>
                  </p:nvSpPr>
                  <p:spPr bwMode="auto">
                    <a:xfrm>
                      <a:off x="2118" y="360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2" name="Oval 585">
                      <a:extLst>
                        <a:ext uri="{FF2B5EF4-FFF2-40B4-BE49-F238E27FC236}">
                          <a16:creationId xmlns:a16="http://schemas.microsoft.com/office/drawing/2014/main" id="{EEF9AD4D-15F3-4A4B-A5B5-CF88849A4E2A}"/>
                        </a:ext>
                      </a:extLst>
                    </p:cNvPr>
                    <p:cNvSpPr>
                      <a:spLocks noChangeAspect="1" noChangeArrowheads="1"/>
                    </p:cNvSpPr>
                    <p:nvPr/>
                  </p:nvSpPr>
                  <p:spPr bwMode="auto">
                    <a:xfrm>
                      <a:off x="2148" y="355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3" name="Oval 586">
                      <a:extLst>
                        <a:ext uri="{FF2B5EF4-FFF2-40B4-BE49-F238E27FC236}">
                          <a16:creationId xmlns:a16="http://schemas.microsoft.com/office/drawing/2014/main" id="{69DC1D8F-8DE7-4844-B760-0E3B5D671259}"/>
                        </a:ext>
                      </a:extLst>
                    </p:cNvPr>
                    <p:cNvSpPr>
                      <a:spLocks noChangeAspect="1" noChangeArrowheads="1"/>
                    </p:cNvSpPr>
                    <p:nvPr/>
                  </p:nvSpPr>
                  <p:spPr bwMode="auto">
                    <a:xfrm>
                      <a:off x="2182" y="353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4" name="Oval 587">
                      <a:extLst>
                        <a:ext uri="{FF2B5EF4-FFF2-40B4-BE49-F238E27FC236}">
                          <a16:creationId xmlns:a16="http://schemas.microsoft.com/office/drawing/2014/main" id="{0CD1A50A-5526-AD45-8FB8-D695CBD84FAE}"/>
                        </a:ext>
                      </a:extLst>
                    </p:cNvPr>
                    <p:cNvSpPr>
                      <a:spLocks noChangeAspect="1" noChangeArrowheads="1"/>
                    </p:cNvSpPr>
                    <p:nvPr/>
                  </p:nvSpPr>
                  <p:spPr bwMode="auto">
                    <a:xfrm>
                      <a:off x="2212" y="364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5" name="Oval 588">
                      <a:extLst>
                        <a:ext uri="{FF2B5EF4-FFF2-40B4-BE49-F238E27FC236}">
                          <a16:creationId xmlns:a16="http://schemas.microsoft.com/office/drawing/2014/main" id="{AE542C42-2ADD-3148-9BD4-0628EFFC8B94}"/>
                        </a:ext>
                      </a:extLst>
                    </p:cNvPr>
                    <p:cNvSpPr>
                      <a:spLocks noChangeAspect="1" noChangeArrowheads="1"/>
                    </p:cNvSpPr>
                    <p:nvPr/>
                  </p:nvSpPr>
                  <p:spPr bwMode="auto">
                    <a:xfrm>
                      <a:off x="2244" y="356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6" name="Oval 589">
                      <a:extLst>
                        <a:ext uri="{FF2B5EF4-FFF2-40B4-BE49-F238E27FC236}">
                          <a16:creationId xmlns:a16="http://schemas.microsoft.com/office/drawing/2014/main" id="{6A82F1F6-85FC-4847-A30B-440F2DDAA292}"/>
                        </a:ext>
                      </a:extLst>
                    </p:cNvPr>
                    <p:cNvSpPr>
                      <a:spLocks noChangeAspect="1" noChangeArrowheads="1"/>
                    </p:cNvSpPr>
                    <p:nvPr/>
                  </p:nvSpPr>
                  <p:spPr bwMode="auto">
                    <a:xfrm>
                      <a:off x="2278" y="353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7" name="Oval 590">
                      <a:extLst>
                        <a:ext uri="{FF2B5EF4-FFF2-40B4-BE49-F238E27FC236}">
                          <a16:creationId xmlns:a16="http://schemas.microsoft.com/office/drawing/2014/main" id="{0999762A-73FC-E948-977E-F6BE0FA93414}"/>
                        </a:ext>
                      </a:extLst>
                    </p:cNvPr>
                    <p:cNvSpPr>
                      <a:spLocks noChangeAspect="1" noChangeArrowheads="1"/>
                    </p:cNvSpPr>
                    <p:nvPr/>
                  </p:nvSpPr>
                  <p:spPr bwMode="auto">
                    <a:xfrm>
                      <a:off x="2308" y="358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8" name="Oval 591">
                      <a:extLst>
                        <a:ext uri="{FF2B5EF4-FFF2-40B4-BE49-F238E27FC236}">
                          <a16:creationId xmlns:a16="http://schemas.microsoft.com/office/drawing/2014/main" id="{90AAB0F9-3234-F94C-82AC-BB75C0C15B23}"/>
                        </a:ext>
                      </a:extLst>
                    </p:cNvPr>
                    <p:cNvSpPr>
                      <a:spLocks noChangeAspect="1" noChangeArrowheads="1"/>
                    </p:cNvSpPr>
                    <p:nvPr/>
                  </p:nvSpPr>
                  <p:spPr bwMode="auto">
                    <a:xfrm>
                      <a:off x="2342" y="360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69" name="Oval 592">
                      <a:extLst>
                        <a:ext uri="{FF2B5EF4-FFF2-40B4-BE49-F238E27FC236}">
                          <a16:creationId xmlns:a16="http://schemas.microsoft.com/office/drawing/2014/main" id="{E4AE9A1F-8835-DD43-ADBB-85A1AB8FF26C}"/>
                        </a:ext>
                      </a:extLst>
                    </p:cNvPr>
                    <p:cNvSpPr>
                      <a:spLocks noChangeAspect="1" noChangeArrowheads="1"/>
                    </p:cNvSpPr>
                    <p:nvPr/>
                  </p:nvSpPr>
                  <p:spPr bwMode="auto">
                    <a:xfrm>
                      <a:off x="2374" y="354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0" name="Oval 593">
                      <a:extLst>
                        <a:ext uri="{FF2B5EF4-FFF2-40B4-BE49-F238E27FC236}">
                          <a16:creationId xmlns:a16="http://schemas.microsoft.com/office/drawing/2014/main" id="{895686DD-01E0-BF44-AFFB-883DDA8D1A15}"/>
                        </a:ext>
                      </a:extLst>
                    </p:cNvPr>
                    <p:cNvSpPr>
                      <a:spLocks noChangeAspect="1" noChangeArrowheads="1"/>
                    </p:cNvSpPr>
                    <p:nvPr/>
                  </p:nvSpPr>
                  <p:spPr bwMode="auto">
                    <a:xfrm>
                      <a:off x="2406" y="351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1" name="Oval 594">
                      <a:extLst>
                        <a:ext uri="{FF2B5EF4-FFF2-40B4-BE49-F238E27FC236}">
                          <a16:creationId xmlns:a16="http://schemas.microsoft.com/office/drawing/2014/main" id="{137EA865-69A1-6545-AD28-2456CC6F9AF3}"/>
                        </a:ext>
                      </a:extLst>
                    </p:cNvPr>
                    <p:cNvSpPr>
                      <a:spLocks noChangeAspect="1" noChangeArrowheads="1"/>
                    </p:cNvSpPr>
                    <p:nvPr/>
                  </p:nvSpPr>
                  <p:spPr bwMode="auto">
                    <a:xfrm>
                      <a:off x="2438" y="352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2" name="Oval 595">
                      <a:extLst>
                        <a:ext uri="{FF2B5EF4-FFF2-40B4-BE49-F238E27FC236}">
                          <a16:creationId xmlns:a16="http://schemas.microsoft.com/office/drawing/2014/main" id="{E73CB186-CF3E-D34E-A02F-167E4DEC5E38}"/>
                        </a:ext>
                      </a:extLst>
                    </p:cNvPr>
                    <p:cNvSpPr>
                      <a:spLocks noChangeAspect="1" noChangeArrowheads="1"/>
                    </p:cNvSpPr>
                    <p:nvPr/>
                  </p:nvSpPr>
                  <p:spPr bwMode="auto">
                    <a:xfrm>
                      <a:off x="2468" y="349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3" name="Oval 596">
                      <a:extLst>
                        <a:ext uri="{FF2B5EF4-FFF2-40B4-BE49-F238E27FC236}">
                          <a16:creationId xmlns:a16="http://schemas.microsoft.com/office/drawing/2014/main" id="{ED70C38B-2460-C04C-BA1B-6E88FA889CA3}"/>
                        </a:ext>
                      </a:extLst>
                    </p:cNvPr>
                    <p:cNvSpPr>
                      <a:spLocks noChangeAspect="1" noChangeArrowheads="1"/>
                    </p:cNvSpPr>
                    <p:nvPr/>
                  </p:nvSpPr>
                  <p:spPr bwMode="auto">
                    <a:xfrm>
                      <a:off x="2502" y="350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4" name="Oval 597">
                      <a:extLst>
                        <a:ext uri="{FF2B5EF4-FFF2-40B4-BE49-F238E27FC236}">
                          <a16:creationId xmlns:a16="http://schemas.microsoft.com/office/drawing/2014/main" id="{A20EF5EA-B9BE-1345-AB36-D4E95F105F63}"/>
                        </a:ext>
                      </a:extLst>
                    </p:cNvPr>
                    <p:cNvSpPr>
                      <a:spLocks noChangeAspect="1" noChangeArrowheads="1"/>
                    </p:cNvSpPr>
                    <p:nvPr/>
                  </p:nvSpPr>
                  <p:spPr bwMode="auto">
                    <a:xfrm>
                      <a:off x="2532" y="342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5" name="Oval 598">
                      <a:extLst>
                        <a:ext uri="{FF2B5EF4-FFF2-40B4-BE49-F238E27FC236}">
                          <a16:creationId xmlns:a16="http://schemas.microsoft.com/office/drawing/2014/main" id="{7FE065BF-3F8E-5E42-9A35-29389A104859}"/>
                        </a:ext>
                      </a:extLst>
                    </p:cNvPr>
                    <p:cNvSpPr>
                      <a:spLocks noChangeAspect="1" noChangeArrowheads="1"/>
                    </p:cNvSpPr>
                    <p:nvPr/>
                  </p:nvSpPr>
                  <p:spPr bwMode="auto">
                    <a:xfrm>
                      <a:off x="2562" y="344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6" name="Oval 599">
                      <a:extLst>
                        <a:ext uri="{FF2B5EF4-FFF2-40B4-BE49-F238E27FC236}">
                          <a16:creationId xmlns:a16="http://schemas.microsoft.com/office/drawing/2014/main" id="{5C63F694-FAA9-2048-A232-5F26B0AC3197}"/>
                        </a:ext>
                      </a:extLst>
                    </p:cNvPr>
                    <p:cNvSpPr>
                      <a:spLocks noChangeAspect="1" noChangeArrowheads="1"/>
                    </p:cNvSpPr>
                    <p:nvPr/>
                  </p:nvSpPr>
                  <p:spPr bwMode="auto">
                    <a:xfrm>
                      <a:off x="2598" y="344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7" name="Oval 600">
                      <a:extLst>
                        <a:ext uri="{FF2B5EF4-FFF2-40B4-BE49-F238E27FC236}">
                          <a16:creationId xmlns:a16="http://schemas.microsoft.com/office/drawing/2014/main" id="{F2BA018A-4269-B04A-A9BE-87670C2E8A02}"/>
                        </a:ext>
                      </a:extLst>
                    </p:cNvPr>
                    <p:cNvSpPr>
                      <a:spLocks noChangeAspect="1" noChangeArrowheads="1"/>
                    </p:cNvSpPr>
                    <p:nvPr/>
                  </p:nvSpPr>
                  <p:spPr bwMode="auto">
                    <a:xfrm>
                      <a:off x="2628" y="347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8" name="Oval 601">
                      <a:extLst>
                        <a:ext uri="{FF2B5EF4-FFF2-40B4-BE49-F238E27FC236}">
                          <a16:creationId xmlns:a16="http://schemas.microsoft.com/office/drawing/2014/main" id="{409609BC-BF2D-1649-97D9-67A46811CC79}"/>
                        </a:ext>
                      </a:extLst>
                    </p:cNvPr>
                    <p:cNvSpPr>
                      <a:spLocks noChangeAspect="1" noChangeArrowheads="1"/>
                    </p:cNvSpPr>
                    <p:nvPr/>
                  </p:nvSpPr>
                  <p:spPr bwMode="auto">
                    <a:xfrm>
                      <a:off x="2662" y="347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79" name="Oval 602">
                      <a:extLst>
                        <a:ext uri="{FF2B5EF4-FFF2-40B4-BE49-F238E27FC236}">
                          <a16:creationId xmlns:a16="http://schemas.microsoft.com/office/drawing/2014/main" id="{CCD8998F-1E7D-6344-848A-6623B24D3713}"/>
                        </a:ext>
                      </a:extLst>
                    </p:cNvPr>
                    <p:cNvSpPr>
                      <a:spLocks noChangeAspect="1" noChangeArrowheads="1"/>
                    </p:cNvSpPr>
                    <p:nvPr/>
                  </p:nvSpPr>
                  <p:spPr bwMode="auto">
                    <a:xfrm>
                      <a:off x="2692" y="351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0" name="Oval 603">
                      <a:extLst>
                        <a:ext uri="{FF2B5EF4-FFF2-40B4-BE49-F238E27FC236}">
                          <a16:creationId xmlns:a16="http://schemas.microsoft.com/office/drawing/2014/main" id="{B2FE3FA4-36FA-754A-9757-DA43BF019D57}"/>
                        </a:ext>
                      </a:extLst>
                    </p:cNvPr>
                    <p:cNvSpPr>
                      <a:spLocks noChangeAspect="1" noChangeArrowheads="1"/>
                    </p:cNvSpPr>
                    <p:nvPr/>
                  </p:nvSpPr>
                  <p:spPr bwMode="auto">
                    <a:xfrm>
                      <a:off x="2726" y="354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1" name="Oval 604">
                      <a:extLst>
                        <a:ext uri="{FF2B5EF4-FFF2-40B4-BE49-F238E27FC236}">
                          <a16:creationId xmlns:a16="http://schemas.microsoft.com/office/drawing/2014/main" id="{DC1A0F80-EED3-C44D-97C4-CD6782113455}"/>
                        </a:ext>
                      </a:extLst>
                    </p:cNvPr>
                    <p:cNvSpPr>
                      <a:spLocks noChangeAspect="1" noChangeArrowheads="1"/>
                    </p:cNvSpPr>
                    <p:nvPr/>
                  </p:nvSpPr>
                  <p:spPr bwMode="auto">
                    <a:xfrm>
                      <a:off x="2756" y="351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2" name="Oval 605">
                      <a:extLst>
                        <a:ext uri="{FF2B5EF4-FFF2-40B4-BE49-F238E27FC236}">
                          <a16:creationId xmlns:a16="http://schemas.microsoft.com/office/drawing/2014/main" id="{C76B6B36-994E-1846-8884-3282E7928A6B}"/>
                        </a:ext>
                      </a:extLst>
                    </p:cNvPr>
                    <p:cNvSpPr>
                      <a:spLocks noChangeAspect="1" noChangeArrowheads="1"/>
                    </p:cNvSpPr>
                    <p:nvPr/>
                  </p:nvSpPr>
                  <p:spPr bwMode="auto">
                    <a:xfrm>
                      <a:off x="2790" y="353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3" name="Oval 606">
                      <a:extLst>
                        <a:ext uri="{FF2B5EF4-FFF2-40B4-BE49-F238E27FC236}">
                          <a16:creationId xmlns:a16="http://schemas.microsoft.com/office/drawing/2014/main" id="{C5BB481D-657E-3B43-8240-251321B22F34}"/>
                        </a:ext>
                      </a:extLst>
                    </p:cNvPr>
                    <p:cNvSpPr>
                      <a:spLocks noChangeAspect="1" noChangeArrowheads="1"/>
                    </p:cNvSpPr>
                    <p:nvPr/>
                  </p:nvSpPr>
                  <p:spPr bwMode="auto">
                    <a:xfrm>
                      <a:off x="2814" y="351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4" name="Oval 607">
                      <a:extLst>
                        <a:ext uri="{FF2B5EF4-FFF2-40B4-BE49-F238E27FC236}">
                          <a16:creationId xmlns:a16="http://schemas.microsoft.com/office/drawing/2014/main" id="{D2C63DCA-CFAE-3E47-8289-7F19A0E6D644}"/>
                        </a:ext>
                      </a:extLst>
                    </p:cNvPr>
                    <p:cNvSpPr>
                      <a:spLocks noChangeAspect="1" noChangeArrowheads="1"/>
                    </p:cNvSpPr>
                    <p:nvPr/>
                  </p:nvSpPr>
                  <p:spPr bwMode="auto">
                    <a:xfrm>
                      <a:off x="2846" y="353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5" name="Oval 608">
                      <a:extLst>
                        <a:ext uri="{FF2B5EF4-FFF2-40B4-BE49-F238E27FC236}">
                          <a16:creationId xmlns:a16="http://schemas.microsoft.com/office/drawing/2014/main" id="{70C67559-00D0-5D41-BDD7-440CEFB86D7E}"/>
                        </a:ext>
                      </a:extLst>
                    </p:cNvPr>
                    <p:cNvSpPr>
                      <a:spLocks noChangeAspect="1" noChangeArrowheads="1"/>
                    </p:cNvSpPr>
                    <p:nvPr/>
                  </p:nvSpPr>
                  <p:spPr bwMode="auto">
                    <a:xfrm>
                      <a:off x="2880" y="343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6" name="Oval 609">
                      <a:extLst>
                        <a:ext uri="{FF2B5EF4-FFF2-40B4-BE49-F238E27FC236}">
                          <a16:creationId xmlns:a16="http://schemas.microsoft.com/office/drawing/2014/main" id="{B461103A-6EF5-6D47-93AF-BA90C337CCA6}"/>
                        </a:ext>
                      </a:extLst>
                    </p:cNvPr>
                    <p:cNvSpPr>
                      <a:spLocks noChangeAspect="1" noChangeArrowheads="1"/>
                    </p:cNvSpPr>
                    <p:nvPr/>
                  </p:nvSpPr>
                  <p:spPr bwMode="auto">
                    <a:xfrm>
                      <a:off x="2910" y="342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7" name="Oval 610">
                      <a:extLst>
                        <a:ext uri="{FF2B5EF4-FFF2-40B4-BE49-F238E27FC236}">
                          <a16:creationId xmlns:a16="http://schemas.microsoft.com/office/drawing/2014/main" id="{4DA5EA08-1C5F-D644-A82C-5FABB9D5C5C7}"/>
                        </a:ext>
                      </a:extLst>
                    </p:cNvPr>
                    <p:cNvSpPr>
                      <a:spLocks noChangeAspect="1" noChangeArrowheads="1"/>
                    </p:cNvSpPr>
                    <p:nvPr/>
                  </p:nvSpPr>
                  <p:spPr bwMode="auto">
                    <a:xfrm>
                      <a:off x="2940" y="336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8" name="Oval 611">
                      <a:extLst>
                        <a:ext uri="{FF2B5EF4-FFF2-40B4-BE49-F238E27FC236}">
                          <a16:creationId xmlns:a16="http://schemas.microsoft.com/office/drawing/2014/main" id="{C34B8699-63A5-A849-9A96-338374A5352F}"/>
                        </a:ext>
                      </a:extLst>
                    </p:cNvPr>
                    <p:cNvSpPr>
                      <a:spLocks noChangeAspect="1" noChangeArrowheads="1"/>
                    </p:cNvSpPr>
                    <p:nvPr/>
                  </p:nvSpPr>
                  <p:spPr bwMode="auto">
                    <a:xfrm>
                      <a:off x="2972" y="342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89" name="Oval 612">
                      <a:extLst>
                        <a:ext uri="{FF2B5EF4-FFF2-40B4-BE49-F238E27FC236}">
                          <a16:creationId xmlns:a16="http://schemas.microsoft.com/office/drawing/2014/main" id="{6BD1F564-E06F-4C46-9F82-83D3E1388888}"/>
                        </a:ext>
                      </a:extLst>
                    </p:cNvPr>
                    <p:cNvSpPr>
                      <a:spLocks noChangeAspect="1" noChangeArrowheads="1"/>
                    </p:cNvSpPr>
                    <p:nvPr/>
                  </p:nvSpPr>
                  <p:spPr bwMode="auto">
                    <a:xfrm>
                      <a:off x="3006" y="341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0" name="Oval 613">
                      <a:extLst>
                        <a:ext uri="{FF2B5EF4-FFF2-40B4-BE49-F238E27FC236}">
                          <a16:creationId xmlns:a16="http://schemas.microsoft.com/office/drawing/2014/main" id="{911338A5-EBEA-4649-914F-A94CEA028140}"/>
                        </a:ext>
                      </a:extLst>
                    </p:cNvPr>
                    <p:cNvSpPr>
                      <a:spLocks noChangeAspect="1" noChangeArrowheads="1"/>
                    </p:cNvSpPr>
                    <p:nvPr/>
                  </p:nvSpPr>
                  <p:spPr bwMode="auto">
                    <a:xfrm>
                      <a:off x="3036" y="323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1" name="Oval 614">
                      <a:extLst>
                        <a:ext uri="{FF2B5EF4-FFF2-40B4-BE49-F238E27FC236}">
                          <a16:creationId xmlns:a16="http://schemas.microsoft.com/office/drawing/2014/main" id="{D5928169-9F98-2E4D-B0D4-6490EC7F8D8E}"/>
                        </a:ext>
                      </a:extLst>
                    </p:cNvPr>
                    <p:cNvSpPr>
                      <a:spLocks noChangeAspect="1" noChangeArrowheads="1"/>
                    </p:cNvSpPr>
                    <p:nvPr/>
                  </p:nvSpPr>
                  <p:spPr bwMode="auto">
                    <a:xfrm>
                      <a:off x="3068" y="327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2" name="Oval 615">
                      <a:extLst>
                        <a:ext uri="{FF2B5EF4-FFF2-40B4-BE49-F238E27FC236}">
                          <a16:creationId xmlns:a16="http://schemas.microsoft.com/office/drawing/2014/main" id="{6B598894-13BC-A24E-AE0E-A420FAB810EA}"/>
                        </a:ext>
                      </a:extLst>
                    </p:cNvPr>
                    <p:cNvSpPr>
                      <a:spLocks noChangeAspect="1" noChangeArrowheads="1"/>
                    </p:cNvSpPr>
                    <p:nvPr/>
                  </p:nvSpPr>
                  <p:spPr bwMode="auto">
                    <a:xfrm>
                      <a:off x="3100" y="334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3" name="Oval 616">
                      <a:extLst>
                        <a:ext uri="{FF2B5EF4-FFF2-40B4-BE49-F238E27FC236}">
                          <a16:creationId xmlns:a16="http://schemas.microsoft.com/office/drawing/2014/main" id="{44AF0C68-6239-5A47-B14C-5C7C4338948A}"/>
                        </a:ext>
                      </a:extLst>
                    </p:cNvPr>
                    <p:cNvSpPr>
                      <a:spLocks noChangeAspect="1" noChangeArrowheads="1"/>
                    </p:cNvSpPr>
                    <p:nvPr/>
                  </p:nvSpPr>
                  <p:spPr bwMode="auto">
                    <a:xfrm>
                      <a:off x="3132" y="335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4" name="Oval 617">
                      <a:extLst>
                        <a:ext uri="{FF2B5EF4-FFF2-40B4-BE49-F238E27FC236}">
                          <a16:creationId xmlns:a16="http://schemas.microsoft.com/office/drawing/2014/main" id="{CFB25C21-DF2A-E548-91FF-66231EAFD7FA}"/>
                        </a:ext>
                      </a:extLst>
                    </p:cNvPr>
                    <p:cNvSpPr>
                      <a:spLocks noChangeAspect="1" noChangeArrowheads="1"/>
                    </p:cNvSpPr>
                    <p:nvPr/>
                  </p:nvSpPr>
                  <p:spPr bwMode="auto">
                    <a:xfrm>
                      <a:off x="3164" y="327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5" name="Oval 618">
                      <a:extLst>
                        <a:ext uri="{FF2B5EF4-FFF2-40B4-BE49-F238E27FC236}">
                          <a16:creationId xmlns:a16="http://schemas.microsoft.com/office/drawing/2014/main" id="{1E7AF9F1-72BC-7048-9F43-2CF215FC2B63}"/>
                        </a:ext>
                      </a:extLst>
                    </p:cNvPr>
                    <p:cNvSpPr>
                      <a:spLocks noChangeAspect="1" noChangeArrowheads="1"/>
                    </p:cNvSpPr>
                    <p:nvPr/>
                  </p:nvSpPr>
                  <p:spPr bwMode="auto">
                    <a:xfrm>
                      <a:off x="3194" y="330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6" name="Oval 619">
                      <a:extLst>
                        <a:ext uri="{FF2B5EF4-FFF2-40B4-BE49-F238E27FC236}">
                          <a16:creationId xmlns:a16="http://schemas.microsoft.com/office/drawing/2014/main" id="{EA983E22-EDF5-F34F-BBC4-7E7C61F6665C}"/>
                        </a:ext>
                      </a:extLst>
                    </p:cNvPr>
                    <p:cNvSpPr>
                      <a:spLocks noChangeAspect="1" noChangeArrowheads="1"/>
                    </p:cNvSpPr>
                    <p:nvPr/>
                  </p:nvSpPr>
                  <p:spPr bwMode="auto">
                    <a:xfrm>
                      <a:off x="3230" y="318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7" name="Oval 620">
                      <a:extLst>
                        <a:ext uri="{FF2B5EF4-FFF2-40B4-BE49-F238E27FC236}">
                          <a16:creationId xmlns:a16="http://schemas.microsoft.com/office/drawing/2014/main" id="{983A2A66-7C9A-EE44-B4CE-5479817DD559}"/>
                        </a:ext>
                      </a:extLst>
                    </p:cNvPr>
                    <p:cNvSpPr>
                      <a:spLocks noChangeAspect="1" noChangeArrowheads="1"/>
                    </p:cNvSpPr>
                    <p:nvPr/>
                  </p:nvSpPr>
                  <p:spPr bwMode="auto">
                    <a:xfrm>
                      <a:off x="3262" y="317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8" name="Oval 621">
                      <a:extLst>
                        <a:ext uri="{FF2B5EF4-FFF2-40B4-BE49-F238E27FC236}">
                          <a16:creationId xmlns:a16="http://schemas.microsoft.com/office/drawing/2014/main" id="{2D77890E-24C1-C946-866F-C4A11DA7413B}"/>
                        </a:ext>
                      </a:extLst>
                    </p:cNvPr>
                    <p:cNvSpPr>
                      <a:spLocks noChangeAspect="1" noChangeArrowheads="1"/>
                    </p:cNvSpPr>
                    <p:nvPr/>
                  </p:nvSpPr>
                  <p:spPr bwMode="auto">
                    <a:xfrm>
                      <a:off x="3292" y="325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99" name="Oval 622">
                      <a:extLst>
                        <a:ext uri="{FF2B5EF4-FFF2-40B4-BE49-F238E27FC236}">
                          <a16:creationId xmlns:a16="http://schemas.microsoft.com/office/drawing/2014/main" id="{F8F919A7-8361-E24D-A31E-8F81720FCC09}"/>
                        </a:ext>
                      </a:extLst>
                    </p:cNvPr>
                    <p:cNvSpPr>
                      <a:spLocks noChangeAspect="1" noChangeArrowheads="1"/>
                    </p:cNvSpPr>
                    <p:nvPr/>
                  </p:nvSpPr>
                  <p:spPr bwMode="auto">
                    <a:xfrm>
                      <a:off x="3324" y="316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0" name="Oval 623">
                      <a:extLst>
                        <a:ext uri="{FF2B5EF4-FFF2-40B4-BE49-F238E27FC236}">
                          <a16:creationId xmlns:a16="http://schemas.microsoft.com/office/drawing/2014/main" id="{1A19A093-EDF7-D94B-83F9-AEBEEE7CC60F}"/>
                        </a:ext>
                      </a:extLst>
                    </p:cNvPr>
                    <p:cNvSpPr>
                      <a:spLocks noChangeAspect="1" noChangeArrowheads="1"/>
                    </p:cNvSpPr>
                    <p:nvPr/>
                  </p:nvSpPr>
                  <p:spPr bwMode="auto">
                    <a:xfrm>
                      <a:off x="3358" y="324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1" name="Oval 624">
                      <a:extLst>
                        <a:ext uri="{FF2B5EF4-FFF2-40B4-BE49-F238E27FC236}">
                          <a16:creationId xmlns:a16="http://schemas.microsoft.com/office/drawing/2014/main" id="{9CDFD12E-D87C-4441-A237-878B6F885880}"/>
                        </a:ext>
                      </a:extLst>
                    </p:cNvPr>
                    <p:cNvSpPr>
                      <a:spLocks noChangeAspect="1" noChangeArrowheads="1"/>
                    </p:cNvSpPr>
                    <p:nvPr/>
                  </p:nvSpPr>
                  <p:spPr bwMode="auto">
                    <a:xfrm>
                      <a:off x="3390" y="320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2" name="Oval 625">
                      <a:extLst>
                        <a:ext uri="{FF2B5EF4-FFF2-40B4-BE49-F238E27FC236}">
                          <a16:creationId xmlns:a16="http://schemas.microsoft.com/office/drawing/2014/main" id="{7C827B95-5386-134D-94A5-7CCFA94D03BD}"/>
                        </a:ext>
                      </a:extLst>
                    </p:cNvPr>
                    <p:cNvSpPr>
                      <a:spLocks noChangeAspect="1" noChangeArrowheads="1"/>
                    </p:cNvSpPr>
                    <p:nvPr/>
                  </p:nvSpPr>
                  <p:spPr bwMode="auto">
                    <a:xfrm>
                      <a:off x="3418" y="315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3" name="Oval 626">
                      <a:extLst>
                        <a:ext uri="{FF2B5EF4-FFF2-40B4-BE49-F238E27FC236}">
                          <a16:creationId xmlns:a16="http://schemas.microsoft.com/office/drawing/2014/main" id="{6279F3B2-AA4E-0541-919A-A40D9D47342F}"/>
                        </a:ext>
                      </a:extLst>
                    </p:cNvPr>
                    <p:cNvSpPr>
                      <a:spLocks noChangeAspect="1" noChangeArrowheads="1"/>
                    </p:cNvSpPr>
                    <p:nvPr/>
                  </p:nvSpPr>
                  <p:spPr bwMode="auto">
                    <a:xfrm>
                      <a:off x="3452" y="316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4" name="Oval 627">
                      <a:extLst>
                        <a:ext uri="{FF2B5EF4-FFF2-40B4-BE49-F238E27FC236}">
                          <a16:creationId xmlns:a16="http://schemas.microsoft.com/office/drawing/2014/main" id="{D10F96C3-E5DF-694A-8743-ACB1A0D3DF3D}"/>
                        </a:ext>
                      </a:extLst>
                    </p:cNvPr>
                    <p:cNvSpPr>
                      <a:spLocks noChangeAspect="1" noChangeArrowheads="1"/>
                    </p:cNvSpPr>
                    <p:nvPr/>
                  </p:nvSpPr>
                  <p:spPr bwMode="auto">
                    <a:xfrm>
                      <a:off x="3484" y="323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5" name="Oval 628">
                      <a:extLst>
                        <a:ext uri="{FF2B5EF4-FFF2-40B4-BE49-F238E27FC236}">
                          <a16:creationId xmlns:a16="http://schemas.microsoft.com/office/drawing/2014/main" id="{7681048B-A432-4748-B9C2-89AAF7361256}"/>
                        </a:ext>
                      </a:extLst>
                    </p:cNvPr>
                    <p:cNvSpPr>
                      <a:spLocks noChangeAspect="1" noChangeArrowheads="1"/>
                    </p:cNvSpPr>
                    <p:nvPr/>
                  </p:nvSpPr>
                  <p:spPr bwMode="auto">
                    <a:xfrm>
                      <a:off x="3516" y="320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6" name="Oval 629">
                      <a:extLst>
                        <a:ext uri="{FF2B5EF4-FFF2-40B4-BE49-F238E27FC236}">
                          <a16:creationId xmlns:a16="http://schemas.microsoft.com/office/drawing/2014/main" id="{13C8AAD0-D757-1B49-A9ED-9A436592D04A}"/>
                        </a:ext>
                      </a:extLst>
                    </p:cNvPr>
                    <p:cNvSpPr>
                      <a:spLocks noChangeAspect="1" noChangeArrowheads="1"/>
                    </p:cNvSpPr>
                    <p:nvPr/>
                  </p:nvSpPr>
                  <p:spPr bwMode="auto">
                    <a:xfrm>
                      <a:off x="3548" y="323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7" name="Oval 630">
                      <a:extLst>
                        <a:ext uri="{FF2B5EF4-FFF2-40B4-BE49-F238E27FC236}">
                          <a16:creationId xmlns:a16="http://schemas.microsoft.com/office/drawing/2014/main" id="{1C022F0B-B228-2E47-BA03-E18F724BF1FC}"/>
                        </a:ext>
                      </a:extLst>
                    </p:cNvPr>
                    <p:cNvSpPr>
                      <a:spLocks noChangeAspect="1" noChangeArrowheads="1"/>
                    </p:cNvSpPr>
                    <p:nvPr/>
                  </p:nvSpPr>
                  <p:spPr bwMode="auto">
                    <a:xfrm>
                      <a:off x="3578" y="315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8" name="Oval 631">
                      <a:extLst>
                        <a:ext uri="{FF2B5EF4-FFF2-40B4-BE49-F238E27FC236}">
                          <a16:creationId xmlns:a16="http://schemas.microsoft.com/office/drawing/2014/main" id="{35DDD936-F5F2-9447-B506-4A9905FD18BC}"/>
                        </a:ext>
                      </a:extLst>
                    </p:cNvPr>
                    <p:cNvSpPr>
                      <a:spLocks noChangeAspect="1" noChangeArrowheads="1"/>
                    </p:cNvSpPr>
                    <p:nvPr/>
                  </p:nvSpPr>
                  <p:spPr bwMode="auto">
                    <a:xfrm>
                      <a:off x="3612" y="316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09" name="Oval 632">
                      <a:extLst>
                        <a:ext uri="{FF2B5EF4-FFF2-40B4-BE49-F238E27FC236}">
                          <a16:creationId xmlns:a16="http://schemas.microsoft.com/office/drawing/2014/main" id="{A4A06758-0F77-A643-9E07-D8E96156B04F}"/>
                        </a:ext>
                      </a:extLst>
                    </p:cNvPr>
                    <p:cNvSpPr>
                      <a:spLocks noChangeAspect="1" noChangeArrowheads="1"/>
                    </p:cNvSpPr>
                    <p:nvPr/>
                  </p:nvSpPr>
                  <p:spPr bwMode="auto">
                    <a:xfrm>
                      <a:off x="3644" y="311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0" name="Oval 633">
                      <a:extLst>
                        <a:ext uri="{FF2B5EF4-FFF2-40B4-BE49-F238E27FC236}">
                          <a16:creationId xmlns:a16="http://schemas.microsoft.com/office/drawing/2014/main" id="{C294C58B-C9F3-BB4C-A7DF-651FD58D0F65}"/>
                        </a:ext>
                      </a:extLst>
                    </p:cNvPr>
                    <p:cNvSpPr>
                      <a:spLocks noChangeAspect="1" noChangeArrowheads="1"/>
                    </p:cNvSpPr>
                    <p:nvPr/>
                  </p:nvSpPr>
                  <p:spPr bwMode="auto">
                    <a:xfrm>
                      <a:off x="3676" y="311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1" name="Oval 634">
                      <a:extLst>
                        <a:ext uri="{FF2B5EF4-FFF2-40B4-BE49-F238E27FC236}">
                          <a16:creationId xmlns:a16="http://schemas.microsoft.com/office/drawing/2014/main" id="{1FF81E48-E148-C444-A9D7-FCA22F4E23B8}"/>
                        </a:ext>
                      </a:extLst>
                    </p:cNvPr>
                    <p:cNvSpPr>
                      <a:spLocks noChangeAspect="1" noChangeArrowheads="1"/>
                    </p:cNvSpPr>
                    <p:nvPr/>
                  </p:nvSpPr>
                  <p:spPr bwMode="auto">
                    <a:xfrm>
                      <a:off x="3706" y="312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2" name="Oval 635">
                      <a:extLst>
                        <a:ext uri="{FF2B5EF4-FFF2-40B4-BE49-F238E27FC236}">
                          <a16:creationId xmlns:a16="http://schemas.microsoft.com/office/drawing/2014/main" id="{5AFACC9A-B007-294B-A8AE-9E29490AE585}"/>
                        </a:ext>
                      </a:extLst>
                    </p:cNvPr>
                    <p:cNvSpPr>
                      <a:spLocks noChangeAspect="1" noChangeArrowheads="1"/>
                    </p:cNvSpPr>
                    <p:nvPr/>
                  </p:nvSpPr>
                  <p:spPr bwMode="auto">
                    <a:xfrm>
                      <a:off x="3742" y="314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3" name="Oval 636">
                      <a:extLst>
                        <a:ext uri="{FF2B5EF4-FFF2-40B4-BE49-F238E27FC236}">
                          <a16:creationId xmlns:a16="http://schemas.microsoft.com/office/drawing/2014/main" id="{B0A88646-BCFB-714D-A81E-017BDBC4E8CB}"/>
                        </a:ext>
                      </a:extLst>
                    </p:cNvPr>
                    <p:cNvSpPr>
                      <a:spLocks noChangeAspect="1" noChangeArrowheads="1"/>
                    </p:cNvSpPr>
                    <p:nvPr/>
                  </p:nvSpPr>
                  <p:spPr bwMode="auto">
                    <a:xfrm>
                      <a:off x="3774" y="317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4" name="Oval 637">
                      <a:extLst>
                        <a:ext uri="{FF2B5EF4-FFF2-40B4-BE49-F238E27FC236}">
                          <a16:creationId xmlns:a16="http://schemas.microsoft.com/office/drawing/2014/main" id="{8676DE4A-BDC0-B34B-8D42-B2115947174B}"/>
                        </a:ext>
                      </a:extLst>
                    </p:cNvPr>
                    <p:cNvSpPr>
                      <a:spLocks noChangeAspect="1" noChangeArrowheads="1"/>
                    </p:cNvSpPr>
                    <p:nvPr/>
                  </p:nvSpPr>
                  <p:spPr bwMode="auto">
                    <a:xfrm>
                      <a:off x="3798" y="314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5" name="Oval 638">
                      <a:extLst>
                        <a:ext uri="{FF2B5EF4-FFF2-40B4-BE49-F238E27FC236}">
                          <a16:creationId xmlns:a16="http://schemas.microsoft.com/office/drawing/2014/main" id="{B57BE25B-AA20-FF40-9CEC-DD70A14B86AF}"/>
                        </a:ext>
                      </a:extLst>
                    </p:cNvPr>
                    <p:cNvSpPr>
                      <a:spLocks noChangeAspect="1" noChangeArrowheads="1"/>
                    </p:cNvSpPr>
                    <p:nvPr/>
                  </p:nvSpPr>
                  <p:spPr bwMode="auto">
                    <a:xfrm>
                      <a:off x="3830" y="319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6" name="Oval 639">
                      <a:extLst>
                        <a:ext uri="{FF2B5EF4-FFF2-40B4-BE49-F238E27FC236}">
                          <a16:creationId xmlns:a16="http://schemas.microsoft.com/office/drawing/2014/main" id="{A9D0B563-8D78-9A46-AE17-C58F03693607}"/>
                        </a:ext>
                      </a:extLst>
                    </p:cNvPr>
                    <p:cNvSpPr>
                      <a:spLocks noChangeAspect="1" noChangeArrowheads="1"/>
                    </p:cNvSpPr>
                    <p:nvPr/>
                  </p:nvSpPr>
                  <p:spPr bwMode="auto">
                    <a:xfrm>
                      <a:off x="3862" y="322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7" name="Oval 640">
                      <a:extLst>
                        <a:ext uri="{FF2B5EF4-FFF2-40B4-BE49-F238E27FC236}">
                          <a16:creationId xmlns:a16="http://schemas.microsoft.com/office/drawing/2014/main" id="{AD88F472-D0D4-0945-A46A-2D87AE7CC8DF}"/>
                        </a:ext>
                      </a:extLst>
                    </p:cNvPr>
                    <p:cNvSpPr>
                      <a:spLocks noChangeAspect="1" noChangeArrowheads="1"/>
                    </p:cNvSpPr>
                    <p:nvPr/>
                  </p:nvSpPr>
                  <p:spPr bwMode="auto">
                    <a:xfrm>
                      <a:off x="3892" y="315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8" name="Oval 641">
                      <a:extLst>
                        <a:ext uri="{FF2B5EF4-FFF2-40B4-BE49-F238E27FC236}">
                          <a16:creationId xmlns:a16="http://schemas.microsoft.com/office/drawing/2014/main" id="{150107EF-C418-A44A-B7A5-426FF3AB733A}"/>
                        </a:ext>
                      </a:extLst>
                    </p:cNvPr>
                    <p:cNvSpPr>
                      <a:spLocks noChangeAspect="1" noChangeArrowheads="1"/>
                    </p:cNvSpPr>
                    <p:nvPr/>
                  </p:nvSpPr>
                  <p:spPr bwMode="auto">
                    <a:xfrm>
                      <a:off x="3926" y="324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19" name="Oval 642">
                      <a:extLst>
                        <a:ext uri="{FF2B5EF4-FFF2-40B4-BE49-F238E27FC236}">
                          <a16:creationId xmlns:a16="http://schemas.microsoft.com/office/drawing/2014/main" id="{CD5DA3B0-EE55-194B-9D54-55D5AF586E02}"/>
                        </a:ext>
                      </a:extLst>
                    </p:cNvPr>
                    <p:cNvSpPr>
                      <a:spLocks noChangeAspect="1" noChangeArrowheads="1"/>
                    </p:cNvSpPr>
                    <p:nvPr/>
                  </p:nvSpPr>
                  <p:spPr bwMode="auto">
                    <a:xfrm>
                      <a:off x="3954" y="323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0" name="Oval 643">
                      <a:extLst>
                        <a:ext uri="{FF2B5EF4-FFF2-40B4-BE49-F238E27FC236}">
                          <a16:creationId xmlns:a16="http://schemas.microsoft.com/office/drawing/2014/main" id="{D10C6C94-3836-DD4D-924F-51A7E4A96B2E}"/>
                        </a:ext>
                      </a:extLst>
                    </p:cNvPr>
                    <p:cNvSpPr>
                      <a:spLocks noChangeAspect="1" noChangeArrowheads="1"/>
                    </p:cNvSpPr>
                    <p:nvPr/>
                  </p:nvSpPr>
                  <p:spPr bwMode="auto">
                    <a:xfrm>
                      <a:off x="3990" y="326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1" name="Oval 644">
                      <a:extLst>
                        <a:ext uri="{FF2B5EF4-FFF2-40B4-BE49-F238E27FC236}">
                          <a16:creationId xmlns:a16="http://schemas.microsoft.com/office/drawing/2014/main" id="{7CB1DD98-DC55-4042-A4C0-785B2CFBCAC4}"/>
                        </a:ext>
                      </a:extLst>
                    </p:cNvPr>
                    <p:cNvSpPr>
                      <a:spLocks noChangeAspect="1" noChangeArrowheads="1"/>
                    </p:cNvSpPr>
                    <p:nvPr/>
                  </p:nvSpPr>
                  <p:spPr bwMode="auto">
                    <a:xfrm>
                      <a:off x="4022" y="329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2" name="Oval 645">
                      <a:extLst>
                        <a:ext uri="{FF2B5EF4-FFF2-40B4-BE49-F238E27FC236}">
                          <a16:creationId xmlns:a16="http://schemas.microsoft.com/office/drawing/2014/main" id="{711E2226-DD4F-134F-B843-413DDB25ABA4}"/>
                        </a:ext>
                      </a:extLst>
                    </p:cNvPr>
                    <p:cNvSpPr>
                      <a:spLocks noChangeAspect="1" noChangeArrowheads="1"/>
                    </p:cNvSpPr>
                    <p:nvPr/>
                  </p:nvSpPr>
                  <p:spPr bwMode="auto">
                    <a:xfrm>
                      <a:off x="4052" y="331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3" name="Oval 646">
                      <a:extLst>
                        <a:ext uri="{FF2B5EF4-FFF2-40B4-BE49-F238E27FC236}">
                          <a16:creationId xmlns:a16="http://schemas.microsoft.com/office/drawing/2014/main" id="{7B04E3D3-B8F6-214C-AD1F-90ED3ED2FF8E}"/>
                        </a:ext>
                      </a:extLst>
                    </p:cNvPr>
                    <p:cNvSpPr>
                      <a:spLocks noChangeAspect="1" noChangeArrowheads="1"/>
                    </p:cNvSpPr>
                    <p:nvPr/>
                  </p:nvSpPr>
                  <p:spPr bwMode="auto">
                    <a:xfrm>
                      <a:off x="4086" y="333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4" name="Oval 647">
                      <a:extLst>
                        <a:ext uri="{FF2B5EF4-FFF2-40B4-BE49-F238E27FC236}">
                          <a16:creationId xmlns:a16="http://schemas.microsoft.com/office/drawing/2014/main" id="{233F7F6B-C080-3747-9045-03D3E574A81B}"/>
                        </a:ext>
                      </a:extLst>
                    </p:cNvPr>
                    <p:cNvSpPr>
                      <a:spLocks noChangeAspect="1" noChangeArrowheads="1"/>
                    </p:cNvSpPr>
                    <p:nvPr/>
                  </p:nvSpPr>
                  <p:spPr bwMode="auto">
                    <a:xfrm>
                      <a:off x="4116" y="332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5" name="Oval 648">
                      <a:extLst>
                        <a:ext uri="{FF2B5EF4-FFF2-40B4-BE49-F238E27FC236}">
                          <a16:creationId xmlns:a16="http://schemas.microsoft.com/office/drawing/2014/main" id="{6BE48D80-198E-3643-B82B-1B6BBE1979FB}"/>
                        </a:ext>
                      </a:extLst>
                    </p:cNvPr>
                    <p:cNvSpPr>
                      <a:spLocks noChangeAspect="1" noChangeArrowheads="1"/>
                    </p:cNvSpPr>
                    <p:nvPr/>
                  </p:nvSpPr>
                  <p:spPr bwMode="auto">
                    <a:xfrm>
                      <a:off x="4148" y="328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6" name="Oval 649">
                      <a:extLst>
                        <a:ext uri="{FF2B5EF4-FFF2-40B4-BE49-F238E27FC236}">
                          <a16:creationId xmlns:a16="http://schemas.microsoft.com/office/drawing/2014/main" id="{46CA3E5D-C9A7-824B-AE60-4881BCCA1049}"/>
                        </a:ext>
                      </a:extLst>
                    </p:cNvPr>
                    <p:cNvSpPr>
                      <a:spLocks noChangeAspect="1" noChangeArrowheads="1"/>
                    </p:cNvSpPr>
                    <p:nvPr/>
                  </p:nvSpPr>
                  <p:spPr bwMode="auto">
                    <a:xfrm>
                      <a:off x="4182" y="330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7" name="Oval 650">
                      <a:extLst>
                        <a:ext uri="{FF2B5EF4-FFF2-40B4-BE49-F238E27FC236}">
                          <a16:creationId xmlns:a16="http://schemas.microsoft.com/office/drawing/2014/main" id="{1499F60E-8D29-4E4B-8A12-DA8DA422E9D4}"/>
                        </a:ext>
                      </a:extLst>
                    </p:cNvPr>
                    <p:cNvSpPr>
                      <a:spLocks noChangeAspect="1" noChangeArrowheads="1"/>
                    </p:cNvSpPr>
                    <p:nvPr/>
                  </p:nvSpPr>
                  <p:spPr bwMode="auto">
                    <a:xfrm>
                      <a:off x="4214" y="328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8" name="Oval 651">
                      <a:extLst>
                        <a:ext uri="{FF2B5EF4-FFF2-40B4-BE49-F238E27FC236}">
                          <a16:creationId xmlns:a16="http://schemas.microsoft.com/office/drawing/2014/main" id="{2DB3A3D7-6FA3-3947-8B07-4FD0168F1B29}"/>
                        </a:ext>
                      </a:extLst>
                    </p:cNvPr>
                    <p:cNvSpPr>
                      <a:spLocks noChangeAspect="1" noChangeArrowheads="1"/>
                    </p:cNvSpPr>
                    <p:nvPr/>
                  </p:nvSpPr>
                  <p:spPr bwMode="auto">
                    <a:xfrm>
                      <a:off x="4246" y="328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29" name="Oval 652">
                      <a:extLst>
                        <a:ext uri="{FF2B5EF4-FFF2-40B4-BE49-F238E27FC236}">
                          <a16:creationId xmlns:a16="http://schemas.microsoft.com/office/drawing/2014/main" id="{490771D4-C1FC-7244-896D-FC711DEBDB87}"/>
                        </a:ext>
                      </a:extLst>
                    </p:cNvPr>
                    <p:cNvSpPr>
                      <a:spLocks noChangeAspect="1" noChangeArrowheads="1"/>
                    </p:cNvSpPr>
                    <p:nvPr/>
                  </p:nvSpPr>
                  <p:spPr bwMode="auto">
                    <a:xfrm>
                      <a:off x="4278" y="328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30" name="Oval 653">
                      <a:extLst>
                        <a:ext uri="{FF2B5EF4-FFF2-40B4-BE49-F238E27FC236}">
                          <a16:creationId xmlns:a16="http://schemas.microsoft.com/office/drawing/2014/main" id="{AB8C3A44-18E1-A342-9BB1-CB4FFE5E04EC}"/>
                        </a:ext>
                      </a:extLst>
                    </p:cNvPr>
                    <p:cNvSpPr>
                      <a:spLocks noChangeAspect="1" noChangeArrowheads="1"/>
                    </p:cNvSpPr>
                    <p:nvPr/>
                  </p:nvSpPr>
                  <p:spPr bwMode="auto">
                    <a:xfrm>
                      <a:off x="4308" y="3305"/>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31" name="Oval 654">
                      <a:extLst>
                        <a:ext uri="{FF2B5EF4-FFF2-40B4-BE49-F238E27FC236}">
                          <a16:creationId xmlns:a16="http://schemas.microsoft.com/office/drawing/2014/main" id="{1669EEB6-C936-AF40-A573-3C31737B4022}"/>
                        </a:ext>
                      </a:extLst>
                    </p:cNvPr>
                    <p:cNvSpPr>
                      <a:spLocks noChangeAspect="1" noChangeArrowheads="1"/>
                    </p:cNvSpPr>
                    <p:nvPr/>
                  </p:nvSpPr>
                  <p:spPr bwMode="auto">
                    <a:xfrm>
                      <a:off x="4340" y="3287"/>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32" name="Oval 655">
                      <a:extLst>
                        <a:ext uri="{FF2B5EF4-FFF2-40B4-BE49-F238E27FC236}">
                          <a16:creationId xmlns:a16="http://schemas.microsoft.com/office/drawing/2014/main" id="{FBB92A11-C50E-304B-845E-FABE664E6199}"/>
                        </a:ext>
                      </a:extLst>
                    </p:cNvPr>
                    <p:cNvSpPr>
                      <a:spLocks noChangeAspect="1" noChangeArrowheads="1"/>
                    </p:cNvSpPr>
                    <p:nvPr/>
                  </p:nvSpPr>
                  <p:spPr bwMode="auto">
                    <a:xfrm>
                      <a:off x="4372" y="3241"/>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33" name="Oval 656">
                      <a:extLst>
                        <a:ext uri="{FF2B5EF4-FFF2-40B4-BE49-F238E27FC236}">
                          <a16:creationId xmlns:a16="http://schemas.microsoft.com/office/drawing/2014/main" id="{DFCDE458-C907-604C-B93F-ECA9A975CEED}"/>
                        </a:ext>
                      </a:extLst>
                    </p:cNvPr>
                    <p:cNvSpPr>
                      <a:spLocks noChangeAspect="1" noChangeArrowheads="1"/>
                    </p:cNvSpPr>
                    <p:nvPr/>
                  </p:nvSpPr>
                  <p:spPr bwMode="auto">
                    <a:xfrm>
                      <a:off x="4404" y="3279"/>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334" name="Oval 657">
                      <a:extLst>
                        <a:ext uri="{FF2B5EF4-FFF2-40B4-BE49-F238E27FC236}">
                          <a16:creationId xmlns:a16="http://schemas.microsoft.com/office/drawing/2014/main" id="{A5E85BAB-FC54-FF4C-8890-BA6A3D8884EA}"/>
                        </a:ext>
                      </a:extLst>
                    </p:cNvPr>
                    <p:cNvSpPr>
                      <a:spLocks noChangeAspect="1" noChangeArrowheads="1"/>
                    </p:cNvSpPr>
                    <p:nvPr/>
                  </p:nvSpPr>
                  <p:spPr bwMode="auto">
                    <a:xfrm>
                      <a:off x="4436" y="3313"/>
                      <a:ext cx="34" cy="34"/>
                    </a:xfrm>
                    <a:prstGeom prst="ellipse">
                      <a:avLst/>
                    </a:prstGeom>
                    <a:solidFill>
                      <a:srgbClr val="FF6600"/>
                    </a:solidFill>
                    <a:ln w="9525">
                      <a:solidFill>
                        <a:srgbClr val="FF660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grpSp>
          </p:grpSp>
        </p:grpSp>
      </p:grpSp>
      <p:grpSp>
        <p:nvGrpSpPr>
          <p:cNvPr id="35881" name="Group 658">
            <a:extLst>
              <a:ext uri="{FF2B5EF4-FFF2-40B4-BE49-F238E27FC236}">
                <a16:creationId xmlns:a16="http://schemas.microsoft.com/office/drawing/2014/main" id="{4DD3C545-BA38-3643-8383-170BF021BE37}"/>
              </a:ext>
            </a:extLst>
          </p:cNvPr>
          <p:cNvGrpSpPr>
            <a:grpSpLocks noChangeAspect="1"/>
          </p:cNvGrpSpPr>
          <p:nvPr/>
        </p:nvGrpSpPr>
        <p:grpSpPr bwMode="auto">
          <a:xfrm>
            <a:off x="1362075" y="3592513"/>
            <a:ext cx="7589838" cy="1630362"/>
            <a:chOff x="1055" y="2149"/>
            <a:chExt cx="4461" cy="959"/>
          </a:xfrm>
        </p:grpSpPr>
        <p:sp>
          <p:nvSpPr>
            <p:cNvPr id="36116" name="Rectangle 659">
              <a:extLst>
                <a:ext uri="{FF2B5EF4-FFF2-40B4-BE49-F238E27FC236}">
                  <a16:creationId xmlns:a16="http://schemas.microsoft.com/office/drawing/2014/main" id="{0CFB6F52-E260-3E46-B129-74AB99FF969C}"/>
                </a:ext>
              </a:extLst>
            </p:cNvPr>
            <p:cNvSpPr>
              <a:spLocks noChangeAspect="1" noChangeArrowheads="1"/>
            </p:cNvSpPr>
            <p:nvPr/>
          </p:nvSpPr>
          <p:spPr bwMode="auto">
            <a:xfrm>
              <a:off x="5308" y="2804"/>
              <a:ext cx="208" cy="134"/>
            </a:xfrm>
            <a:prstGeom prst="rect">
              <a:avLst/>
            </a:prstGeom>
            <a:solidFill>
              <a:srgbClr val="FFFFFF"/>
            </a:solidFill>
            <a:ln w="9525">
              <a:solidFill>
                <a:schemeClr val="tx1"/>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900" b="1">
                  <a:solidFill>
                    <a:schemeClr val="accent2"/>
                  </a:solidFill>
                  <a:latin typeface="Verdana" panose="020B0604030504040204" pitchFamily="34" charset="0"/>
                </a:rPr>
                <a:t>ACC</a:t>
              </a:r>
              <a:endParaRPr lang="it-IT" altLang="it-IT" sz="1000" b="1">
                <a:solidFill>
                  <a:schemeClr val="accent2"/>
                </a:solidFill>
                <a:latin typeface="Verdana" panose="020B0604030504040204" pitchFamily="34" charset="0"/>
              </a:endParaRPr>
            </a:p>
          </p:txBody>
        </p:sp>
        <p:grpSp>
          <p:nvGrpSpPr>
            <p:cNvPr id="36117" name="Group 660">
              <a:extLst>
                <a:ext uri="{FF2B5EF4-FFF2-40B4-BE49-F238E27FC236}">
                  <a16:creationId xmlns:a16="http://schemas.microsoft.com/office/drawing/2014/main" id="{278A6CF9-19DD-2342-A554-4178AB6A2283}"/>
                </a:ext>
              </a:extLst>
            </p:cNvPr>
            <p:cNvGrpSpPr>
              <a:grpSpLocks noChangeAspect="1"/>
            </p:cNvGrpSpPr>
            <p:nvPr/>
          </p:nvGrpSpPr>
          <p:grpSpPr bwMode="auto">
            <a:xfrm>
              <a:off x="1055" y="2149"/>
              <a:ext cx="4230" cy="959"/>
              <a:chOff x="1290" y="3191"/>
              <a:chExt cx="3176" cy="720"/>
            </a:xfrm>
          </p:grpSpPr>
          <p:grpSp>
            <p:nvGrpSpPr>
              <p:cNvPr id="36118" name="Group 661">
                <a:extLst>
                  <a:ext uri="{FF2B5EF4-FFF2-40B4-BE49-F238E27FC236}">
                    <a16:creationId xmlns:a16="http://schemas.microsoft.com/office/drawing/2014/main" id="{AB186DAF-2DE7-2B4B-9CFC-46BE3D2177B8}"/>
                  </a:ext>
                </a:extLst>
              </p:cNvPr>
              <p:cNvGrpSpPr>
                <a:grpSpLocks noChangeAspect="1"/>
              </p:cNvGrpSpPr>
              <p:nvPr/>
            </p:nvGrpSpPr>
            <p:grpSpPr bwMode="auto">
              <a:xfrm>
                <a:off x="1498" y="3208"/>
                <a:ext cx="1238" cy="674"/>
                <a:chOff x="1498" y="3208"/>
                <a:chExt cx="1238" cy="674"/>
              </a:xfrm>
            </p:grpSpPr>
            <p:sp>
              <p:nvSpPr>
                <p:cNvPr id="36220" name="Line 662">
                  <a:extLst>
                    <a:ext uri="{FF2B5EF4-FFF2-40B4-BE49-F238E27FC236}">
                      <a16:creationId xmlns:a16="http://schemas.microsoft.com/office/drawing/2014/main" id="{12896A4C-E9F2-294E-9827-7782020CFF06}"/>
                    </a:ext>
                  </a:extLst>
                </p:cNvPr>
                <p:cNvSpPr>
                  <a:spLocks noChangeAspect="1" noChangeShapeType="1"/>
                </p:cNvSpPr>
                <p:nvPr/>
              </p:nvSpPr>
              <p:spPr bwMode="auto">
                <a:xfrm flipV="1">
                  <a:off x="1498" y="3208"/>
                  <a:ext cx="34" cy="6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221" name="Line 663">
                  <a:extLst>
                    <a:ext uri="{FF2B5EF4-FFF2-40B4-BE49-F238E27FC236}">
                      <a16:creationId xmlns:a16="http://schemas.microsoft.com/office/drawing/2014/main" id="{A4388C52-B27E-AA47-8B60-DFB011A40F6C}"/>
                    </a:ext>
                  </a:extLst>
                </p:cNvPr>
                <p:cNvSpPr>
                  <a:spLocks noChangeAspect="1" noChangeShapeType="1"/>
                </p:cNvSpPr>
                <p:nvPr/>
              </p:nvSpPr>
              <p:spPr bwMode="auto">
                <a:xfrm>
                  <a:off x="1532" y="3208"/>
                  <a:ext cx="28" cy="6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222" name="Line 664">
                  <a:extLst>
                    <a:ext uri="{FF2B5EF4-FFF2-40B4-BE49-F238E27FC236}">
                      <a16:creationId xmlns:a16="http://schemas.microsoft.com/office/drawing/2014/main" id="{F237D7CC-CF5B-2D4D-A5F2-3CB5F17EE11F}"/>
                    </a:ext>
                  </a:extLst>
                </p:cNvPr>
                <p:cNvSpPr>
                  <a:spLocks noChangeAspect="1" noChangeShapeType="1"/>
                </p:cNvSpPr>
                <p:nvPr/>
              </p:nvSpPr>
              <p:spPr bwMode="auto">
                <a:xfrm flipV="1">
                  <a:off x="1722" y="3632"/>
                  <a:ext cx="3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223" name="Line 665">
                  <a:extLst>
                    <a:ext uri="{FF2B5EF4-FFF2-40B4-BE49-F238E27FC236}">
                      <a16:creationId xmlns:a16="http://schemas.microsoft.com/office/drawing/2014/main" id="{9A85DECA-9840-FD43-94EE-FE37D866CDA6}"/>
                    </a:ext>
                  </a:extLst>
                </p:cNvPr>
                <p:cNvSpPr>
                  <a:spLocks noChangeAspect="1" noChangeShapeType="1"/>
                </p:cNvSpPr>
                <p:nvPr/>
              </p:nvSpPr>
              <p:spPr bwMode="auto">
                <a:xfrm>
                  <a:off x="1752" y="3632"/>
                  <a:ext cx="32" cy="2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224" name="Line 666">
                  <a:extLst>
                    <a:ext uri="{FF2B5EF4-FFF2-40B4-BE49-F238E27FC236}">
                      <a16:creationId xmlns:a16="http://schemas.microsoft.com/office/drawing/2014/main" id="{4FF176A4-C155-1F4B-AC48-BBAC32DF1104}"/>
                    </a:ext>
                  </a:extLst>
                </p:cNvPr>
                <p:cNvSpPr>
                  <a:spLocks noChangeAspect="1" noChangeShapeType="1"/>
                </p:cNvSpPr>
                <p:nvPr/>
              </p:nvSpPr>
              <p:spPr bwMode="auto">
                <a:xfrm flipV="1">
                  <a:off x="2612" y="3838"/>
                  <a:ext cx="30" cy="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225" name="Line 667">
                  <a:extLst>
                    <a:ext uri="{FF2B5EF4-FFF2-40B4-BE49-F238E27FC236}">
                      <a16:creationId xmlns:a16="http://schemas.microsoft.com/office/drawing/2014/main" id="{C2A77DEF-60A9-9443-87F5-D0C596F76395}"/>
                    </a:ext>
                  </a:extLst>
                </p:cNvPr>
                <p:cNvSpPr>
                  <a:spLocks noChangeAspect="1" noChangeShapeType="1"/>
                </p:cNvSpPr>
                <p:nvPr/>
              </p:nvSpPr>
              <p:spPr bwMode="auto">
                <a:xfrm flipV="1">
                  <a:off x="2644" y="3708"/>
                  <a:ext cx="30" cy="1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6226" name="Line 668">
                  <a:extLst>
                    <a:ext uri="{FF2B5EF4-FFF2-40B4-BE49-F238E27FC236}">
                      <a16:creationId xmlns:a16="http://schemas.microsoft.com/office/drawing/2014/main" id="{7CC3E4ED-EDEC-1F4E-A54B-BA30493DB3A2}"/>
                    </a:ext>
                  </a:extLst>
                </p:cNvPr>
                <p:cNvSpPr>
                  <a:spLocks noChangeAspect="1" noChangeShapeType="1"/>
                </p:cNvSpPr>
                <p:nvPr/>
              </p:nvSpPr>
              <p:spPr bwMode="auto">
                <a:xfrm>
                  <a:off x="2706" y="3724"/>
                  <a:ext cx="30" cy="1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grpSp>
            <p:nvGrpSpPr>
              <p:cNvPr id="36119" name="Group 669">
                <a:extLst>
                  <a:ext uri="{FF2B5EF4-FFF2-40B4-BE49-F238E27FC236}">
                    <a16:creationId xmlns:a16="http://schemas.microsoft.com/office/drawing/2014/main" id="{AE458841-3038-2347-BA7C-B8F050A8BE70}"/>
                  </a:ext>
                </a:extLst>
              </p:cNvPr>
              <p:cNvGrpSpPr>
                <a:grpSpLocks noChangeAspect="1"/>
              </p:cNvGrpSpPr>
              <p:nvPr/>
            </p:nvGrpSpPr>
            <p:grpSpPr bwMode="auto">
              <a:xfrm>
                <a:off x="1290" y="3191"/>
                <a:ext cx="3176" cy="720"/>
                <a:chOff x="1296" y="3235"/>
                <a:chExt cx="3176" cy="720"/>
              </a:xfrm>
            </p:grpSpPr>
            <p:sp>
              <p:nvSpPr>
                <p:cNvPr id="36120" name="Oval 670">
                  <a:extLst>
                    <a:ext uri="{FF2B5EF4-FFF2-40B4-BE49-F238E27FC236}">
                      <a16:creationId xmlns:a16="http://schemas.microsoft.com/office/drawing/2014/main" id="{93EEA932-A4AB-094E-9B3F-2B515C70761C}"/>
                    </a:ext>
                  </a:extLst>
                </p:cNvPr>
                <p:cNvSpPr>
                  <a:spLocks noChangeAspect="1" noChangeArrowheads="1"/>
                </p:cNvSpPr>
                <p:nvPr/>
              </p:nvSpPr>
              <p:spPr bwMode="auto">
                <a:xfrm>
                  <a:off x="1296"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1" name="Oval 671">
                  <a:extLst>
                    <a:ext uri="{FF2B5EF4-FFF2-40B4-BE49-F238E27FC236}">
                      <a16:creationId xmlns:a16="http://schemas.microsoft.com/office/drawing/2014/main" id="{F6B24504-461C-564C-8847-D06097FEA93A}"/>
                    </a:ext>
                  </a:extLst>
                </p:cNvPr>
                <p:cNvSpPr>
                  <a:spLocks noChangeAspect="1" noChangeArrowheads="1"/>
                </p:cNvSpPr>
                <p:nvPr/>
              </p:nvSpPr>
              <p:spPr bwMode="auto">
                <a:xfrm>
                  <a:off x="1328" y="390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2" name="Oval 672">
                  <a:extLst>
                    <a:ext uri="{FF2B5EF4-FFF2-40B4-BE49-F238E27FC236}">
                      <a16:creationId xmlns:a16="http://schemas.microsoft.com/office/drawing/2014/main" id="{9D455D7F-879C-F743-8AD2-877A2C14FD41}"/>
                    </a:ext>
                  </a:extLst>
                </p:cNvPr>
                <p:cNvSpPr>
                  <a:spLocks noChangeAspect="1" noChangeArrowheads="1"/>
                </p:cNvSpPr>
                <p:nvPr/>
              </p:nvSpPr>
              <p:spPr bwMode="auto">
                <a:xfrm>
                  <a:off x="1360" y="390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3" name="Oval 673">
                  <a:extLst>
                    <a:ext uri="{FF2B5EF4-FFF2-40B4-BE49-F238E27FC236}">
                      <a16:creationId xmlns:a16="http://schemas.microsoft.com/office/drawing/2014/main" id="{904423A0-DD30-B044-B0CD-3CC28CFA80D4}"/>
                    </a:ext>
                  </a:extLst>
                </p:cNvPr>
                <p:cNvSpPr>
                  <a:spLocks noChangeAspect="1" noChangeArrowheads="1"/>
                </p:cNvSpPr>
                <p:nvPr/>
              </p:nvSpPr>
              <p:spPr bwMode="auto">
                <a:xfrm>
                  <a:off x="1394"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4" name="Oval 674">
                  <a:extLst>
                    <a:ext uri="{FF2B5EF4-FFF2-40B4-BE49-F238E27FC236}">
                      <a16:creationId xmlns:a16="http://schemas.microsoft.com/office/drawing/2014/main" id="{E959FB0B-39C9-9A46-AE41-91E8DFF7803E}"/>
                    </a:ext>
                  </a:extLst>
                </p:cNvPr>
                <p:cNvSpPr>
                  <a:spLocks noChangeAspect="1" noChangeArrowheads="1"/>
                </p:cNvSpPr>
                <p:nvPr/>
              </p:nvSpPr>
              <p:spPr bwMode="auto">
                <a:xfrm>
                  <a:off x="1422"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5" name="Oval 675">
                  <a:extLst>
                    <a:ext uri="{FF2B5EF4-FFF2-40B4-BE49-F238E27FC236}">
                      <a16:creationId xmlns:a16="http://schemas.microsoft.com/office/drawing/2014/main" id="{A6A2E691-C5B7-C847-9FE8-FD352E21EE9A}"/>
                    </a:ext>
                  </a:extLst>
                </p:cNvPr>
                <p:cNvSpPr>
                  <a:spLocks noChangeAspect="1" noChangeArrowheads="1"/>
                </p:cNvSpPr>
                <p:nvPr/>
              </p:nvSpPr>
              <p:spPr bwMode="auto">
                <a:xfrm>
                  <a:off x="1454" y="390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6" name="Oval 676">
                  <a:extLst>
                    <a:ext uri="{FF2B5EF4-FFF2-40B4-BE49-F238E27FC236}">
                      <a16:creationId xmlns:a16="http://schemas.microsoft.com/office/drawing/2014/main" id="{3221F098-BBEC-E84A-BCBD-EA6A6DA5F653}"/>
                    </a:ext>
                  </a:extLst>
                </p:cNvPr>
                <p:cNvSpPr>
                  <a:spLocks noChangeAspect="1" noChangeArrowheads="1"/>
                </p:cNvSpPr>
                <p:nvPr/>
              </p:nvSpPr>
              <p:spPr bwMode="auto">
                <a:xfrm>
                  <a:off x="1488"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7" name="Oval 677">
                  <a:extLst>
                    <a:ext uri="{FF2B5EF4-FFF2-40B4-BE49-F238E27FC236}">
                      <a16:creationId xmlns:a16="http://schemas.microsoft.com/office/drawing/2014/main" id="{1F1303A2-3497-354F-8176-59E1C1F469AF}"/>
                    </a:ext>
                  </a:extLst>
                </p:cNvPr>
                <p:cNvSpPr>
                  <a:spLocks noChangeAspect="1" noChangeArrowheads="1"/>
                </p:cNvSpPr>
                <p:nvPr/>
              </p:nvSpPr>
              <p:spPr bwMode="auto">
                <a:xfrm>
                  <a:off x="1522" y="323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8" name="Oval 678">
                  <a:extLst>
                    <a:ext uri="{FF2B5EF4-FFF2-40B4-BE49-F238E27FC236}">
                      <a16:creationId xmlns:a16="http://schemas.microsoft.com/office/drawing/2014/main" id="{AC30FE38-E390-DD4A-90E9-53D0235DBDD3}"/>
                    </a:ext>
                  </a:extLst>
                </p:cNvPr>
                <p:cNvSpPr>
                  <a:spLocks noChangeAspect="1" noChangeArrowheads="1"/>
                </p:cNvSpPr>
                <p:nvPr/>
              </p:nvSpPr>
              <p:spPr bwMode="auto">
                <a:xfrm>
                  <a:off x="1550"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29" name="Oval 679">
                  <a:extLst>
                    <a:ext uri="{FF2B5EF4-FFF2-40B4-BE49-F238E27FC236}">
                      <a16:creationId xmlns:a16="http://schemas.microsoft.com/office/drawing/2014/main" id="{B89C4EC2-6C13-794A-A27E-EFDDC7AC945F}"/>
                    </a:ext>
                  </a:extLst>
                </p:cNvPr>
                <p:cNvSpPr>
                  <a:spLocks noChangeAspect="1" noChangeArrowheads="1"/>
                </p:cNvSpPr>
                <p:nvPr/>
              </p:nvSpPr>
              <p:spPr bwMode="auto">
                <a:xfrm>
                  <a:off x="1580" y="390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0" name="Oval 680">
                  <a:extLst>
                    <a:ext uri="{FF2B5EF4-FFF2-40B4-BE49-F238E27FC236}">
                      <a16:creationId xmlns:a16="http://schemas.microsoft.com/office/drawing/2014/main" id="{CCF3B769-1ED6-EC4B-B20F-C306732576F8}"/>
                    </a:ext>
                  </a:extLst>
                </p:cNvPr>
                <p:cNvSpPr>
                  <a:spLocks noChangeAspect="1" noChangeArrowheads="1"/>
                </p:cNvSpPr>
                <p:nvPr/>
              </p:nvSpPr>
              <p:spPr bwMode="auto">
                <a:xfrm>
                  <a:off x="1614" y="390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1" name="Oval 681">
                  <a:extLst>
                    <a:ext uri="{FF2B5EF4-FFF2-40B4-BE49-F238E27FC236}">
                      <a16:creationId xmlns:a16="http://schemas.microsoft.com/office/drawing/2014/main" id="{03ED3CC1-0C63-E644-8D23-B393770908F5}"/>
                    </a:ext>
                  </a:extLst>
                </p:cNvPr>
                <p:cNvSpPr>
                  <a:spLocks noChangeAspect="1" noChangeArrowheads="1"/>
                </p:cNvSpPr>
                <p:nvPr/>
              </p:nvSpPr>
              <p:spPr bwMode="auto">
                <a:xfrm>
                  <a:off x="1650"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2" name="Oval 682">
                  <a:extLst>
                    <a:ext uri="{FF2B5EF4-FFF2-40B4-BE49-F238E27FC236}">
                      <a16:creationId xmlns:a16="http://schemas.microsoft.com/office/drawing/2014/main" id="{FAE873AD-DDD1-A94D-B4BB-D45FF864B702}"/>
                    </a:ext>
                  </a:extLst>
                </p:cNvPr>
                <p:cNvSpPr>
                  <a:spLocks noChangeAspect="1" noChangeArrowheads="1"/>
                </p:cNvSpPr>
                <p:nvPr/>
              </p:nvSpPr>
              <p:spPr bwMode="auto">
                <a:xfrm>
                  <a:off x="1680"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3" name="Oval 683">
                  <a:extLst>
                    <a:ext uri="{FF2B5EF4-FFF2-40B4-BE49-F238E27FC236}">
                      <a16:creationId xmlns:a16="http://schemas.microsoft.com/office/drawing/2014/main" id="{152DDFFD-F366-B143-9D8F-19B214F615ED}"/>
                    </a:ext>
                  </a:extLst>
                </p:cNvPr>
                <p:cNvSpPr>
                  <a:spLocks noChangeAspect="1" noChangeArrowheads="1"/>
                </p:cNvSpPr>
                <p:nvPr/>
              </p:nvSpPr>
              <p:spPr bwMode="auto">
                <a:xfrm>
                  <a:off x="1712"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4" name="Oval 684">
                  <a:extLst>
                    <a:ext uri="{FF2B5EF4-FFF2-40B4-BE49-F238E27FC236}">
                      <a16:creationId xmlns:a16="http://schemas.microsoft.com/office/drawing/2014/main" id="{C0605F78-E557-814C-8A6D-2EB0B21766BF}"/>
                    </a:ext>
                  </a:extLst>
                </p:cNvPr>
                <p:cNvSpPr>
                  <a:spLocks noChangeAspect="1" noChangeArrowheads="1"/>
                </p:cNvSpPr>
                <p:nvPr/>
              </p:nvSpPr>
              <p:spPr bwMode="auto">
                <a:xfrm>
                  <a:off x="1742" y="365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5" name="Oval 685">
                  <a:extLst>
                    <a:ext uri="{FF2B5EF4-FFF2-40B4-BE49-F238E27FC236}">
                      <a16:creationId xmlns:a16="http://schemas.microsoft.com/office/drawing/2014/main" id="{367AC224-EA3A-6C42-ABF5-2001B1144498}"/>
                    </a:ext>
                  </a:extLst>
                </p:cNvPr>
                <p:cNvSpPr>
                  <a:spLocks noChangeAspect="1" noChangeArrowheads="1"/>
                </p:cNvSpPr>
                <p:nvPr/>
              </p:nvSpPr>
              <p:spPr bwMode="auto">
                <a:xfrm>
                  <a:off x="1774" y="390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6" name="Oval 686">
                  <a:extLst>
                    <a:ext uri="{FF2B5EF4-FFF2-40B4-BE49-F238E27FC236}">
                      <a16:creationId xmlns:a16="http://schemas.microsoft.com/office/drawing/2014/main" id="{AE4D89C3-6CAB-0E40-B4EC-C0A376AB518D}"/>
                    </a:ext>
                  </a:extLst>
                </p:cNvPr>
                <p:cNvSpPr>
                  <a:spLocks noChangeAspect="1" noChangeArrowheads="1"/>
                </p:cNvSpPr>
                <p:nvPr/>
              </p:nvSpPr>
              <p:spPr bwMode="auto">
                <a:xfrm>
                  <a:off x="1796"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7" name="Oval 687">
                  <a:extLst>
                    <a:ext uri="{FF2B5EF4-FFF2-40B4-BE49-F238E27FC236}">
                      <a16:creationId xmlns:a16="http://schemas.microsoft.com/office/drawing/2014/main" id="{38A17B14-2614-CD4E-8480-ECF24BEA7A1E}"/>
                    </a:ext>
                  </a:extLst>
                </p:cNvPr>
                <p:cNvSpPr>
                  <a:spLocks noChangeAspect="1" noChangeArrowheads="1"/>
                </p:cNvSpPr>
                <p:nvPr/>
              </p:nvSpPr>
              <p:spPr bwMode="auto">
                <a:xfrm>
                  <a:off x="1828"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8" name="Oval 688">
                  <a:extLst>
                    <a:ext uri="{FF2B5EF4-FFF2-40B4-BE49-F238E27FC236}">
                      <a16:creationId xmlns:a16="http://schemas.microsoft.com/office/drawing/2014/main" id="{EDF71754-81D2-9A43-9980-E05734971487}"/>
                    </a:ext>
                  </a:extLst>
                </p:cNvPr>
                <p:cNvSpPr>
                  <a:spLocks noChangeAspect="1" noChangeArrowheads="1"/>
                </p:cNvSpPr>
                <p:nvPr/>
              </p:nvSpPr>
              <p:spPr bwMode="auto">
                <a:xfrm>
                  <a:off x="1862"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39" name="Oval 689">
                  <a:extLst>
                    <a:ext uri="{FF2B5EF4-FFF2-40B4-BE49-F238E27FC236}">
                      <a16:creationId xmlns:a16="http://schemas.microsoft.com/office/drawing/2014/main" id="{FB85C17F-C798-5242-96F0-90C73351B896}"/>
                    </a:ext>
                  </a:extLst>
                </p:cNvPr>
                <p:cNvSpPr>
                  <a:spLocks noChangeAspect="1" noChangeArrowheads="1"/>
                </p:cNvSpPr>
                <p:nvPr/>
              </p:nvSpPr>
              <p:spPr bwMode="auto">
                <a:xfrm>
                  <a:off x="1894" y="389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0" name="Oval 690">
                  <a:extLst>
                    <a:ext uri="{FF2B5EF4-FFF2-40B4-BE49-F238E27FC236}">
                      <a16:creationId xmlns:a16="http://schemas.microsoft.com/office/drawing/2014/main" id="{0ADE0C90-9061-A34C-98CC-56E03D60B139}"/>
                    </a:ext>
                  </a:extLst>
                </p:cNvPr>
                <p:cNvSpPr>
                  <a:spLocks noChangeAspect="1" noChangeArrowheads="1"/>
                </p:cNvSpPr>
                <p:nvPr/>
              </p:nvSpPr>
              <p:spPr bwMode="auto">
                <a:xfrm>
                  <a:off x="1926" y="388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1" name="Oval 691">
                  <a:extLst>
                    <a:ext uri="{FF2B5EF4-FFF2-40B4-BE49-F238E27FC236}">
                      <a16:creationId xmlns:a16="http://schemas.microsoft.com/office/drawing/2014/main" id="{941B3905-C2F3-F449-A7C0-09A59EF74CFE}"/>
                    </a:ext>
                  </a:extLst>
                </p:cNvPr>
                <p:cNvSpPr>
                  <a:spLocks noChangeAspect="1" noChangeArrowheads="1"/>
                </p:cNvSpPr>
                <p:nvPr/>
              </p:nvSpPr>
              <p:spPr bwMode="auto">
                <a:xfrm>
                  <a:off x="1956"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2" name="Oval 692">
                  <a:extLst>
                    <a:ext uri="{FF2B5EF4-FFF2-40B4-BE49-F238E27FC236}">
                      <a16:creationId xmlns:a16="http://schemas.microsoft.com/office/drawing/2014/main" id="{43F22030-D4E9-974D-8963-9F7710DE2309}"/>
                    </a:ext>
                  </a:extLst>
                </p:cNvPr>
                <p:cNvSpPr>
                  <a:spLocks noChangeAspect="1" noChangeArrowheads="1"/>
                </p:cNvSpPr>
                <p:nvPr/>
              </p:nvSpPr>
              <p:spPr bwMode="auto">
                <a:xfrm>
                  <a:off x="1990" y="389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3" name="Oval 693">
                  <a:extLst>
                    <a:ext uri="{FF2B5EF4-FFF2-40B4-BE49-F238E27FC236}">
                      <a16:creationId xmlns:a16="http://schemas.microsoft.com/office/drawing/2014/main" id="{BBE62E94-1D4F-104F-9F73-C3535879C0B6}"/>
                    </a:ext>
                  </a:extLst>
                </p:cNvPr>
                <p:cNvSpPr>
                  <a:spLocks noChangeAspect="1" noChangeArrowheads="1"/>
                </p:cNvSpPr>
                <p:nvPr/>
              </p:nvSpPr>
              <p:spPr bwMode="auto">
                <a:xfrm>
                  <a:off x="2022" y="389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4" name="Oval 694">
                  <a:extLst>
                    <a:ext uri="{FF2B5EF4-FFF2-40B4-BE49-F238E27FC236}">
                      <a16:creationId xmlns:a16="http://schemas.microsoft.com/office/drawing/2014/main" id="{7362D325-B3DD-4D44-82D6-E7136D8D9ABC}"/>
                    </a:ext>
                  </a:extLst>
                </p:cNvPr>
                <p:cNvSpPr>
                  <a:spLocks noChangeAspect="1" noChangeArrowheads="1"/>
                </p:cNvSpPr>
                <p:nvPr/>
              </p:nvSpPr>
              <p:spPr bwMode="auto">
                <a:xfrm>
                  <a:off x="2054" y="389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5" name="Oval 695">
                  <a:extLst>
                    <a:ext uri="{FF2B5EF4-FFF2-40B4-BE49-F238E27FC236}">
                      <a16:creationId xmlns:a16="http://schemas.microsoft.com/office/drawing/2014/main" id="{B274FD20-4224-4446-A0F4-08805A75E958}"/>
                    </a:ext>
                  </a:extLst>
                </p:cNvPr>
                <p:cNvSpPr>
                  <a:spLocks noChangeAspect="1" noChangeArrowheads="1"/>
                </p:cNvSpPr>
                <p:nvPr/>
              </p:nvSpPr>
              <p:spPr bwMode="auto">
                <a:xfrm>
                  <a:off x="2088" y="389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6" name="Oval 696">
                  <a:extLst>
                    <a:ext uri="{FF2B5EF4-FFF2-40B4-BE49-F238E27FC236}">
                      <a16:creationId xmlns:a16="http://schemas.microsoft.com/office/drawing/2014/main" id="{9F9DB020-FAA4-514B-AE6C-9F5F450B5DF6}"/>
                    </a:ext>
                  </a:extLst>
                </p:cNvPr>
                <p:cNvSpPr>
                  <a:spLocks noChangeAspect="1" noChangeArrowheads="1"/>
                </p:cNvSpPr>
                <p:nvPr/>
              </p:nvSpPr>
              <p:spPr bwMode="auto">
                <a:xfrm>
                  <a:off x="2122"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7" name="Oval 697">
                  <a:extLst>
                    <a:ext uri="{FF2B5EF4-FFF2-40B4-BE49-F238E27FC236}">
                      <a16:creationId xmlns:a16="http://schemas.microsoft.com/office/drawing/2014/main" id="{EF726DD6-94AC-4A4B-A236-E8E361375FB3}"/>
                    </a:ext>
                  </a:extLst>
                </p:cNvPr>
                <p:cNvSpPr>
                  <a:spLocks noChangeAspect="1" noChangeArrowheads="1"/>
                </p:cNvSpPr>
                <p:nvPr/>
              </p:nvSpPr>
              <p:spPr bwMode="auto">
                <a:xfrm>
                  <a:off x="2150" y="388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8" name="Oval 698">
                  <a:extLst>
                    <a:ext uri="{FF2B5EF4-FFF2-40B4-BE49-F238E27FC236}">
                      <a16:creationId xmlns:a16="http://schemas.microsoft.com/office/drawing/2014/main" id="{BAC2A414-9198-7E41-A9A1-F91BBE1EF95F}"/>
                    </a:ext>
                  </a:extLst>
                </p:cNvPr>
                <p:cNvSpPr>
                  <a:spLocks noChangeAspect="1" noChangeArrowheads="1"/>
                </p:cNvSpPr>
                <p:nvPr/>
              </p:nvSpPr>
              <p:spPr bwMode="auto">
                <a:xfrm>
                  <a:off x="2184" y="389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49" name="Oval 699">
                  <a:extLst>
                    <a:ext uri="{FF2B5EF4-FFF2-40B4-BE49-F238E27FC236}">
                      <a16:creationId xmlns:a16="http://schemas.microsoft.com/office/drawing/2014/main" id="{BDCD194E-553B-7E4D-A7CD-1FD0A4628C19}"/>
                    </a:ext>
                  </a:extLst>
                </p:cNvPr>
                <p:cNvSpPr>
                  <a:spLocks noChangeAspect="1" noChangeArrowheads="1"/>
                </p:cNvSpPr>
                <p:nvPr/>
              </p:nvSpPr>
              <p:spPr bwMode="auto">
                <a:xfrm>
                  <a:off x="2216"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0" name="Oval 700">
                  <a:extLst>
                    <a:ext uri="{FF2B5EF4-FFF2-40B4-BE49-F238E27FC236}">
                      <a16:creationId xmlns:a16="http://schemas.microsoft.com/office/drawing/2014/main" id="{9A41293E-0D6C-1847-BF3B-9EDD9BB1A83A}"/>
                    </a:ext>
                  </a:extLst>
                </p:cNvPr>
                <p:cNvSpPr>
                  <a:spLocks noChangeAspect="1" noChangeArrowheads="1"/>
                </p:cNvSpPr>
                <p:nvPr/>
              </p:nvSpPr>
              <p:spPr bwMode="auto">
                <a:xfrm>
                  <a:off x="2246" y="388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1" name="Oval 701">
                  <a:extLst>
                    <a:ext uri="{FF2B5EF4-FFF2-40B4-BE49-F238E27FC236}">
                      <a16:creationId xmlns:a16="http://schemas.microsoft.com/office/drawing/2014/main" id="{B75788B4-1B18-EE4A-89F1-7363630CA8D0}"/>
                    </a:ext>
                  </a:extLst>
                </p:cNvPr>
                <p:cNvSpPr>
                  <a:spLocks noChangeAspect="1" noChangeArrowheads="1"/>
                </p:cNvSpPr>
                <p:nvPr/>
              </p:nvSpPr>
              <p:spPr bwMode="auto">
                <a:xfrm>
                  <a:off x="2278" y="388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2" name="Oval 702">
                  <a:extLst>
                    <a:ext uri="{FF2B5EF4-FFF2-40B4-BE49-F238E27FC236}">
                      <a16:creationId xmlns:a16="http://schemas.microsoft.com/office/drawing/2014/main" id="{06FF33D2-E474-FB48-97C4-E22DF8989859}"/>
                    </a:ext>
                  </a:extLst>
                </p:cNvPr>
                <p:cNvSpPr>
                  <a:spLocks noChangeAspect="1" noChangeArrowheads="1"/>
                </p:cNvSpPr>
                <p:nvPr/>
              </p:nvSpPr>
              <p:spPr bwMode="auto">
                <a:xfrm>
                  <a:off x="2310"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3" name="Oval 703">
                  <a:extLst>
                    <a:ext uri="{FF2B5EF4-FFF2-40B4-BE49-F238E27FC236}">
                      <a16:creationId xmlns:a16="http://schemas.microsoft.com/office/drawing/2014/main" id="{BCB1B37D-3A64-AB40-AF1F-A8D4D8A1011F}"/>
                    </a:ext>
                  </a:extLst>
                </p:cNvPr>
                <p:cNvSpPr>
                  <a:spLocks noChangeAspect="1" noChangeArrowheads="1"/>
                </p:cNvSpPr>
                <p:nvPr/>
              </p:nvSpPr>
              <p:spPr bwMode="auto">
                <a:xfrm>
                  <a:off x="2342" y="389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4" name="Oval 704">
                  <a:extLst>
                    <a:ext uri="{FF2B5EF4-FFF2-40B4-BE49-F238E27FC236}">
                      <a16:creationId xmlns:a16="http://schemas.microsoft.com/office/drawing/2014/main" id="{8A139B82-AA1A-DC43-A492-8CF846B5EA56}"/>
                    </a:ext>
                  </a:extLst>
                </p:cNvPr>
                <p:cNvSpPr>
                  <a:spLocks noChangeAspect="1" noChangeArrowheads="1"/>
                </p:cNvSpPr>
                <p:nvPr/>
              </p:nvSpPr>
              <p:spPr bwMode="auto">
                <a:xfrm>
                  <a:off x="2374" y="389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5" name="Oval 705">
                  <a:extLst>
                    <a:ext uri="{FF2B5EF4-FFF2-40B4-BE49-F238E27FC236}">
                      <a16:creationId xmlns:a16="http://schemas.microsoft.com/office/drawing/2014/main" id="{1459193B-07B1-6247-B842-A43A8E270781}"/>
                    </a:ext>
                  </a:extLst>
                </p:cNvPr>
                <p:cNvSpPr>
                  <a:spLocks noChangeAspect="1" noChangeArrowheads="1"/>
                </p:cNvSpPr>
                <p:nvPr/>
              </p:nvSpPr>
              <p:spPr bwMode="auto">
                <a:xfrm>
                  <a:off x="2408" y="390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6" name="Oval 706">
                  <a:extLst>
                    <a:ext uri="{FF2B5EF4-FFF2-40B4-BE49-F238E27FC236}">
                      <a16:creationId xmlns:a16="http://schemas.microsoft.com/office/drawing/2014/main" id="{B3810D53-85AA-8C4F-A762-43ADDF8A4FEB}"/>
                    </a:ext>
                  </a:extLst>
                </p:cNvPr>
                <p:cNvSpPr>
                  <a:spLocks noChangeAspect="1" noChangeArrowheads="1"/>
                </p:cNvSpPr>
                <p:nvPr/>
              </p:nvSpPr>
              <p:spPr bwMode="auto">
                <a:xfrm>
                  <a:off x="2438" y="389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7" name="Oval 707">
                  <a:extLst>
                    <a:ext uri="{FF2B5EF4-FFF2-40B4-BE49-F238E27FC236}">
                      <a16:creationId xmlns:a16="http://schemas.microsoft.com/office/drawing/2014/main" id="{FC6DBD4A-EAB2-D94D-A81B-FA725C4F8B28}"/>
                    </a:ext>
                  </a:extLst>
                </p:cNvPr>
                <p:cNvSpPr>
                  <a:spLocks noChangeAspect="1" noChangeArrowheads="1"/>
                </p:cNvSpPr>
                <p:nvPr/>
              </p:nvSpPr>
              <p:spPr bwMode="auto">
                <a:xfrm>
                  <a:off x="2470" y="390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8" name="Oval 708">
                  <a:extLst>
                    <a:ext uri="{FF2B5EF4-FFF2-40B4-BE49-F238E27FC236}">
                      <a16:creationId xmlns:a16="http://schemas.microsoft.com/office/drawing/2014/main" id="{3EF3B594-8AAD-AF47-9383-2E6EB68BDB51}"/>
                    </a:ext>
                  </a:extLst>
                </p:cNvPr>
                <p:cNvSpPr>
                  <a:spLocks noChangeAspect="1" noChangeArrowheads="1"/>
                </p:cNvSpPr>
                <p:nvPr/>
              </p:nvSpPr>
              <p:spPr bwMode="auto">
                <a:xfrm>
                  <a:off x="2504" y="391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59" name="Oval 709">
                  <a:extLst>
                    <a:ext uri="{FF2B5EF4-FFF2-40B4-BE49-F238E27FC236}">
                      <a16:creationId xmlns:a16="http://schemas.microsoft.com/office/drawing/2014/main" id="{4122E920-6221-544D-8F60-9704AD1F51BA}"/>
                    </a:ext>
                  </a:extLst>
                </p:cNvPr>
                <p:cNvSpPr>
                  <a:spLocks noChangeAspect="1" noChangeArrowheads="1"/>
                </p:cNvSpPr>
                <p:nvPr/>
              </p:nvSpPr>
              <p:spPr bwMode="auto">
                <a:xfrm>
                  <a:off x="2534" y="391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0" name="Oval 710">
                  <a:extLst>
                    <a:ext uri="{FF2B5EF4-FFF2-40B4-BE49-F238E27FC236}">
                      <a16:creationId xmlns:a16="http://schemas.microsoft.com/office/drawing/2014/main" id="{09681AA3-D4E9-B742-9F5B-49CEE4684FC7}"/>
                    </a:ext>
                  </a:extLst>
                </p:cNvPr>
                <p:cNvSpPr>
                  <a:spLocks noChangeAspect="1" noChangeArrowheads="1"/>
                </p:cNvSpPr>
                <p:nvPr/>
              </p:nvSpPr>
              <p:spPr bwMode="auto">
                <a:xfrm>
                  <a:off x="2570" y="392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1" name="Oval 711">
                  <a:extLst>
                    <a:ext uri="{FF2B5EF4-FFF2-40B4-BE49-F238E27FC236}">
                      <a16:creationId xmlns:a16="http://schemas.microsoft.com/office/drawing/2014/main" id="{0014174F-9885-034D-83AC-87328DD8F9BD}"/>
                    </a:ext>
                  </a:extLst>
                </p:cNvPr>
                <p:cNvSpPr>
                  <a:spLocks noChangeAspect="1" noChangeArrowheads="1"/>
                </p:cNvSpPr>
                <p:nvPr/>
              </p:nvSpPr>
              <p:spPr bwMode="auto">
                <a:xfrm>
                  <a:off x="2600" y="390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2" name="Oval 712">
                  <a:extLst>
                    <a:ext uri="{FF2B5EF4-FFF2-40B4-BE49-F238E27FC236}">
                      <a16:creationId xmlns:a16="http://schemas.microsoft.com/office/drawing/2014/main" id="{B9C31AB5-FD9C-2F44-A369-319A88B0BC54}"/>
                    </a:ext>
                  </a:extLst>
                </p:cNvPr>
                <p:cNvSpPr>
                  <a:spLocks noChangeAspect="1" noChangeArrowheads="1"/>
                </p:cNvSpPr>
                <p:nvPr/>
              </p:nvSpPr>
              <p:spPr bwMode="auto">
                <a:xfrm>
                  <a:off x="2632" y="386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3" name="Oval 713">
                  <a:extLst>
                    <a:ext uri="{FF2B5EF4-FFF2-40B4-BE49-F238E27FC236}">
                      <a16:creationId xmlns:a16="http://schemas.microsoft.com/office/drawing/2014/main" id="{59A7FF96-75F5-1D45-92FF-27C002E39F91}"/>
                    </a:ext>
                  </a:extLst>
                </p:cNvPr>
                <p:cNvSpPr>
                  <a:spLocks noChangeAspect="1" noChangeArrowheads="1"/>
                </p:cNvSpPr>
                <p:nvPr/>
              </p:nvSpPr>
              <p:spPr bwMode="auto">
                <a:xfrm>
                  <a:off x="2664" y="373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4" name="Oval 714">
                  <a:extLst>
                    <a:ext uri="{FF2B5EF4-FFF2-40B4-BE49-F238E27FC236}">
                      <a16:creationId xmlns:a16="http://schemas.microsoft.com/office/drawing/2014/main" id="{AB4F02F9-BC80-CD4F-88C4-5CE9F2385FDB}"/>
                    </a:ext>
                  </a:extLst>
                </p:cNvPr>
                <p:cNvSpPr>
                  <a:spLocks noChangeAspect="1" noChangeArrowheads="1"/>
                </p:cNvSpPr>
                <p:nvPr/>
              </p:nvSpPr>
              <p:spPr bwMode="auto">
                <a:xfrm>
                  <a:off x="2694" y="375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5" name="Oval 715">
                  <a:extLst>
                    <a:ext uri="{FF2B5EF4-FFF2-40B4-BE49-F238E27FC236}">
                      <a16:creationId xmlns:a16="http://schemas.microsoft.com/office/drawing/2014/main" id="{FB728F51-0DB1-2342-975A-FDAC6CF2203D}"/>
                    </a:ext>
                  </a:extLst>
                </p:cNvPr>
                <p:cNvSpPr>
                  <a:spLocks noChangeAspect="1" noChangeArrowheads="1"/>
                </p:cNvSpPr>
                <p:nvPr/>
              </p:nvSpPr>
              <p:spPr bwMode="auto">
                <a:xfrm>
                  <a:off x="2726"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6" name="Oval 716">
                  <a:extLst>
                    <a:ext uri="{FF2B5EF4-FFF2-40B4-BE49-F238E27FC236}">
                      <a16:creationId xmlns:a16="http://schemas.microsoft.com/office/drawing/2014/main" id="{429BCDC3-5BF8-454A-B235-008A7B17F546}"/>
                    </a:ext>
                  </a:extLst>
                </p:cNvPr>
                <p:cNvSpPr>
                  <a:spLocks noChangeAspect="1" noChangeArrowheads="1"/>
                </p:cNvSpPr>
                <p:nvPr/>
              </p:nvSpPr>
              <p:spPr bwMode="auto">
                <a:xfrm>
                  <a:off x="2756" y="389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7" name="Oval 717">
                  <a:extLst>
                    <a:ext uri="{FF2B5EF4-FFF2-40B4-BE49-F238E27FC236}">
                      <a16:creationId xmlns:a16="http://schemas.microsoft.com/office/drawing/2014/main" id="{A020CDD0-2BFC-EB4C-B747-B6417D97FAE1}"/>
                    </a:ext>
                  </a:extLst>
                </p:cNvPr>
                <p:cNvSpPr>
                  <a:spLocks noChangeAspect="1" noChangeArrowheads="1"/>
                </p:cNvSpPr>
                <p:nvPr/>
              </p:nvSpPr>
              <p:spPr bwMode="auto">
                <a:xfrm>
                  <a:off x="2790" y="391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8" name="Oval 718">
                  <a:extLst>
                    <a:ext uri="{FF2B5EF4-FFF2-40B4-BE49-F238E27FC236}">
                      <a16:creationId xmlns:a16="http://schemas.microsoft.com/office/drawing/2014/main" id="{FC0EB6A8-CA92-DE45-83E8-B9437BAF054A}"/>
                    </a:ext>
                  </a:extLst>
                </p:cNvPr>
                <p:cNvSpPr>
                  <a:spLocks noChangeAspect="1" noChangeArrowheads="1"/>
                </p:cNvSpPr>
                <p:nvPr/>
              </p:nvSpPr>
              <p:spPr bwMode="auto">
                <a:xfrm>
                  <a:off x="2816" y="391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69" name="Oval 719">
                  <a:extLst>
                    <a:ext uri="{FF2B5EF4-FFF2-40B4-BE49-F238E27FC236}">
                      <a16:creationId xmlns:a16="http://schemas.microsoft.com/office/drawing/2014/main" id="{CF6C1FFD-B1CC-C347-BC7A-B5831156CF73}"/>
                    </a:ext>
                  </a:extLst>
                </p:cNvPr>
                <p:cNvSpPr>
                  <a:spLocks noChangeAspect="1" noChangeArrowheads="1"/>
                </p:cNvSpPr>
                <p:nvPr/>
              </p:nvSpPr>
              <p:spPr bwMode="auto">
                <a:xfrm>
                  <a:off x="2846" y="391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0" name="Oval 720">
                  <a:extLst>
                    <a:ext uri="{FF2B5EF4-FFF2-40B4-BE49-F238E27FC236}">
                      <a16:creationId xmlns:a16="http://schemas.microsoft.com/office/drawing/2014/main" id="{373739FC-7295-3443-A105-74A2946A36C2}"/>
                    </a:ext>
                  </a:extLst>
                </p:cNvPr>
                <p:cNvSpPr>
                  <a:spLocks noChangeAspect="1" noChangeArrowheads="1"/>
                </p:cNvSpPr>
                <p:nvPr/>
              </p:nvSpPr>
              <p:spPr bwMode="auto">
                <a:xfrm>
                  <a:off x="2880" y="390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1" name="Oval 721">
                  <a:extLst>
                    <a:ext uri="{FF2B5EF4-FFF2-40B4-BE49-F238E27FC236}">
                      <a16:creationId xmlns:a16="http://schemas.microsoft.com/office/drawing/2014/main" id="{5C4DCC12-A303-D349-B7B4-86054F8F4AC2}"/>
                    </a:ext>
                  </a:extLst>
                </p:cNvPr>
                <p:cNvSpPr>
                  <a:spLocks noChangeAspect="1" noChangeArrowheads="1"/>
                </p:cNvSpPr>
                <p:nvPr/>
              </p:nvSpPr>
              <p:spPr bwMode="auto">
                <a:xfrm>
                  <a:off x="2912" y="390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2" name="Oval 722">
                  <a:extLst>
                    <a:ext uri="{FF2B5EF4-FFF2-40B4-BE49-F238E27FC236}">
                      <a16:creationId xmlns:a16="http://schemas.microsoft.com/office/drawing/2014/main" id="{7661101D-801B-9349-B86B-180ABB96362B}"/>
                    </a:ext>
                  </a:extLst>
                </p:cNvPr>
                <p:cNvSpPr>
                  <a:spLocks noChangeAspect="1" noChangeArrowheads="1"/>
                </p:cNvSpPr>
                <p:nvPr/>
              </p:nvSpPr>
              <p:spPr bwMode="auto">
                <a:xfrm>
                  <a:off x="2944" y="390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3" name="Oval 723">
                  <a:extLst>
                    <a:ext uri="{FF2B5EF4-FFF2-40B4-BE49-F238E27FC236}">
                      <a16:creationId xmlns:a16="http://schemas.microsoft.com/office/drawing/2014/main" id="{91E5F59B-9251-8040-8E4E-1C1E9CDA6737}"/>
                    </a:ext>
                  </a:extLst>
                </p:cNvPr>
                <p:cNvSpPr>
                  <a:spLocks noChangeAspect="1" noChangeArrowheads="1"/>
                </p:cNvSpPr>
                <p:nvPr/>
              </p:nvSpPr>
              <p:spPr bwMode="auto">
                <a:xfrm>
                  <a:off x="2976" y="390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4" name="Oval 724">
                  <a:extLst>
                    <a:ext uri="{FF2B5EF4-FFF2-40B4-BE49-F238E27FC236}">
                      <a16:creationId xmlns:a16="http://schemas.microsoft.com/office/drawing/2014/main" id="{4A2143BF-D30D-434A-BCBC-E8C45A6086F0}"/>
                    </a:ext>
                  </a:extLst>
                </p:cNvPr>
                <p:cNvSpPr>
                  <a:spLocks noChangeAspect="1" noChangeArrowheads="1"/>
                </p:cNvSpPr>
                <p:nvPr/>
              </p:nvSpPr>
              <p:spPr bwMode="auto">
                <a:xfrm>
                  <a:off x="3008" y="388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5" name="Oval 725">
                  <a:extLst>
                    <a:ext uri="{FF2B5EF4-FFF2-40B4-BE49-F238E27FC236}">
                      <a16:creationId xmlns:a16="http://schemas.microsoft.com/office/drawing/2014/main" id="{11E7F286-C8CB-F24C-9BB3-F8AB1E6493EB}"/>
                    </a:ext>
                  </a:extLst>
                </p:cNvPr>
                <p:cNvSpPr>
                  <a:spLocks noChangeAspect="1" noChangeArrowheads="1"/>
                </p:cNvSpPr>
                <p:nvPr/>
              </p:nvSpPr>
              <p:spPr bwMode="auto">
                <a:xfrm>
                  <a:off x="3042" y="389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6" name="Oval 726">
                  <a:extLst>
                    <a:ext uri="{FF2B5EF4-FFF2-40B4-BE49-F238E27FC236}">
                      <a16:creationId xmlns:a16="http://schemas.microsoft.com/office/drawing/2014/main" id="{F5ED4FCD-F580-464B-9684-1B99952B995C}"/>
                    </a:ext>
                  </a:extLst>
                </p:cNvPr>
                <p:cNvSpPr>
                  <a:spLocks noChangeAspect="1" noChangeArrowheads="1"/>
                </p:cNvSpPr>
                <p:nvPr/>
              </p:nvSpPr>
              <p:spPr bwMode="auto">
                <a:xfrm>
                  <a:off x="3074" y="388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7" name="Oval 727">
                  <a:extLst>
                    <a:ext uri="{FF2B5EF4-FFF2-40B4-BE49-F238E27FC236}">
                      <a16:creationId xmlns:a16="http://schemas.microsoft.com/office/drawing/2014/main" id="{78A75F62-4E5B-DE41-9ACD-1FE822029423}"/>
                    </a:ext>
                  </a:extLst>
                </p:cNvPr>
                <p:cNvSpPr>
                  <a:spLocks noChangeAspect="1" noChangeArrowheads="1"/>
                </p:cNvSpPr>
                <p:nvPr/>
              </p:nvSpPr>
              <p:spPr bwMode="auto">
                <a:xfrm>
                  <a:off x="3102" y="389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8" name="Oval 728">
                  <a:extLst>
                    <a:ext uri="{FF2B5EF4-FFF2-40B4-BE49-F238E27FC236}">
                      <a16:creationId xmlns:a16="http://schemas.microsoft.com/office/drawing/2014/main" id="{76F05879-D3F8-2E4B-B6E9-4C5EEC5690F3}"/>
                    </a:ext>
                  </a:extLst>
                </p:cNvPr>
                <p:cNvSpPr>
                  <a:spLocks noChangeAspect="1" noChangeArrowheads="1"/>
                </p:cNvSpPr>
                <p:nvPr/>
              </p:nvSpPr>
              <p:spPr bwMode="auto">
                <a:xfrm>
                  <a:off x="3134" y="389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79" name="Oval 729">
                  <a:extLst>
                    <a:ext uri="{FF2B5EF4-FFF2-40B4-BE49-F238E27FC236}">
                      <a16:creationId xmlns:a16="http://schemas.microsoft.com/office/drawing/2014/main" id="{89E44AC3-2513-FF4D-A239-FF4FD384BEA7}"/>
                    </a:ext>
                  </a:extLst>
                </p:cNvPr>
                <p:cNvSpPr>
                  <a:spLocks noChangeAspect="1" noChangeArrowheads="1"/>
                </p:cNvSpPr>
                <p:nvPr/>
              </p:nvSpPr>
              <p:spPr bwMode="auto">
                <a:xfrm>
                  <a:off x="3166" y="388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0" name="Oval 730">
                  <a:extLst>
                    <a:ext uri="{FF2B5EF4-FFF2-40B4-BE49-F238E27FC236}">
                      <a16:creationId xmlns:a16="http://schemas.microsoft.com/office/drawing/2014/main" id="{11E07134-B85F-CE40-9DA9-23B09A423681}"/>
                    </a:ext>
                  </a:extLst>
                </p:cNvPr>
                <p:cNvSpPr>
                  <a:spLocks noChangeAspect="1" noChangeArrowheads="1"/>
                </p:cNvSpPr>
                <p:nvPr/>
              </p:nvSpPr>
              <p:spPr bwMode="auto">
                <a:xfrm>
                  <a:off x="3200"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1" name="Oval 731">
                  <a:extLst>
                    <a:ext uri="{FF2B5EF4-FFF2-40B4-BE49-F238E27FC236}">
                      <a16:creationId xmlns:a16="http://schemas.microsoft.com/office/drawing/2014/main" id="{7AF2C646-8D37-104F-B111-47A103D6FAEA}"/>
                    </a:ext>
                  </a:extLst>
                </p:cNvPr>
                <p:cNvSpPr>
                  <a:spLocks noChangeAspect="1" noChangeArrowheads="1"/>
                </p:cNvSpPr>
                <p:nvPr/>
              </p:nvSpPr>
              <p:spPr bwMode="auto">
                <a:xfrm>
                  <a:off x="3234" y="387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2" name="Oval 732">
                  <a:extLst>
                    <a:ext uri="{FF2B5EF4-FFF2-40B4-BE49-F238E27FC236}">
                      <a16:creationId xmlns:a16="http://schemas.microsoft.com/office/drawing/2014/main" id="{5822638C-5952-8247-B908-8B82E0656157}"/>
                    </a:ext>
                  </a:extLst>
                </p:cNvPr>
                <p:cNvSpPr>
                  <a:spLocks noChangeAspect="1" noChangeArrowheads="1"/>
                </p:cNvSpPr>
                <p:nvPr/>
              </p:nvSpPr>
              <p:spPr bwMode="auto">
                <a:xfrm>
                  <a:off x="3262" y="385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3" name="Oval 733">
                  <a:extLst>
                    <a:ext uri="{FF2B5EF4-FFF2-40B4-BE49-F238E27FC236}">
                      <a16:creationId xmlns:a16="http://schemas.microsoft.com/office/drawing/2014/main" id="{BB913A92-0DF6-484F-B4A1-0A5CEC6B5EBA}"/>
                    </a:ext>
                  </a:extLst>
                </p:cNvPr>
                <p:cNvSpPr>
                  <a:spLocks noChangeAspect="1" noChangeArrowheads="1"/>
                </p:cNvSpPr>
                <p:nvPr/>
              </p:nvSpPr>
              <p:spPr bwMode="auto">
                <a:xfrm>
                  <a:off x="3296"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4" name="Oval 734">
                  <a:extLst>
                    <a:ext uri="{FF2B5EF4-FFF2-40B4-BE49-F238E27FC236}">
                      <a16:creationId xmlns:a16="http://schemas.microsoft.com/office/drawing/2014/main" id="{02D77BAB-A63F-1C4E-AEC0-4F167D4E72D6}"/>
                    </a:ext>
                  </a:extLst>
                </p:cNvPr>
                <p:cNvSpPr>
                  <a:spLocks noChangeAspect="1" noChangeArrowheads="1"/>
                </p:cNvSpPr>
                <p:nvPr/>
              </p:nvSpPr>
              <p:spPr bwMode="auto">
                <a:xfrm>
                  <a:off x="3326" y="388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5" name="Oval 735">
                  <a:extLst>
                    <a:ext uri="{FF2B5EF4-FFF2-40B4-BE49-F238E27FC236}">
                      <a16:creationId xmlns:a16="http://schemas.microsoft.com/office/drawing/2014/main" id="{C7836914-4C3C-FB41-B4B4-F5D66405B5B2}"/>
                    </a:ext>
                  </a:extLst>
                </p:cNvPr>
                <p:cNvSpPr>
                  <a:spLocks noChangeAspect="1" noChangeArrowheads="1"/>
                </p:cNvSpPr>
                <p:nvPr/>
              </p:nvSpPr>
              <p:spPr bwMode="auto">
                <a:xfrm>
                  <a:off x="3358"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6" name="Oval 736">
                  <a:extLst>
                    <a:ext uri="{FF2B5EF4-FFF2-40B4-BE49-F238E27FC236}">
                      <a16:creationId xmlns:a16="http://schemas.microsoft.com/office/drawing/2014/main" id="{BB58E1A2-A13B-FF40-9E32-0EEF602D19FC}"/>
                    </a:ext>
                  </a:extLst>
                </p:cNvPr>
                <p:cNvSpPr>
                  <a:spLocks noChangeAspect="1" noChangeArrowheads="1"/>
                </p:cNvSpPr>
                <p:nvPr/>
              </p:nvSpPr>
              <p:spPr bwMode="auto">
                <a:xfrm>
                  <a:off x="3390"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7" name="Oval 737">
                  <a:extLst>
                    <a:ext uri="{FF2B5EF4-FFF2-40B4-BE49-F238E27FC236}">
                      <a16:creationId xmlns:a16="http://schemas.microsoft.com/office/drawing/2014/main" id="{C91D3581-A750-424C-8A11-4EFBF409922C}"/>
                    </a:ext>
                  </a:extLst>
                </p:cNvPr>
                <p:cNvSpPr>
                  <a:spLocks noChangeAspect="1" noChangeArrowheads="1"/>
                </p:cNvSpPr>
                <p:nvPr/>
              </p:nvSpPr>
              <p:spPr bwMode="auto">
                <a:xfrm>
                  <a:off x="3422"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8" name="Oval 738">
                  <a:extLst>
                    <a:ext uri="{FF2B5EF4-FFF2-40B4-BE49-F238E27FC236}">
                      <a16:creationId xmlns:a16="http://schemas.microsoft.com/office/drawing/2014/main" id="{3BBE7B8A-B48A-6044-BE36-562D429F7E3D}"/>
                    </a:ext>
                  </a:extLst>
                </p:cNvPr>
                <p:cNvSpPr>
                  <a:spLocks noChangeAspect="1" noChangeArrowheads="1"/>
                </p:cNvSpPr>
                <p:nvPr/>
              </p:nvSpPr>
              <p:spPr bwMode="auto">
                <a:xfrm>
                  <a:off x="3456"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89" name="Oval 739">
                  <a:extLst>
                    <a:ext uri="{FF2B5EF4-FFF2-40B4-BE49-F238E27FC236}">
                      <a16:creationId xmlns:a16="http://schemas.microsoft.com/office/drawing/2014/main" id="{11EECD3D-2FA9-8348-AF7D-5684D598022C}"/>
                    </a:ext>
                  </a:extLst>
                </p:cNvPr>
                <p:cNvSpPr>
                  <a:spLocks noChangeAspect="1" noChangeArrowheads="1"/>
                </p:cNvSpPr>
                <p:nvPr/>
              </p:nvSpPr>
              <p:spPr bwMode="auto">
                <a:xfrm>
                  <a:off x="3486" y="386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0" name="Oval 740">
                  <a:extLst>
                    <a:ext uri="{FF2B5EF4-FFF2-40B4-BE49-F238E27FC236}">
                      <a16:creationId xmlns:a16="http://schemas.microsoft.com/office/drawing/2014/main" id="{C35A8393-D83A-A64F-91E1-AB86995C9906}"/>
                    </a:ext>
                  </a:extLst>
                </p:cNvPr>
                <p:cNvSpPr>
                  <a:spLocks noChangeAspect="1" noChangeArrowheads="1"/>
                </p:cNvSpPr>
                <p:nvPr/>
              </p:nvSpPr>
              <p:spPr bwMode="auto">
                <a:xfrm>
                  <a:off x="3520" y="386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1" name="Oval 741">
                  <a:extLst>
                    <a:ext uri="{FF2B5EF4-FFF2-40B4-BE49-F238E27FC236}">
                      <a16:creationId xmlns:a16="http://schemas.microsoft.com/office/drawing/2014/main" id="{CACA6B92-C148-C247-9192-85937337D4D3}"/>
                    </a:ext>
                  </a:extLst>
                </p:cNvPr>
                <p:cNvSpPr>
                  <a:spLocks noChangeAspect="1" noChangeArrowheads="1"/>
                </p:cNvSpPr>
                <p:nvPr/>
              </p:nvSpPr>
              <p:spPr bwMode="auto">
                <a:xfrm>
                  <a:off x="3554" y="385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2" name="Oval 742">
                  <a:extLst>
                    <a:ext uri="{FF2B5EF4-FFF2-40B4-BE49-F238E27FC236}">
                      <a16:creationId xmlns:a16="http://schemas.microsoft.com/office/drawing/2014/main" id="{53CB3E5B-C015-7A41-A052-6720AC89BC51}"/>
                    </a:ext>
                  </a:extLst>
                </p:cNvPr>
                <p:cNvSpPr>
                  <a:spLocks noChangeAspect="1" noChangeArrowheads="1"/>
                </p:cNvSpPr>
                <p:nvPr/>
              </p:nvSpPr>
              <p:spPr bwMode="auto">
                <a:xfrm>
                  <a:off x="3584" y="386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3" name="Oval 743">
                  <a:extLst>
                    <a:ext uri="{FF2B5EF4-FFF2-40B4-BE49-F238E27FC236}">
                      <a16:creationId xmlns:a16="http://schemas.microsoft.com/office/drawing/2014/main" id="{7C83F0E1-BD3D-E84A-916D-89F9F5F33739}"/>
                    </a:ext>
                  </a:extLst>
                </p:cNvPr>
                <p:cNvSpPr>
                  <a:spLocks noChangeAspect="1" noChangeArrowheads="1"/>
                </p:cNvSpPr>
                <p:nvPr/>
              </p:nvSpPr>
              <p:spPr bwMode="auto">
                <a:xfrm>
                  <a:off x="3616"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4" name="Oval 744">
                  <a:extLst>
                    <a:ext uri="{FF2B5EF4-FFF2-40B4-BE49-F238E27FC236}">
                      <a16:creationId xmlns:a16="http://schemas.microsoft.com/office/drawing/2014/main" id="{6D665850-53E3-5545-8069-C3DD37213300}"/>
                    </a:ext>
                  </a:extLst>
                </p:cNvPr>
                <p:cNvSpPr>
                  <a:spLocks noChangeAspect="1" noChangeArrowheads="1"/>
                </p:cNvSpPr>
                <p:nvPr/>
              </p:nvSpPr>
              <p:spPr bwMode="auto">
                <a:xfrm>
                  <a:off x="3646" y="386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5" name="Oval 745">
                  <a:extLst>
                    <a:ext uri="{FF2B5EF4-FFF2-40B4-BE49-F238E27FC236}">
                      <a16:creationId xmlns:a16="http://schemas.microsoft.com/office/drawing/2014/main" id="{B8EB1065-2712-8A4A-B7FE-6C7D1E737D48}"/>
                    </a:ext>
                  </a:extLst>
                </p:cNvPr>
                <p:cNvSpPr>
                  <a:spLocks noChangeAspect="1" noChangeArrowheads="1"/>
                </p:cNvSpPr>
                <p:nvPr/>
              </p:nvSpPr>
              <p:spPr bwMode="auto">
                <a:xfrm>
                  <a:off x="3678"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6" name="Oval 746">
                  <a:extLst>
                    <a:ext uri="{FF2B5EF4-FFF2-40B4-BE49-F238E27FC236}">
                      <a16:creationId xmlns:a16="http://schemas.microsoft.com/office/drawing/2014/main" id="{4CB0BD02-7008-6F47-B685-66BB270AC3D2}"/>
                    </a:ext>
                  </a:extLst>
                </p:cNvPr>
                <p:cNvSpPr>
                  <a:spLocks noChangeAspect="1" noChangeArrowheads="1"/>
                </p:cNvSpPr>
                <p:nvPr/>
              </p:nvSpPr>
              <p:spPr bwMode="auto">
                <a:xfrm>
                  <a:off x="3710"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7" name="Oval 747">
                  <a:extLst>
                    <a:ext uri="{FF2B5EF4-FFF2-40B4-BE49-F238E27FC236}">
                      <a16:creationId xmlns:a16="http://schemas.microsoft.com/office/drawing/2014/main" id="{09BBA292-969F-D844-985C-E3AE4F8023ED}"/>
                    </a:ext>
                  </a:extLst>
                </p:cNvPr>
                <p:cNvSpPr>
                  <a:spLocks noChangeAspect="1" noChangeArrowheads="1"/>
                </p:cNvSpPr>
                <p:nvPr/>
              </p:nvSpPr>
              <p:spPr bwMode="auto">
                <a:xfrm>
                  <a:off x="3740"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8" name="Oval 748">
                  <a:extLst>
                    <a:ext uri="{FF2B5EF4-FFF2-40B4-BE49-F238E27FC236}">
                      <a16:creationId xmlns:a16="http://schemas.microsoft.com/office/drawing/2014/main" id="{9FF88420-7BFF-6743-9712-584963E98988}"/>
                    </a:ext>
                  </a:extLst>
                </p:cNvPr>
                <p:cNvSpPr>
                  <a:spLocks noChangeAspect="1" noChangeArrowheads="1"/>
                </p:cNvSpPr>
                <p:nvPr/>
              </p:nvSpPr>
              <p:spPr bwMode="auto">
                <a:xfrm>
                  <a:off x="3776" y="387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99" name="Oval 749">
                  <a:extLst>
                    <a:ext uri="{FF2B5EF4-FFF2-40B4-BE49-F238E27FC236}">
                      <a16:creationId xmlns:a16="http://schemas.microsoft.com/office/drawing/2014/main" id="{582DF737-3FDC-2543-8314-26625B5294BB}"/>
                    </a:ext>
                  </a:extLst>
                </p:cNvPr>
                <p:cNvSpPr>
                  <a:spLocks noChangeAspect="1" noChangeArrowheads="1"/>
                </p:cNvSpPr>
                <p:nvPr/>
              </p:nvSpPr>
              <p:spPr bwMode="auto">
                <a:xfrm>
                  <a:off x="3800" y="386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0" name="Oval 750">
                  <a:extLst>
                    <a:ext uri="{FF2B5EF4-FFF2-40B4-BE49-F238E27FC236}">
                      <a16:creationId xmlns:a16="http://schemas.microsoft.com/office/drawing/2014/main" id="{2FC7792F-23F8-6845-A822-4462E50DD3FE}"/>
                    </a:ext>
                  </a:extLst>
                </p:cNvPr>
                <p:cNvSpPr>
                  <a:spLocks noChangeAspect="1" noChangeArrowheads="1"/>
                </p:cNvSpPr>
                <p:nvPr/>
              </p:nvSpPr>
              <p:spPr bwMode="auto">
                <a:xfrm>
                  <a:off x="3830" y="387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1" name="Oval 751">
                  <a:extLst>
                    <a:ext uri="{FF2B5EF4-FFF2-40B4-BE49-F238E27FC236}">
                      <a16:creationId xmlns:a16="http://schemas.microsoft.com/office/drawing/2014/main" id="{745FEDC7-3B8C-094F-800C-8152162D3C07}"/>
                    </a:ext>
                  </a:extLst>
                </p:cNvPr>
                <p:cNvSpPr>
                  <a:spLocks noChangeAspect="1" noChangeArrowheads="1"/>
                </p:cNvSpPr>
                <p:nvPr/>
              </p:nvSpPr>
              <p:spPr bwMode="auto">
                <a:xfrm>
                  <a:off x="3862" y="388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2" name="Oval 752">
                  <a:extLst>
                    <a:ext uri="{FF2B5EF4-FFF2-40B4-BE49-F238E27FC236}">
                      <a16:creationId xmlns:a16="http://schemas.microsoft.com/office/drawing/2014/main" id="{9D3CA293-C993-9E49-9EBE-23D824805EA4}"/>
                    </a:ext>
                  </a:extLst>
                </p:cNvPr>
                <p:cNvSpPr>
                  <a:spLocks noChangeAspect="1" noChangeArrowheads="1"/>
                </p:cNvSpPr>
                <p:nvPr/>
              </p:nvSpPr>
              <p:spPr bwMode="auto">
                <a:xfrm>
                  <a:off x="3892"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3" name="Oval 753">
                  <a:extLst>
                    <a:ext uri="{FF2B5EF4-FFF2-40B4-BE49-F238E27FC236}">
                      <a16:creationId xmlns:a16="http://schemas.microsoft.com/office/drawing/2014/main" id="{3F133655-65D6-6946-A7EA-B8B6A1768F6B}"/>
                    </a:ext>
                  </a:extLst>
                </p:cNvPr>
                <p:cNvSpPr>
                  <a:spLocks noChangeAspect="1" noChangeArrowheads="1"/>
                </p:cNvSpPr>
                <p:nvPr/>
              </p:nvSpPr>
              <p:spPr bwMode="auto">
                <a:xfrm>
                  <a:off x="3926" y="388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4" name="Oval 754">
                  <a:extLst>
                    <a:ext uri="{FF2B5EF4-FFF2-40B4-BE49-F238E27FC236}">
                      <a16:creationId xmlns:a16="http://schemas.microsoft.com/office/drawing/2014/main" id="{8A9496E2-BC4C-E643-A139-89449ADB8C71}"/>
                    </a:ext>
                  </a:extLst>
                </p:cNvPr>
                <p:cNvSpPr>
                  <a:spLocks noChangeAspect="1" noChangeArrowheads="1"/>
                </p:cNvSpPr>
                <p:nvPr/>
              </p:nvSpPr>
              <p:spPr bwMode="auto">
                <a:xfrm>
                  <a:off x="3960"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5" name="Oval 755">
                  <a:extLst>
                    <a:ext uri="{FF2B5EF4-FFF2-40B4-BE49-F238E27FC236}">
                      <a16:creationId xmlns:a16="http://schemas.microsoft.com/office/drawing/2014/main" id="{0E48D30C-B121-0E41-B372-CDA011BA9275}"/>
                    </a:ext>
                  </a:extLst>
                </p:cNvPr>
                <p:cNvSpPr>
                  <a:spLocks noChangeAspect="1" noChangeArrowheads="1"/>
                </p:cNvSpPr>
                <p:nvPr/>
              </p:nvSpPr>
              <p:spPr bwMode="auto">
                <a:xfrm>
                  <a:off x="3990"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6" name="Oval 756">
                  <a:extLst>
                    <a:ext uri="{FF2B5EF4-FFF2-40B4-BE49-F238E27FC236}">
                      <a16:creationId xmlns:a16="http://schemas.microsoft.com/office/drawing/2014/main" id="{92E5B76F-AAF7-5D44-ACB4-2013A8E366DB}"/>
                    </a:ext>
                  </a:extLst>
                </p:cNvPr>
                <p:cNvSpPr>
                  <a:spLocks noChangeAspect="1" noChangeArrowheads="1"/>
                </p:cNvSpPr>
                <p:nvPr/>
              </p:nvSpPr>
              <p:spPr bwMode="auto">
                <a:xfrm>
                  <a:off x="4022"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7" name="Oval 757">
                  <a:extLst>
                    <a:ext uri="{FF2B5EF4-FFF2-40B4-BE49-F238E27FC236}">
                      <a16:creationId xmlns:a16="http://schemas.microsoft.com/office/drawing/2014/main" id="{EC13B785-389E-4E49-BA10-A47C9DBC2E3E}"/>
                    </a:ext>
                  </a:extLst>
                </p:cNvPr>
                <p:cNvSpPr>
                  <a:spLocks noChangeAspect="1" noChangeArrowheads="1"/>
                </p:cNvSpPr>
                <p:nvPr/>
              </p:nvSpPr>
              <p:spPr bwMode="auto">
                <a:xfrm>
                  <a:off x="4056"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8" name="Oval 758">
                  <a:extLst>
                    <a:ext uri="{FF2B5EF4-FFF2-40B4-BE49-F238E27FC236}">
                      <a16:creationId xmlns:a16="http://schemas.microsoft.com/office/drawing/2014/main" id="{6D2EBB60-6FEA-A244-A096-513EAEF8E023}"/>
                    </a:ext>
                  </a:extLst>
                </p:cNvPr>
                <p:cNvSpPr>
                  <a:spLocks noChangeAspect="1" noChangeArrowheads="1"/>
                </p:cNvSpPr>
                <p:nvPr/>
              </p:nvSpPr>
              <p:spPr bwMode="auto">
                <a:xfrm>
                  <a:off x="4088" y="388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09" name="Oval 759">
                  <a:extLst>
                    <a:ext uri="{FF2B5EF4-FFF2-40B4-BE49-F238E27FC236}">
                      <a16:creationId xmlns:a16="http://schemas.microsoft.com/office/drawing/2014/main" id="{F96B2474-BE28-2F4C-A995-7EA8BEAD5505}"/>
                    </a:ext>
                  </a:extLst>
                </p:cNvPr>
                <p:cNvSpPr>
                  <a:spLocks noChangeAspect="1" noChangeArrowheads="1"/>
                </p:cNvSpPr>
                <p:nvPr/>
              </p:nvSpPr>
              <p:spPr bwMode="auto">
                <a:xfrm>
                  <a:off x="4120" y="387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0" name="Oval 760">
                  <a:extLst>
                    <a:ext uri="{FF2B5EF4-FFF2-40B4-BE49-F238E27FC236}">
                      <a16:creationId xmlns:a16="http://schemas.microsoft.com/office/drawing/2014/main" id="{41E34092-B8BB-7343-B256-F21ED0738C7C}"/>
                    </a:ext>
                  </a:extLst>
                </p:cNvPr>
                <p:cNvSpPr>
                  <a:spLocks noChangeAspect="1" noChangeArrowheads="1"/>
                </p:cNvSpPr>
                <p:nvPr/>
              </p:nvSpPr>
              <p:spPr bwMode="auto">
                <a:xfrm>
                  <a:off x="4148"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1" name="Oval 761">
                  <a:extLst>
                    <a:ext uri="{FF2B5EF4-FFF2-40B4-BE49-F238E27FC236}">
                      <a16:creationId xmlns:a16="http://schemas.microsoft.com/office/drawing/2014/main" id="{B3F835E1-4FAA-E149-B6AE-1FFCB14C603D}"/>
                    </a:ext>
                  </a:extLst>
                </p:cNvPr>
                <p:cNvSpPr>
                  <a:spLocks noChangeAspect="1" noChangeArrowheads="1"/>
                </p:cNvSpPr>
                <p:nvPr/>
              </p:nvSpPr>
              <p:spPr bwMode="auto">
                <a:xfrm>
                  <a:off x="4182" y="386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2" name="Oval 762">
                  <a:extLst>
                    <a:ext uri="{FF2B5EF4-FFF2-40B4-BE49-F238E27FC236}">
                      <a16:creationId xmlns:a16="http://schemas.microsoft.com/office/drawing/2014/main" id="{6DA20E21-1342-8349-BC00-FF16E30492D1}"/>
                    </a:ext>
                  </a:extLst>
                </p:cNvPr>
                <p:cNvSpPr>
                  <a:spLocks noChangeAspect="1" noChangeArrowheads="1"/>
                </p:cNvSpPr>
                <p:nvPr/>
              </p:nvSpPr>
              <p:spPr bwMode="auto">
                <a:xfrm>
                  <a:off x="4214"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3" name="Oval 763">
                  <a:extLst>
                    <a:ext uri="{FF2B5EF4-FFF2-40B4-BE49-F238E27FC236}">
                      <a16:creationId xmlns:a16="http://schemas.microsoft.com/office/drawing/2014/main" id="{BE32AECB-0D90-724F-BDC2-0EC68152A47E}"/>
                    </a:ext>
                  </a:extLst>
                </p:cNvPr>
                <p:cNvSpPr>
                  <a:spLocks noChangeAspect="1" noChangeArrowheads="1"/>
                </p:cNvSpPr>
                <p:nvPr/>
              </p:nvSpPr>
              <p:spPr bwMode="auto">
                <a:xfrm>
                  <a:off x="4246" y="3873"/>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4" name="Oval 764">
                  <a:extLst>
                    <a:ext uri="{FF2B5EF4-FFF2-40B4-BE49-F238E27FC236}">
                      <a16:creationId xmlns:a16="http://schemas.microsoft.com/office/drawing/2014/main" id="{C756CD28-29EE-2B4D-A571-FBDD9BDBB031}"/>
                    </a:ext>
                  </a:extLst>
                </p:cNvPr>
                <p:cNvSpPr>
                  <a:spLocks noChangeAspect="1" noChangeArrowheads="1"/>
                </p:cNvSpPr>
                <p:nvPr/>
              </p:nvSpPr>
              <p:spPr bwMode="auto">
                <a:xfrm>
                  <a:off x="4280"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5" name="Oval 765">
                  <a:extLst>
                    <a:ext uri="{FF2B5EF4-FFF2-40B4-BE49-F238E27FC236}">
                      <a16:creationId xmlns:a16="http://schemas.microsoft.com/office/drawing/2014/main" id="{8742CA12-5CB9-B840-8B75-E0F4512E3D83}"/>
                    </a:ext>
                  </a:extLst>
                </p:cNvPr>
                <p:cNvSpPr>
                  <a:spLocks noChangeAspect="1" noChangeArrowheads="1"/>
                </p:cNvSpPr>
                <p:nvPr/>
              </p:nvSpPr>
              <p:spPr bwMode="auto">
                <a:xfrm>
                  <a:off x="4312" y="388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6" name="Oval 766">
                  <a:extLst>
                    <a:ext uri="{FF2B5EF4-FFF2-40B4-BE49-F238E27FC236}">
                      <a16:creationId xmlns:a16="http://schemas.microsoft.com/office/drawing/2014/main" id="{58BB234D-5B66-F440-8003-847D1ECF6B69}"/>
                    </a:ext>
                  </a:extLst>
                </p:cNvPr>
                <p:cNvSpPr>
                  <a:spLocks noChangeAspect="1" noChangeArrowheads="1"/>
                </p:cNvSpPr>
                <p:nvPr/>
              </p:nvSpPr>
              <p:spPr bwMode="auto">
                <a:xfrm>
                  <a:off x="4344" y="3881"/>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7" name="Oval 767">
                  <a:extLst>
                    <a:ext uri="{FF2B5EF4-FFF2-40B4-BE49-F238E27FC236}">
                      <a16:creationId xmlns:a16="http://schemas.microsoft.com/office/drawing/2014/main" id="{80EDB57B-EC32-4345-9B1B-DA45EEB7AED1}"/>
                    </a:ext>
                  </a:extLst>
                </p:cNvPr>
                <p:cNvSpPr>
                  <a:spLocks noChangeAspect="1" noChangeArrowheads="1"/>
                </p:cNvSpPr>
                <p:nvPr/>
              </p:nvSpPr>
              <p:spPr bwMode="auto">
                <a:xfrm>
                  <a:off x="4372" y="3889"/>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8" name="Oval 768">
                  <a:extLst>
                    <a:ext uri="{FF2B5EF4-FFF2-40B4-BE49-F238E27FC236}">
                      <a16:creationId xmlns:a16="http://schemas.microsoft.com/office/drawing/2014/main" id="{DFA056E0-D4AB-AA4A-AC97-9092426D13C6}"/>
                    </a:ext>
                  </a:extLst>
                </p:cNvPr>
                <p:cNvSpPr>
                  <a:spLocks noChangeAspect="1" noChangeArrowheads="1"/>
                </p:cNvSpPr>
                <p:nvPr/>
              </p:nvSpPr>
              <p:spPr bwMode="auto">
                <a:xfrm>
                  <a:off x="4404" y="3887"/>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219" name="Oval 769">
                  <a:extLst>
                    <a:ext uri="{FF2B5EF4-FFF2-40B4-BE49-F238E27FC236}">
                      <a16:creationId xmlns:a16="http://schemas.microsoft.com/office/drawing/2014/main" id="{323D0524-2D83-034D-BCF5-28E2E2F6A632}"/>
                    </a:ext>
                  </a:extLst>
                </p:cNvPr>
                <p:cNvSpPr>
                  <a:spLocks noChangeAspect="1" noChangeArrowheads="1"/>
                </p:cNvSpPr>
                <p:nvPr/>
              </p:nvSpPr>
              <p:spPr bwMode="auto">
                <a:xfrm>
                  <a:off x="4438" y="3895"/>
                  <a:ext cx="34" cy="34"/>
                </a:xfrm>
                <a:prstGeom prst="ellipse">
                  <a:avLst/>
                </a:prstGeom>
                <a:solidFill>
                  <a:schemeClr val="bg1"/>
                </a:solidFill>
                <a:ln w="9525">
                  <a:solidFill>
                    <a:schemeClr val="tx1"/>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grpSp>
      </p:grpSp>
      <p:grpSp>
        <p:nvGrpSpPr>
          <p:cNvPr id="35882" name="Group 770">
            <a:extLst>
              <a:ext uri="{FF2B5EF4-FFF2-40B4-BE49-F238E27FC236}">
                <a16:creationId xmlns:a16="http://schemas.microsoft.com/office/drawing/2014/main" id="{7F679982-7619-4742-898D-8E473AE2F20C}"/>
              </a:ext>
            </a:extLst>
          </p:cNvPr>
          <p:cNvGrpSpPr>
            <a:grpSpLocks noChangeAspect="1"/>
          </p:cNvGrpSpPr>
          <p:nvPr/>
        </p:nvGrpSpPr>
        <p:grpSpPr bwMode="auto">
          <a:xfrm>
            <a:off x="4943475" y="5038725"/>
            <a:ext cx="4086225" cy="395288"/>
            <a:chOff x="3160" y="2999"/>
            <a:chExt cx="2402" cy="233"/>
          </a:xfrm>
        </p:grpSpPr>
        <p:sp>
          <p:nvSpPr>
            <p:cNvPr id="36064" name="Rectangle 771">
              <a:extLst>
                <a:ext uri="{FF2B5EF4-FFF2-40B4-BE49-F238E27FC236}">
                  <a16:creationId xmlns:a16="http://schemas.microsoft.com/office/drawing/2014/main" id="{8833A7B8-006C-ED49-B4EF-0DF2C61862CB}"/>
                </a:ext>
              </a:extLst>
            </p:cNvPr>
            <p:cNvSpPr>
              <a:spLocks noChangeAspect="1" noChangeArrowheads="1"/>
            </p:cNvSpPr>
            <p:nvPr/>
          </p:nvSpPr>
          <p:spPr bwMode="auto">
            <a:xfrm>
              <a:off x="5308" y="3098"/>
              <a:ext cx="254" cy="134"/>
            </a:xfrm>
            <a:prstGeom prst="rect">
              <a:avLst/>
            </a:prstGeom>
            <a:solidFill>
              <a:srgbClr val="FFFFFF"/>
            </a:solidFill>
            <a:ln w="9525">
              <a:solidFill>
                <a:srgbClr val="800080"/>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900" b="1">
                  <a:solidFill>
                    <a:srgbClr val="800080"/>
                  </a:solidFill>
                  <a:latin typeface="Verdana" panose="020B0604030504040204" pitchFamily="34" charset="0"/>
                </a:rPr>
                <a:t>EMS</a:t>
              </a:r>
              <a:endParaRPr lang="it-IT" altLang="it-IT" sz="1000" b="1">
                <a:solidFill>
                  <a:srgbClr val="800080"/>
                </a:solidFill>
                <a:latin typeface="Verdana" panose="020B0604030504040204" pitchFamily="34" charset="0"/>
              </a:endParaRPr>
            </a:p>
          </p:txBody>
        </p:sp>
        <p:grpSp>
          <p:nvGrpSpPr>
            <p:cNvPr id="36065" name="Group 772">
              <a:extLst>
                <a:ext uri="{FF2B5EF4-FFF2-40B4-BE49-F238E27FC236}">
                  <a16:creationId xmlns:a16="http://schemas.microsoft.com/office/drawing/2014/main" id="{C23B0B21-037F-1842-85BC-B2C7EBEF3418}"/>
                </a:ext>
              </a:extLst>
            </p:cNvPr>
            <p:cNvGrpSpPr>
              <a:grpSpLocks noChangeAspect="1"/>
            </p:cNvGrpSpPr>
            <p:nvPr/>
          </p:nvGrpSpPr>
          <p:grpSpPr bwMode="auto">
            <a:xfrm>
              <a:off x="3160" y="2999"/>
              <a:ext cx="2129" cy="152"/>
              <a:chOff x="2012" y="579"/>
              <a:chExt cx="1598" cy="114"/>
            </a:xfrm>
          </p:grpSpPr>
          <p:sp>
            <p:nvSpPr>
              <p:cNvPr id="36066" name="Oval 773">
                <a:extLst>
                  <a:ext uri="{FF2B5EF4-FFF2-40B4-BE49-F238E27FC236}">
                    <a16:creationId xmlns:a16="http://schemas.microsoft.com/office/drawing/2014/main" id="{EDB2C1A1-F772-2F4A-9F8A-F090EA1858DB}"/>
                  </a:ext>
                </a:extLst>
              </p:cNvPr>
              <p:cNvSpPr>
                <a:spLocks noChangeAspect="1" noChangeArrowheads="1"/>
              </p:cNvSpPr>
              <p:nvPr/>
            </p:nvSpPr>
            <p:spPr bwMode="auto">
              <a:xfrm>
                <a:off x="2012" y="64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67" name="Oval 774">
                <a:extLst>
                  <a:ext uri="{FF2B5EF4-FFF2-40B4-BE49-F238E27FC236}">
                    <a16:creationId xmlns:a16="http://schemas.microsoft.com/office/drawing/2014/main" id="{72810C4B-24D5-BF46-B14A-D938178F6A5F}"/>
                  </a:ext>
                </a:extLst>
              </p:cNvPr>
              <p:cNvSpPr>
                <a:spLocks noChangeAspect="1" noChangeArrowheads="1"/>
              </p:cNvSpPr>
              <p:nvPr/>
            </p:nvSpPr>
            <p:spPr bwMode="auto">
              <a:xfrm>
                <a:off x="2048" y="63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68" name="Oval 775">
                <a:extLst>
                  <a:ext uri="{FF2B5EF4-FFF2-40B4-BE49-F238E27FC236}">
                    <a16:creationId xmlns:a16="http://schemas.microsoft.com/office/drawing/2014/main" id="{6D596D5D-7A99-3246-8764-3BFE0E3ED0BA}"/>
                  </a:ext>
                </a:extLst>
              </p:cNvPr>
              <p:cNvSpPr>
                <a:spLocks noChangeAspect="1" noChangeArrowheads="1"/>
              </p:cNvSpPr>
              <p:nvPr/>
            </p:nvSpPr>
            <p:spPr bwMode="auto">
              <a:xfrm>
                <a:off x="2078" y="62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69" name="Oval 776">
                <a:extLst>
                  <a:ext uri="{FF2B5EF4-FFF2-40B4-BE49-F238E27FC236}">
                    <a16:creationId xmlns:a16="http://schemas.microsoft.com/office/drawing/2014/main" id="{65D08914-49BF-6646-9818-C973CC2E74CA}"/>
                  </a:ext>
                </a:extLst>
              </p:cNvPr>
              <p:cNvSpPr>
                <a:spLocks noChangeAspect="1" noChangeArrowheads="1"/>
              </p:cNvSpPr>
              <p:nvPr/>
            </p:nvSpPr>
            <p:spPr bwMode="auto">
              <a:xfrm>
                <a:off x="2112" y="64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0" name="Oval 777">
                <a:extLst>
                  <a:ext uri="{FF2B5EF4-FFF2-40B4-BE49-F238E27FC236}">
                    <a16:creationId xmlns:a16="http://schemas.microsoft.com/office/drawing/2014/main" id="{12D1C38F-9BD1-5149-8F1B-AD29C47712A2}"/>
                  </a:ext>
                </a:extLst>
              </p:cNvPr>
              <p:cNvSpPr>
                <a:spLocks noChangeAspect="1" noChangeArrowheads="1"/>
              </p:cNvSpPr>
              <p:nvPr/>
            </p:nvSpPr>
            <p:spPr bwMode="auto">
              <a:xfrm>
                <a:off x="2142" y="65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1" name="Oval 778">
                <a:extLst>
                  <a:ext uri="{FF2B5EF4-FFF2-40B4-BE49-F238E27FC236}">
                    <a16:creationId xmlns:a16="http://schemas.microsoft.com/office/drawing/2014/main" id="{5BB64C1D-C8B1-B145-952F-1D1280523B8A}"/>
                  </a:ext>
                </a:extLst>
              </p:cNvPr>
              <p:cNvSpPr>
                <a:spLocks noChangeAspect="1" noChangeArrowheads="1"/>
              </p:cNvSpPr>
              <p:nvPr/>
            </p:nvSpPr>
            <p:spPr bwMode="auto">
              <a:xfrm>
                <a:off x="2174" y="65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2" name="Oval 779">
                <a:extLst>
                  <a:ext uri="{FF2B5EF4-FFF2-40B4-BE49-F238E27FC236}">
                    <a16:creationId xmlns:a16="http://schemas.microsoft.com/office/drawing/2014/main" id="{6C5EF215-7269-214C-9CD8-528CD02A1AAE}"/>
                  </a:ext>
                </a:extLst>
              </p:cNvPr>
              <p:cNvSpPr>
                <a:spLocks noChangeAspect="1" noChangeArrowheads="1"/>
              </p:cNvSpPr>
              <p:nvPr/>
            </p:nvSpPr>
            <p:spPr bwMode="auto">
              <a:xfrm>
                <a:off x="2206" y="65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3" name="Oval 780">
                <a:extLst>
                  <a:ext uri="{FF2B5EF4-FFF2-40B4-BE49-F238E27FC236}">
                    <a16:creationId xmlns:a16="http://schemas.microsoft.com/office/drawing/2014/main" id="{C163AD3C-5A2D-734E-904B-347C254EAE0B}"/>
                  </a:ext>
                </a:extLst>
              </p:cNvPr>
              <p:cNvSpPr>
                <a:spLocks noChangeAspect="1" noChangeArrowheads="1"/>
              </p:cNvSpPr>
              <p:nvPr/>
            </p:nvSpPr>
            <p:spPr bwMode="auto">
              <a:xfrm>
                <a:off x="2242" y="65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4" name="Oval 781">
                <a:extLst>
                  <a:ext uri="{FF2B5EF4-FFF2-40B4-BE49-F238E27FC236}">
                    <a16:creationId xmlns:a16="http://schemas.microsoft.com/office/drawing/2014/main" id="{0A7E32B4-0631-0B47-841F-D68C5ED3EA53}"/>
                  </a:ext>
                </a:extLst>
              </p:cNvPr>
              <p:cNvSpPr>
                <a:spLocks noChangeAspect="1" noChangeArrowheads="1"/>
              </p:cNvSpPr>
              <p:nvPr/>
            </p:nvSpPr>
            <p:spPr bwMode="auto">
              <a:xfrm>
                <a:off x="2282" y="65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5" name="Oval 782">
                <a:extLst>
                  <a:ext uri="{FF2B5EF4-FFF2-40B4-BE49-F238E27FC236}">
                    <a16:creationId xmlns:a16="http://schemas.microsoft.com/office/drawing/2014/main" id="{4955C2C5-0A8D-A54C-B157-091CCEC6DC30}"/>
                  </a:ext>
                </a:extLst>
              </p:cNvPr>
              <p:cNvSpPr>
                <a:spLocks noChangeAspect="1" noChangeArrowheads="1"/>
              </p:cNvSpPr>
              <p:nvPr/>
            </p:nvSpPr>
            <p:spPr bwMode="auto">
              <a:xfrm>
                <a:off x="2310" y="65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6" name="Oval 783">
                <a:extLst>
                  <a:ext uri="{FF2B5EF4-FFF2-40B4-BE49-F238E27FC236}">
                    <a16:creationId xmlns:a16="http://schemas.microsoft.com/office/drawing/2014/main" id="{E626ABE1-B46A-FA46-BB68-4F62E5A72BEA}"/>
                  </a:ext>
                </a:extLst>
              </p:cNvPr>
              <p:cNvSpPr>
                <a:spLocks noChangeAspect="1" noChangeArrowheads="1"/>
              </p:cNvSpPr>
              <p:nvPr/>
            </p:nvSpPr>
            <p:spPr bwMode="auto">
              <a:xfrm>
                <a:off x="2340" y="65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7" name="Oval 784">
                <a:extLst>
                  <a:ext uri="{FF2B5EF4-FFF2-40B4-BE49-F238E27FC236}">
                    <a16:creationId xmlns:a16="http://schemas.microsoft.com/office/drawing/2014/main" id="{83B3A891-FA7E-3841-9BEF-A39908CA1C2A}"/>
                  </a:ext>
                </a:extLst>
              </p:cNvPr>
              <p:cNvSpPr>
                <a:spLocks noChangeAspect="1" noChangeArrowheads="1"/>
              </p:cNvSpPr>
              <p:nvPr/>
            </p:nvSpPr>
            <p:spPr bwMode="auto">
              <a:xfrm>
                <a:off x="2366" y="65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8" name="Oval 785">
                <a:extLst>
                  <a:ext uri="{FF2B5EF4-FFF2-40B4-BE49-F238E27FC236}">
                    <a16:creationId xmlns:a16="http://schemas.microsoft.com/office/drawing/2014/main" id="{AFD57513-BAA5-8743-97BB-69226C55854D}"/>
                  </a:ext>
                </a:extLst>
              </p:cNvPr>
              <p:cNvSpPr>
                <a:spLocks noChangeAspect="1" noChangeArrowheads="1"/>
              </p:cNvSpPr>
              <p:nvPr/>
            </p:nvSpPr>
            <p:spPr bwMode="auto">
              <a:xfrm>
                <a:off x="2398" y="64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79" name="Oval 786">
                <a:extLst>
                  <a:ext uri="{FF2B5EF4-FFF2-40B4-BE49-F238E27FC236}">
                    <a16:creationId xmlns:a16="http://schemas.microsoft.com/office/drawing/2014/main" id="{B46E94D7-00B7-2345-9EAF-47D117FACA53}"/>
                  </a:ext>
                </a:extLst>
              </p:cNvPr>
              <p:cNvSpPr>
                <a:spLocks noChangeAspect="1" noChangeArrowheads="1"/>
              </p:cNvSpPr>
              <p:nvPr/>
            </p:nvSpPr>
            <p:spPr bwMode="auto">
              <a:xfrm>
                <a:off x="2432" y="65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0" name="Oval 787">
                <a:extLst>
                  <a:ext uri="{FF2B5EF4-FFF2-40B4-BE49-F238E27FC236}">
                    <a16:creationId xmlns:a16="http://schemas.microsoft.com/office/drawing/2014/main" id="{AC7784D2-5F9C-E54C-851A-F31A13EA5D2F}"/>
                  </a:ext>
                </a:extLst>
              </p:cNvPr>
              <p:cNvSpPr>
                <a:spLocks noChangeAspect="1" noChangeArrowheads="1"/>
              </p:cNvSpPr>
              <p:nvPr/>
            </p:nvSpPr>
            <p:spPr bwMode="auto">
              <a:xfrm>
                <a:off x="2464" y="65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1" name="Oval 788">
                <a:extLst>
                  <a:ext uri="{FF2B5EF4-FFF2-40B4-BE49-F238E27FC236}">
                    <a16:creationId xmlns:a16="http://schemas.microsoft.com/office/drawing/2014/main" id="{AFDE90C3-5AE0-B648-85B7-8A8792D6AFBE}"/>
                  </a:ext>
                </a:extLst>
              </p:cNvPr>
              <p:cNvSpPr>
                <a:spLocks noChangeAspect="1" noChangeArrowheads="1"/>
              </p:cNvSpPr>
              <p:nvPr/>
            </p:nvSpPr>
            <p:spPr bwMode="auto">
              <a:xfrm>
                <a:off x="2498" y="65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2" name="Oval 789">
                <a:extLst>
                  <a:ext uri="{FF2B5EF4-FFF2-40B4-BE49-F238E27FC236}">
                    <a16:creationId xmlns:a16="http://schemas.microsoft.com/office/drawing/2014/main" id="{8118F84C-48C2-6E45-913F-E934B80E787B}"/>
                  </a:ext>
                </a:extLst>
              </p:cNvPr>
              <p:cNvSpPr>
                <a:spLocks noChangeAspect="1" noChangeArrowheads="1"/>
              </p:cNvSpPr>
              <p:nvPr/>
            </p:nvSpPr>
            <p:spPr bwMode="auto">
              <a:xfrm>
                <a:off x="2526" y="64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3" name="Oval 790">
                <a:extLst>
                  <a:ext uri="{FF2B5EF4-FFF2-40B4-BE49-F238E27FC236}">
                    <a16:creationId xmlns:a16="http://schemas.microsoft.com/office/drawing/2014/main" id="{F1802857-AF3B-F543-9FA5-224106C9216E}"/>
                  </a:ext>
                </a:extLst>
              </p:cNvPr>
              <p:cNvSpPr>
                <a:spLocks noChangeAspect="1" noChangeArrowheads="1"/>
              </p:cNvSpPr>
              <p:nvPr/>
            </p:nvSpPr>
            <p:spPr bwMode="auto">
              <a:xfrm>
                <a:off x="2560" y="65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4" name="Oval 791">
                <a:extLst>
                  <a:ext uri="{FF2B5EF4-FFF2-40B4-BE49-F238E27FC236}">
                    <a16:creationId xmlns:a16="http://schemas.microsoft.com/office/drawing/2014/main" id="{A90FD61A-44E5-8D49-B6DB-871A6E2AB216}"/>
                  </a:ext>
                </a:extLst>
              </p:cNvPr>
              <p:cNvSpPr>
                <a:spLocks noChangeAspect="1" noChangeArrowheads="1"/>
              </p:cNvSpPr>
              <p:nvPr/>
            </p:nvSpPr>
            <p:spPr bwMode="auto">
              <a:xfrm>
                <a:off x="2594" y="64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5" name="Oval 792">
                <a:extLst>
                  <a:ext uri="{FF2B5EF4-FFF2-40B4-BE49-F238E27FC236}">
                    <a16:creationId xmlns:a16="http://schemas.microsoft.com/office/drawing/2014/main" id="{5AE1FE9E-4AB5-4545-B96C-6A00D845BF84}"/>
                  </a:ext>
                </a:extLst>
              </p:cNvPr>
              <p:cNvSpPr>
                <a:spLocks noChangeAspect="1" noChangeArrowheads="1"/>
              </p:cNvSpPr>
              <p:nvPr/>
            </p:nvSpPr>
            <p:spPr bwMode="auto">
              <a:xfrm>
                <a:off x="2622" y="64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6" name="Oval 793">
                <a:extLst>
                  <a:ext uri="{FF2B5EF4-FFF2-40B4-BE49-F238E27FC236}">
                    <a16:creationId xmlns:a16="http://schemas.microsoft.com/office/drawing/2014/main" id="{EF7CA047-F4B9-6D4D-B561-A3A9B15E2C7B}"/>
                  </a:ext>
                </a:extLst>
              </p:cNvPr>
              <p:cNvSpPr>
                <a:spLocks noChangeAspect="1" noChangeArrowheads="1"/>
              </p:cNvSpPr>
              <p:nvPr/>
            </p:nvSpPr>
            <p:spPr bwMode="auto">
              <a:xfrm>
                <a:off x="2656" y="64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7" name="Oval 794">
                <a:extLst>
                  <a:ext uri="{FF2B5EF4-FFF2-40B4-BE49-F238E27FC236}">
                    <a16:creationId xmlns:a16="http://schemas.microsoft.com/office/drawing/2014/main" id="{DDF248CC-2D10-5F4D-B8FC-C2315CE6E0F8}"/>
                  </a:ext>
                </a:extLst>
              </p:cNvPr>
              <p:cNvSpPr>
                <a:spLocks noChangeAspect="1" noChangeArrowheads="1"/>
              </p:cNvSpPr>
              <p:nvPr/>
            </p:nvSpPr>
            <p:spPr bwMode="auto">
              <a:xfrm>
                <a:off x="2688" y="65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8" name="Oval 795">
                <a:extLst>
                  <a:ext uri="{FF2B5EF4-FFF2-40B4-BE49-F238E27FC236}">
                    <a16:creationId xmlns:a16="http://schemas.microsoft.com/office/drawing/2014/main" id="{01D92CCF-D751-964B-BAB1-BDEC62F05213}"/>
                  </a:ext>
                </a:extLst>
              </p:cNvPr>
              <p:cNvSpPr>
                <a:spLocks noChangeAspect="1" noChangeArrowheads="1"/>
              </p:cNvSpPr>
              <p:nvPr/>
            </p:nvSpPr>
            <p:spPr bwMode="auto">
              <a:xfrm>
                <a:off x="2720" y="641"/>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89" name="Oval 796">
                <a:extLst>
                  <a:ext uri="{FF2B5EF4-FFF2-40B4-BE49-F238E27FC236}">
                    <a16:creationId xmlns:a16="http://schemas.microsoft.com/office/drawing/2014/main" id="{620150F4-ABAD-934E-8D8C-FE31108EC253}"/>
                  </a:ext>
                </a:extLst>
              </p:cNvPr>
              <p:cNvSpPr>
                <a:spLocks noChangeAspect="1" noChangeArrowheads="1"/>
              </p:cNvSpPr>
              <p:nvPr/>
            </p:nvSpPr>
            <p:spPr bwMode="auto">
              <a:xfrm>
                <a:off x="2752" y="65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0" name="Oval 797">
                <a:extLst>
                  <a:ext uri="{FF2B5EF4-FFF2-40B4-BE49-F238E27FC236}">
                    <a16:creationId xmlns:a16="http://schemas.microsoft.com/office/drawing/2014/main" id="{532335D5-5CC0-8347-A50B-E12C383E6F8D}"/>
                  </a:ext>
                </a:extLst>
              </p:cNvPr>
              <p:cNvSpPr>
                <a:spLocks noChangeAspect="1" noChangeArrowheads="1"/>
              </p:cNvSpPr>
              <p:nvPr/>
            </p:nvSpPr>
            <p:spPr bwMode="auto">
              <a:xfrm>
                <a:off x="2782" y="65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1" name="Oval 798">
                <a:extLst>
                  <a:ext uri="{FF2B5EF4-FFF2-40B4-BE49-F238E27FC236}">
                    <a16:creationId xmlns:a16="http://schemas.microsoft.com/office/drawing/2014/main" id="{39031EE5-BDD1-3A4A-AB20-F89EECE7C128}"/>
                  </a:ext>
                </a:extLst>
              </p:cNvPr>
              <p:cNvSpPr>
                <a:spLocks noChangeAspect="1" noChangeArrowheads="1"/>
              </p:cNvSpPr>
              <p:nvPr/>
            </p:nvSpPr>
            <p:spPr bwMode="auto">
              <a:xfrm>
                <a:off x="2816" y="65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2" name="Oval 799">
                <a:extLst>
                  <a:ext uri="{FF2B5EF4-FFF2-40B4-BE49-F238E27FC236}">
                    <a16:creationId xmlns:a16="http://schemas.microsoft.com/office/drawing/2014/main" id="{27077674-1CE8-0E4C-B0E3-AAC2F8D2F39C}"/>
                  </a:ext>
                </a:extLst>
              </p:cNvPr>
              <p:cNvSpPr>
                <a:spLocks noChangeAspect="1" noChangeArrowheads="1"/>
              </p:cNvSpPr>
              <p:nvPr/>
            </p:nvSpPr>
            <p:spPr bwMode="auto">
              <a:xfrm>
                <a:off x="2848" y="65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3" name="Oval 800">
                <a:extLst>
                  <a:ext uri="{FF2B5EF4-FFF2-40B4-BE49-F238E27FC236}">
                    <a16:creationId xmlns:a16="http://schemas.microsoft.com/office/drawing/2014/main" id="{B030E250-30CD-1C41-8303-F0EA5F55F195}"/>
                  </a:ext>
                </a:extLst>
              </p:cNvPr>
              <p:cNvSpPr>
                <a:spLocks noChangeAspect="1" noChangeArrowheads="1"/>
              </p:cNvSpPr>
              <p:nvPr/>
            </p:nvSpPr>
            <p:spPr bwMode="auto">
              <a:xfrm>
                <a:off x="2882" y="65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4" name="Oval 801">
                <a:extLst>
                  <a:ext uri="{FF2B5EF4-FFF2-40B4-BE49-F238E27FC236}">
                    <a16:creationId xmlns:a16="http://schemas.microsoft.com/office/drawing/2014/main" id="{886CFE42-A042-F64C-8B5D-6F9768CE78A9}"/>
                  </a:ext>
                </a:extLst>
              </p:cNvPr>
              <p:cNvSpPr>
                <a:spLocks noChangeAspect="1" noChangeArrowheads="1"/>
              </p:cNvSpPr>
              <p:nvPr/>
            </p:nvSpPr>
            <p:spPr bwMode="auto">
              <a:xfrm>
                <a:off x="2910" y="64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5" name="Oval 802">
                <a:extLst>
                  <a:ext uri="{FF2B5EF4-FFF2-40B4-BE49-F238E27FC236}">
                    <a16:creationId xmlns:a16="http://schemas.microsoft.com/office/drawing/2014/main" id="{88472F94-3246-FD47-ADF8-D185408C87D1}"/>
                  </a:ext>
                </a:extLst>
              </p:cNvPr>
              <p:cNvSpPr>
                <a:spLocks noChangeAspect="1" noChangeArrowheads="1"/>
              </p:cNvSpPr>
              <p:nvPr/>
            </p:nvSpPr>
            <p:spPr bwMode="auto">
              <a:xfrm>
                <a:off x="2938" y="62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6" name="Oval 803">
                <a:extLst>
                  <a:ext uri="{FF2B5EF4-FFF2-40B4-BE49-F238E27FC236}">
                    <a16:creationId xmlns:a16="http://schemas.microsoft.com/office/drawing/2014/main" id="{545D5927-895D-4E43-9884-553E0649E42F}"/>
                  </a:ext>
                </a:extLst>
              </p:cNvPr>
              <p:cNvSpPr>
                <a:spLocks noChangeAspect="1" noChangeArrowheads="1"/>
              </p:cNvSpPr>
              <p:nvPr/>
            </p:nvSpPr>
            <p:spPr bwMode="auto">
              <a:xfrm>
                <a:off x="2968" y="62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7" name="Oval 804">
                <a:extLst>
                  <a:ext uri="{FF2B5EF4-FFF2-40B4-BE49-F238E27FC236}">
                    <a16:creationId xmlns:a16="http://schemas.microsoft.com/office/drawing/2014/main" id="{E25AD0AF-AB95-6443-8AE6-BF7AA9925E08}"/>
                  </a:ext>
                </a:extLst>
              </p:cNvPr>
              <p:cNvSpPr>
                <a:spLocks noChangeAspect="1" noChangeArrowheads="1"/>
              </p:cNvSpPr>
              <p:nvPr/>
            </p:nvSpPr>
            <p:spPr bwMode="auto">
              <a:xfrm>
                <a:off x="2998" y="621"/>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8" name="Oval 805">
                <a:extLst>
                  <a:ext uri="{FF2B5EF4-FFF2-40B4-BE49-F238E27FC236}">
                    <a16:creationId xmlns:a16="http://schemas.microsoft.com/office/drawing/2014/main" id="{D3DCE0D2-A190-D245-8DE7-2AC5C351C7AE}"/>
                  </a:ext>
                </a:extLst>
              </p:cNvPr>
              <p:cNvSpPr>
                <a:spLocks noChangeAspect="1" noChangeArrowheads="1"/>
              </p:cNvSpPr>
              <p:nvPr/>
            </p:nvSpPr>
            <p:spPr bwMode="auto">
              <a:xfrm>
                <a:off x="3032" y="61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99" name="Oval 806">
                <a:extLst>
                  <a:ext uri="{FF2B5EF4-FFF2-40B4-BE49-F238E27FC236}">
                    <a16:creationId xmlns:a16="http://schemas.microsoft.com/office/drawing/2014/main" id="{53139F41-034C-F44B-B828-B22C6D40F1EA}"/>
                  </a:ext>
                </a:extLst>
              </p:cNvPr>
              <p:cNvSpPr>
                <a:spLocks noChangeAspect="1" noChangeArrowheads="1"/>
              </p:cNvSpPr>
              <p:nvPr/>
            </p:nvSpPr>
            <p:spPr bwMode="auto">
              <a:xfrm>
                <a:off x="3064" y="61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0" name="Oval 807">
                <a:extLst>
                  <a:ext uri="{FF2B5EF4-FFF2-40B4-BE49-F238E27FC236}">
                    <a16:creationId xmlns:a16="http://schemas.microsoft.com/office/drawing/2014/main" id="{DC282254-0B11-584A-9A2F-74AA631B876D}"/>
                  </a:ext>
                </a:extLst>
              </p:cNvPr>
              <p:cNvSpPr>
                <a:spLocks noChangeAspect="1" noChangeArrowheads="1"/>
              </p:cNvSpPr>
              <p:nvPr/>
            </p:nvSpPr>
            <p:spPr bwMode="auto">
              <a:xfrm>
                <a:off x="3098" y="621"/>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1" name="Oval 808">
                <a:extLst>
                  <a:ext uri="{FF2B5EF4-FFF2-40B4-BE49-F238E27FC236}">
                    <a16:creationId xmlns:a16="http://schemas.microsoft.com/office/drawing/2014/main" id="{FA969449-5ECD-0F48-AA16-9A6229C8E137}"/>
                  </a:ext>
                </a:extLst>
              </p:cNvPr>
              <p:cNvSpPr>
                <a:spLocks noChangeAspect="1" noChangeArrowheads="1"/>
              </p:cNvSpPr>
              <p:nvPr/>
            </p:nvSpPr>
            <p:spPr bwMode="auto">
              <a:xfrm>
                <a:off x="3130" y="621"/>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2" name="Oval 809">
                <a:extLst>
                  <a:ext uri="{FF2B5EF4-FFF2-40B4-BE49-F238E27FC236}">
                    <a16:creationId xmlns:a16="http://schemas.microsoft.com/office/drawing/2014/main" id="{A91EF131-324A-ED4A-B265-43B9F3BE253B}"/>
                  </a:ext>
                </a:extLst>
              </p:cNvPr>
              <p:cNvSpPr>
                <a:spLocks noChangeAspect="1" noChangeArrowheads="1"/>
              </p:cNvSpPr>
              <p:nvPr/>
            </p:nvSpPr>
            <p:spPr bwMode="auto">
              <a:xfrm>
                <a:off x="3162" y="621"/>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3" name="Oval 810">
                <a:extLst>
                  <a:ext uri="{FF2B5EF4-FFF2-40B4-BE49-F238E27FC236}">
                    <a16:creationId xmlns:a16="http://schemas.microsoft.com/office/drawing/2014/main" id="{FC9FA28D-D1AC-B64E-A165-7985DDE1E193}"/>
                  </a:ext>
                </a:extLst>
              </p:cNvPr>
              <p:cNvSpPr>
                <a:spLocks noChangeAspect="1" noChangeArrowheads="1"/>
              </p:cNvSpPr>
              <p:nvPr/>
            </p:nvSpPr>
            <p:spPr bwMode="auto">
              <a:xfrm>
                <a:off x="3194" y="61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4" name="Oval 811">
                <a:extLst>
                  <a:ext uri="{FF2B5EF4-FFF2-40B4-BE49-F238E27FC236}">
                    <a16:creationId xmlns:a16="http://schemas.microsoft.com/office/drawing/2014/main" id="{BE1F8A74-92FC-634E-8549-ED1EC9E9F10A}"/>
                  </a:ext>
                </a:extLst>
              </p:cNvPr>
              <p:cNvSpPr>
                <a:spLocks noChangeAspect="1" noChangeArrowheads="1"/>
              </p:cNvSpPr>
              <p:nvPr/>
            </p:nvSpPr>
            <p:spPr bwMode="auto">
              <a:xfrm>
                <a:off x="3224" y="60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5" name="Oval 812">
                <a:extLst>
                  <a:ext uri="{FF2B5EF4-FFF2-40B4-BE49-F238E27FC236}">
                    <a16:creationId xmlns:a16="http://schemas.microsoft.com/office/drawing/2014/main" id="{BC104D2A-6207-764C-81D5-D2F7977CA462}"/>
                  </a:ext>
                </a:extLst>
              </p:cNvPr>
              <p:cNvSpPr>
                <a:spLocks noChangeAspect="1" noChangeArrowheads="1"/>
              </p:cNvSpPr>
              <p:nvPr/>
            </p:nvSpPr>
            <p:spPr bwMode="auto">
              <a:xfrm>
                <a:off x="3256" y="59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6" name="Oval 813">
                <a:extLst>
                  <a:ext uri="{FF2B5EF4-FFF2-40B4-BE49-F238E27FC236}">
                    <a16:creationId xmlns:a16="http://schemas.microsoft.com/office/drawing/2014/main" id="{1303F79B-F6FE-C94A-8DFC-F48406627E3E}"/>
                  </a:ext>
                </a:extLst>
              </p:cNvPr>
              <p:cNvSpPr>
                <a:spLocks noChangeAspect="1" noChangeArrowheads="1"/>
              </p:cNvSpPr>
              <p:nvPr/>
            </p:nvSpPr>
            <p:spPr bwMode="auto">
              <a:xfrm>
                <a:off x="3288" y="595"/>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7" name="Oval 814">
                <a:extLst>
                  <a:ext uri="{FF2B5EF4-FFF2-40B4-BE49-F238E27FC236}">
                    <a16:creationId xmlns:a16="http://schemas.microsoft.com/office/drawing/2014/main" id="{19A78282-1CAE-934F-8846-98FC5743BDBE}"/>
                  </a:ext>
                </a:extLst>
              </p:cNvPr>
              <p:cNvSpPr>
                <a:spLocks noChangeAspect="1" noChangeArrowheads="1"/>
              </p:cNvSpPr>
              <p:nvPr/>
            </p:nvSpPr>
            <p:spPr bwMode="auto">
              <a:xfrm>
                <a:off x="3320" y="59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8" name="Oval 815">
                <a:extLst>
                  <a:ext uri="{FF2B5EF4-FFF2-40B4-BE49-F238E27FC236}">
                    <a16:creationId xmlns:a16="http://schemas.microsoft.com/office/drawing/2014/main" id="{723B6980-63E7-6740-A97F-4A2AF8C69C98}"/>
                  </a:ext>
                </a:extLst>
              </p:cNvPr>
              <p:cNvSpPr>
                <a:spLocks noChangeAspect="1" noChangeArrowheads="1"/>
              </p:cNvSpPr>
              <p:nvPr/>
            </p:nvSpPr>
            <p:spPr bwMode="auto">
              <a:xfrm>
                <a:off x="3350" y="59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09" name="Oval 816">
                <a:extLst>
                  <a:ext uri="{FF2B5EF4-FFF2-40B4-BE49-F238E27FC236}">
                    <a16:creationId xmlns:a16="http://schemas.microsoft.com/office/drawing/2014/main" id="{90D9A16D-A48C-CB44-A471-E14347C9CF68}"/>
                  </a:ext>
                </a:extLst>
              </p:cNvPr>
              <p:cNvSpPr>
                <a:spLocks noChangeAspect="1" noChangeArrowheads="1"/>
              </p:cNvSpPr>
              <p:nvPr/>
            </p:nvSpPr>
            <p:spPr bwMode="auto">
              <a:xfrm>
                <a:off x="3386" y="59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10" name="Oval 817">
                <a:extLst>
                  <a:ext uri="{FF2B5EF4-FFF2-40B4-BE49-F238E27FC236}">
                    <a16:creationId xmlns:a16="http://schemas.microsoft.com/office/drawing/2014/main" id="{87135577-8D20-4043-A800-A8A4858E4DB9}"/>
                  </a:ext>
                </a:extLst>
              </p:cNvPr>
              <p:cNvSpPr>
                <a:spLocks noChangeAspect="1" noChangeArrowheads="1"/>
              </p:cNvSpPr>
              <p:nvPr/>
            </p:nvSpPr>
            <p:spPr bwMode="auto">
              <a:xfrm>
                <a:off x="3416" y="58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11" name="Oval 818">
                <a:extLst>
                  <a:ext uri="{FF2B5EF4-FFF2-40B4-BE49-F238E27FC236}">
                    <a16:creationId xmlns:a16="http://schemas.microsoft.com/office/drawing/2014/main" id="{77FE7AEB-043F-6647-A580-945DFBB536D0}"/>
                  </a:ext>
                </a:extLst>
              </p:cNvPr>
              <p:cNvSpPr>
                <a:spLocks noChangeAspect="1" noChangeArrowheads="1"/>
              </p:cNvSpPr>
              <p:nvPr/>
            </p:nvSpPr>
            <p:spPr bwMode="auto">
              <a:xfrm>
                <a:off x="3446" y="579"/>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12" name="Oval 819">
                <a:extLst>
                  <a:ext uri="{FF2B5EF4-FFF2-40B4-BE49-F238E27FC236}">
                    <a16:creationId xmlns:a16="http://schemas.microsoft.com/office/drawing/2014/main" id="{AAC5A363-5421-4E49-81AA-812625325D00}"/>
                  </a:ext>
                </a:extLst>
              </p:cNvPr>
              <p:cNvSpPr>
                <a:spLocks noChangeAspect="1" noChangeArrowheads="1"/>
              </p:cNvSpPr>
              <p:nvPr/>
            </p:nvSpPr>
            <p:spPr bwMode="auto">
              <a:xfrm>
                <a:off x="3478" y="59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13" name="Oval 820">
                <a:extLst>
                  <a:ext uri="{FF2B5EF4-FFF2-40B4-BE49-F238E27FC236}">
                    <a16:creationId xmlns:a16="http://schemas.microsoft.com/office/drawing/2014/main" id="{2BE2BF71-8C57-234E-8446-733B2DC640FC}"/>
                  </a:ext>
                </a:extLst>
              </p:cNvPr>
              <p:cNvSpPr>
                <a:spLocks noChangeAspect="1" noChangeArrowheads="1"/>
              </p:cNvSpPr>
              <p:nvPr/>
            </p:nvSpPr>
            <p:spPr bwMode="auto">
              <a:xfrm>
                <a:off x="3508" y="607"/>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14" name="Oval 821">
                <a:extLst>
                  <a:ext uri="{FF2B5EF4-FFF2-40B4-BE49-F238E27FC236}">
                    <a16:creationId xmlns:a16="http://schemas.microsoft.com/office/drawing/2014/main" id="{D192E0ED-E4C6-A642-95EB-810271736DEE}"/>
                  </a:ext>
                </a:extLst>
              </p:cNvPr>
              <p:cNvSpPr>
                <a:spLocks noChangeAspect="1" noChangeArrowheads="1"/>
              </p:cNvSpPr>
              <p:nvPr/>
            </p:nvSpPr>
            <p:spPr bwMode="auto">
              <a:xfrm>
                <a:off x="3542" y="60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115" name="Oval 822">
                <a:extLst>
                  <a:ext uri="{FF2B5EF4-FFF2-40B4-BE49-F238E27FC236}">
                    <a16:creationId xmlns:a16="http://schemas.microsoft.com/office/drawing/2014/main" id="{F2C925D1-58AF-1C4A-A49E-DF02B4C58510}"/>
                  </a:ext>
                </a:extLst>
              </p:cNvPr>
              <p:cNvSpPr>
                <a:spLocks noChangeAspect="1" noChangeArrowheads="1"/>
              </p:cNvSpPr>
              <p:nvPr/>
            </p:nvSpPr>
            <p:spPr bwMode="auto">
              <a:xfrm>
                <a:off x="3576" y="603"/>
                <a:ext cx="34" cy="34"/>
              </a:xfrm>
              <a:prstGeom prst="ellipse">
                <a:avLst/>
              </a:prstGeom>
              <a:solidFill>
                <a:srgbClr val="800080"/>
              </a:solidFill>
              <a:ln w="9525">
                <a:solidFill>
                  <a:srgbClr val="800080"/>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grpSp>
      <p:sp>
        <p:nvSpPr>
          <p:cNvPr id="35883" name="Text Box 823">
            <a:extLst>
              <a:ext uri="{FF2B5EF4-FFF2-40B4-BE49-F238E27FC236}">
                <a16:creationId xmlns:a16="http://schemas.microsoft.com/office/drawing/2014/main" id="{12A2B54F-D03D-EF45-8930-EF31BE7ED6E5}"/>
              </a:ext>
            </a:extLst>
          </p:cNvPr>
          <p:cNvSpPr txBox="1">
            <a:spLocks noChangeAspect="1" noChangeArrowheads="1"/>
          </p:cNvSpPr>
          <p:nvPr/>
        </p:nvSpPr>
        <p:spPr bwMode="auto">
          <a:xfrm>
            <a:off x="0" y="42703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b="1">
                <a:solidFill>
                  <a:srgbClr val="FF0000"/>
                </a:solidFill>
                <a:latin typeface="Comic Sans MS" panose="030F0902030302020204" pitchFamily="66" charset="0"/>
              </a:rPr>
              <a:t>LA RIVOLUZIONE EPIDEMIOLOGICA DEL XX SECOLO</a:t>
            </a:r>
          </a:p>
        </p:txBody>
      </p:sp>
      <p:sp>
        <p:nvSpPr>
          <p:cNvPr id="35884" name="Text Box 824">
            <a:extLst>
              <a:ext uri="{FF2B5EF4-FFF2-40B4-BE49-F238E27FC236}">
                <a16:creationId xmlns:a16="http://schemas.microsoft.com/office/drawing/2014/main" id="{31E2BA2F-F1E4-874C-917F-CB9D2128E479}"/>
              </a:ext>
            </a:extLst>
          </p:cNvPr>
          <p:cNvSpPr txBox="1">
            <a:spLocks noChangeAspect="1" noChangeArrowheads="1"/>
          </p:cNvSpPr>
          <p:nvPr/>
        </p:nvSpPr>
        <p:spPr bwMode="auto">
          <a:xfrm>
            <a:off x="712788" y="6259513"/>
            <a:ext cx="79930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400" b="1">
                <a:solidFill>
                  <a:srgbClr val="FF0066"/>
                </a:solidFill>
                <a:latin typeface="Verdana" panose="020B0604030504040204" pitchFamily="34" charset="0"/>
              </a:rPr>
              <a:t>S. De Flora, et al. FASEB J, 2005</a:t>
            </a:r>
          </a:p>
        </p:txBody>
      </p:sp>
      <p:sp>
        <p:nvSpPr>
          <p:cNvPr id="35885" name="Text Box 825">
            <a:extLst>
              <a:ext uri="{FF2B5EF4-FFF2-40B4-BE49-F238E27FC236}">
                <a16:creationId xmlns:a16="http://schemas.microsoft.com/office/drawing/2014/main" id="{8BBCD87D-5EFE-B642-91AC-CE60CB722B42}"/>
              </a:ext>
            </a:extLst>
          </p:cNvPr>
          <p:cNvSpPr txBox="1">
            <a:spLocks noChangeAspect="1" noChangeArrowheads="1"/>
          </p:cNvSpPr>
          <p:nvPr/>
        </p:nvSpPr>
        <p:spPr bwMode="auto">
          <a:xfrm>
            <a:off x="2519363" y="1439863"/>
            <a:ext cx="41068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800" b="1">
                <a:solidFill>
                  <a:schemeClr val="tx1"/>
                </a:solidFill>
                <a:latin typeface="Verdana" panose="020B0604030504040204" pitchFamily="34" charset="0"/>
              </a:rPr>
              <a:t>ITALY, RAW MORTALITY DATA</a:t>
            </a:r>
          </a:p>
        </p:txBody>
      </p:sp>
      <p:grpSp>
        <p:nvGrpSpPr>
          <p:cNvPr id="35886" name="Group 826">
            <a:extLst>
              <a:ext uri="{FF2B5EF4-FFF2-40B4-BE49-F238E27FC236}">
                <a16:creationId xmlns:a16="http://schemas.microsoft.com/office/drawing/2014/main" id="{DBFFF65D-5491-A048-AC0A-095F290BA1EB}"/>
              </a:ext>
            </a:extLst>
          </p:cNvPr>
          <p:cNvGrpSpPr>
            <a:grpSpLocks noChangeAspect="1"/>
          </p:cNvGrpSpPr>
          <p:nvPr/>
        </p:nvGrpSpPr>
        <p:grpSpPr bwMode="auto">
          <a:xfrm>
            <a:off x="1362075" y="1762125"/>
            <a:ext cx="7196138" cy="3303588"/>
            <a:chOff x="1055" y="1073"/>
            <a:chExt cx="4230" cy="1942"/>
          </a:xfrm>
        </p:grpSpPr>
        <p:grpSp>
          <p:nvGrpSpPr>
            <p:cNvPr id="35887" name="Group 827">
              <a:extLst>
                <a:ext uri="{FF2B5EF4-FFF2-40B4-BE49-F238E27FC236}">
                  <a16:creationId xmlns:a16="http://schemas.microsoft.com/office/drawing/2014/main" id="{59CB665B-4AE7-2A4A-A82A-C4E50EEE2C61}"/>
                </a:ext>
              </a:extLst>
            </p:cNvPr>
            <p:cNvGrpSpPr>
              <a:grpSpLocks noChangeAspect="1"/>
            </p:cNvGrpSpPr>
            <p:nvPr/>
          </p:nvGrpSpPr>
          <p:grpSpPr bwMode="auto">
            <a:xfrm>
              <a:off x="1055" y="1073"/>
              <a:ext cx="4230" cy="1942"/>
              <a:chOff x="1055" y="1073"/>
              <a:chExt cx="4230" cy="1942"/>
            </a:xfrm>
          </p:grpSpPr>
          <p:sp>
            <p:nvSpPr>
              <p:cNvPr id="35889" name="Rectangle 828">
                <a:extLst>
                  <a:ext uri="{FF2B5EF4-FFF2-40B4-BE49-F238E27FC236}">
                    <a16:creationId xmlns:a16="http://schemas.microsoft.com/office/drawing/2014/main" id="{1CC168EF-6A5F-F946-80C8-88EDE13EEB62}"/>
                  </a:ext>
                </a:extLst>
              </p:cNvPr>
              <p:cNvSpPr>
                <a:spLocks noChangeAspect="1" noChangeArrowheads="1"/>
              </p:cNvSpPr>
              <p:nvPr/>
            </p:nvSpPr>
            <p:spPr bwMode="auto">
              <a:xfrm>
                <a:off x="4804" y="2770"/>
                <a:ext cx="254" cy="134"/>
              </a:xfrm>
              <a:prstGeom prst="rect">
                <a:avLst/>
              </a:prstGeom>
              <a:solidFill>
                <a:srgbClr val="FFFFFF"/>
              </a:solidFill>
              <a:ln w="9525">
                <a:solidFill>
                  <a:schemeClr val="accent2"/>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900" b="1">
                    <a:solidFill>
                      <a:schemeClr val="accent2"/>
                    </a:solidFill>
                    <a:latin typeface="Verdana" panose="020B0604030504040204" pitchFamily="34" charset="0"/>
                  </a:rPr>
                  <a:t>RESP</a:t>
                </a:r>
                <a:endParaRPr lang="it-IT" altLang="it-IT" sz="1000" b="1">
                  <a:solidFill>
                    <a:schemeClr val="accent2"/>
                  </a:solidFill>
                  <a:latin typeface="Verdana" panose="020B0604030504040204" pitchFamily="34" charset="0"/>
                </a:endParaRPr>
              </a:p>
            </p:txBody>
          </p:sp>
          <p:grpSp>
            <p:nvGrpSpPr>
              <p:cNvPr id="35890" name="Group 829">
                <a:extLst>
                  <a:ext uri="{FF2B5EF4-FFF2-40B4-BE49-F238E27FC236}">
                    <a16:creationId xmlns:a16="http://schemas.microsoft.com/office/drawing/2014/main" id="{D15084DA-CE09-DF4F-AB06-F1D24DE5665E}"/>
                  </a:ext>
                </a:extLst>
              </p:cNvPr>
              <p:cNvGrpSpPr>
                <a:grpSpLocks noChangeAspect="1"/>
              </p:cNvGrpSpPr>
              <p:nvPr/>
            </p:nvGrpSpPr>
            <p:grpSpPr bwMode="auto">
              <a:xfrm>
                <a:off x="1055" y="1073"/>
                <a:ext cx="4230" cy="1942"/>
                <a:chOff x="927" y="1081"/>
                <a:chExt cx="4230" cy="1942"/>
              </a:xfrm>
            </p:grpSpPr>
            <p:grpSp>
              <p:nvGrpSpPr>
                <p:cNvPr id="35891" name="Group 830">
                  <a:extLst>
                    <a:ext uri="{FF2B5EF4-FFF2-40B4-BE49-F238E27FC236}">
                      <a16:creationId xmlns:a16="http://schemas.microsoft.com/office/drawing/2014/main" id="{03EE17C4-24DD-634D-AC7A-3A9FAA77EADE}"/>
                    </a:ext>
                  </a:extLst>
                </p:cNvPr>
                <p:cNvGrpSpPr>
                  <a:grpSpLocks noChangeAspect="1"/>
                </p:cNvGrpSpPr>
                <p:nvPr/>
              </p:nvGrpSpPr>
              <p:grpSpPr bwMode="auto">
                <a:xfrm>
                  <a:off x="927" y="1081"/>
                  <a:ext cx="4230" cy="1942"/>
                  <a:chOff x="1290" y="1101"/>
                  <a:chExt cx="3176" cy="1458"/>
                </a:xfrm>
              </p:grpSpPr>
              <p:grpSp>
                <p:nvGrpSpPr>
                  <p:cNvPr id="35896" name="Group 831">
                    <a:extLst>
                      <a:ext uri="{FF2B5EF4-FFF2-40B4-BE49-F238E27FC236}">
                        <a16:creationId xmlns:a16="http://schemas.microsoft.com/office/drawing/2014/main" id="{9CD4E4DE-45C5-EC47-A795-C00A34083627}"/>
                      </a:ext>
                    </a:extLst>
                  </p:cNvPr>
                  <p:cNvGrpSpPr>
                    <a:grpSpLocks noChangeAspect="1"/>
                  </p:cNvGrpSpPr>
                  <p:nvPr/>
                </p:nvGrpSpPr>
                <p:grpSpPr bwMode="auto">
                  <a:xfrm>
                    <a:off x="1290" y="1101"/>
                    <a:ext cx="3176" cy="1458"/>
                    <a:chOff x="1293" y="1433"/>
                    <a:chExt cx="3176" cy="1458"/>
                  </a:xfrm>
                </p:grpSpPr>
                <p:sp>
                  <p:nvSpPr>
                    <p:cNvPr id="35964" name="Oval 832">
                      <a:extLst>
                        <a:ext uri="{FF2B5EF4-FFF2-40B4-BE49-F238E27FC236}">
                          <a16:creationId xmlns:a16="http://schemas.microsoft.com/office/drawing/2014/main" id="{F6F1BD1E-860E-3F42-8F43-6FA0B73D6D43}"/>
                        </a:ext>
                      </a:extLst>
                    </p:cNvPr>
                    <p:cNvSpPr>
                      <a:spLocks noChangeAspect="1" noChangeArrowheads="1"/>
                    </p:cNvSpPr>
                    <p:nvPr/>
                  </p:nvSpPr>
                  <p:spPr bwMode="auto">
                    <a:xfrm>
                      <a:off x="1389" y="184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65" name="Oval 833">
                      <a:extLst>
                        <a:ext uri="{FF2B5EF4-FFF2-40B4-BE49-F238E27FC236}">
                          <a16:creationId xmlns:a16="http://schemas.microsoft.com/office/drawing/2014/main" id="{E5E79C33-B004-164B-A8C3-54DFC0DE472A}"/>
                        </a:ext>
                      </a:extLst>
                    </p:cNvPr>
                    <p:cNvSpPr>
                      <a:spLocks noChangeAspect="1" noChangeArrowheads="1"/>
                    </p:cNvSpPr>
                    <p:nvPr/>
                  </p:nvSpPr>
                  <p:spPr bwMode="auto">
                    <a:xfrm>
                      <a:off x="1357" y="164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66" name="Oval 834">
                      <a:extLst>
                        <a:ext uri="{FF2B5EF4-FFF2-40B4-BE49-F238E27FC236}">
                          <a16:creationId xmlns:a16="http://schemas.microsoft.com/office/drawing/2014/main" id="{6A8EE3F1-C904-FC43-94FD-E393914D7CC7}"/>
                        </a:ext>
                      </a:extLst>
                    </p:cNvPr>
                    <p:cNvSpPr>
                      <a:spLocks noChangeAspect="1" noChangeArrowheads="1"/>
                    </p:cNvSpPr>
                    <p:nvPr/>
                  </p:nvSpPr>
                  <p:spPr bwMode="auto">
                    <a:xfrm>
                      <a:off x="1818" y="143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67" name="Oval 835">
                      <a:extLst>
                        <a:ext uri="{FF2B5EF4-FFF2-40B4-BE49-F238E27FC236}">
                          <a16:creationId xmlns:a16="http://schemas.microsoft.com/office/drawing/2014/main" id="{AC45676E-0A80-1C47-9306-2647C5D6F3C2}"/>
                        </a:ext>
                      </a:extLst>
                    </p:cNvPr>
                    <p:cNvSpPr>
                      <a:spLocks noChangeAspect="1" noChangeArrowheads="1"/>
                    </p:cNvSpPr>
                    <p:nvPr/>
                  </p:nvSpPr>
                  <p:spPr bwMode="auto">
                    <a:xfrm>
                      <a:off x="1293" y="173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68" name="Oval 836">
                      <a:extLst>
                        <a:ext uri="{FF2B5EF4-FFF2-40B4-BE49-F238E27FC236}">
                          <a16:creationId xmlns:a16="http://schemas.microsoft.com/office/drawing/2014/main" id="{07C938DF-3A52-4B45-84AE-304AF5679D05}"/>
                        </a:ext>
                      </a:extLst>
                    </p:cNvPr>
                    <p:cNvSpPr>
                      <a:spLocks noChangeAspect="1" noChangeArrowheads="1"/>
                    </p:cNvSpPr>
                    <p:nvPr/>
                  </p:nvSpPr>
                  <p:spPr bwMode="auto">
                    <a:xfrm>
                      <a:off x="1325" y="174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69" name="Oval 837">
                      <a:extLst>
                        <a:ext uri="{FF2B5EF4-FFF2-40B4-BE49-F238E27FC236}">
                          <a16:creationId xmlns:a16="http://schemas.microsoft.com/office/drawing/2014/main" id="{68D62C7E-9EC2-4343-9454-2AD5E27CD9EC}"/>
                        </a:ext>
                      </a:extLst>
                    </p:cNvPr>
                    <p:cNvSpPr>
                      <a:spLocks noChangeAspect="1" noChangeArrowheads="1"/>
                    </p:cNvSpPr>
                    <p:nvPr/>
                  </p:nvSpPr>
                  <p:spPr bwMode="auto">
                    <a:xfrm>
                      <a:off x="1485" y="1761"/>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0" name="Oval 838">
                      <a:extLst>
                        <a:ext uri="{FF2B5EF4-FFF2-40B4-BE49-F238E27FC236}">
                          <a16:creationId xmlns:a16="http://schemas.microsoft.com/office/drawing/2014/main" id="{E8D7FCE0-94A8-6B49-8764-E482950F9D18}"/>
                        </a:ext>
                      </a:extLst>
                    </p:cNvPr>
                    <p:cNvSpPr>
                      <a:spLocks noChangeAspect="1" noChangeArrowheads="1"/>
                    </p:cNvSpPr>
                    <p:nvPr/>
                  </p:nvSpPr>
                  <p:spPr bwMode="auto">
                    <a:xfrm>
                      <a:off x="1421" y="1811"/>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1" name="Oval 839">
                      <a:extLst>
                        <a:ext uri="{FF2B5EF4-FFF2-40B4-BE49-F238E27FC236}">
                          <a16:creationId xmlns:a16="http://schemas.microsoft.com/office/drawing/2014/main" id="{AB541D3B-7955-7F47-8615-AB29BBEDFA1D}"/>
                        </a:ext>
                      </a:extLst>
                    </p:cNvPr>
                    <p:cNvSpPr>
                      <a:spLocks noChangeAspect="1" noChangeArrowheads="1"/>
                    </p:cNvSpPr>
                    <p:nvPr/>
                  </p:nvSpPr>
                  <p:spPr bwMode="auto">
                    <a:xfrm>
                      <a:off x="1453" y="184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2" name="Oval 840">
                      <a:extLst>
                        <a:ext uri="{FF2B5EF4-FFF2-40B4-BE49-F238E27FC236}">
                          <a16:creationId xmlns:a16="http://schemas.microsoft.com/office/drawing/2014/main" id="{AD25C0D8-7A84-834D-83E6-A90EA27CEEB4}"/>
                        </a:ext>
                      </a:extLst>
                    </p:cNvPr>
                    <p:cNvSpPr>
                      <a:spLocks noChangeAspect="1" noChangeArrowheads="1"/>
                    </p:cNvSpPr>
                    <p:nvPr/>
                  </p:nvSpPr>
                  <p:spPr bwMode="auto">
                    <a:xfrm>
                      <a:off x="1549" y="180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3" name="Oval 841">
                      <a:extLst>
                        <a:ext uri="{FF2B5EF4-FFF2-40B4-BE49-F238E27FC236}">
                          <a16:creationId xmlns:a16="http://schemas.microsoft.com/office/drawing/2014/main" id="{ABC69399-8503-C343-9866-B5CEB09BF3B7}"/>
                        </a:ext>
                      </a:extLst>
                    </p:cNvPr>
                    <p:cNvSpPr>
                      <a:spLocks noChangeAspect="1" noChangeArrowheads="1"/>
                    </p:cNvSpPr>
                    <p:nvPr/>
                  </p:nvSpPr>
                  <p:spPr bwMode="auto">
                    <a:xfrm>
                      <a:off x="1610" y="1761"/>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4" name="Oval 842">
                      <a:extLst>
                        <a:ext uri="{FF2B5EF4-FFF2-40B4-BE49-F238E27FC236}">
                          <a16:creationId xmlns:a16="http://schemas.microsoft.com/office/drawing/2014/main" id="{D431EABB-FC48-9340-83F6-4F7E02841E8A}"/>
                        </a:ext>
                      </a:extLst>
                    </p:cNvPr>
                    <p:cNvSpPr>
                      <a:spLocks noChangeAspect="1" noChangeArrowheads="1"/>
                    </p:cNvSpPr>
                    <p:nvPr/>
                  </p:nvSpPr>
                  <p:spPr bwMode="auto">
                    <a:xfrm>
                      <a:off x="1514" y="190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5" name="Oval 843">
                      <a:extLst>
                        <a:ext uri="{FF2B5EF4-FFF2-40B4-BE49-F238E27FC236}">
                          <a16:creationId xmlns:a16="http://schemas.microsoft.com/office/drawing/2014/main" id="{8D40A4FC-B5D0-8E43-8DC6-BD8BB6CD6F06}"/>
                        </a:ext>
                      </a:extLst>
                    </p:cNvPr>
                    <p:cNvSpPr>
                      <a:spLocks noChangeAspect="1" noChangeArrowheads="1"/>
                    </p:cNvSpPr>
                    <p:nvPr/>
                  </p:nvSpPr>
                  <p:spPr bwMode="auto">
                    <a:xfrm>
                      <a:off x="1581" y="197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6" name="Oval 844">
                      <a:extLst>
                        <a:ext uri="{FF2B5EF4-FFF2-40B4-BE49-F238E27FC236}">
                          <a16:creationId xmlns:a16="http://schemas.microsoft.com/office/drawing/2014/main" id="{8BDC6716-7D75-0F4B-A752-C98B5204103E}"/>
                        </a:ext>
                      </a:extLst>
                    </p:cNvPr>
                    <p:cNvSpPr>
                      <a:spLocks noChangeAspect="1" noChangeArrowheads="1"/>
                    </p:cNvSpPr>
                    <p:nvPr/>
                  </p:nvSpPr>
                  <p:spPr bwMode="auto">
                    <a:xfrm>
                      <a:off x="1642" y="196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7" name="Oval 845">
                      <a:extLst>
                        <a:ext uri="{FF2B5EF4-FFF2-40B4-BE49-F238E27FC236}">
                          <a16:creationId xmlns:a16="http://schemas.microsoft.com/office/drawing/2014/main" id="{4BA82988-E668-C643-8B07-F8391B590B1A}"/>
                        </a:ext>
                      </a:extLst>
                    </p:cNvPr>
                    <p:cNvSpPr>
                      <a:spLocks noChangeAspect="1" noChangeArrowheads="1"/>
                    </p:cNvSpPr>
                    <p:nvPr/>
                  </p:nvSpPr>
                  <p:spPr bwMode="auto">
                    <a:xfrm>
                      <a:off x="1677" y="197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8" name="Oval 846">
                      <a:extLst>
                        <a:ext uri="{FF2B5EF4-FFF2-40B4-BE49-F238E27FC236}">
                          <a16:creationId xmlns:a16="http://schemas.microsoft.com/office/drawing/2014/main" id="{6A0BA704-CC47-1F48-AB57-CB21ECBC5830}"/>
                        </a:ext>
                      </a:extLst>
                    </p:cNvPr>
                    <p:cNvSpPr>
                      <a:spLocks noChangeAspect="1" noChangeArrowheads="1"/>
                    </p:cNvSpPr>
                    <p:nvPr/>
                  </p:nvSpPr>
                  <p:spPr bwMode="auto">
                    <a:xfrm>
                      <a:off x="1709" y="202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79" name="Oval 847">
                      <a:extLst>
                        <a:ext uri="{FF2B5EF4-FFF2-40B4-BE49-F238E27FC236}">
                          <a16:creationId xmlns:a16="http://schemas.microsoft.com/office/drawing/2014/main" id="{1CE5F1C9-D00C-1D48-BBE1-1513DCCB1713}"/>
                        </a:ext>
                      </a:extLst>
                    </p:cNvPr>
                    <p:cNvSpPr>
                      <a:spLocks noChangeAspect="1" noChangeArrowheads="1"/>
                    </p:cNvSpPr>
                    <p:nvPr/>
                  </p:nvSpPr>
                  <p:spPr bwMode="auto">
                    <a:xfrm>
                      <a:off x="1741" y="192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0" name="Oval 848">
                      <a:extLst>
                        <a:ext uri="{FF2B5EF4-FFF2-40B4-BE49-F238E27FC236}">
                          <a16:creationId xmlns:a16="http://schemas.microsoft.com/office/drawing/2014/main" id="{B4166524-43D6-2849-9A27-65EAE709ED69}"/>
                        </a:ext>
                      </a:extLst>
                    </p:cNvPr>
                    <p:cNvSpPr>
                      <a:spLocks noChangeAspect="1" noChangeArrowheads="1"/>
                    </p:cNvSpPr>
                    <p:nvPr/>
                  </p:nvSpPr>
                  <p:spPr bwMode="auto">
                    <a:xfrm>
                      <a:off x="1770" y="184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1" name="Oval 849">
                      <a:extLst>
                        <a:ext uri="{FF2B5EF4-FFF2-40B4-BE49-F238E27FC236}">
                          <a16:creationId xmlns:a16="http://schemas.microsoft.com/office/drawing/2014/main" id="{6015D953-F5B6-1347-AC4B-1C0FC57D01C5}"/>
                        </a:ext>
                      </a:extLst>
                    </p:cNvPr>
                    <p:cNvSpPr>
                      <a:spLocks noChangeAspect="1" noChangeArrowheads="1"/>
                    </p:cNvSpPr>
                    <p:nvPr/>
                  </p:nvSpPr>
                  <p:spPr bwMode="auto">
                    <a:xfrm>
                      <a:off x="1858" y="1826"/>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2" name="Oval 850">
                      <a:extLst>
                        <a:ext uri="{FF2B5EF4-FFF2-40B4-BE49-F238E27FC236}">
                          <a16:creationId xmlns:a16="http://schemas.microsoft.com/office/drawing/2014/main" id="{82E30314-5CFB-034E-B104-F9981F3C75C1}"/>
                        </a:ext>
                      </a:extLst>
                    </p:cNvPr>
                    <p:cNvSpPr>
                      <a:spLocks noChangeAspect="1" noChangeArrowheads="1"/>
                    </p:cNvSpPr>
                    <p:nvPr/>
                  </p:nvSpPr>
                  <p:spPr bwMode="auto">
                    <a:xfrm>
                      <a:off x="1794" y="199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3" name="Oval 851">
                      <a:extLst>
                        <a:ext uri="{FF2B5EF4-FFF2-40B4-BE49-F238E27FC236}">
                          <a16:creationId xmlns:a16="http://schemas.microsoft.com/office/drawing/2014/main" id="{67B7DE50-4E18-6B4E-BA40-3E97C90722FA}"/>
                        </a:ext>
                      </a:extLst>
                    </p:cNvPr>
                    <p:cNvSpPr>
                      <a:spLocks noChangeAspect="1" noChangeArrowheads="1"/>
                    </p:cNvSpPr>
                    <p:nvPr/>
                  </p:nvSpPr>
                  <p:spPr bwMode="auto">
                    <a:xfrm>
                      <a:off x="1893" y="185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4" name="Oval 852">
                      <a:extLst>
                        <a:ext uri="{FF2B5EF4-FFF2-40B4-BE49-F238E27FC236}">
                          <a16:creationId xmlns:a16="http://schemas.microsoft.com/office/drawing/2014/main" id="{F88A7D17-3047-7E4E-8F8B-616CDEADEA78}"/>
                        </a:ext>
                      </a:extLst>
                    </p:cNvPr>
                    <p:cNvSpPr>
                      <a:spLocks noChangeAspect="1" noChangeArrowheads="1"/>
                    </p:cNvSpPr>
                    <p:nvPr/>
                  </p:nvSpPr>
                  <p:spPr bwMode="auto">
                    <a:xfrm>
                      <a:off x="1928" y="217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5" name="Oval 853">
                      <a:extLst>
                        <a:ext uri="{FF2B5EF4-FFF2-40B4-BE49-F238E27FC236}">
                          <a16:creationId xmlns:a16="http://schemas.microsoft.com/office/drawing/2014/main" id="{F7B66CEF-2AF6-0546-9E84-741519EE82BC}"/>
                        </a:ext>
                      </a:extLst>
                    </p:cNvPr>
                    <p:cNvSpPr>
                      <a:spLocks noChangeAspect="1" noChangeArrowheads="1"/>
                    </p:cNvSpPr>
                    <p:nvPr/>
                  </p:nvSpPr>
                  <p:spPr bwMode="auto">
                    <a:xfrm>
                      <a:off x="1989" y="216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6" name="Oval 854">
                      <a:extLst>
                        <a:ext uri="{FF2B5EF4-FFF2-40B4-BE49-F238E27FC236}">
                          <a16:creationId xmlns:a16="http://schemas.microsoft.com/office/drawing/2014/main" id="{409433E8-C112-DD43-9BFD-68FE0F3B43A2}"/>
                        </a:ext>
                      </a:extLst>
                    </p:cNvPr>
                    <p:cNvSpPr>
                      <a:spLocks noChangeAspect="1" noChangeArrowheads="1"/>
                    </p:cNvSpPr>
                    <p:nvPr/>
                  </p:nvSpPr>
                  <p:spPr bwMode="auto">
                    <a:xfrm>
                      <a:off x="2020" y="211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7" name="Oval 855">
                      <a:extLst>
                        <a:ext uri="{FF2B5EF4-FFF2-40B4-BE49-F238E27FC236}">
                          <a16:creationId xmlns:a16="http://schemas.microsoft.com/office/drawing/2014/main" id="{DC80362C-4AAB-834C-BD25-AF6ACDA697AC}"/>
                        </a:ext>
                      </a:extLst>
                    </p:cNvPr>
                    <p:cNvSpPr>
                      <a:spLocks noChangeAspect="1" noChangeArrowheads="1"/>
                    </p:cNvSpPr>
                    <p:nvPr/>
                  </p:nvSpPr>
                  <p:spPr bwMode="auto">
                    <a:xfrm>
                      <a:off x="2055" y="211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8" name="Oval 856">
                      <a:extLst>
                        <a:ext uri="{FF2B5EF4-FFF2-40B4-BE49-F238E27FC236}">
                          <a16:creationId xmlns:a16="http://schemas.microsoft.com/office/drawing/2014/main" id="{B6314BA1-E48F-5E48-BE98-430C4EB6828F}"/>
                        </a:ext>
                      </a:extLst>
                    </p:cNvPr>
                    <p:cNvSpPr>
                      <a:spLocks noChangeAspect="1" noChangeArrowheads="1"/>
                    </p:cNvSpPr>
                    <p:nvPr/>
                  </p:nvSpPr>
                  <p:spPr bwMode="auto">
                    <a:xfrm>
                      <a:off x="1956" y="197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89" name="Oval 857">
                      <a:extLst>
                        <a:ext uri="{FF2B5EF4-FFF2-40B4-BE49-F238E27FC236}">
                          <a16:creationId xmlns:a16="http://schemas.microsoft.com/office/drawing/2014/main" id="{B758887E-E924-7641-A62D-4C278C8099E5}"/>
                        </a:ext>
                      </a:extLst>
                    </p:cNvPr>
                    <p:cNvSpPr>
                      <a:spLocks noChangeAspect="1" noChangeArrowheads="1"/>
                    </p:cNvSpPr>
                    <p:nvPr/>
                  </p:nvSpPr>
                  <p:spPr bwMode="auto">
                    <a:xfrm>
                      <a:off x="2084" y="202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0" name="Oval 858">
                      <a:extLst>
                        <a:ext uri="{FF2B5EF4-FFF2-40B4-BE49-F238E27FC236}">
                          <a16:creationId xmlns:a16="http://schemas.microsoft.com/office/drawing/2014/main" id="{EDA9C879-20C7-BC48-BB1E-84AD1F24567F}"/>
                        </a:ext>
                      </a:extLst>
                    </p:cNvPr>
                    <p:cNvSpPr>
                      <a:spLocks noChangeAspect="1" noChangeArrowheads="1"/>
                    </p:cNvSpPr>
                    <p:nvPr/>
                  </p:nvSpPr>
                  <p:spPr bwMode="auto">
                    <a:xfrm>
                      <a:off x="2180" y="196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1" name="Oval 859">
                      <a:extLst>
                        <a:ext uri="{FF2B5EF4-FFF2-40B4-BE49-F238E27FC236}">
                          <a16:creationId xmlns:a16="http://schemas.microsoft.com/office/drawing/2014/main" id="{3BD38E66-F5FB-884E-9CB7-E149F94E1687}"/>
                        </a:ext>
                      </a:extLst>
                    </p:cNvPr>
                    <p:cNvSpPr>
                      <a:spLocks noChangeAspect="1" noChangeArrowheads="1"/>
                    </p:cNvSpPr>
                    <p:nvPr/>
                  </p:nvSpPr>
                  <p:spPr bwMode="auto">
                    <a:xfrm>
                      <a:off x="2116" y="217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2" name="Oval 860">
                      <a:extLst>
                        <a:ext uri="{FF2B5EF4-FFF2-40B4-BE49-F238E27FC236}">
                          <a16:creationId xmlns:a16="http://schemas.microsoft.com/office/drawing/2014/main" id="{225E9FDD-E834-BA48-A459-5DFDBFFEC1DC}"/>
                        </a:ext>
                      </a:extLst>
                    </p:cNvPr>
                    <p:cNvSpPr>
                      <a:spLocks noChangeAspect="1" noChangeArrowheads="1"/>
                    </p:cNvSpPr>
                    <p:nvPr/>
                  </p:nvSpPr>
                  <p:spPr bwMode="auto">
                    <a:xfrm>
                      <a:off x="2150" y="216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3" name="Oval 861">
                      <a:extLst>
                        <a:ext uri="{FF2B5EF4-FFF2-40B4-BE49-F238E27FC236}">
                          <a16:creationId xmlns:a16="http://schemas.microsoft.com/office/drawing/2014/main" id="{383568D4-7BCC-2B47-B401-305A7B96B408}"/>
                        </a:ext>
                      </a:extLst>
                    </p:cNvPr>
                    <p:cNvSpPr>
                      <a:spLocks noChangeAspect="1" noChangeArrowheads="1"/>
                    </p:cNvSpPr>
                    <p:nvPr/>
                  </p:nvSpPr>
                  <p:spPr bwMode="auto">
                    <a:xfrm>
                      <a:off x="2212" y="231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4" name="Oval 862">
                      <a:extLst>
                        <a:ext uri="{FF2B5EF4-FFF2-40B4-BE49-F238E27FC236}">
                          <a16:creationId xmlns:a16="http://schemas.microsoft.com/office/drawing/2014/main" id="{6E460D03-E188-BD4D-BC6A-0413D0D8422A}"/>
                        </a:ext>
                      </a:extLst>
                    </p:cNvPr>
                    <p:cNvSpPr>
                      <a:spLocks noChangeAspect="1" noChangeArrowheads="1"/>
                    </p:cNvSpPr>
                    <p:nvPr/>
                  </p:nvSpPr>
                  <p:spPr bwMode="auto">
                    <a:xfrm>
                      <a:off x="2244" y="220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5" name="Oval 863">
                      <a:extLst>
                        <a:ext uri="{FF2B5EF4-FFF2-40B4-BE49-F238E27FC236}">
                          <a16:creationId xmlns:a16="http://schemas.microsoft.com/office/drawing/2014/main" id="{E341201A-0BE0-B543-80F6-B106E2CB34FC}"/>
                        </a:ext>
                      </a:extLst>
                    </p:cNvPr>
                    <p:cNvSpPr>
                      <a:spLocks noChangeAspect="1" noChangeArrowheads="1"/>
                    </p:cNvSpPr>
                    <p:nvPr/>
                  </p:nvSpPr>
                  <p:spPr bwMode="auto">
                    <a:xfrm>
                      <a:off x="2278" y="217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6" name="Oval 864">
                      <a:extLst>
                        <a:ext uri="{FF2B5EF4-FFF2-40B4-BE49-F238E27FC236}">
                          <a16:creationId xmlns:a16="http://schemas.microsoft.com/office/drawing/2014/main" id="{84C6BE6E-82F5-8440-AC3A-FDF6D0A2017E}"/>
                        </a:ext>
                      </a:extLst>
                    </p:cNvPr>
                    <p:cNvSpPr>
                      <a:spLocks noChangeAspect="1" noChangeArrowheads="1"/>
                    </p:cNvSpPr>
                    <p:nvPr/>
                  </p:nvSpPr>
                  <p:spPr bwMode="auto">
                    <a:xfrm>
                      <a:off x="2308" y="222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7" name="Oval 865">
                      <a:extLst>
                        <a:ext uri="{FF2B5EF4-FFF2-40B4-BE49-F238E27FC236}">
                          <a16:creationId xmlns:a16="http://schemas.microsoft.com/office/drawing/2014/main" id="{D88FD574-707B-B74A-8E89-CB87829D1BC7}"/>
                        </a:ext>
                      </a:extLst>
                    </p:cNvPr>
                    <p:cNvSpPr>
                      <a:spLocks noChangeAspect="1" noChangeArrowheads="1"/>
                    </p:cNvSpPr>
                    <p:nvPr/>
                  </p:nvSpPr>
                  <p:spPr bwMode="auto">
                    <a:xfrm>
                      <a:off x="2343" y="229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8" name="Oval 866">
                      <a:extLst>
                        <a:ext uri="{FF2B5EF4-FFF2-40B4-BE49-F238E27FC236}">
                          <a16:creationId xmlns:a16="http://schemas.microsoft.com/office/drawing/2014/main" id="{CEAAA729-7E4C-EC43-8578-6CD28B91515B}"/>
                        </a:ext>
                      </a:extLst>
                    </p:cNvPr>
                    <p:cNvSpPr>
                      <a:spLocks noChangeAspect="1" noChangeArrowheads="1"/>
                    </p:cNvSpPr>
                    <p:nvPr/>
                  </p:nvSpPr>
                  <p:spPr bwMode="auto">
                    <a:xfrm>
                      <a:off x="2372" y="221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5999" name="Oval 867">
                      <a:extLst>
                        <a:ext uri="{FF2B5EF4-FFF2-40B4-BE49-F238E27FC236}">
                          <a16:creationId xmlns:a16="http://schemas.microsoft.com/office/drawing/2014/main" id="{6900E3E6-E0B1-3A44-A728-10C6184A1C68}"/>
                        </a:ext>
                      </a:extLst>
                    </p:cNvPr>
                    <p:cNvSpPr>
                      <a:spLocks noChangeAspect="1" noChangeArrowheads="1"/>
                    </p:cNvSpPr>
                    <p:nvPr/>
                  </p:nvSpPr>
                  <p:spPr bwMode="auto">
                    <a:xfrm>
                      <a:off x="2407" y="220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0" name="Oval 868">
                      <a:extLst>
                        <a:ext uri="{FF2B5EF4-FFF2-40B4-BE49-F238E27FC236}">
                          <a16:creationId xmlns:a16="http://schemas.microsoft.com/office/drawing/2014/main" id="{52EA22E8-889B-B44C-A75E-27B0984F0FD0}"/>
                        </a:ext>
                      </a:extLst>
                    </p:cNvPr>
                    <p:cNvSpPr>
                      <a:spLocks noChangeAspect="1" noChangeArrowheads="1"/>
                    </p:cNvSpPr>
                    <p:nvPr/>
                  </p:nvSpPr>
                  <p:spPr bwMode="auto">
                    <a:xfrm>
                      <a:off x="2439" y="218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1" name="Oval 869">
                      <a:extLst>
                        <a:ext uri="{FF2B5EF4-FFF2-40B4-BE49-F238E27FC236}">
                          <a16:creationId xmlns:a16="http://schemas.microsoft.com/office/drawing/2014/main" id="{CFBBBDB9-01E7-7944-98D9-87833AB11285}"/>
                        </a:ext>
                      </a:extLst>
                    </p:cNvPr>
                    <p:cNvSpPr>
                      <a:spLocks noChangeAspect="1" noChangeArrowheads="1"/>
                    </p:cNvSpPr>
                    <p:nvPr/>
                  </p:nvSpPr>
                  <p:spPr bwMode="auto">
                    <a:xfrm>
                      <a:off x="2468" y="215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2" name="Oval 870">
                      <a:extLst>
                        <a:ext uri="{FF2B5EF4-FFF2-40B4-BE49-F238E27FC236}">
                          <a16:creationId xmlns:a16="http://schemas.microsoft.com/office/drawing/2014/main" id="{D1217507-F23F-7740-A01F-D357015E2D2D}"/>
                        </a:ext>
                      </a:extLst>
                    </p:cNvPr>
                    <p:cNvSpPr>
                      <a:spLocks noChangeAspect="1" noChangeArrowheads="1"/>
                    </p:cNvSpPr>
                    <p:nvPr/>
                  </p:nvSpPr>
                  <p:spPr bwMode="auto">
                    <a:xfrm>
                      <a:off x="2501" y="221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3" name="Oval 871">
                      <a:extLst>
                        <a:ext uri="{FF2B5EF4-FFF2-40B4-BE49-F238E27FC236}">
                          <a16:creationId xmlns:a16="http://schemas.microsoft.com/office/drawing/2014/main" id="{6EAB90D9-F993-544C-BBC0-D6FD85F66763}"/>
                        </a:ext>
                      </a:extLst>
                    </p:cNvPr>
                    <p:cNvSpPr>
                      <a:spLocks noChangeAspect="1" noChangeArrowheads="1"/>
                    </p:cNvSpPr>
                    <p:nvPr/>
                  </p:nvSpPr>
                  <p:spPr bwMode="auto">
                    <a:xfrm>
                      <a:off x="2530" y="228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4" name="Oval 872">
                      <a:extLst>
                        <a:ext uri="{FF2B5EF4-FFF2-40B4-BE49-F238E27FC236}">
                          <a16:creationId xmlns:a16="http://schemas.microsoft.com/office/drawing/2014/main" id="{11DB47B0-C6C6-AA48-878E-48E36869D91E}"/>
                        </a:ext>
                      </a:extLst>
                    </p:cNvPr>
                    <p:cNvSpPr>
                      <a:spLocks noChangeAspect="1" noChangeArrowheads="1"/>
                    </p:cNvSpPr>
                    <p:nvPr/>
                  </p:nvSpPr>
                  <p:spPr bwMode="auto">
                    <a:xfrm>
                      <a:off x="2564" y="228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5" name="Oval 873">
                      <a:extLst>
                        <a:ext uri="{FF2B5EF4-FFF2-40B4-BE49-F238E27FC236}">
                          <a16:creationId xmlns:a16="http://schemas.microsoft.com/office/drawing/2014/main" id="{242FD509-620F-AC42-A444-27F661A9C9B5}"/>
                        </a:ext>
                      </a:extLst>
                    </p:cNvPr>
                    <p:cNvSpPr>
                      <a:spLocks noChangeAspect="1" noChangeArrowheads="1"/>
                    </p:cNvSpPr>
                    <p:nvPr/>
                  </p:nvSpPr>
                  <p:spPr bwMode="auto">
                    <a:xfrm>
                      <a:off x="2594" y="236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6" name="Oval 874">
                      <a:extLst>
                        <a:ext uri="{FF2B5EF4-FFF2-40B4-BE49-F238E27FC236}">
                          <a16:creationId xmlns:a16="http://schemas.microsoft.com/office/drawing/2014/main" id="{568C0D15-2757-F940-8416-C00571CCEB7C}"/>
                        </a:ext>
                      </a:extLst>
                    </p:cNvPr>
                    <p:cNvSpPr>
                      <a:spLocks noChangeAspect="1" noChangeArrowheads="1"/>
                    </p:cNvSpPr>
                    <p:nvPr/>
                  </p:nvSpPr>
                  <p:spPr bwMode="auto">
                    <a:xfrm>
                      <a:off x="2629" y="241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7" name="Oval 875">
                      <a:extLst>
                        <a:ext uri="{FF2B5EF4-FFF2-40B4-BE49-F238E27FC236}">
                          <a16:creationId xmlns:a16="http://schemas.microsoft.com/office/drawing/2014/main" id="{8BD971B4-BE4E-3143-8422-EE908800EA68}"/>
                        </a:ext>
                      </a:extLst>
                    </p:cNvPr>
                    <p:cNvSpPr>
                      <a:spLocks noChangeAspect="1" noChangeArrowheads="1"/>
                    </p:cNvSpPr>
                    <p:nvPr/>
                  </p:nvSpPr>
                  <p:spPr bwMode="auto">
                    <a:xfrm>
                      <a:off x="2659" y="249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8" name="Oval 876">
                      <a:extLst>
                        <a:ext uri="{FF2B5EF4-FFF2-40B4-BE49-F238E27FC236}">
                          <a16:creationId xmlns:a16="http://schemas.microsoft.com/office/drawing/2014/main" id="{6F8816A2-6DB9-4E41-BE84-709D19982B4E}"/>
                        </a:ext>
                      </a:extLst>
                    </p:cNvPr>
                    <p:cNvSpPr>
                      <a:spLocks noChangeAspect="1" noChangeArrowheads="1"/>
                    </p:cNvSpPr>
                    <p:nvPr/>
                  </p:nvSpPr>
                  <p:spPr bwMode="auto">
                    <a:xfrm>
                      <a:off x="2691" y="2531"/>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09" name="Oval 877">
                      <a:extLst>
                        <a:ext uri="{FF2B5EF4-FFF2-40B4-BE49-F238E27FC236}">
                          <a16:creationId xmlns:a16="http://schemas.microsoft.com/office/drawing/2014/main" id="{AC4AF05E-9250-9247-80DE-FEC49F92F532}"/>
                        </a:ext>
                      </a:extLst>
                    </p:cNvPr>
                    <p:cNvSpPr>
                      <a:spLocks noChangeAspect="1" noChangeArrowheads="1"/>
                    </p:cNvSpPr>
                    <p:nvPr/>
                  </p:nvSpPr>
                  <p:spPr bwMode="auto">
                    <a:xfrm>
                      <a:off x="2726" y="253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0" name="Oval 878">
                      <a:extLst>
                        <a:ext uri="{FF2B5EF4-FFF2-40B4-BE49-F238E27FC236}">
                          <a16:creationId xmlns:a16="http://schemas.microsoft.com/office/drawing/2014/main" id="{D39ECFD8-9F61-1149-AF4A-6B4A3108CC7C}"/>
                        </a:ext>
                      </a:extLst>
                    </p:cNvPr>
                    <p:cNvSpPr>
                      <a:spLocks noChangeAspect="1" noChangeArrowheads="1"/>
                    </p:cNvSpPr>
                    <p:nvPr/>
                  </p:nvSpPr>
                  <p:spPr bwMode="auto">
                    <a:xfrm>
                      <a:off x="2755" y="257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1" name="Oval 879">
                      <a:extLst>
                        <a:ext uri="{FF2B5EF4-FFF2-40B4-BE49-F238E27FC236}">
                          <a16:creationId xmlns:a16="http://schemas.microsoft.com/office/drawing/2014/main" id="{28FCEAD5-B2AE-C640-A11D-EB4A4F7484AA}"/>
                        </a:ext>
                      </a:extLst>
                    </p:cNvPr>
                    <p:cNvSpPr>
                      <a:spLocks noChangeAspect="1" noChangeArrowheads="1"/>
                    </p:cNvSpPr>
                    <p:nvPr/>
                  </p:nvSpPr>
                  <p:spPr bwMode="auto">
                    <a:xfrm>
                      <a:off x="2789" y="260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2" name="Oval 880">
                      <a:extLst>
                        <a:ext uri="{FF2B5EF4-FFF2-40B4-BE49-F238E27FC236}">
                          <a16:creationId xmlns:a16="http://schemas.microsoft.com/office/drawing/2014/main" id="{F0089BAB-3495-B944-B141-487E254F550C}"/>
                        </a:ext>
                      </a:extLst>
                    </p:cNvPr>
                    <p:cNvSpPr>
                      <a:spLocks noChangeAspect="1" noChangeArrowheads="1"/>
                    </p:cNvSpPr>
                    <p:nvPr/>
                  </p:nvSpPr>
                  <p:spPr bwMode="auto">
                    <a:xfrm>
                      <a:off x="2813" y="263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3" name="Oval 881">
                      <a:extLst>
                        <a:ext uri="{FF2B5EF4-FFF2-40B4-BE49-F238E27FC236}">
                          <a16:creationId xmlns:a16="http://schemas.microsoft.com/office/drawing/2014/main" id="{243DA495-2CCE-7346-9C15-78E1357A14EB}"/>
                        </a:ext>
                      </a:extLst>
                    </p:cNvPr>
                    <p:cNvSpPr>
                      <a:spLocks noChangeAspect="1" noChangeArrowheads="1"/>
                    </p:cNvSpPr>
                    <p:nvPr/>
                  </p:nvSpPr>
                  <p:spPr bwMode="auto">
                    <a:xfrm>
                      <a:off x="2846" y="272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4" name="Oval 882">
                      <a:extLst>
                        <a:ext uri="{FF2B5EF4-FFF2-40B4-BE49-F238E27FC236}">
                          <a16:creationId xmlns:a16="http://schemas.microsoft.com/office/drawing/2014/main" id="{8368C532-AEB3-8245-AE86-F1E29F6773D4}"/>
                        </a:ext>
                      </a:extLst>
                    </p:cNvPr>
                    <p:cNvSpPr>
                      <a:spLocks noChangeAspect="1" noChangeArrowheads="1"/>
                    </p:cNvSpPr>
                    <p:nvPr/>
                  </p:nvSpPr>
                  <p:spPr bwMode="auto">
                    <a:xfrm>
                      <a:off x="2880" y="270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5" name="Oval 883">
                      <a:extLst>
                        <a:ext uri="{FF2B5EF4-FFF2-40B4-BE49-F238E27FC236}">
                          <a16:creationId xmlns:a16="http://schemas.microsoft.com/office/drawing/2014/main" id="{7CDD24B3-D48A-C54A-8FF0-AD161E3DEB3F}"/>
                        </a:ext>
                      </a:extLst>
                    </p:cNvPr>
                    <p:cNvSpPr>
                      <a:spLocks noChangeAspect="1" noChangeArrowheads="1"/>
                    </p:cNvSpPr>
                    <p:nvPr/>
                  </p:nvSpPr>
                  <p:spPr bwMode="auto">
                    <a:xfrm>
                      <a:off x="2911" y="273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6" name="Oval 884">
                      <a:extLst>
                        <a:ext uri="{FF2B5EF4-FFF2-40B4-BE49-F238E27FC236}">
                          <a16:creationId xmlns:a16="http://schemas.microsoft.com/office/drawing/2014/main" id="{8A90C601-6D7A-2E4F-9DB7-5BDA9B998C23}"/>
                        </a:ext>
                      </a:extLst>
                    </p:cNvPr>
                    <p:cNvSpPr>
                      <a:spLocks noChangeAspect="1" noChangeArrowheads="1"/>
                    </p:cNvSpPr>
                    <p:nvPr/>
                  </p:nvSpPr>
                  <p:spPr bwMode="auto">
                    <a:xfrm>
                      <a:off x="2943" y="2731"/>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7" name="Oval 885">
                      <a:extLst>
                        <a:ext uri="{FF2B5EF4-FFF2-40B4-BE49-F238E27FC236}">
                          <a16:creationId xmlns:a16="http://schemas.microsoft.com/office/drawing/2014/main" id="{F0CEA80D-23A5-254E-A8F8-0B9D630374C1}"/>
                        </a:ext>
                      </a:extLst>
                    </p:cNvPr>
                    <p:cNvSpPr>
                      <a:spLocks noChangeAspect="1" noChangeArrowheads="1"/>
                    </p:cNvSpPr>
                    <p:nvPr/>
                  </p:nvSpPr>
                  <p:spPr bwMode="auto">
                    <a:xfrm>
                      <a:off x="2972" y="279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8" name="Oval 886">
                      <a:extLst>
                        <a:ext uri="{FF2B5EF4-FFF2-40B4-BE49-F238E27FC236}">
                          <a16:creationId xmlns:a16="http://schemas.microsoft.com/office/drawing/2014/main" id="{59A91146-C428-BD46-9420-A6CB2E189872}"/>
                        </a:ext>
                      </a:extLst>
                    </p:cNvPr>
                    <p:cNvSpPr>
                      <a:spLocks noChangeAspect="1" noChangeArrowheads="1"/>
                    </p:cNvSpPr>
                    <p:nvPr/>
                  </p:nvSpPr>
                  <p:spPr bwMode="auto">
                    <a:xfrm>
                      <a:off x="3007" y="278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19" name="Oval 887">
                      <a:extLst>
                        <a:ext uri="{FF2B5EF4-FFF2-40B4-BE49-F238E27FC236}">
                          <a16:creationId xmlns:a16="http://schemas.microsoft.com/office/drawing/2014/main" id="{93408F3F-2DD6-014F-9DBE-90B1737F4B87}"/>
                        </a:ext>
                      </a:extLst>
                    </p:cNvPr>
                    <p:cNvSpPr>
                      <a:spLocks noChangeAspect="1" noChangeArrowheads="1"/>
                    </p:cNvSpPr>
                    <p:nvPr/>
                  </p:nvSpPr>
                  <p:spPr bwMode="auto">
                    <a:xfrm>
                      <a:off x="3036" y="271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0" name="Oval 888">
                      <a:extLst>
                        <a:ext uri="{FF2B5EF4-FFF2-40B4-BE49-F238E27FC236}">
                          <a16:creationId xmlns:a16="http://schemas.microsoft.com/office/drawing/2014/main" id="{5426B256-9CC7-4A4B-8577-BCAA707BFF33}"/>
                        </a:ext>
                      </a:extLst>
                    </p:cNvPr>
                    <p:cNvSpPr>
                      <a:spLocks noChangeAspect="1" noChangeArrowheads="1"/>
                    </p:cNvSpPr>
                    <p:nvPr/>
                  </p:nvSpPr>
                  <p:spPr bwMode="auto">
                    <a:xfrm>
                      <a:off x="3073" y="273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1" name="Oval 889">
                      <a:extLst>
                        <a:ext uri="{FF2B5EF4-FFF2-40B4-BE49-F238E27FC236}">
                          <a16:creationId xmlns:a16="http://schemas.microsoft.com/office/drawing/2014/main" id="{E32D62E9-ACB6-DC43-B6AB-7C643E10274B}"/>
                        </a:ext>
                      </a:extLst>
                    </p:cNvPr>
                    <p:cNvSpPr>
                      <a:spLocks noChangeAspect="1" noChangeArrowheads="1"/>
                    </p:cNvSpPr>
                    <p:nvPr/>
                  </p:nvSpPr>
                  <p:spPr bwMode="auto">
                    <a:xfrm>
                      <a:off x="3100" y="278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2" name="Oval 890">
                      <a:extLst>
                        <a:ext uri="{FF2B5EF4-FFF2-40B4-BE49-F238E27FC236}">
                          <a16:creationId xmlns:a16="http://schemas.microsoft.com/office/drawing/2014/main" id="{2386F054-543A-0A49-882F-FDA5BD5843AE}"/>
                        </a:ext>
                      </a:extLst>
                    </p:cNvPr>
                    <p:cNvSpPr>
                      <a:spLocks noChangeAspect="1" noChangeArrowheads="1"/>
                    </p:cNvSpPr>
                    <p:nvPr/>
                  </p:nvSpPr>
                  <p:spPr bwMode="auto">
                    <a:xfrm>
                      <a:off x="3135" y="279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3" name="Oval 891">
                      <a:extLst>
                        <a:ext uri="{FF2B5EF4-FFF2-40B4-BE49-F238E27FC236}">
                          <a16:creationId xmlns:a16="http://schemas.microsoft.com/office/drawing/2014/main" id="{DDF81716-9E98-5B44-9D02-75FC951CC497}"/>
                        </a:ext>
                      </a:extLst>
                    </p:cNvPr>
                    <p:cNvSpPr>
                      <a:spLocks noChangeAspect="1" noChangeArrowheads="1"/>
                    </p:cNvSpPr>
                    <p:nvPr/>
                  </p:nvSpPr>
                  <p:spPr bwMode="auto">
                    <a:xfrm>
                      <a:off x="3164" y="276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4" name="Oval 892">
                      <a:extLst>
                        <a:ext uri="{FF2B5EF4-FFF2-40B4-BE49-F238E27FC236}">
                          <a16:creationId xmlns:a16="http://schemas.microsoft.com/office/drawing/2014/main" id="{2CC29195-95A4-2D42-B484-35226BD43680}"/>
                        </a:ext>
                      </a:extLst>
                    </p:cNvPr>
                    <p:cNvSpPr>
                      <a:spLocks noChangeAspect="1" noChangeArrowheads="1"/>
                    </p:cNvSpPr>
                    <p:nvPr/>
                  </p:nvSpPr>
                  <p:spPr bwMode="auto">
                    <a:xfrm>
                      <a:off x="3196" y="280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5" name="Oval 893">
                      <a:extLst>
                        <a:ext uri="{FF2B5EF4-FFF2-40B4-BE49-F238E27FC236}">
                          <a16:creationId xmlns:a16="http://schemas.microsoft.com/office/drawing/2014/main" id="{6F8EE468-DF1F-0B49-8FA7-5DF6ADA26A0C}"/>
                        </a:ext>
                      </a:extLst>
                    </p:cNvPr>
                    <p:cNvSpPr>
                      <a:spLocks noChangeAspect="1" noChangeArrowheads="1"/>
                    </p:cNvSpPr>
                    <p:nvPr/>
                  </p:nvSpPr>
                  <p:spPr bwMode="auto">
                    <a:xfrm>
                      <a:off x="3228" y="274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6" name="Oval 894">
                      <a:extLst>
                        <a:ext uri="{FF2B5EF4-FFF2-40B4-BE49-F238E27FC236}">
                          <a16:creationId xmlns:a16="http://schemas.microsoft.com/office/drawing/2014/main" id="{D32E1AFB-F119-2944-98F1-905F47FCABDF}"/>
                        </a:ext>
                      </a:extLst>
                    </p:cNvPr>
                    <p:cNvSpPr>
                      <a:spLocks noChangeAspect="1" noChangeArrowheads="1"/>
                    </p:cNvSpPr>
                    <p:nvPr/>
                  </p:nvSpPr>
                  <p:spPr bwMode="auto">
                    <a:xfrm>
                      <a:off x="3263" y="274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7" name="Oval 895">
                      <a:extLst>
                        <a:ext uri="{FF2B5EF4-FFF2-40B4-BE49-F238E27FC236}">
                          <a16:creationId xmlns:a16="http://schemas.microsoft.com/office/drawing/2014/main" id="{B7C5DECD-3B89-F243-8885-1B8BB9E5A2E8}"/>
                        </a:ext>
                      </a:extLst>
                    </p:cNvPr>
                    <p:cNvSpPr>
                      <a:spLocks noChangeAspect="1" noChangeArrowheads="1"/>
                    </p:cNvSpPr>
                    <p:nvPr/>
                  </p:nvSpPr>
                  <p:spPr bwMode="auto">
                    <a:xfrm>
                      <a:off x="3292" y="280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8" name="Oval 896">
                      <a:extLst>
                        <a:ext uri="{FF2B5EF4-FFF2-40B4-BE49-F238E27FC236}">
                          <a16:creationId xmlns:a16="http://schemas.microsoft.com/office/drawing/2014/main" id="{1A77A491-F90F-384D-A664-3D366CB6250C}"/>
                        </a:ext>
                      </a:extLst>
                    </p:cNvPr>
                    <p:cNvSpPr>
                      <a:spLocks noChangeAspect="1" noChangeArrowheads="1"/>
                    </p:cNvSpPr>
                    <p:nvPr/>
                  </p:nvSpPr>
                  <p:spPr bwMode="auto">
                    <a:xfrm>
                      <a:off x="3324" y="276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29" name="Oval 897">
                      <a:extLst>
                        <a:ext uri="{FF2B5EF4-FFF2-40B4-BE49-F238E27FC236}">
                          <a16:creationId xmlns:a16="http://schemas.microsoft.com/office/drawing/2014/main" id="{4B7ABAE7-3C23-8C49-95EA-933D512770FD}"/>
                        </a:ext>
                      </a:extLst>
                    </p:cNvPr>
                    <p:cNvSpPr>
                      <a:spLocks noChangeAspect="1" noChangeArrowheads="1"/>
                    </p:cNvSpPr>
                    <p:nvPr/>
                  </p:nvSpPr>
                  <p:spPr bwMode="auto">
                    <a:xfrm>
                      <a:off x="3356" y="2811"/>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0" name="Oval 898">
                      <a:extLst>
                        <a:ext uri="{FF2B5EF4-FFF2-40B4-BE49-F238E27FC236}">
                          <a16:creationId xmlns:a16="http://schemas.microsoft.com/office/drawing/2014/main" id="{F4416708-7EAB-064A-B70F-2C96455BCC53}"/>
                        </a:ext>
                      </a:extLst>
                    </p:cNvPr>
                    <p:cNvSpPr>
                      <a:spLocks noChangeAspect="1" noChangeArrowheads="1"/>
                    </p:cNvSpPr>
                    <p:nvPr/>
                  </p:nvSpPr>
                  <p:spPr bwMode="auto">
                    <a:xfrm>
                      <a:off x="3390" y="278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1" name="Oval 899">
                      <a:extLst>
                        <a:ext uri="{FF2B5EF4-FFF2-40B4-BE49-F238E27FC236}">
                          <a16:creationId xmlns:a16="http://schemas.microsoft.com/office/drawing/2014/main" id="{90254517-2D63-E441-A88B-96393A9B956C}"/>
                        </a:ext>
                      </a:extLst>
                    </p:cNvPr>
                    <p:cNvSpPr>
                      <a:spLocks noChangeAspect="1" noChangeArrowheads="1"/>
                    </p:cNvSpPr>
                    <p:nvPr/>
                  </p:nvSpPr>
                  <p:spPr bwMode="auto">
                    <a:xfrm>
                      <a:off x="3422" y="272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2" name="Oval 900">
                      <a:extLst>
                        <a:ext uri="{FF2B5EF4-FFF2-40B4-BE49-F238E27FC236}">
                          <a16:creationId xmlns:a16="http://schemas.microsoft.com/office/drawing/2014/main" id="{EF9860F2-11A2-DE4B-B7CE-4E197AC49E42}"/>
                        </a:ext>
                      </a:extLst>
                    </p:cNvPr>
                    <p:cNvSpPr>
                      <a:spLocks noChangeAspect="1" noChangeArrowheads="1"/>
                    </p:cNvSpPr>
                    <p:nvPr/>
                  </p:nvSpPr>
                  <p:spPr bwMode="auto">
                    <a:xfrm>
                      <a:off x="3451" y="270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3" name="Oval 901">
                      <a:extLst>
                        <a:ext uri="{FF2B5EF4-FFF2-40B4-BE49-F238E27FC236}">
                          <a16:creationId xmlns:a16="http://schemas.microsoft.com/office/drawing/2014/main" id="{AF12C180-CC67-7344-BDFD-D3E1F76D460D}"/>
                        </a:ext>
                      </a:extLst>
                    </p:cNvPr>
                    <p:cNvSpPr>
                      <a:spLocks noChangeAspect="1" noChangeArrowheads="1"/>
                    </p:cNvSpPr>
                    <p:nvPr/>
                  </p:nvSpPr>
                  <p:spPr bwMode="auto">
                    <a:xfrm>
                      <a:off x="3486" y="274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4" name="Oval 902">
                      <a:extLst>
                        <a:ext uri="{FF2B5EF4-FFF2-40B4-BE49-F238E27FC236}">
                          <a16:creationId xmlns:a16="http://schemas.microsoft.com/office/drawing/2014/main" id="{C9689AEA-6AF5-4B40-B3FB-8C7B926316EE}"/>
                        </a:ext>
                      </a:extLst>
                    </p:cNvPr>
                    <p:cNvSpPr>
                      <a:spLocks noChangeAspect="1" noChangeArrowheads="1"/>
                    </p:cNvSpPr>
                    <p:nvPr/>
                  </p:nvSpPr>
                  <p:spPr bwMode="auto">
                    <a:xfrm>
                      <a:off x="3515" y="279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5" name="Oval 903">
                      <a:extLst>
                        <a:ext uri="{FF2B5EF4-FFF2-40B4-BE49-F238E27FC236}">
                          <a16:creationId xmlns:a16="http://schemas.microsoft.com/office/drawing/2014/main" id="{4B8D9407-D2D7-514D-8FC5-5915D40AEF2F}"/>
                        </a:ext>
                      </a:extLst>
                    </p:cNvPr>
                    <p:cNvSpPr>
                      <a:spLocks noChangeAspect="1" noChangeArrowheads="1"/>
                    </p:cNvSpPr>
                    <p:nvPr/>
                  </p:nvSpPr>
                  <p:spPr bwMode="auto">
                    <a:xfrm>
                      <a:off x="3549" y="278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6" name="Oval 904">
                      <a:extLst>
                        <a:ext uri="{FF2B5EF4-FFF2-40B4-BE49-F238E27FC236}">
                          <a16:creationId xmlns:a16="http://schemas.microsoft.com/office/drawing/2014/main" id="{0DBB8244-6CAE-DC4D-993B-AD48D718937F}"/>
                        </a:ext>
                      </a:extLst>
                    </p:cNvPr>
                    <p:cNvSpPr>
                      <a:spLocks noChangeAspect="1" noChangeArrowheads="1"/>
                    </p:cNvSpPr>
                    <p:nvPr/>
                  </p:nvSpPr>
                  <p:spPr bwMode="auto">
                    <a:xfrm>
                      <a:off x="3581" y="276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7" name="Oval 905">
                      <a:extLst>
                        <a:ext uri="{FF2B5EF4-FFF2-40B4-BE49-F238E27FC236}">
                          <a16:creationId xmlns:a16="http://schemas.microsoft.com/office/drawing/2014/main" id="{FB33AEC5-CAFD-2342-BE4C-F62FF6F27351}"/>
                        </a:ext>
                      </a:extLst>
                    </p:cNvPr>
                    <p:cNvSpPr>
                      <a:spLocks noChangeAspect="1" noChangeArrowheads="1"/>
                    </p:cNvSpPr>
                    <p:nvPr/>
                  </p:nvSpPr>
                  <p:spPr bwMode="auto">
                    <a:xfrm>
                      <a:off x="3611" y="280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8" name="Oval 906">
                      <a:extLst>
                        <a:ext uri="{FF2B5EF4-FFF2-40B4-BE49-F238E27FC236}">
                          <a16:creationId xmlns:a16="http://schemas.microsoft.com/office/drawing/2014/main" id="{8DEA9141-E435-6941-8EB0-7B23E0E08872}"/>
                        </a:ext>
                      </a:extLst>
                    </p:cNvPr>
                    <p:cNvSpPr>
                      <a:spLocks noChangeAspect="1" noChangeArrowheads="1"/>
                    </p:cNvSpPr>
                    <p:nvPr/>
                  </p:nvSpPr>
                  <p:spPr bwMode="auto">
                    <a:xfrm>
                      <a:off x="3643" y="277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39" name="Oval 907">
                      <a:extLst>
                        <a:ext uri="{FF2B5EF4-FFF2-40B4-BE49-F238E27FC236}">
                          <a16:creationId xmlns:a16="http://schemas.microsoft.com/office/drawing/2014/main" id="{83C97A4C-18E9-A64B-ABE2-53EE8A3F59AF}"/>
                        </a:ext>
                      </a:extLst>
                    </p:cNvPr>
                    <p:cNvSpPr>
                      <a:spLocks noChangeAspect="1" noChangeArrowheads="1"/>
                    </p:cNvSpPr>
                    <p:nvPr/>
                  </p:nvSpPr>
                  <p:spPr bwMode="auto">
                    <a:xfrm>
                      <a:off x="3677" y="280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0" name="Oval 908">
                      <a:extLst>
                        <a:ext uri="{FF2B5EF4-FFF2-40B4-BE49-F238E27FC236}">
                          <a16:creationId xmlns:a16="http://schemas.microsoft.com/office/drawing/2014/main" id="{48FB01FC-CAE0-AC42-AB2A-4186F7555371}"/>
                        </a:ext>
                      </a:extLst>
                    </p:cNvPr>
                    <p:cNvSpPr>
                      <a:spLocks noChangeAspect="1" noChangeArrowheads="1"/>
                    </p:cNvSpPr>
                    <p:nvPr/>
                  </p:nvSpPr>
                  <p:spPr bwMode="auto">
                    <a:xfrm>
                      <a:off x="3709" y="279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1" name="Oval 909">
                      <a:extLst>
                        <a:ext uri="{FF2B5EF4-FFF2-40B4-BE49-F238E27FC236}">
                          <a16:creationId xmlns:a16="http://schemas.microsoft.com/office/drawing/2014/main" id="{7E79DB11-F040-2443-81FB-3AEA0D229E9E}"/>
                        </a:ext>
                      </a:extLst>
                    </p:cNvPr>
                    <p:cNvSpPr>
                      <a:spLocks noChangeAspect="1" noChangeArrowheads="1"/>
                    </p:cNvSpPr>
                    <p:nvPr/>
                  </p:nvSpPr>
                  <p:spPr bwMode="auto">
                    <a:xfrm>
                      <a:off x="3739" y="2826"/>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2" name="Oval 910">
                      <a:extLst>
                        <a:ext uri="{FF2B5EF4-FFF2-40B4-BE49-F238E27FC236}">
                          <a16:creationId xmlns:a16="http://schemas.microsoft.com/office/drawing/2014/main" id="{A899380A-62C8-A44D-A534-103F7BEA3CCF}"/>
                        </a:ext>
                      </a:extLst>
                    </p:cNvPr>
                    <p:cNvSpPr>
                      <a:spLocks noChangeAspect="1" noChangeArrowheads="1"/>
                    </p:cNvSpPr>
                    <p:nvPr/>
                  </p:nvSpPr>
                  <p:spPr bwMode="auto">
                    <a:xfrm>
                      <a:off x="3771" y="282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3" name="Oval 911">
                      <a:extLst>
                        <a:ext uri="{FF2B5EF4-FFF2-40B4-BE49-F238E27FC236}">
                          <a16:creationId xmlns:a16="http://schemas.microsoft.com/office/drawing/2014/main" id="{68159118-F75B-5844-987E-50D4BF84FF4D}"/>
                        </a:ext>
                      </a:extLst>
                    </p:cNvPr>
                    <p:cNvSpPr>
                      <a:spLocks noChangeAspect="1" noChangeArrowheads="1"/>
                    </p:cNvSpPr>
                    <p:nvPr/>
                  </p:nvSpPr>
                  <p:spPr bwMode="auto">
                    <a:xfrm>
                      <a:off x="3797" y="2816"/>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4" name="Oval 912">
                      <a:extLst>
                        <a:ext uri="{FF2B5EF4-FFF2-40B4-BE49-F238E27FC236}">
                          <a16:creationId xmlns:a16="http://schemas.microsoft.com/office/drawing/2014/main" id="{339CCA2A-795E-324A-9B17-6026B6A6A89F}"/>
                        </a:ext>
                      </a:extLst>
                    </p:cNvPr>
                    <p:cNvSpPr>
                      <a:spLocks noChangeAspect="1" noChangeArrowheads="1"/>
                    </p:cNvSpPr>
                    <p:nvPr/>
                  </p:nvSpPr>
                  <p:spPr bwMode="auto">
                    <a:xfrm>
                      <a:off x="3827" y="280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5" name="Oval 913">
                      <a:extLst>
                        <a:ext uri="{FF2B5EF4-FFF2-40B4-BE49-F238E27FC236}">
                          <a16:creationId xmlns:a16="http://schemas.microsoft.com/office/drawing/2014/main" id="{5A52BFD4-4EF9-D74F-B8E1-44F72491CC1F}"/>
                        </a:ext>
                      </a:extLst>
                    </p:cNvPr>
                    <p:cNvSpPr>
                      <a:spLocks noChangeAspect="1" noChangeArrowheads="1"/>
                    </p:cNvSpPr>
                    <p:nvPr/>
                  </p:nvSpPr>
                  <p:spPr bwMode="auto">
                    <a:xfrm>
                      <a:off x="3859" y="284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6" name="Oval 914">
                      <a:extLst>
                        <a:ext uri="{FF2B5EF4-FFF2-40B4-BE49-F238E27FC236}">
                          <a16:creationId xmlns:a16="http://schemas.microsoft.com/office/drawing/2014/main" id="{D840BA26-A06F-4B4B-A8C6-214C3C58D4D8}"/>
                        </a:ext>
                      </a:extLst>
                    </p:cNvPr>
                    <p:cNvSpPr>
                      <a:spLocks noChangeAspect="1" noChangeArrowheads="1"/>
                    </p:cNvSpPr>
                    <p:nvPr/>
                  </p:nvSpPr>
                  <p:spPr bwMode="auto">
                    <a:xfrm>
                      <a:off x="3891" y="2808"/>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7" name="Oval 915">
                      <a:extLst>
                        <a:ext uri="{FF2B5EF4-FFF2-40B4-BE49-F238E27FC236}">
                          <a16:creationId xmlns:a16="http://schemas.microsoft.com/office/drawing/2014/main" id="{821B754F-3605-6F46-A6AB-8997E844847C}"/>
                        </a:ext>
                      </a:extLst>
                    </p:cNvPr>
                    <p:cNvSpPr>
                      <a:spLocks noChangeAspect="1" noChangeArrowheads="1"/>
                    </p:cNvSpPr>
                    <p:nvPr/>
                  </p:nvSpPr>
                  <p:spPr bwMode="auto">
                    <a:xfrm>
                      <a:off x="3923" y="284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8" name="Oval 916">
                      <a:extLst>
                        <a:ext uri="{FF2B5EF4-FFF2-40B4-BE49-F238E27FC236}">
                          <a16:creationId xmlns:a16="http://schemas.microsoft.com/office/drawing/2014/main" id="{BFF0DDBF-6E78-AC43-B1B3-5F7A609AFC22}"/>
                        </a:ext>
                      </a:extLst>
                    </p:cNvPr>
                    <p:cNvSpPr>
                      <a:spLocks noChangeAspect="1" noChangeArrowheads="1"/>
                    </p:cNvSpPr>
                    <p:nvPr/>
                  </p:nvSpPr>
                  <p:spPr bwMode="auto">
                    <a:xfrm>
                      <a:off x="3958" y="2826"/>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49" name="Oval 917">
                      <a:extLst>
                        <a:ext uri="{FF2B5EF4-FFF2-40B4-BE49-F238E27FC236}">
                          <a16:creationId xmlns:a16="http://schemas.microsoft.com/office/drawing/2014/main" id="{6FB1F87A-810E-2941-8B8C-65F18A4D9EC3}"/>
                        </a:ext>
                      </a:extLst>
                    </p:cNvPr>
                    <p:cNvSpPr>
                      <a:spLocks noChangeAspect="1" noChangeArrowheads="1"/>
                    </p:cNvSpPr>
                    <p:nvPr/>
                  </p:nvSpPr>
                  <p:spPr bwMode="auto">
                    <a:xfrm>
                      <a:off x="3990" y="2816"/>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0" name="Oval 918">
                      <a:extLst>
                        <a:ext uri="{FF2B5EF4-FFF2-40B4-BE49-F238E27FC236}">
                          <a16:creationId xmlns:a16="http://schemas.microsoft.com/office/drawing/2014/main" id="{157EF5D1-D95F-3F42-8E04-5AAC13FCF3C1}"/>
                        </a:ext>
                      </a:extLst>
                    </p:cNvPr>
                    <p:cNvSpPr>
                      <a:spLocks noChangeAspect="1" noChangeArrowheads="1"/>
                    </p:cNvSpPr>
                    <p:nvPr/>
                  </p:nvSpPr>
                  <p:spPr bwMode="auto">
                    <a:xfrm>
                      <a:off x="4019" y="284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1" name="Oval 919">
                      <a:extLst>
                        <a:ext uri="{FF2B5EF4-FFF2-40B4-BE49-F238E27FC236}">
                          <a16:creationId xmlns:a16="http://schemas.microsoft.com/office/drawing/2014/main" id="{EA376A0A-EB17-9E44-8B9B-CAECFAE5E05F}"/>
                        </a:ext>
                      </a:extLst>
                    </p:cNvPr>
                    <p:cNvSpPr>
                      <a:spLocks noChangeAspect="1" noChangeArrowheads="1"/>
                    </p:cNvSpPr>
                    <p:nvPr/>
                  </p:nvSpPr>
                  <p:spPr bwMode="auto">
                    <a:xfrm>
                      <a:off x="4048" y="2842"/>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2" name="Oval 920">
                      <a:extLst>
                        <a:ext uri="{FF2B5EF4-FFF2-40B4-BE49-F238E27FC236}">
                          <a16:creationId xmlns:a16="http://schemas.microsoft.com/office/drawing/2014/main" id="{B79A815D-4DA6-C74F-9202-28F8CC7834D0}"/>
                        </a:ext>
                      </a:extLst>
                    </p:cNvPr>
                    <p:cNvSpPr>
                      <a:spLocks noChangeAspect="1" noChangeArrowheads="1"/>
                    </p:cNvSpPr>
                    <p:nvPr/>
                  </p:nvSpPr>
                  <p:spPr bwMode="auto">
                    <a:xfrm>
                      <a:off x="4083" y="2850"/>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3" name="Oval 921">
                      <a:extLst>
                        <a:ext uri="{FF2B5EF4-FFF2-40B4-BE49-F238E27FC236}">
                          <a16:creationId xmlns:a16="http://schemas.microsoft.com/office/drawing/2014/main" id="{8626688C-0C5B-BF41-BFF2-AAB3C2896144}"/>
                        </a:ext>
                      </a:extLst>
                    </p:cNvPr>
                    <p:cNvSpPr>
                      <a:spLocks noChangeAspect="1" noChangeArrowheads="1"/>
                    </p:cNvSpPr>
                    <p:nvPr/>
                  </p:nvSpPr>
                  <p:spPr bwMode="auto">
                    <a:xfrm>
                      <a:off x="4117" y="2834"/>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4" name="Oval 922">
                      <a:extLst>
                        <a:ext uri="{FF2B5EF4-FFF2-40B4-BE49-F238E27FC236}">
                          <a16:creationId xmlns:a16="http://schemas.microsoft.com/office/drawing/2014/main" id="{F86487AB-8F0C-0542-8C85-21E476740498}"/>
                        </a:ext>
                      </a:extLst>
                    </p:cNvPr>
                    <p:cNvSpPr>
                      <a:spLocks noChangeAspect="1" noChangeArrowheads="1"/>
                    </p:cNvSpPr>
                    <p:nvPr/>
                  </p:nvSpPr>
                  <p:spPr bwMode="auto">
                    <a:xfrm>
                      <a:off x="4147" y="284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5" name="Oval 923">
                      <a:extLst>
                        <a:ext uri="{FF2B5EF4-FFF2-40B4-BE49-F238E27FC236}">
                          <a16:creationId xmlns:a16="http://schemas.microsoft.com/office/drawing/2014/main" id="{F2DB175B-F949-7F43-B787-BA1F2474FADA}"/>
                        </a:ext>
                      </a:extLst>
                    </p:cNvPr>
                    <p:cNvSpPr>
                      <a:spLocks noChangeAspect="1" noChangeArrowheads="1"/>
                    </p:cNvSpPr>
                    <p:nvPr/>
                  </p:nvSpPr>
                  <p:spPr bwMode="auto">
                    <a:xfrm>
                      <a:off x="4179" y="284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6" name="Oval 924">
                      <a:extLst>
                        <a:ext uri="{FF2B5EF4-FFF2-40B4-BE49-F238E27FC236}">
                          <a16:creationId xmlns:a16="http://schemas.microsoft.com/office/drawing/2014/main" id="{9925BE50-2EB7-D146-ABD1-9372337D6470}"/>
                        </a:ext>
                      </a:extLst>
                    </p:cNvPr>
                    <p:cNvSpPr>
                      <a:spLocks noChangeAspect="1" noChangeArrowheads="1"/>
                    </p:cNvSpPr>
                    <p:nvPr/>
                  </p:nvSpPr>
                  <p:spPr bwMode="auto">
                    <a:xfrm>
                      <a:off x="4213" y="285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7" name="Oval 925">
                      <a:extLst>
                        <a:ext uri="{FF2B5EF4-FFF2-40B4-BE49-F238E27FC236}">
                          <a16:creationId xmlns:a16="http://schemas.microsoft.com/office/drawing/2014/main" id="{708B7390-7036-334F-B540-71DAF6E41B90}"/>
                        </a:ext>
                      </a:extLst>
                    </p:cNvPr>
                    <p:cNvSpPr>
                      <a:spLocks noChangeAspect="1" noChangeArrowheads="1"/>
                    </p:cNvSpPr>
                    <p:nvPr/>
                  </p:nvSpPr>
                  <p:spPr bwMode="auto">
                    <a:xfrm>
                      <a:off x="4243" y="284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8" name="Oval 926">
                      <a:extLst>
                        <a:ext uri="{FF2B5EF4-FFF2-40B4-BE49-F238E27FC236}">
                          <a16:creationId xmlns:a16="http://schemas.microsoft.com/office/drawing/2014/main" id="{A37F2EE1-FA38-EC44-8D69-330248933E8C}"/>
                        </a:ext>
                      </a:extLst>
                    </p:cNvPr>
                    <p:cNvSpPr>
                      <a:spLocks noChangeAspect="1" noChangeArrowheads="1"/>
                    </p:cNvSpPr>
                    <p:nvPr/>
                  </p:nvSpPr>
                  <p:spPr bwMode="auto">
                    <a:xfrm>
                      <a:off x="4275" y="2849"/>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59" name="Oval 927">
                      <a:extLst>
                        <a:ext uri="{FF2B5EF4-FFF2-40B4-BE49-F238E27FC236}">
                          <a16:creationId xmlns:a16="http://schemas.microsoft.com/office/drawing/2014/main" id="{D9FDBAFA-2825-044A-BE81-23BF66A8B96C}"/>
                        </a:ext>
                      </a:extLst>
                    </p:cNvPr>
                    <p:cNvSpPr>
                      <a:spLocks noChangeAspect="1" noChangeArrowheads="1"/>
                    </p:cNvSpPr>
                    <p:nvPr/>
                  </p:nvSpPr>
                  <p:spPr bwMode="auto">
                    <a:xfrm>
                      <a:off x="4311" y="285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60" name="Oval 928">
                      <a:extLst>
                        <a:ext uri="{FF2B5EF4-FFF2-40B4-BE49-F238E27FC236}">
                          <a16:creationId xmlns:a16="http://schemas.microsoft.com/office/drawing/2014/main" id="{E1259EB5-6C00-2342-BD39-39E4F1C5A264}"/>
                        </a:ext>
                      </a:extLst>
                    </p:cNvPr>
                    <p:cNvSpPr>
                      <a:spLocks noChangeAspect="1" noChangeArrowheads="1"/>
                    </p:cNvSpPr>
                    <p:nvPr/>
                  </p:nvSpPr>
                  <p:spPr bwMode="auto">
                    <a:xfrm>
                      <a:off x="4341" y="2841"/>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61" name="Oval 929">
                      <a:extLst>
                        <a:ext uri="{FF2B5EF4-FFF2-40B4-BE49-F238E27FC236}">
                          <a16:creationId xmlns:a16="http://schemas.microsoft.com/office/drawing/2014/main" id="{1A3E08C6-D3A1-FE45-8EA2-23F7D0FDB814}"/>
                        </a:ext>
                      </a:extLst>
                    </p:cNvPr>
                    <p:cNvSpPr>
                      <a:spLocks noChangeAspect="1" noChangeArrowheads="1"/>
                    </p:cNvSpPr>
                    <p:nvPr/>
                  </p:nvSpPr>
                  <p:spPr bwMode="auto">
                    <a:xfrm>
                      <a:off x="4373" y="2833"/>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62" name="Oval 930">
                      <a:extLst>
                        <a:ext uri="{FF2B5EF4-FFF2-40B4-BE49-F238E27FC236}">
                          <a16:creationId xmlns:a16="http://schemas.microsoft.com/office/drawing/2014/main" id="{FF9A48A1-AEBD-3842-BDC0-40C1A3A52F2E}"/>
                        </a:ext>
                      </a:extLst>
                    </p:cNvPr>
                    <p:cNvSpPr>
                      <a:spLocks noChangeAspect="1" noChangeArrowheads="1"/>
                    </p:cNvSpPr>
                    <p:nvPr/>
                  </p:nvSpPr>
                  <p:spPr bwMode="auto">
                    <a:xfrm>
                      <a:off x="4403" y="2817"/>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sp>
                  <p:nvSpPr>
                    <p:cNvPr id="36063" name="Oval 931">
                      <a:extLst>
                        <a:ext uri="{FF2B5EF4-FFF2-40B4-BE49-F238E27FC236}">
                          <a16:creationId xmlns:a16="http://schemas.microsoft.com/office/drawing/2014/main" id="{C2D92739-0312-F74B-B81C-597E3EEACAEF}"/>
                        </a:ext>
                      </a:extLst>
                    </p:cNvPr>
                    <p:cNvSpPr>
                      <a:spLocks noChangeAspect="1" noChangeArrowheads="1"/>
                    </p:cNvSpPr>
                    <p:nvPr/>
                  </p:nvSpPr>
                  <p:spPr bwMode="auto">
                    <a:xfrm>
                      <a:off x="4435" y="2825"/>
                      <a:ext cx="34" cy="34"/>
                    </a:xfrm>
                    <a:prstGeom prst="ellipse">
                      <a:avLst/>
                    </a:prstGeom>
                    <a:solidFill>
                      <a:schemeClr val="accent2"/>
                    </a:solidFill>
                    <a:ln w="9525">
                      <a:solidFill>
                        <a:schemeClr val="accent2"/>
                      </a:solidFill>
                      <a:round/>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sp>
                <p:nvSpPr>
                  <p:cNvPr id="35897" name="Line 932">
                    <a:extLst>
                      <a:ext uri="{FF2B5EF4-FFF2-40B4-BE49-F238E27FC236}">
                        <a16:creationId xmlns:a16="http://schemas.microsoft.com/office/drawing/2014/main" id="{41136CE0-6149-2349-BE0D-DAEA0AC81F3B}"/>
                      </a:ext>
                    </a:extLst>
                  </p:cNvPr>
                  <p:cNvSpPr>
                    <a:spLocks noChangeAspect="1" noChangeShapeType="1"/>
                  </p:cNvSpPr>
                  <p:nvPr/>
                </p:nvSpPr>
                <p:spPr bwMode="auto">
                  <a:xfrm flipV="1">
                    <a:off x="1340" y="1336"/>
                    <a:ext cx="32" cy="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98" name="Line 933">
                    <a:extLst>
                      <a:ext uri="{FF2B5EF4-FFF2-40B4-BE49-F238E27FC236}">
                        <a16:creationId xmlns:a16="http://schemas.microsoft.com/office/drawing/2014/main" id="{76D9ECA6-112D-E74F-8A35-C57A19E71851}"/>
                      </a:ext>
                    </a:extLst>
                  </p:cNvPr>
                  <p:cNvSpPr>
                    <a:spLocks noChangeAspect="1" noChangeShapeType="1"/>
                  </p:cNvSpPr>
                  <p:nvPr/>
                </p:nvSpPr>
                <p:spPr bwMode="auto">
                  <a:xfrm>
                    <a:off x="1372" y="1336"/>
                    <a:ext cx="30" cy="20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99" name="Line 934">
                    <a:extLst>
                      <a:ext uri="{FF2B5EF4-FFF2-40B4-BE49-F238E27FC236}">
                        <a16:creationId xmlns:a16="http://schemas.microsoft.com/office/drawing/2014/main" id="{BD348A24-EB3E-424A-A263-0AE7DAD98ED9}"/>
                      </a:ext>
                    </a:extLst>
                  </p:cNvPr>
                  <p:cNvSpPr>
                    <a:spLocks noChangeAspect="1" noChangeShapeType="1"/>
                  </p:cNvSpPr>
                  <p:nvPr/>
                </p:nvSpPr>
                <p:spPr bwMode="auto">
                  <a:xfrm flipV="1">
                    <a:off x="1404" y="1496"/>
                    <a:ext cx="30" cy="4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0" name="Line 935">
                    <a:extLst>
                      <a:ext uri="{FF2B5EF4-FFF2-40B4-BE49-F238E27FC236}">
                        <a16:creationId xmlns:a16="http://schemas.microsoft.com/office/drawing/2014/main" id="{5D0B591E-6BD9-EF46-9197-3530FA928EA7}"/>
                      </a:ext>
                    </a:extLst>
                  </p:cNvPr>
                  <p:cNvSpPr>
                    <a:spLocks noChangeAspect="1" noChangeShapeType="1"/>
                  </p:cNvSpPr>
                  <p:nvPr/>
                </p:nvSpPr>
                <p:spPr bwMode="auto">
                  <a:xfrm>
                    <a:off x="1434" y="1496"/>
                    <a:ext cx="32" cy="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1" name="Line 936">
                    <a:extLst>
                      <a:ext uri="{FF2B5EF4-FFF2-40B4-BE49-F238E27FC236}">
                        <a16:creationId xmlns:a16="http://schemas.microsoft.com/office/drawing/2014/main" id="{1FD75965-F3D8-5D4F-985E-BDD16FC498B3}"/>
                      </a:ext>
                    </a:extLst>
                  </p:cNvPr>
                  <p:cNvSpPr>
                    <a:spLocks noChangeAspect="1" noChangeShapeType="1"/>
                  </p:cNvSpPr>
                  <p:nvPr/>
                </p:nvSpPr>
                <p:spPr bwMode="auto">
                  <a:xfrm flipV="1">
                    <a:off x="1466" y="1446"/>
                    <a:ext cx="34" cy="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2" name="Line 937">
                    <a:extLst>
                      <a:ext uri="{FF2B5EF4-FFF2-40B4-BE49-F238E27FC236}">
                        <a16:creationId xmlns:a16="http://schemas.microsoft.com/office/drawing/2014/main" id="{489C3EF5-C91A-254C-9AF1-FB925B756805}"/>
                      </a:ext>
                    </a:extLst>
                  </p:cNvPr>
                  <p:cNvSpPr>
                    <a:spLocks noChangeAspect="1" noChangeShapeType="1"/>
                  </p:cNvSpPr>
                  <p:nvPr/>
                </p:nvSpPr>
                <p:spPr bwMode="auto">
                  <a:xfrm>
                    <a:off x="1500" y="1448"/>
                    <a:ext cx="28" cy="13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3" name="Line 938">
                    <a:extLst>
                      <a:ext uri="{FF2B5EF4-FFF2-40B4-BE49-F238E27FC236}">
                        <a16:creationId xmlns:a16="http://schemas.microsoft.com/office/drawing/2014/main" id="{7B0F5186-C20D-7C44-B4B0-67A7473EBA8D}"/>
                      </a:ext>
                    </a:extLst>
                  </p:cNvPr>
                  <p:cNvSpPr>
                    <a:spLocks noChangeAspect="1" noChangeShapeType="1"/>
                  </p:cNvSpPr>
                  <p:nvPr/>
                </p:nvSpPr>
                <p:spPr bwMode="auto">
                  <a:xfrm flipV="1">
                    <a:off x="1528" y="1496"/>
                    <a:ext cx="34" cy="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4" name="Line 939">
                    <a:extLst>
                      <a:ext uri="{FF2B5EF4-FFF2-40B4-BE49-F238E27FC236}">
                        <a16:creationId xmlns:a16="http://schemas.microsoft.com/office/drawing/2014/main" id="{ADEEC779-43C8-9942-963F-A64D7DF4D222}"/>
                      </a:ext>
                    </a:extLst>
                  </p:cNvPr>
                  <p:cNvSpPr>
                    <a:spLocks noChangeAspect="1" noChangeShapeType="1"/>
                  </p:cNvSpPr>
                  <p:nvPr/>
                </p:nvSpPr>
                <p:spPr bwMode="auto">
                  <a:xfrm>
                    <a:off x="1562" y="1496"/>
                    <a:ext cx="34" cy="1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5" name="Line 940">
                    <a:extLst>
                      <a:ext uri="{FF2B5EF4-FFF2-40B4-BE49-F238E27FC236}">
                        <a16:creationId xmlns:a16="http://schemas.microsoft.com/office/drawing/2014/main" id="{F5F6E9C9-E0BA-584E-8ACF-54E475B20A52}"/>
                      </a:ext>
                    </a:extLst>
                  </p:cNvPr>
                  <p:cNvSpPr>
                    <a:spLocks noChangeAspect="1" noChangeShapeType="1"/>
                  </p:cNvSpPr>
                  <p:nvPr/>
                </p:nvSpPr>
                <p:spPr bwMode="auto">
                  <a:xfrm flipV="1">
                    <a:off x="1596" y="1448"/>
                    <a:ext cx="28" cy="2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6" name="Line 941">
                    <a:extLst>
                      <a:ext uri="{FF2B5EF4-FFF2-40B4-BE49-F238E27FC236}">
                        <a16:creationId xmlns:a16="http://schemas.microsoft.com/office/drawing/2014/main" id="{38A144A9-19C4-5243-B741-7CFC1E6D2564}"/>
                      </a:ext>
                    </a:extLst>
                  </p:cNvPr>
                  <p:cNvSpPr>
                    <a:spLocks noChangeAspect="1" noChangeShapeType="1"/>
                  </p:cNvSpPr>
                  <p:nvPr/>
                </p:nvSpPr>
                <p:spPr bwMode="auto">
                  <a:xfrm>
                    <a:off x="1626" y="1448"/>
                    <a:ext cx="30" cy="20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7" name="Line 942">
                    <a:extLst>
                      <a:ext uri="{FF2B5EF4-FFF2-40B4-BE49-F238E27FC236}">
                        <a16:creationId xmlns:a16="http://schemas.microsoft.com/office/drawing/2014/main" id="{9341CC9E-0A2F-E943-ADE5-879061CF6F47}"/>
                      </a:ext>
                    </a:extLst>
                  </p:cNvPr>
                  <p:cNvSpPr>
                    <a:spLocks noChangeAspect="1" noChangeShapeType="1"/>
                  </p:cNvSpPr>
                  <p:nvPr/>
                </p:nvSpPr>
                <p:spPr bwMode="auto">
                  <a:xfrm>
                    <a:off x="1656" y="1646"/>
                    <a:ext cx="36" cy="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8" name="Line 943">
                    <a:extLst>
                      <a:ext uri="{FF2B5EF4-FFF2-40B4-BE49-F238E27FC236}">
                        <a16:creationId xmlns:a16="http://schemas.microsoft.com/office/drawing/2014/main" id="{A5AE6A51-D521-B74A-918C-A942F5ADC029}"/>
                      </a:ext>
                    </a:extLst>
                  </p:cNvPr>
                  <p:cNvSpPr>
                    <a:spLocks noChangeAspect="1" noChangeShapeType="1"/>
                  </p:cNvSpPr>
                  <p:nvPr/>
                </p:nvSpPr>
                <p:spPr bwMode="auto">
                  <a:xfrm>
                    <a:off x="1692" y="1660"/>
                    <a:ext cx="32" cy="5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09" name="Line 944">
                    <a:extLst>
                      <a:ext uri="{FF2B5EF4-FFF2-40B4-BE49-F238E27FC236}">
                        <a16:creationId xmlns:a16="http://schemas.microsoft.com/office/drawing/2014/main" id="{E738CC1C-5F14-5341-86D0-8ED9358F42C2}"/>
                      </a:ext>
                    </a:extLst>
                  </p:cNvPr>
                  <p:cNvSpPr>
                    <a:spLocks noChangeAspect="1" noChangeShapeType="1"/>
                  </p:cNvSpPr>
                  <p:nvPr/>
                </p:nvSpPr>
                <p:spPr bwMode="auto">
                  <a:xfrm flipV="1">
                    <a:off x="1724" y="1614"/>
                    <a:ext cx="32" cy="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0" name="Line 945">
                    <a:extLst>
                      <a:ext uri="{FF2B5EF4-FFF2-40B4-BE49-F238E27FC236}">
                        <a16:creationId xmlns:a16="http://schemas.microsoft.com/office/drawing/2014/main" id="{78122044-0BC4-DB45-9EC2-3728EDCCF0A2}"/>
                      </a:ext>
                    </a:extLst>
                  </p:cNvPr>
                  <p:cNvSpPr>
                    <a:spLocks noChangeAspect="1" noChangeShapeType="1"/>
                  </p:cNvSpPr>
                  <p:nvPr/>
                </p:nvSpPr>
                <p:spPr bwMode="auto">
                  <a:xfrm flipV="1">
                    <a:off x="1756" y="1528"/>
                    <a:ext cx="30" cy="8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1" name="Line 946">
                    <a:extLst>
                      <a:ext uri="{FF2B5EF4-FFF2-40B4-BE49-F238E27FC236}">
                        <a16:creationId xmlns:a16="http://schemas.microsoft.com/office/drawing/2014/main" id="{21CC3F56-DB71-574D-9309-32E01A0D2FFE}"/>
                      </a:ext>
                    </a:extLst>
                  </p:cNvPr>
                  <p:cNvSpPr>
                    <a:spLocks noChangeAspect="1" noChangeShapeType="1"/>
                  </p:cNvSpPr>
                  <p:nvPr/>
                </p:nvSpPr>
                <p:spPr bwMode="auto">
                  <a:xfrm>
                    <a:off x="1786" y="1528"/>
                    <a:ext cx="24" cy="1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2" name="Line 947">
                    <a:extLst>
                      <a:ext uri="{FF2B5EF4-FFF2-40B4-BE49-F238E27FC236}">
                        <a16:creationId xmlns:a16="http://schemas.microsoft.com/office/drawing/2014/main" id="{9A8D826B-DB43-0F48-836F-EEBC28CA74E4}"/>
                      </a:ext>
                    </a:extLst>
                  </p:cNvPr>
                  <p:cNvSpPr>
                    <a:spLocks noChangeAspect="1" noChangeShapeType="1"/>
                  </p:cNvSpPr>
                  <p:nvPr/>
                </p:nvSpPr>
                <p:spPr bwMode="auto">
                  <a:xfrm flipV="1">
                    <a:off x="1810" y="1120"/>
                    <a:ext cx="24" cy="5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3" name="Line 948">
                    <a:extLst>
                      <a:ext uri="{FF2B5EF4-FFF2-40B4-BE49-F238E27FC236}">
                        <a16:creationId xmlns:a16="http://schemas.microsoft.com/office/drawing/2014/main" id="{E73240F2-AE4A-0E4F-8738-DFFBE6CE0A0C}"/>
                      </a:ext>
                    </a:extLst>
                  </p:cNvPr>
                  <p:cNvSpPr>
                    <a:spLocks noChangeAspect="1" noChangeShapeType="1"/>
                  </p:cNvSpPr>
                  <p:nvPr/>
                </p:nvSpPr>
                <p:spPr bwMode="auto">
                  <a:xfrm>
                    <a:off x="1834" y="1120"/>
                    <a:ext cx="40" cy="39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4" name="Line 949">
                    <a:extLst>
                      <a:ext uri="{FF2B5EF4-FFF2-40B4-BE49-F238E27FC236}">
                        <a16:creationId xmlns:a16="http://schemas.microsoft.com/office/drawing/2014/main" id="{B65FD2F6-2086-A642-B54B-65DF24785751}"/>
                      </a:ext>
                    </a:extLst>
                  </p:cNvPr>
                  <p:cNvSpPr>
                    <a:spLocks noChangeAspect="1" noChangeShapeType="1"/>
                  </p:cNvSpPr>
                  <p:nvPr/>
                </p:nvSpPr>
                <p:spPr bwMode="auto">
                  <a:xfrm>
                    <a:off x="1874" y="1512"/>
                    <a:ext cx="34" cy="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5" name="Line 950">
                    <a:extLst>
                      <a:ext uri="{FF2B5EF4-FFF2-40B4-BE49-F238E27FC236}">
                        <a16:creationId xmlns:a16="http://schemas.microsoft.com/office/drawing/2014/main" id="{3D2BAF4C-A719-3C47-A5EF-68BB2FBC6171}"/>
                      </a:ext>
                    </a:extLst>
                  </p:cNvPr>
                  <p:cNvSpPr>
                    <a:spLocks noChangeAspect="1" noChangeShapeType="1"/>
                  </p:cNvSpPr>
                  <p:nvPr/>
                </p:nvSpPr>
                <p:spPr bwMode="auto">
                  <a:xfrm>
                    <a:off x="1908" y="1534"/>
                    <a:ext cx="36" cy="3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6" name="Line 951">
                    <a:extLst>
                      <a:ext uri="{FF2B5EF4-FFF2-40B4-BE49-F238E27FC236}">
                        <a16:creationId xmlns:a16="http://schemas.microsoft.com/office/drawing/2014/main" id="{94057FAC-813E-244F-A209-7D13839DB6E2}"/>
                      </a:ext>
                    </a:extLst>
                  </p:cNvPr>
                  <p:cNvSpPr>
                    <a:spLocks noChangeAspect="1" noChangeShapeType="1"/>
                  </p:cNvSpPr>
                  <p:nvPr/>
                </p:nvSpPr>
                <p:spPr bwMode="auto">
                  <a:xfrm flipV="1">
                    <a:off x="1946" y="1664"/>
                    <a:ext cx="2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7" name="Line 952">
                    <a:extLst>
                      <a:ext uri="{FF2B5EF4-FFF2-40B4-BE49-F238E27FC236}">
                        <a16:creationId xmlns:a16="http://schemas.microsoft.com/office/drawing/2014/main" id="{3B536C54-C110-4949-8182-752CA119D2F3}"/>
                      </a:ext>
                    </a:extLst>
                  </p:cNvPr>
                  <p:cNvSpPr>
                    <a:spLocks noChangeAspect="1" noChangeShapeType="1"/>
                  </p:cNvSpPr>
                  <p:nvPr/>
                </p:nvSpPr>
                <p:spPr bwMode="auto">
                  <a:xfrm>
                    <a:off x="1972" y="1664"/>
                    <a:ext cx="34" cy="18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8" name="Line 953">
                    <a:extLst>
                      <a:ext uri="{FF2B5EF4-FFF2-40B4-BE49-F238E27FC236}">
                        <a16:creationId xmlns:a16="http://schemas.microsoft.com/office/drawing/2014/main" id="{4A469692-6AAA-7D4F-909C-E02A2BDDE0FB}"/>
                      </a:ext>
                    </a:extLst>
                  </p:cNvPr>
                  <p:cNvSpPr>
                    <a:spLocks noChangeAspect="1" noChangeShapeType="1"/>
                  </p:cNvSpPr>
                  <p:nvPr/>
                </p:nvSpPr>
                <p:spPr bwMode="auto">
                  <a:xfrm flipV="1">
                    <a:off x="2006" y="1800"/>
                    <a:ext cx="28" cy="4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19" name="Line 954">
                    <a:extLst>
                      <a:ext uri="{FF2B5EF4-FFF2-40B4-BE49-F238E27FC236}">
                        <a16:creationId xmlns:a16="http://schemas.microsoft.com/office/drawing/2014/main" id="{B5CED872-65DA-DC47-9839-D9B63B349305}"/>
                      </a:ext>
                    </a:extLst>
                  </p:cNvPr>
                  <p:cNvSpPr>
                    <a:spLocks noChangeAspect="1" noChangeShapeType="1"/>
                  </p:cNvSpPr>
                  <p:nvPr/>
                </p:nvSpPr>
                <p:spPr bwMode="auto">
                  <a:xfrm flipV="1">
                    <a:off x="2034" y="1798"/>
                    <a:ext cx="36" cy="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0" name="Line 955">
                    <a:extLst>
                      <a:ext uri="{FF2B5EF4-FFF2-40B4-BE49-F238E27FC236}">
                        <a16:creationId xmlns:a16="http://schemas.microsoft.com/office/drawing/2014/main" id="{4711219E-74E2-5344-B094-74BF5B0D2EBE}"/>
                      </a:ext>
                    </a:extLst>
                  </p:cNvPr>
                  <p:cNvSpPr>
                    <a:spLocks noChangeAspect="1" noChangeShapeType="1"/>
                  </p:cNvSpPr>
                  <p:nvPr/>
                </p:nvSpPr>
                <p:spPr bwMode="auto">
                  <a:xfrm flipV="1">
                    <a:off x="2070" y="1716"/>
                    <a:ext cx="30" cy="8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1" name="Line 956">
                    <a:extLst>
                      <a:ext uri="{FF2B5EF4-FFF2-40B4-BE49-F238E27FC236}">
                        <a16:creationId xmlns:a16="http://schemas.microsoft.com/office/drawing/2014/main" id="{146D81E5-68BC-944B-9B18-D288C8E1F4A8}"/>
                      </a:ext>
                    </a:extLst>
                  </p:cNvPr>
                  <p:cNvSpPr>
                    <a:spLocks noChangeAspect="1" noChangeShapeType="1"/>
                  </p:cNvSpPr>
                  <p:nvPr/>
                </p:nvSpPr>
                <p:spPr bwMode="auto">
                  <a:xfrm>
                    <a:off x="2100" y="1718"/>
                    <a:ext cx="32" cy="1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2" name="Line 957">
                    <a:extLst>
                      <a:ext uri="{FF2B5EF4-FFF2-40B4-BE49-F238E27FC236}">
                        <a16:creationId xmlns:a16="http://schemas.microsoft.com/office/drawing/2014/main" id="{AE46EDCF-82E0-D545-8BF7-002C4F8E41E6}"/>
                      </a:ext>
                    </a:extLst>
                  </p:cNvPr>
                  <p:cNvSpPr>
                    <a:spLocks noChangeAspect="1" noChangeShapeType="1"/>
                  </p:cNvSpPr>
                  <p:nvPr/>
                </p:nvSpPr>
                <p:spPr bwMode="auto">
                  <a:xfrm flipV="1">
                    <a:off x="2132" y="1846"/>
                    <a:ext cx="34" cy="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3" name="Line 958">
                    <a:extLst>
                      <a:ext uri="{FF2B5EF4-FFF2-40B4-BE49-F238E27FC236}">
                        <a16:creationId xmlns:a16="http://schemas.microsoft.com/office/drawing/2014/main" id="{9C52176D-6B1D-8F40-B856-E72512FADCA7}"/>
                      </a:ext>
                    </a:extLst>
                  </p:cNvPr>
                  <p:cNvSpPr>
                    <a:spLocks noChangeAspect="1" noChangeShapeType="1"/>
                  </p:cNvSpPr>
                  <p:nvPr/>
                </p:nvSpPr>
                <p:spPr bwMode="auto">
                  <a:xfrm flipV="1">
                    <a:off x="2166" y="1648"/>
                    <a:ext cx="30" cy="19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4" name="Line 959">
                    <a:extLst>
                      <a:ext uri="{FF2B5EF4-FFF2-40B4-BE49-F238E27FC236}">
                        <a16:creationId xmlns:a16="http://schemas.microsoft.com/office/drawing/2014/main" id="{39A7D273-F4A2-9E43-9111-9C6B116684BE}"/>
                      </a:ext>
                    </a:extLst>
                  </p:cNvPr>
                  <p:cNvSpPr>
                    <a:spLocks noChangeAspect="1" noChangeShapeType="1"/>
                  </p:cNvSpPr>
                  <p:nvPr/>
                </p:nvSpPr>
                <p:spPr bwMode="auto">
                  <a:xfrm>
                    <a:off x="2196" y="1648"/>
                    <a:ext cx="32" cy="35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5" name="Line 960">
                    <a:extLst>
                      <a:ext uri="{FF2B5EF4-FFF2-40B4-BE49-F238E27FC236}">
                        <a16:creationId xmlns:a16="http://schemas.microsoft.com/office/drawing/2014/main" id="{6DBC7655-2E50-C74B-9A09-A219B71F3331}"/>
                      </a:ext>
                    </a:extLst>
                  </p:cNvPr>
                  <p:cNvSpPr>
                    <a:spLocks noChangeAspect="1" noChangeShapeType="1"/>
                  </p:cNvSpPr>
                  <p:nvPr/>
                </p:nvSpPr>
                <p:spPr bwMode="auto">
                  <a:xfrm flipV="1">
                    <a:off x="2228" y="1890"/>
                    <a:ext cx="32" cy="1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6" name="Line 961">
                    <a:extLst>
                      <a:ext uri="{FF2B5EF4-FFF2-40B4-BE49-F238E27FC236}">
                        <a16:creationId xmlns:a16="http://schemas.microsoft.com/office/drawing/2014/main" id="{D80A9269-AB5E-A941-9E30-8F290DF9A6FE}"/>
                      </a:ext>
                    </a:extLst>
                  </p:cNvPr>
                  <p:cNvSpPr>
                    <a:spLocks noChangeAspect="1" noChangeShapeType="1"/>
                  </p:cNvSpPr>
                  <p:nvPr/>
                </p:nvSpPr>
                <p:spPr bwMode="auto">
                  <a:xfrm flipV="1">
                    <a:off x="2260" y="1864"/>
                    <a:ext cx="34" cy="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7" name="Line 962">
                    <a:extLst>
                      <a:ext uri="{FF2B5EF4-FFF2-40B4-BE49-F238E27FC236}">
                        <a16:creationId xmlns:a16="http://schemas.microsoft.com/office/drawing/2014/main" id="{C924BC36-DAFD-6B40-926F-A936E4DCD47B}"/>
                      </a:ext>
                    </a:extLst>
                  </p:cNvPr>
                  <p:cNvSpPr>
                    <a:spLocks noChangeAspect="1" noChangeShapeType="1"/>
                  </p:cNvSpPr>
                  <p:nvPr/>
                </p:nvSpPr>
                <p:spPr bwMode="auto">
                  <a:xfrm>
                    <a:off x="2292" y="1864"/>
                    <a:ext cx="32" cy="5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8" name="Line 963">
                    <a:extLst>
                      <a:ext uri="{FF2B5EF4-FFF2-40B4-BE49-F238E27FC236}">
                        <a16:creationId xmlns:a16="http://schemas.microsoft.com/office/drawing/2014/main" id="{337AFC87-6D5A-FF40-BE14-A4CEE3212201}"/>
                      </a:ext>
                    </a:extLst>
                  </p:cNvPr>
                  <p:cNvSpPr>
                    <a:spLocks noChangeAspect="1" noChangeShapeType="1"/>
                  </p:cNvSpPr>
                  <p:nvPr/>
                </p:nvSpPr>
                <p:spPr bwMode="auto">
                  <a:xfrm>
                    <a:off x="2324" y="1914"/>
                    <a:ext cx="34" cy="7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29" name="Line 964">
                    <a:extLst>
                      <a:ext uri="{FF2B5EF4-FFF2-40B4-BE49-F238E27FC236}">
                        <a16:creationId xmlns:a16="http://schemas.microsoft.com/office/drawing/2014/main" id="{694FB1F0-FA7D-6048-8D06-5A356B7ED5B2}"/>
                      </a:ext>
                    </a:extLst>
                  </p:cNvPr>
                  <p:cNvSpPr>
                    <a:spLocks noChangeAspect="1" noChangeShapeType="1"/>
                  </p:cNvSpPr>
                  <p:nvPr/>
                </p:nvSpPr>
                <p:spPr bwMode="auto">
                  <a:xfrm flipV="1">
                    <a:off x="2358" y="1906"/>
                    <a:ext cx="28" cy="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0" name="Line 965">
                    <a:extLst>
                      <a:ext uri="{FF2B5EF4-FFF2-40B4-BE49-F238E27FC236}">
                        <a16:creationId xmlns:a16="http://schemas.microsoft.com/office/drawing/2014/main" id="{736E1068-8409-744A-8C52-4315511D68FD}"/>
                      </a:ext>
                    </a:extLst>
                  </p:cNvPr>
                  <p:cNvSpPr>
                    <a:spLocks noChangeAspect="1" noChangeShapeType="1"/>
                  </p:cNvSpPr>
                  <p:nvPr/>
                </p:nvSpPr>
                <p:spPr bwMode="auto">
                  <a:xfrm flipV="1">
                    <a:off x="2454" y="1838"/>
                    <a:ext cx="30" cy="3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1" name="Line 966">
                    <a:extLst>
                      <a:ext uri="{FF2B5EF4-FFF2-40B4-BE49-F238E27FC236}">
                        <a16:creationId xmlns:a16="http://schemas.microsoft.com/office/drawing/2014/main" id="{87BBC9A0-BF7F-3945-8161-2755B9E6A72F}"/>
                      </a:ext>
                    </a:extLst>
                  </p:cNvPr>
                  <p:cNvSpPr>
                    <a:spLocks noChangeAspect="1" noChangeShapeType="1"/>
                  </p:cNvSpPr>
                  <p:nvPr/>
                </p:nvSpPr>
                <p:spPr bwMode="auto">
                  <a:xfrm>
                    <a:off x="2484" y="1838"/>
                    <a:ext cx="32" cy="6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2" name="Line 967">
                    <a:extLst>
                      <a:ext uri="{FF2B5EF4-FFF2-40B4-BE49-F238E27FC236}">
                        <a16:creationId xmlns:a16="http://schemas.microsoft.com/office/drawing/2014/main" id="{FCBCA288-7EFF-024D-8268-630CABAD2614}"/>
                      </a:ext>
                    </a:extLst>
                  </p:cNvPr>
                  <p:cNvSpPr>
                    <a:spLocks noChangeAspect="1" noChangeShapeType="1"/>
                  </p:cNvSpPr>
                  <p:nvPr/>
                </p:nvSpPr>
                <p:spPr bwMode="auto">
                  <a:xfrm>
                    <a:off x="2516" y="1906"/>
                    <a:ext cx="28" cy="6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3" name="Line 968">
                    <a:extLst>
                      <a:ext uri="{FF2B5EF4-FFF2-40B4-BE49-F238E27FC236}">
                        <a16:creationId xmlns:a16="http://schemas.microsoft.com/office/drawing/2014/main" id="{C9790E6B-737D-EA42-9210-57980F78B76F}"/>
                      </a:ext>
                    </a:extLst>
                  </p:cNvPr>
                  <p:cNvSpPr>
                    <a:spLocks noChangeAspect="1" noChangeShapeType="1"/>
                  </p:cNvSpPr>
                  <p:nvPr/>
                </p:nvSpPr>
                <p:spPr bwMode="auto">
                  <a:xfrm>
                    <a:off x="2544" y="1974"/>
                    <a:ext cx="36"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4" name="Line 969">
                    <a:extLst>
                      <a:ext uri="{FF2B5EF4-FFF2-40B4-BE49-F238E27FC236}">
                        <a16:creationId xmlns:a16="http://schemas.microsoft.com/office/drawing/2014/main" id="{EA7EBC35-B5B8-D84D-8D82-06A42A5C185A}"/>
                      </a:ext>
                    </a:extLst>
                  </p:cNvPr>
                  <p:cNvSpPr>
                    <a:spLocks noChangeAspect="1" noChangeShapeType="1"/>
                  </p:cNvSpPr>
                  <p:nvPr/>
                </p:nvSpPr>
                <p:spPr bwMode="auto">
                  <a:xfrm>
                    <a:off x="2580" y="1974"/>
                    <a:ext cx="30" cy="7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5" name="Line 970">
                    <a:extLst>
                      <a:ext uri="{FF2B5EF4-FFF2-40B4-BE49-F238E27FC236}">
                        <a16:creationId xmlns:a16="http://schemas.microsoft.com/office/drawing/2014/main" id="{82D10AA3-E317-1F49-9EB5-1FD4F1E5896E}"/>
                      </a:ext>
                    </a:extLst>
                  </p:cNvPr>
                  <p:cNvSpPr>
                    <a:spLocks noChangeAspect="1" noChangeShapeType="1"/>
                  </p:cNvSpPr>
                  <p:nvPr/>
                </p:nvSpPr>
                <p:spPr bwMode="auto">
                  <a:xfrm>
                    <a:off x="2610" y="2048"/>
                    <a:ext cx="34" cy="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6" name="Line 971">
                    <a:extLst>
                      <a:ext uri="{FF2B5EF4-FFF2-40B4-BE49-F238E27FC236}">
                        <a16:creationId xmlns:a16="http://schemas.microsoft.com/office/drawing/2014/main" id="{C8EFDABB-D18B-4042-AC29-6DF62DFB5518}"/>
                      </a:ext>
                    </a:extLst>
                  </p:cNvPr>
                  <p:cNvSpPr>
                    <a:spLocks noChangeAspect="1" noChangeShapeType="1"/>
                  </p:cNvSpPr>
                  <p:nvPr/>
                </p:nvSpPr>
                <p:spPr bwMode="auto">
                  <a:xfrm>
                    <a:off x="2644" y="2104"/>
                    <a:ext cx="30" cy="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7" name="Line 972">
                    <a:extLst>
                      <a:ext uri="{FF2B5EF4-FFF2-40B4-BE49-F238E27FC236}">
                        <a16:creationId xmlns:a16="http://schemas.microsoft.com/office/drawing/2014/main" id="{2CF10A92-FD53-2740-85FB-4C1EA85EE6C1}"/>
                      </a:ext>
                    </a:extLst>
                  </p:cNvPr>
                  <p:cNvSpPr>
                    <a:spLocks noChangeAspect="1" noChangeShapeType="1"/>
                  </p:cNvSpPr>
                  <p:nvPr/>
                </p:nvSpPr>
                <p:spPr bwMode="auto">
                  <a:xfrm>
                    <a:off x="2674" y="2184"/>
                    <a:ext cx="30" cy="3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8" name="Line 973">
                    <a:extLst>
                      <a:ext uri="{FF2B5EF4-FFF2-40B4-BE49-F238E27FC236}">
                        <a16:creationId xmlns:a16="http://schemas.microsoft.com/office/drawing/2014/main" id="{D6153DBE-7043-8D4C-BD0B-ABFC34B73ED2}"/>
                      </a:ext>
                    </a:extLst>
                  </p:cNvPr>
                  <p:cNvSpPr>
                    <a:spLocks noChangeAspect="1" noChangeShapeType="1"/>
                  </p:cNvSpPr>
                  <p:nvPr/>
                </p:nvSpPr>
                <p:spPr bwMode="auto">
                  <a:xfrm>
                    <a:off x="2740" y="2226"/>
                    <a:ext cx="28" cy="3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39" name="Line 974">
                    <a:extLst>
                      <a:ext uri="{FF2B5EF4-FFF2-40B4-BE49-F238E27FC236}">
                        <a16:creationId xmlns:a16="http://schemas.microsoft.com/office/drawing/2014/main" id="{685EB492-586F-9041-8B05-C732073439F4}"/>
                      </a:ext>
                    </a:extLst>
                  </p:cNvPr>
                  <p:cNvSpPr>
                    <a:spLocks noChangeAspect="1" noChangeShapeType="1"/>
                  </p:cNvSpPr>
                  <p:nvPr/>
                </p:nvSpPr>
                <p:spPr bwMode="auto">
                  <a:xfrm>
                    <a:off x="2770" y="2264"/>
                    <a:ext cx="34" cy="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0" name="Line 975">
                    <a:extLst>
                      <a:ext uri="{FF2B5EF4-FFF2-40B4-BE49-F238E27FC236}">
                        <a16:creationId xmlns:a16="http://schemas.microsoft.com/office/drawing/2014/main" id="{17CEBC8E-80F4-2C4B-8BC5-07868E68C3C1}"/>
                      </a:ext>
                    </a:extLst>
                  </p:cNvPr>
                  <p:cNvSpPr>
                    <a:spLocks noChangeAspect="1" noChangeShapeType="1"/>
                  </p:cNvSpPr>
                  <p:nvPr/>
                </p:nvSpPr>
                <p:spPr bwMode="auto">
                  <a:xfrm>
                    <a:off x="2828" y="2320"/>
                    <a:ext cx="30" cy="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1" name="Line 976">
                    <a:extLst>
                      <a:ext uri="{FF2B5EF4-FFF2-40B4-BE49-F238E27FC236}">
                        <a16:creationId xmlns:a16="http://schemas.microsoft.com/office/drawing/2014/main" id="{041F2AE6-7904-0141-9F3C-690A4CBFCFC0}"/>
                      </a:ext>
                    </a:extLst>
                  </p:cNvPr>
                  <p:cNvSpPr>
                    <a:spLocks noChangeAspect="1" noChangeShapeType="1"/>
                  </p:cNvSpPr>
                  <p:nvPr/>
                </p:nvSpPr>
                <p:spPr bwMode="auto">
                  <a:xfrm flipV="1">
                    <a:off x="2858" y="2392"/>
                    <a:ext cx="38" cy="1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2" name="Line 977">
                    <a:extLst>
                      <a:ext uri="{FF2B5EF4-FFF2-40B4-BE49-F238E27FC236}">
                        <a16:creationId xmlns:a16="http://schemas.microsoft.com/office/drawing/2014/main" id="{0296F306-A0C4-224C-979A-C2FF922B2DD8}"/>
                      </a:ext>
                    </a:extLst>
                  </p:cNvPr>
                  <p:cNvSpPr>
                    <a:spLocks noChangeAspect="1" noChangeShapeType="1"/>
                  </p:cNvSpPr>
                  <p:nvPr/>
                </p:nvSpPr>
                <p:spPr bwMode="auto">
                  <a:xfrm>
                    <a:off x="2894" y="2392"/>
                    <a:ext cx="30" cy="3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3" name="Line 978">
                    <a:extLst>
                      <a:ext uri="{FF2B5EF4-FFF2-40B4-BE49-F238E27FC236}">
                        <a16:creationId xmlns:a16="http://schemas.microsoft.com/office/drawing/2014/main" id="{F1FFB498-9460-FB4D-BE58-39017A297AD3}"/>
                      </a:ext>
                    </a:extLst>
                  </p:cNvPr>
                  <p:cNvSpPr>
                    <a:spLocks noChangeAspect="1" noChangeShapeType="1"/>
                  </p:cNvSpPr>
                  <p:nvPr/>
                </p:nvSpPr>
                <p:spPr bwMode="auto">
                  <a:xfrm>
                    <a:off x="2958" y="2418"/>
                    <a:ext cx="28" cy="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4" name="Line 979">
                    <a:extLst>
                      <a:ext uri="{FF2B5EF4-FFF2-40B4-BE49-F238E27FC236}">
                        <a16:creationId xmlns:a16="http://schemas.microsoft.com/office/drawing/2014/main" id="{E88544D1-0FB5-3F4B-B12C-A585FAAD4383}"/>
                      </a:ext>
                    </a:extLst>
                  </p:cNvPr>
                  <p:cNvSpPr>
                    <a:spLocks noChangeAspect="1" noChangeShapeType="1"/>
                  </p:cNvSpPr>
                  <p:nvPr/>
                </p:nvSpPr>
                <p:spPr bwMode="auto">
                  <a:xfrm flipV="1">
                    <a:off x="3022" y="2400"/>
                    <a:ext cx="28" cy="7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5" name="Line 980">
                    <a:extLst>
                      <a:ext uri="{FF2B5EF4-FFF2-40B4-BE49-F238E27FC236}">
                        <a16:creationId xmlns:a16="http://schemas.microsoft.com/office/drawing/2014/main" id="{3B271E76-A940-D048-9E97-CDED4D81C61D}"/>
                      </a:ext>
                    </a:extLst>
                  </p:cNvPr>
                  <p:cNvSpPr>
                    <a:spLocks noChangeAspect="1" noChangeShapeType="1"/>
                  </p:cNvSpPr>
                  <p:nvPr/>
                </p:nvSpPr>
                <p:spPr bwMode="auto">
                  <a:xfrm>
                    <a:off x="3050" y="2400"/>
                    <a:ext cx="38" cy="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6" name="Line 981">
                    <a:extLst>
                      <a:ext uri="{FF2B5EF4-FFF2-40B4-BE49-F238E27FC236}">
                        <a16:creationId xmlns:a16="http://schemas.microsoft.com/office/drawing/2014/main" id="{870BF627-0AFC-ED48-98DA-6885DD0B55C2}"/>
                      </a:ext>
                    </a:extLst>
                  </p:cNvPr>
                  <p:cNvSpPr>
                    <a:spLocks noChangeAspect="1" noChangeShapeType="1"/>
                  </p:cNvSpPr>
                  <p:nvPr/>
                </p:nvSpPr>
                <p:spPr bwMode="auto">
                  <a:xfrm>
                    <a:off x="3088" y="2426"/>
                    <a:ext cx="26" cy="4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7" name="Line 982">
                    <a:extLst>
                      <a:ext uri="{FF2B5EF4-FFF2-40B4-BE49-F238E27FC236}">
                        <a16:creationId xmlns:a16="http://schemas.microsoft.com/office/drawing/2014/main" id="{A4E812C8-6EF0-C849-99CA-F017607B525B}"/>
                      </a:ext>
                    </a:extLst>
                  </p:cNvPr>
                  <p:cNvSpPr>
                    <a:spLocks noChangeAspect="1" noChangeShapeType="1"/>
                  </p:cNvSpPr>
                  <p:nvPr/>
                </p:nvSpPr>
                <p:spPr bwMode="auto">
                  <a:xfrm flipV="1">
                    <a:off x="3150" y="2446"/>
                    <a:ext cx="28" cy="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8" name="Line 983">
                    <a:extLst>
                      <a:ext uri="{FF2B5EF4-FFF2-40B4-BE49-F238E27FC236}">
                        <a16:creationId xmlns:a16="http://schemas.microsoft.com/office/drawing/2014/main" id="{34F975DC-ACBB-DB47-986C-39689245CE8A}"/>
                      </a:ext>
                    </a:extLst>
                  </p:cNvPr>
                  <p:cNvSpPr>
                    <a:spLocks noChangeAspect="1" noChangeShapeType="1"/>
                  </p:cNvSpPr>
                  <p:nvPr/>
                </p:nvSpPr>
                <p:spPr bwMode="auto">
                  <a:xfrm>
                    <a:off x="3178" y="2446"/>
                    <a:ext cx="34" cy="4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49" name="Line 984">
                    <a:extLst>
                      <a:ext uri="{FF2B5EF4-FFF2-40B4-BE49-F238E27FC236}">
                        <a16:creationId xmlns:a16="http://schemas.microsoft.com/office/drawing/2014/main" id="{13645FBF-4B53-EB47-8164-34BC19198D38}"/>
                      </a:ext>
                    </a:extLst>
                  </p:cNvPr>
                  <p:cNvSpPr>
                    <a:spLocks noChangeAspect="1" noChangeShapeType="1"/>
                  </p:cNvSpPr>
                  <p:nvPr/>
                </p:nvSpPr>
                <p:spPr bwMode="auto">
                  <a:xfrm flipV="1">
                    <a:off x="3212" y="2430"/>
                    <a:ext cx="32" cy="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0" name="Line 985">
                    <a:extLst>
                      <a:ext uri="{FF2B5EF4-FFF2-40B4-BE49-F238E27FC236}">
                        <a16:creationId xmlns:a16="http://schemas.microsoft.com/office/drawing/2014/main" id="{0CA8030A-3FC4-6149-9E24-F244A6A858E0}"/>
                      </a:ext>
                    </a:extLst>
                  </p:cNvPr>
                  <p:cNvSpPr>
                    <a:spLocks noChangeAspect="1" noChangeShapeType="1"/>
                  </p:cNvSpPr>
                  <p:nvPr/>
                </p:nvSpPr>
                <p:spPr bwMode="auto">
                  <a:xfrm>
                    <a:off x="3278" y="2430"/>
                    <a:ext cx="30"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1" name="Line 986">
                    <a:extLst>
                      <a:ext uri="{FF2B5EF4-FFF2-40B4-BE49-F238E27FC236}">
                        <a16:creationId xmlns:a16="http://schemas.microsoft.com/office/drawing/2014/main" id="{1AEA2BE7-783D-7646-9F6A-132D7C246029}"/>
                      </a:ext>
                    </a:extLst>
                  </p:cNvPr>
                  <p:cNvSpPr>
                    <a:spLocks noChangeAspect="1" noChangeShapeType="1"/>
                  </p:cNvSpPr>
                  <p:nvPr/>
                </p:nvSpPr>
                <p:spPr bwMode="auto">
                  <a:xfrm flipV="1">
                    <a:off x="3308" y="2454"/>
                    <a:ext cx="32" cy="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2" name="Line 987">
                    <a:extLst>
                      <a:ext uri="{FF2B5EF4-FFF2-40B4-BE49-F238E27FC236}">
                        <a16:creationId xmlns:a16="http://schemas.microsoft.com/office/drawing/2014/main" id="{21BFAB3A-52A5-3B42-8BDB-C5505919E7D2}"/>
                      </a:ext>
                    </a:extLst>
                  </p:cNvPr>
                  <p:cNvSpPr>
                    <a:spLocks noChangeAspect="1" noChangeShapeType="1"/>
                  </p:cNvSpPr>
                  <p:nvPr/>
                </p:nvSpPr>
                <p:spPr bwMode="auto">
                  <a:xfrm>
                    <a:off x="3340" y="2454"/>
                    <a:ext cx="32" cy="4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3" name="Line 988">
                    <a:extLst>
                      <a:ext uri="{FF2B5EF4-FFF2-40B4-BE49-F238E27FC236}">
                        <a16:creationId xmlns:a16="http://schemas.microsoft.com/office/drawing/2014/main" id="{DCB4E767-8B64-5A46-8F99-80245743124A}"/>
                      </a:ext>
                    </a:extLst>
                  </p:cNvPr>
                  <p:cNvSpPr>
                    <a:spLocks noChangeAspect="1" noChangeShapeType="1"/>
                  </p:cNvSpPr>
                  <p:nvPr/>
                </p:nvSpPr>
                <p:spPr bwMode="auto">
                  <a:xfrm flipV="1">
                    <a:off x="3374" y="2470"/>
                    <a:ext cx="32" cy="2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4" name="Line 989">
                    <a:extLst>
                      <a:ext uri="{FF2B5EF4-FFF2-40B4-BE49-F238E27FC236}">
                        <a16:creationId xmlns:a16="http://schemas.microsoft.com/office/drawing/2014/main" id="{916CF818-A891-C54E-85CA-47925CDCEA51}"/>
                      </a:ext>
                    </a:extLst>
                  </p:cNvPr>
                  <p:cNvSpPr>
                    <a:spLocks noChangeAspect="1" noChangeShapeType="1"/>
                  </p:cNvSpPr>
                  <p:nvPr/>
                </p:nvSpPr>
                <p:spPr bwMode="auto">
                  <a:xfrm flipV="1">
                    <a:off x="3406" y="2408"/>
                    <a:ext cx="32" cy="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5" name="Line 990">
                    <a:extLst>
                      <a:ext uri="{FF2B5EF4-FFF2-40B4-BE49-F238E27FC236}">
                        <a16:creationId xmlns:a16="http://schemas.microsoft.com/office/drawing/2014/main" id="{88ECDBBF-F538-F249-B99D-E86A2B1C117F}"/>
                      </a:ext>
                    </a:extLst>
                  </p:cNvPr>
                  <p:cNvSpPr>
                    <a:spLocks noChangeAspect="1" noChangeShapeType="1"/>
                  </p:cNvSpPr>
                  <p:nvPr/>
                </p:nvSpPr>
                <p:spPr bwMode="auto">
                  <a:xfrm>
                    <a:off x="3466" y="2390"/>
                    <a:ext cx="36" cy="4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6" name="Line 991">
                    <a:extLst>
                      <a:ext uri="{FF2B5EF4-FFF2-40B4-BE49-F238E27FC236}">
                        <a16:creationId xmlns:a16="http://schemas.microsoft.com/office/drawing/2014/main" id="{22458AA4-D756-9344-9DDC-E8BE6231B5FF}"/>
                      </a:ext>
                    </a:extLst>
                  </p:cNvPr>
                  <p:cNvSpPr>
                    <a:spLocks noChangeAspect="1" noChangeShapeType="1"/>
                  </p:cNvSpPr>
                  <p:nvPr/>
                </p:nvSpPr>
                <p:spPr bwMode="auto">
                  <a:xfrm>
                    <a:off x="3502" y="2434"/>
                    <a:ext cx="28" cy="4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7" name="Line 992">
                    <a:extLst>
                      <a:ext uri="{FF2B5EF4-FFF2-40B4-BE49-F238E27FC236}">
                        <a16:creationId xmlns:a16="http://schemas.microsoft.com/office/drawing/2014/main" id="{F2F0258A-B3EA-3443-9EEF-9A9E13800735}"/>
                      </a:ext>
                    </a:extLst>
                  </p:cNvPr>
                  <p:cNvSpPr>
                    <a:spLocks noChangeAspect="1" noChangeShapeType="1"/>
                  </p:cNvSpPr>
                  <p:nvPr/>
                </p:nvSpPr>
                <p:spPr bwMode="auto">
                  <a:xfrm>
                    <a:off x="3596" y="2454"/>
                    <a:ext cx="30" cy="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8" name="Line 993">
                    <a:extLst>
                      <a:ext uri="{FF2B5EF4-FFF2-40B4-BE49-F238E27FC236}">
                        <a16:creationId xmlns:a16="http://schemas.microsoft.com/office/drawing/2014/main" id="{E53414E0-CA32-A84B-BA3F-9BA80E40479B}"/>
                      </a:ext>
                    </a:extLst>
                  </p:cNvPr>
                  <p:cNvSpPr>
                    <a:spLocks noChangeAspect="1" noChangeShapeType="1"/>
                  </p:cNvSpPr>
                  <p:nvPr/>
                </p:nvSpPr>
                <p:spPr bwMode="auto">
                  <a:xfrm flipV="1">
                    <a:off x="3626" y="2456"/>
                    <a:ext cx="32" cy="3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59" name="Line 994">
                    <a:extLst>
                      <a:ext uri="{FF2B5EF4-FFF2-40B4-BE49-F238E27FC236}">
                        <a16:creationId xmlns:a16="http://schemas.microsoft.com/office/drawing/2014/main" id="{48A6B0EF-DBE0-5949-904B-D054B171198D}"/>
                      </a:ext>
                    </a:extLst>
                  </p:cNvPr>
                  <p:cNvSpPr>
                    <a:spLocks noChangeAspect="1" noChangeShapeType="1"/>
                  </p:cNvSpPr>
                  <p:nvPr/>
                </p:nvSpPr>
                <p:spPr bwMode="auto">
                  <a:xfrm>
                    <a:off x="3658" y="2456"/>
                    <a:ext cx="34" cy="3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60" name="Line 995">
                    <a:extLst>
                      <a:ext uri="{FF2B5EF4-FFF2-40B4-BE49-F238E27FC236}">
                        <a16:creationId xmlns:a16="http://schemas.microsoft.com/office/drawing/2014/main" id="{D52552BB-4DC3-3743-8476-4D2366CF7414}"/>
                      </a:ext>
                    </a:extLst>
                  </p:cNvPr>
                  <p:cNvSpPr>
                    <a:spLocks noChangeAspect="1" noChangeShapeType="1"/>
                  </p:cNvSpPr>
                  <p:nvPr/>
                </p:nvSpPr>
                <p:spPr bwMode="auto">
                  <a:xfrm>
                    <a:off x="3724" y="2480"/>
                    <a:ext cx="30" cy="3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61" name="Line 996">
                    <a:extLst>
                      <a:ext uri="{FF2B5EF4-FFF2-40B4-BE49-F238E27FC236}">
                        <a16:creationId xmlns:a16="http://schemas.microsoft.com/office/drawing/2014/main" id="{635A0F6F-F09A-F549-AC05-CFD9DD170E14}"/>
                      </a:ext>
                    </a:extLst>
                  </p:cNvPr>
                  <p:cNvSpPr>
                    <a:spLocks noChangeAspect="1" noChangeShapeType="1"/>
                  </p:cNvSpPr>
                  <p:nvPr/>
                </p:nvSpPr>
                <p:spPr bwMode="auto">
                  <a:xfrm>
                    <a:off x="3844" y="2494"/>
                    <a:ext cx="30" cy="3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62" name="Line 997">
                    <a:extLst>
                      <a:ext uri="{FF2B5EF4-FFF2-40B4-BE49-F238E27FC236}">
                        <a16:creationId xmlns:a16="http://schemas.microsoft.com/office/drawing/2014/main" id="{2EA22931-D91E-F343-BF78-8B5E0F422E28}"/>
                      </a:ext>
                    </a:extLst>
                  </p:cNvPr>
                  <p:cNvSpPr>
                    <a:spLocks noChangeAspect="1" noChangeShapeType="1"/>
                  </p:cNvSpPr>
                  <p:nvPr/>
                </p:nvSpPr>
                <p:spPr bwMode="auto">
                  <a:xfrm flipV="1">
                    <a:off x="3874" y="2494"/>
                    <a:ext cx="32" cy="3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963" name="Line 998">
                    <a:extLst>
                      <a:ext uri="{FF2B5EF4-FFF2-40B4-BE49-F238E27FC236}">
                        <a16:creationId xmlns:a16="http://schemas.microsoft.com/office/drawing/2014/main" id="{2C82B28B-3CD1-064B-BA1E-5AC548B52FEF}"/>
                      </a:ext>
                    </a:extLst>
                  </p:cNvPr>
                  <p:cNvSpPr>
                    <a:spLocks noChangeAspect="1" noChangeShapeType="1"/>
                  </p:cNvSpPr>
                  <p:nvPr/>
                </p:nvSpPr>
                <p:spPr bwMode="auto">
                  <a:xfrm>
                    <a:off x="3906" y="2494"/>
                    <a:ext cx="32" cy="3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sp>
              <p:nvSpPr>
                <p:cNvPr id="35892" name="Rectangle 999">
                  <a:extLst>
                    <a:ext uri="{FF2B5EF4-FFF2-40B4-BE49-F238E27FC236}">
                      <a16:creationId xmlns:a16="http://schemas.microsoft.com/office/drawing/2014/main" id="{2884E446-E9F6-0F49-A420-EEA992194B43}"/>
                    </a:ext>
                  </a:extLst>
                </p:cNvPr>
                <p:cNvSpPr>
                  <a:spLocks noChangeAspect="1" noChangeArrowheads="1"/>
                </p:cNvSpPr>
                <p:nvPr/>
              </p:nvSpPr>
              <p:spPr bwMode="auto">
                <a:xfrm>
                  <a:off x="1644" y="1192"/>
                  <a:ext cx="23" cy="2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altLang="it-IT" sz="1800">
                    <a:solidFill>
                      <a:schemeClr val="tx1"/>
                    </a:solidFill>
                  </a:endParaRPr>
                </a:p>
              </p:txBody>
            </p:sp>
            <p:grpSp>
              <p:nvGrpSpPr>
                <p:cNvPr id="35893" name="Group 1000">
                  <a:extLst>
                    <a:ext uri="{FF2B5EF4-FFF2-40B4-BE49-F238E27FC236}">
                      <a16:creationId xmlns:a16="http://schemas.microsoft.com/office/drawing/2014/main" id="{818204D6-B069-7947-B234-C58BA11C5E08}"/>
                    </a:ext>
                  </a:extLst>
                </p:cNvPr>
                <p:cNvGrpSpPr>
                  <a:grpSpLocks noChangeAspect="1"/>
                </p:cNvGrpSpPr>
                <p:nvPr/>
              </p:nvGrpSpPr>
              <p:grpSpPr bwMode="auto">
                <a:xfrm>
                  <a:off x="1620" y="1172"/>
                  <a:ext cx="68" cy="62"/>
                  <a:chOff x="1620" y="1172"/>
                  <a:chExt cx="68" cy="62"/>
                </a:xfrm>
              </p:grpSpPr>
              <p:sp>
                <p:nvSpPr>
                  <p:cNvPr id="35894" name="Line 1001">
                    <a:extLst>
                      <a:ext uri="{FF2B5EF4-FFF2-40B4-BE49-F238E27FC236}">
                        <a16:creationId xmlns:a16="http://schemas.microsoft.com/office/drawing/2014/main" id="{EF7AF0CF-8D4D-C046-9DAF-505B480BCA10}"/>
                      </a:ext>
                    </a:extLst>
                  </p:cNvPr>
                  <p:cNvSpPr>
                    <a:spLocks noChangeAspect="1" noChangeShapeType="1"/>
                  </p:cNvSpPr>
                  <p:nvPr/>
                </p:nvSpPr>
                <p:spPr bwMode="auto">
                  <a:xfrm flipV="1">
                    <a:off x="1620" y="1196"/>
                    <a:ext cx="68" cy="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sp>
                <p:nvSpPr>
                  <p:cNvPr id="35895" name="Line 1002">
                    <a:extLst>
                      <a:ext uri="{FF2B5EF4-FFF2-40B4-BE49-F238E27FC236}">
                        <a16:creationId xmlns:a16="http://schemas.microsoft.com/office/drawing/2014/main" id="{B420CDFD-10DC-AE4A-9746-690A49E2671D}"/>
                      </a:ext>
                    </a:extLst>
                  </p:cNvPr>
                  <p:cNvSpPr>
                    <a:spLocks noChangeAspect="1" noChangeShapeType="1"/>
                  </p:cNvSpPr>
                  <p:nvPr/>
                </p:nvSpPr>
                <p:spPr bwMode="auto">
                  <a:xfrm flipV="1">
                    <a:off x="1620" y="1172"/>
                    <a:ext cx="68" cy="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GB"/>
                  </a:p>
                </p:txBody>
              </p:sp>
            </p:grpSp>
          </p:grpSp>
        </p:grpSp>
        <p:sp>
          <p:nvSpPr>
            <p:cNvPr id="35888" name="Text Box 1003">
              <a:extLst>
                <a:ext uri="{FF2B5EF4-FFF2-40B4-BE49-F238E27FC236}">
                  <a16:creationId xmlns:a16="http://schemas.microsoft.com/office/drawing/2014/main" id="{E8ECAEF8-C484-3A41-9CF5-EB3BE2AA7C69}"/>
                </a:ext>
              </a:extLst>
            </p:cNvPr>
            <p:cNvSpPr txBox="1">
              <a:spLocks noChangeAspect="1" noChangeArrowheads="1"/>
            </p:cNvSpPr>
            <p:nvPr/>
          </p:nvSpPr>
          <p:spPr bwMode="auto">
            <a:xfrm>
              <a:off x="1442" y="1111"/>
              <a:ext cx="321"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1000" b="1">
                  <a:solidFill>
                    <a:schemeClr val="accent2"/>
                  </a:solidFill>
                  <a:latin typeface="Verdana" panose="020B0604030504040204" pitchFamily="34" charset="0"/>
                </a:rPr>
                <a:t>1407</a:t>
              </a:r>
            </a:p>
          </p:txBody>
        </p:sp>
      </p:grpSp>
    </p:spTree>
    <p:extLst>
      <p:ext uri="{BB962C8B-B14F-4D97-AF65-F5344CB8AC3E}">
        <p14:creationId xmlns:p14="http://schemas.microsoft.com/office/powerpoint/2010/main" val="3393698224"/>
      </p:ext>
    </p:extLst>
  </p:cSld>
  <p:clrMapOvr>
    <a:masterClrMapping/>
  </p:clrMapOvr>
  <p:transition spd="med">
    <p:pull dir="l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1A6C0A39-80D9-404A-8C13-5AEC35B4C6D6}"/>
              </a:ext>
            </a:extLst>
          </p:cNvPr>
          <p:cNvSpPr>
            <a:spLocks noGrp="1" noChangeArrowheads="1"/>
          </p:cNvSpPr>
          <p:nvPr>
            <p:ph type="title"/>
          </p:nvPr>
        </p:nvSpPr>
        <p:spPr/>
        <p:txBody>
          <a:bodyPr/>
          <a:lstStyle/>
          <a:p>
            <a:r>
              <a:rPr lang="it-IT" altLang="it-IT"/>
              <a:t>Il concetto di salute e di malattia</a:t>
            </a:r>
          </a:p>
        </p:txBody>
      </p:sp>
      <p:sp>
        <p:nvSpPr>
          <p:cNvPr id="24578" name="Rectangle 3">
            <a:extLst>
              <a:ext uri="{FF2B5EF4-FFF2-40B4-BE49-F238E27FC236}">
                <a16:creationId xmlns:a16="http://schemas.microsoft.com/office/drawing/2014/main" id="{5A0215AF-C729-0C4E-BF54-9C83F219B841}"/>
              </a:ext>
            </a:extLst>
          </p:cNvPr>
          <p:cNvSpPr>
            <a:spLocks noGrp="1" noChangeArrowheads="1"/>
          </p:cNvSpPr>
          <p:nvPr>
            <p:ph type="body" idx="1"/>
          </p:nvPr>
        </p:nvSpPr>
        <p:spPr>
          <a:xfrm>
            <a:off x="539750" y="1752600"/>
            <a:ext cx="8135938" cy="2324100"/>
          </a:xfrm>
        </p:spPr>
        <p:txBody>
          <a:bodyPr/>
          <a:lstStyle/>
          <a:p>
            <a:pPr>
              <a:buFontTx/>
              <a:buNone/>
            </a:pPr>
            <a:r>
              <a:rPr lang="it-IT" altLang="it-IT" sz="3200" dirty="0"/>
              <a:t>«La capacità di adattamento e di autogestirsi di fronte alle sfide sociali, fisiche ed emotive»</a:t>
            </a:r>
          </a:p>
          <a:p>
            <a:pPr>
              <a:buFontTx/>
              <a:buNone/>
            </a:pPr>
            <a:endParaRPr lang="it-IT" altLang="it-IT" sz="3200" dirty="0"/>
          </a:p>
          <a:p>
            <a:pPr>
              <a:buFontTx/>
              <a:buNone/>
            </a:pPr>
            <a:r>
              <a:rPr lang="it-IT" altLang="it-IT" sz="3200" dirty="0"/>
              <a:t>(</a:t>
            </a:r>
            <a:r>
              <a:rPr lang="it-IT" altLang="it-IT" sz="3200" dirty="0" err="1"/>
              <a:t>Huber</a:t>
            </a:r>
            <a:r>
              <a:rPr lang="it-IT" altLang="it-IT" sz="3200" dirty="0"/>
              <a:t> M, 2011)</a:t>
            </a:r>
          </a:p>
        </p:txBody>
      </p:sp>
      <p:pic>
        <p:nvPicPr>
          <p:cNvPr id="2" name="Immagine 1">
            <a:extLst>
              <a:ext uri="{FF2B5EF4-FFF2-40B4-BE49-F238E27FC236}">
                <a16:creationId xmlns:a16="http://schemas.microsoft.com/office/drawing/2014/main" id="{2D6BA6E0-3EC4-AA42-BEE1-4CB55632974E}"/>
              </a:ext>
            </a:extLst>
          </p:cNvPr>
          <p:cNvPicPr>
            <a:picLocks noChangeAspect="1"/>
          </p:cNvPicPr>
          <p:nvPr/>
        </p:nvPicPr>
        <p:blipFill>
          <a:blip r:embed="rId2"/>
          <a:stretch>
            <a:fillRect/>
          </a:stretch>
        </p:blipFill>
        <p:spPr>
          <a:xfrm>
            <a:off x="5436096" y="2976911"/>
            <a:ext cx="3471132" cy="3068960"/>
          </a:xfrm>
          <a:prstGeom prst="rect">
            <a:avLst/>
          </a:prstGeom>
        </p:spPr>
      </p:pic>
    </p:spTree>
    <p:extLst>
      <p:ext uri="{BB962C8B-B14F-4D97-AF65-F5344CB8AC3E}">
        <p14:creationId xmlns:p14="http://schemas.microsoft.com/office/powerpoint/2010/main" val="1267704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43D6C534-4A91-DA42-A5B4-FBCA9BA8B745}"/>
              </a:ext>
            </a:extLst>
          </p:cNvPr>
          <p:cNvSpPr>
            <a:spLocks noGrp="1" noChangeArrowheads="1"/>
          </p:cNvSpPr>
          <p:nvPr>
            <p:ph type="title"/>
          </p:nvPr>
        </p:nvSpPr>
        <p:spPr/>
        <p:txBody>
          <a:bodyPr/>
          <a:lstStyle/>
          <a:p>
            <a:r>
              <a:rPr lang="it-IT" altLang="it-IT"/>
              <a:t>Il concetto di salute e di malattia</a:t>
            </a:r>
          </a:p>
        </p:txBody>
      </p:sp>
      <p:sp>
        <p:nvSpPr>
          <p:cNvPr id="25602" name="Text Box 58">
            <a:extLst>
              <a:ext uri="{FF2B5EF4-FFF2-40B4-BE49-F238E27FC236}">
                <a16:creationId xmlns:a16="http://schemas.microsoft.com/office/drawing/2014/main" id="{FD4D4FD9-615C-934C-8D55-3EB2F3CB8225}"/>
              </a:ext>
            </a:extLst>
          </p:cNvPr>
          <p:cNvSpPr txBox="1">
            <a:spLocks noChangeArrowheads="1"/>
          </p:cNvSpPr>
          <p:nvPr/>
        </p:nvSpPr>
        <p:spPr bwMode="auto">
          <a:xfrm>
            <a:off x="468313" y="981075"/>
            <a:ext cx="82804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a:solidFill>
                  <a:schemeClr val="tx1"/>
                </a:solidFill>
              </a:rPr>
              <a:t>LA MALATTIA</a:t>
            </a:r>
          </a:p>
          <a:p>
            <a:pPr>
              <a:spcBef>
                <a:spcPct val="0"/>
              </a:spcBef>
              <a:buClrTx/>
              <a:buFontTx/>
              <a:buNone/>
            </a:pPr>
            <a:endParaRPr lang="it-IT" altLang="it-IT">
              <a:solidFill>
                <a:schemeClr val="tx1"/>
              </a:solidFill>
            </a:endParaRPr>
          </a:p>
          <a:p>
            <a:pPr>
              <a:spcBef>
                <a:spcPct val="0"/>
              </a:spcBef>
              <a:buClrTx/>
            </a:pPr>
            <a:r>
              <a:rPr lang="it-IT" altLang="it-IT">
                <a:solidFill>
                  <a:schemeClr val="tx1"/>
                </a:solidFill>
              </a:rPr>
              <a:t> Qualsiasi condizioni del corpo e della mente che diminuisce la probabilità di sopravvivenza dell</a:t>
            </a:r>
            <a:r>
              <a:rPr lang="ja-JP" altLang="it-IT">
                <a:solidFill>
                  <a:schemeClr val="tx1"/>
                </a:solidFill>
              </a:rPr>
              <a:t>’</a:t>
            </a:r>
            <a:r>
              <a:rPr lang="it-IT" altLang="ja-JP">
                <a:solidFill>
                  <a:schemeClr val="tx1"/>
                </a:solidFill>
              </a:rPr>
              <a:t>individuo o della specie.</a:t>
            </a:r>
          </a:p>
          <a:p>
            <a:pPr>
              <a:spcBef>
                <a:spcPct val="0"/>
              </a:spcBef>
              <a:buClrTx/>
              <a:buFontTx/>
              <a:buNone/>
            </a:pPr>
            <a:r>
              <a:rPr lang="it-IT" altLang="it-IT">
                <a:solidFill>
                  <a:schemeClr val="tx1"/>
                </a:solidFill>
              </a:rPr>
              <a:t>• Assenza dello stato di salute.</a:t>
            </a:r>
          </a:p>
          <a:p>
            <a:pPr>
              <a:spcBef>
                <a:spcPct val="0"/>
              </a:spcBef>
              <a:buClrTx/>
              <a:buFontTx/>
              <a:buNone/>
            </a:pPr>
            <a:r>
              <a:rPr lang="it-IT" altLang="it-IT">
                <a:solidFill>
                  <a:schemeClr val="tx1"/>
                </a:solidFill>
              </a:rPr>
              <a:t>• Deviazione rilevabile della condizione omeostatica. Comporta un aumento dell</a:t>
            </a:r>
            <a:r>
              <a:rPr lang="ja-JP" altLang="it-IT">
                <a:solidFill>
                  <a:schemeClr val="tx1"/>
                </a:solidFill>
              </a:rPr>
              <a:t>’</a:t>
            </a:r>
            <a:r>
              <a:rPr lang="it-IT" altLang="ja-JP">
                <a:solidFill>
                  <a:schemeClr val="tx1"/>
                </a:solidFill>
              </a:rPr>
              <a:t>entropia. E</a:t>
            </a:r>
            <a:r>
              <a:rPr lang="ja-JP" altLang="it-IT">
                <a:solidFill>
                  <a:schemeClr val="tx1"/>
                </a:solidFill>
              </a:rPr>
              <a:t>’</a:t>
            </a:r>
            <a:r>
              <a:rPr lang="it-IT" altLang="ja-JP">
                <a:solidFill>
                  <a:schemeClr val="tx1"/>
                </a:solidFill>
              </a:rPr>
              <a:t> una condizione dinamica.</a:t>
            </a:r>
            <a:endParaRPr lang="it-IT" altLang="it-IT">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egnaposto data 1">
            <a:extLst>
              <a:ext uri="{FF2B5EF4-FFF2-40B4-BE49-F238E27FC236}">
                <a16:creationId xmlns:a16="http://schemas.microsoft.com/office/drawing/2014/main" id="{08A258AC-3BEF-334C-AECC-7DA7E0E8226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34EB949A-C46E-AA4E-A1B6-9479B64EED80}" type="datetime1">
              <a:rPr lang="it-IT" altLang="it-IT" sz="1100" smtClean="0">
                <a:solidFill>
                  <a:schemeClr val="bg1"/>
                </a:solidFill>
              </a:rPr>
              <a:pPr>
                <a:spcBef>
                  <a:spcPct val="0"/>
                </a:spcBef>
                <a:buClrTx/>
                <a:buFontTx/>
                <a:buNone/>
              </a:pPr>
              <a:t>04/04/2022</a:t>
            </a:fld>
            <a:endParaRPr lang="it-IT" altLang="it-IT" sz="1100">
              <a:solidFill>
                <a:schemeClr val="bg1"/>
              </a:solidFill>
            </a:endParaRPr>
          </a:p>
        </p:txBody>
      </p:sp>
      <p:sp>
        <p:nvSpPr>
          <p:cNvPr id="26626" name="Segnaposto numero diapositiva 2">
            <a:extLst>
              <a:ext uri="{FF2B5EF4-FFF2-40B4-BE49-F238E27FC236}">
                <a16:creationId xmlns:a16="http://schemas.microsoft.com/office/drawing/2014/main" id="{566D6493-80A8-C64F-933F-0485F1924A1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944BBD63-2D90-0349-9216-F700A25D9B47}" type="slidenum">
              <a:rPr lang="it-IT" altLang="it-IT" sz="1100">
                <a:solidFill>
                  <a:schemeClr val="bg1"/>
                </a:solidFill>
              </a:rPr>
              <a:pPr>
                <a:spcBef>
                  <a:spcPct val="0"/>
                </a:spcBef>
                <a:buClrTx/>
                <a:buFontTx/>
                <a:buNone/>
              </a:pPr>
              <a:t>9</a:t>
            </a:fld>
            <a:endParaRPr lang="it-IT" altLang="it-IT" sz="1100">
              <a:solidFill>
                <a:schemeClr val="bg1"/>
              </a:solidFill>
            </a:endParaRPr>
          </a:p>
        </p:txBody>
      </p:sp>
      <p:pic>
        <p:nvPicPr>
          <p:cNvPr id="26627" name="Immagine 3">
            <a:extLst>
              <a:ext uri="{FF2B5EF4-FFF2-40B4-BE49-F238E27FC236}">
                <a16:creationId xmlns:a16="http://schemas.microsoft.com/office/drawing/2014/main" id="{CF36266B-F251-2447-801C-1F3762B28C3D}"/>
              </a:ext>
            </a:extLst>
          </p:cNvPr>
          <p:cNvPicPr>
            <a:picLocks noChangeAspect="1"/>
          </p:cNvPicPr>
          <p:nvPr/>
        </p:nvPicPr>
        <p:blipFill>
          <a:blip r:embed="rId2">
            <a:extLst>
              <a:ext uri="{28A0092B-C50C-407E-A947-70E740481C1C}">
                <a14:useLocalDpi xmlns:a14="http://schemas.microsoft.com/office/drawing/2010/main" val="0"/>
              </a:ext>
            </a:extLst>
          </a:blip>
          <a:srcRect t="12582"/>
          <a:stretch>
            <a:fillRect/>
          </a:stretch>
        </p:blipFill>
        <p:spPr bwMode="auto">
          <a:xfrm>
            <a:off x="755650" y="765175"/>
            <a:ext cx="7880350" cy="516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CasellaDiTesto 4">
            <a:extLst>
              <a:ext uri="{FF2B5EF4-FFF2-40B4-BE49-F238E27FC236}">
                <a16:creationId xmlns:a16="http://schemas.microsoft.com/office/drawing/2014/main" id="{2AC4271F-3F84-E94C-9CCA-B2C512C444E2}"/>
              </a:ext>
            </a:extLst>
          </p:cNvPr>
          <p:cNvSpPr txBox="1">
            <a:spLocks noChangeArrowheads="1"/>
          </p:cNvSpPr>
          <p:nvPr/>
        </p:nvSpPr>
        <p:spPr bwMode="auto">
          <a:xfrm>
            <a:off x="684213" y="188913"/>
            <a:ext cx="799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a:solidFill>
                  <a:schemeClr val="tx1"/>
                </a:solidFill>
              </a:rPr>
              <a:t>DETERMINANTI DELLA SALUTE (USA)</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4.9"/>
</p:tagLst>
</file>

<file path=ppt/tags/tag2.xml><?xml version="1.0" encoding="utf-8"?>
<p:tagLst xmlns:a="http://schemas.openxmlformats.org/drawingml/2006/main" xmlns:r="http://schemas.openxmlformats.org/officeDocument/2006/relationships" xmlns:p="http://schemas.openxmlformats.org/presentationml/2006/main">
  <p:tag name="TIMING" val="|24.3|47|78.6"/>
</p:tagLst>
</file>

<file path=ppt/theme/theme1.xml><?xml version="1.0" encoding="utf-8"?>
<a:theme xmlns:a="http://schemas.openxmlformats.org/drawingml/2006/main" name="la sapienza">
  <a:themeElements>
    <a:clrScheme name="la sapienza 1">
      <a:dk1>
        <a:srgbClr val="000000"/>
      </a:dk1>
      <a:lt1>
        <a:srgbClr val="FFFFFF"/>
      </a:lt1>
      <a:dk2>
        <a:srgbClr val="FFFFFF"/>
      </a:dk2>
      <a:lt2>
        <a:srgbClr val="2D2015"/>
      </a:lt2>
      <a:accent1>
        <a:srgbClr val="7C7C7C"/>
      </a:accent1>
      <a:accent2>
        <a:srgbClr val="FFFF7E"/>
      </a:accent2>
      <a:accent3>
        <a:srgbClr val="FFFFFF"/>
      </a:accent3>
      <a:accent4>
        <a:srgbClr val="000000"/>
      </a:accent4>
      <a:accent5>
        <a:srgbClr val="BFBFBF"/>
      </a:accent5>
      <a:accent6>
        <a:srgbClr val="E7E772"/>
      </a:accent6>
      <a:hlink>
        <a:srgbClr val="066778"/>
      </a:hlink>
      <a:folHlink>
        <a:srgbClr val="830022"/>
      </a:folHlink>
    </a:clrScheme>
    <a:fontScheme name="la sapienza">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900" b="0" i="0" u="none" strike="noStrike" cap="none" normalizeH="0" baseline="0">
            <a:ln>
              <a:noFill/>
            </a:ln>
            <a:solidFill>
              <a:schemeClr val="bg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900" b="0" i="0" u="none" strike="noStrike" cap="none" normalizeH="0" baseline="0">
            <a:ln>
              <a:noFill/>
            </a:ln>
            <a:solidFill>
              <a:schemeClr val="bg1"/>
            </a:solidFill>
            <a:effectLst/>
            <a:latin typeface="Arial" charset="0"/>
            <a:ea typeface="ＭＳ Ｐゴシック" charset="-128"/>
            <a:cs typeface="ＭＳ Ｐゴシック" charset="-128"/>
          </a:defRPr>
        </a:defPPr>
      </a:lstStyle>
    </a:lnDef>
  </a:objectDefaults>
  <a:extraClrSchemeLst>
    <a:extraClrScheme>
      <a:clrScheme name="la sapienza 1">
        <a:dk1>
          <a:srgbClr val="000000"/>
        </a:dk1>
        <a:lt1>
          <a:srgbClr val="FFFFFF"/>
        </a:lt1>
        <a:dk2>
          <a:srgbClr val="FFFFFF"/>
        </a:dk2>
        <a:lt2>
          <a:srgbClr val="2D2015"/>
        </a:lt2>
        <a:accent1>
          <a:srgbClr val="7C7C7C"/>
        </a:accent1>
        <a:accent2>
          <a:srgbClr val="FFFF7E"/>
        </a:accent2>
        <a:accent3>
          <a:srgbClr val="FFFFFF"/>
        </a:accent3>
        <a:accent4>
          <a:srgbClr val="000000"/>
        </a:accent4>
        <a:accent5>
          <a:srgbClr val="BFBFBF"/>
        </a:accent5>
        <a:accent6>
          <a:srgbClr val="E7E772"/>
        </a:accent6>
        <a:hlink>
          <a:srgbClr val="066778"/>
        </a:hlink>
        <a:folHlink>
          <a:srgbClr val="83002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Marco:Applications:Microsoft Office 2004:Modelli:Modelli personali:la sapienza.pot</Template>
  <TotalTime>4659</TotalTime>
  <Words>843</Words>
  <Application>Microsoft Office PowerPoint</Application>
  <PresentationFormat>Presentazione su schermo (4:3)</PresentationFormat>
  <Paragraphs>194</Paragraphs>
  <Slides>23</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23</vt:i4>
      </vt:variant>
    </vt:vector>
  </HeadingPairs>
  <TitlesOfParts>
    <vt:vector size="28" baseType="lpstr">
      <vt:lpstr>Arial</vt:lpstr>
      <vt:lpstr>Comic Sans MS</vt:lpstr>
      <vt:lpstr>Tahoma</vt:lpstr>
      <vt:lpstr>Verdana</vt:lpstr>
      <vt:lpstr>la sapienza</vt:lpstr>
      <vt:lpstr>CORSO DI LAUREA IN INFERMIERISTICA P  PROMOZIONE DELLA SALUTE E SICUREZZA Igiene generale e applicata</vt:lpstr>
      <vt:lpstr>Testo consigliato</vt:lpstr>
      <vt:lpstr>Presentazione standard di PowerPoint</vt:lpstr>
      <vt:lpstr>Il concetto di salute e di malattia</vt:lpstr>
      <vt:lpstr>Il concetto di salute e di malattia</vt:lpstr>
      <vt:lpstr>Presentazione standard di PowerPoint</vt:lpstr>
      <vt:lpstr>Il concetto di salute e di malattia</vt:lpstr>
      <vt:lpstr>Il concetto di salute e di malattia</vt:lpstr>
      <vt:lpstr>Presentazione standard di PowerPoint</vt:lpstr>
      <vt:lpstr>Presentazione standard di PowerPoint</vt:lpstr>
      <vt:lpstr>Il concetto di salute e di malattia principali determinanti di salute</vt:lpstr>
      <vt:lpstr>Il rischio </vt:lpstr>
      <vt:lpstr>Il rischio </vt:lpstr>
      <vt:lpstr>Il rischio </vt:lpstr>
      <vt:lpstr>Il concetto di salute e di malattia</vt:lpstr>
      <vt:lpstr>Il concetto di salute e di malattia</vt:lpstr>
      <vt:lpstr>Il concetto di salute e di malattia</vt:lpstr>
      <vt:lpstr>Storia naturale delle malattie infettive</vt:lpstr>
      <vt:lpstr>Storia naturale delle malattie cronico-degenerative</vt:lpstr>
      <vt:lpstr>storia naturale del cancro</vt:lpstr>
      <vt:lpstr>Presentazione standard di PowerPoint</vt:lpstr>
      <vt:lpstr>salute e malattia</vt:lpstr>
      <vt:lpstr>livelli di prevenzione</vt:lpstr>
    </vt:vector>
  </TitlesOfParts>
  <Manager/>
  <Company>-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subject/>
  <dc:creator>- -</dc:creator>
  <cp:keywords/>
  <dc:description/>
  <cp:lastModifiedBy>Corrado De Vito</cp:lastModifiedBy>
  <cp:revision>158</cp:revision>
  <dcterms:created xsi:type="dcterms:W3CDTF">2009-10-28T07:11:57Z</dcterms:created>
  <dcterms:modified xsi:type="dcterms:W3CDTF">2022-04-04T14:42:57Z</dcterms:modified>
  <cp:category/>
</cp:coreProperties>
</file>