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21.png"/><Relationship Id="rId10" Type="http://schemas.openxmlformats.org/officeDocument/2006/relationships/image" Target="../media/image55.svg"/><Relationship Id="rId4" Type="http://schemas.openxmlformats.org/officeDocument/2006/relationships/image" Target="../media/image50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8.svg"/><Relationship Id="rId1" Type="http://schemas.openxmlformats.org/officeDocument/2006/relationships/image" Target="../media/image47.png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21.png"/><Relationship Id="rId10" Type="http://schemas.openxmlformats.org/officeDocument/2006/relationships/image" Target="../media/image55.svg"/><Relationship Id="rId4" Type="http://schemas.openxmlformats.org/officeDocument/2006/relationships/image" Target="../media/image50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3A8165-CCE2-46BB-AAB3-A58AB2D386C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AC0B3B5-6527-491C-98CE-89528693D501}">
      <dgm:prSet/>
      <dgm:spPr/>
      <dgm:t>
        <a:bodyPr/>
        <a:lstStyle/>
        <a:p>
          <a:r>
            <a:rPr lang="it-IT"/>
            <a:t>L’arrivo dei profughi dalle ex-colonie </a:t>
          </a:r>
          <a:endParaRPr lang="en-US"/>
        </a:p>
      </dgm:t>
    </dgm:pt>
    <dgm:pt modelId="{3F488676-2F8E-4CB0-B538-1A14DF9506AC}" type="parTrans" cxnId="{37C7EA8D-E937-4013-A644-9E5B06270212}">
      <dgm:prSet/>
      <dgm:spPr/>
      <dgm:t>
        <a:bodyPr/>
        <a:lstStyle/>
        <a:p>
          <a:endParaRPr lang="en-US"/>
        </a:p>
      </dgm:t>
    </dgm:pt>
    <dgm:pt modelId="{767F5504-1EB6-494A-9E30-D3F5A50335C6}" type="sibTrans" cxnId="{37C7EA8D-E937-4013-A644-9E5B06270212}">
      <dgm:prSet/>
      <dgm:spPr/>
      <dgm:t>
        <a:bodyPr/>
        <a:lstStyle/>
        <a:p>
          <a:endParaRPr lang="en-US"/>
        </a:p>
      </dgm:t>
    </dgm:pt>
    <dgm:pt modelId="{52F077CD-A81A-4372-BDEA-9B80166A20A4}">
      <dgm:prSet/>
      <dgm:spPr/>
      <dgm:t>
        <a:bodyPr/>
        <a:lstStyle/>
        <a:p>
          <a:r>
            <a:rPr lang="it-IT"/>
            <a:t>I primi campi profughi  (Puglia, Tortona ecc.)</a:t>
          </a:r>
          <a:endParaRPr lang="en-US"/>
        </a:p>
      </dgm:t>
    </dgm:pt>
    <dgm:pt modelId="{A4FDA117-A3E6-417F-A06B-EF8461350EEB}" type="parTrans" cxnId="{269BFFAD-E39F-4F89-9240-BFD1700EB993}">
      <dgm:prSet/>
      <dgm:spPr/>
      <dgm:t>
        <a:bodyPr/>
        <a:lstStyle/>
        <a:p>
          <a:endParaRPr lang="en-US"/>
        </a:p>
      </dgm:t>
    </dgm:pt>
    <dgm:pt modelId="{733E93E0-A83C-42B0-8785-B4E5E2851421}" type="sibTrans" cxnId="{269BFFAD-E39F-4F89-9240-BFD1700EB993}">
      <dgm:prSet/>
      <dgm:spPr/>
      <dgm:t>
        <a:bodyPr/>
        <a:lstStyle/>
        <a:p>
          <a:endParaRPr lang="en-US"/>
        </a:p>
      </dgm:t>
    </dgm:pt>
    <dgm:pt modelId="{D758CDA9-CE3A-4355-AB58-EBAC55D81F27}">
      <dgm:prSet/>
      <dgm:spPr/>
      <dgm:t>
        <a:bodyPr/>
        <a:lstStyle/>
        <a:p>
          <a:r>
            <a:rPr lang="it-IT"/>
            <a:t>Il dibattito nella Costituente sul diritto d’asilo </a:t>
          </a:r>
          <a:endParaRPr lang="en-US"/>
        </a:p>
      </dgm:t>
    </dgm:pt>
    <dgm:pt modelId="{33F9AFAF-48B4-4D6D-9A1E-B4B3798E6035}" type="parTrans" cxnId="{DC52F618-6EC3-4046-8100-8A7F6CB440D6}">
      <dgm:prSet/>
      <dgm:spPr/>
      <dgm:t>
        <a:bodyPr/>
        <a:lstStyle/>
        <a:p>
          <a:endParaRPr lang="en-US"/>
        </a:p>
      </dgm:t>
    </dgm:pt>
    <dgm:pt modelId="{0308CC92-622C-4EE4-98A5-0F2FD2035C7F}" type="sibTrans" cxnId="{DC52F618-6EC3-4046-8100-8A7F6CB440D6}">
      <dgm:prSet/>
      <dgm:spPr/>
      <dgm:t>
        <a:bodyPr/>
        <a:lstStyle/>
        <a:p>
          <a:endParaRPr lang="en-US"/>
        </a:p>
      </dgm:t>
    </dgm:pt>
    <dgm:pt modelId="{91E5AC0E-2253-4F77-9340-FB848A26B8C0}">
      <dgm:prSet/>
      <dgm:spPr/>
      <dgm:t>
        <a:bodyPr/>
        <a:lstStyle/>
        <a:p>
          <a:r>
            <a:rPr lang="it-IT"/>
            <a:t>La centralità dell’emigrazione nella politica italiana </a:t>
          </a:r>
          <a:endParaRPr lang="en-US"/>
        </a:p>
      </dgm:t>
    </dgm:pt>
    <dgm:pt modelId="{F6B7F4B0-02AF-4C9C-A9CB-F807A230D760}" type="parTrans" cxnId="{B2BCC2E3-991B-4A9C-B17E-DA0270FF55FF}">
      <dgm:prSet/>
      <dgm:spPr/>
      <dgm:t>
        <a:bodyPr/>
        <a:lstStyle/>
        <a:p>
          <a:endParaRPr lang="en-US"/>
        </a:p>
      </dgm:t>
    </dgm:pt>
    <dgm:pt modelId="{66DC5263-C22B-4B10-922B-E3E73CA3DB6F}" type="sibTrans" cxnId="{B2BCC2E3-991B-4A9C-B17E-DA0270FF55FF}">
      <dgm:prSet/>
      <dgm:spPr/>
      <dgm:t>
        <a:bodyPr/>
        <a:lstStyle/>
        <a:p>
          <a:endParaRPr lang="en-US"/>
        </a:p>
      </dgm:t>
    </dgm:pt>
    <dgm:pt modelId="{D1A4F892-5BA1-479D-938C-EF4DFDF9C69A}" type="pres">
      <dgm:prSet presAssocID="{D63A8165-CCE2-46BB-AAB3-A58AB2D386CF}" presName="root" presStyleCnt="0">
        <dgm:presLayoutVars>
          <dgm:dir/>
          <dgm:resizeHandles val="exact"/>
        </dgm:presLayoutVars>
      </dgm:prSet>
      <dgm:spPr/>
    </dgm:pt>
    <dgm:pt modelId="{346F8E3A-237F-484A-A07B-69A3E70ADF9C}" type="pres">
      <dgm:prSet presAssocID="{AAC0B3B5-6527-491C-98CE-89528693D501}" presName="compNode" presStyleCnt="0"/>
      <dgm:spPr/>
    </dgm:pt>
    <dgm:pt modelId="{B2D0EB54-4568-479E-A580-E55F9019B066}" type="pres">
      <dgm:prSet presAssocID="{AAC0B3B5-6527-491C-98CE-89528693D501}" presName="bgRect" presStyleLbl="bgShp" presStyleIdx="0" presStyleCnt="4"/>
      <dgm:spPr/>
    </dgm:pt>
    <dgm:pt modelId="{18A28CB9-B7EA-446F-9FDE-D7E4F448C5B6}" type="pres">
      <dgm:prSet presAssocID="{AAC0B3B5-6527-491C-98CE-89528693D50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boy"/>
        </a:ext>
      </dgm:extLst>
    </dgm:pt>
    <dgm:pt modelId="{75E3A4CD-FF42-475E-BCAB-717E232569BA}" type="pres">
      <dgm:prSet presAssocID="{AAC0B3B5-6527-491C-98CE-89528693D501}" presName="spaceRect" presStyleCnt="0"/>
      <dgm:spPr/>
    </dgm:pt>
    <dgm:pt modelId="{9B72B130-9E1C-4848-9A42-BE509B25DF57}" type="pres">
      <dgm:prSet presAssocID="{AAC0B3B5-6527-491C-98CE-89528693D501}" presName="parTx" presStyleLbl="revTx" presStyleIdx="0" presStyleCnt="4">
        <dgm:presLayoutVars>
          <dgm:chMax val="0"/>
          <dgm:chPref val="0"/>
        </dgm:presLayoutVars>
      </dgm:prSet>
      <dgm:spPr/>
    </dgm:pt>
    <dgm:pt modelId="{AA6021A1-493A-43CC-88B8-95126ED288D6}" type="pres">
      <dgm:prSet presAssocID="{767F5504-1EB6-494A-9E30-D3F5A50335C6}" presName="sibTrans" presStyleCnt="0"/>
      <dgm:spPr/>
    </dgm:pt>
    <dgm:pt modelId="{F4341D93-5110-4F57-AD63-32E84A0DD1B9}" type="pres">
      <dgm:prSet presAssocID="{52F077CD-A81A-4372-BDEA-9B80166A20A4}" presName="compNode" presStyleCnt="0"/>
      <dgm:spPr/>
    </dgm:pt>
    <dgm:pt modelId="{B621F764-45BB-4DCD-B725-B9846B1C3376}" type="pres">
      <dgm:prSet presAssocID="{52F077CD-A81A-4372-BDEA-9B80166A20A4}" presName="bgRect" presStyleLbl="bgShp" presStyleIdx="1" presStyleCnt="4"/>
      <dgm:spPr/>
    </dgm:pt>
    <dgm:pt modelId="{2F9D471D-3238-42A9-9ABC-0DD790B5F620}" type="pres">
      <dgm:prSet presAssocID="{52F077CD-A81A-4372-BDEA-9B80166A20A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73CCA18A-5E90-4A5B-827F-BFFB29A26231}" type="pres">
      <dgm:prSet presAssocID="{52F077CD-A81A-4372-BDEA-9B80166A20A4}" presName="spaceRect" presStyleCnt="0"/>
      <dgm:spPr/>
    </dgm:pt>
    <dgm:pt modelId="{983C9C16-D437-42E0-A7E7-EAFA85F0E2D5}" type="pres">
      <dgm:prSet presAssocID="{52F077CD-A81A-4372-BDEA-9B80166A20A4}" presName="parTx" presStyleLbl="revTx" presStyleIdx="1" presStyleCnt="4">
        <dgm:presLayoutVars>
          <dgm:chMax val="0"/>
          <dgm:chPref val="0"/>
        </dgm:presLayoutVars>
      </dgm:prSet>
      <dgm:spPr/>
    </dgm:pt>
    <dgm:pt modelId="{DE373921-9636-470F-945F-BA9E08DD232C}" type="pres">
      <dgm:prSet presAssocID="{733E93E0-A83C-42B0-8785-B4E5E2851421}" presName="sibTrans" presStyleCnt="0"/>
      <dgm:spPr/>
    </dgm:pt>
    <dgm:pt modelId="{28AD03D0-EBA0-40FA-B1A2-141D83F864D2}" type="pres">
      <dgm:prSet presAssocID="{D758CDA9-CE3A-4355-AB58-EBAC55D81F27}" presName="compNode" presStyleCnt="0"/>
      <dgm:spPr/>
    </dgm:pt>
    <dgm:pt modelId="{FCF7D111-9DFE-485D-9CB4-0CE9C09CCBCB}" type="pres">
      <dgm:prSet presAssocID="{D758CDA9-CE3A-4355-AB58-EBAC55D81F27}" presName="bgRect" presStyleLbl="bgShp" presStyleIdx="2" presStyleCnt="4"/>
      <dgm:spPr/>
    </dgm:pt>
    <dgm:pt modelId="{888B28A3-B5C7-4F02-96D5-0B0FAFA9C7AC}" type="pres">
      <dgm:prSet presAssocID="{D758CDA9-CE3A-4355-AB58-EBAC55D81F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D988978E-C49F-496C-A74F-4E310418FE23}" type="pres">
      <dgm:prSet presAssocID="{D758CDA9-CE3A-4355-AB58-EBAC55D81F27}" presName="spaceRect" presStyleCnt="0"/>
      <dgm:spPr/>
    </dgm:pt>
    <dgm:pt modelId="{A10FE300-E99F-41A0-A5A4-E84406152FAE}" type="pres">
      <dgm:prSet presAssocID="{D758CDA9-CE3A-4355-AB58-EBAC55D81F27}" presName="parTx" presStyleLbl="revTx" presStyleIdx="2" presStyleCnt="4">
        <dgm:presLayoutVars>
          <dgm:chMax val="0"/>
          <dgm:chPref val="0"/>
        </dgm:presLayoutVars>
      </dgm:prSet>
      <dgm:spPr/>
    </dgm:pt>
    <dgm:pt modelId="{21FBC427-0F62-4D6B-8864-5E53723051A0}" type="pres">
      <dgm:prSet presAssocID="{0308CC92-622C-4EE4-98A5-0F2FD2035C7F}" presName="sibTrans" presStyleCnt="0"/>
      <dgm:spPr/>
    </dgm:pt>
    <dgm:pt modelId="{BD7A44CB-D420-4437-A9E7-734FFF5CF4D2}" type="pres">
      <dgm:prSet presAssocID="{91E5AC0E-2253-4F77-9340-FB848A26B8C0}" presName="compNode" presStyleCnt="0"/>
      <dgm:spPr/>
    </dgm:pt>
    <dgm:pt modelId="{F6349F32-53C2-47C4-853F-463E87A05950}" type="pres">
      <dgm:prSet presAssocID="{91E5AC0E-2253-4F77-9340-FB848A26B8C0}" presName="bgRect" presStyleLbl="bgShp" presStyleIdx="3" presStyleCnt="4"/>
      <dgm:spPr/>
    </dgm:pt>
    <dgm:pt modelId="{4FAE5B6B-2360-4FF0-A5F3-D09E387E3B46}" type="pres">
      <dgm:prSet presAssocID="{91E5AC0E-2253-4F77-9340-FB848A26B8C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2A67583-DA54-4A35-9ED5-BD062216D581}" type="pres">
      <dgm:prSet presAssocID="{91E5AC0E-2253-4F77-9340-FB848A26B8C0}" presName="spaceRect" presStyleCnt="0"/>
      <dgm:spPr/>
    </dgm:pt>
    <dgm:pt modelId="{DFF78C56-8420-4239-BF63-BFBB5924BEE3}" type="pres">
      <dgm:prSet presAssocID="{91E5AC0E-2253-4F77-9340-FB848A26B8C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1D69011-C01B-479E-ADB8-0107C56C5E36}" type="presOf" srcId="{D758CDA9-CE3A-4355-AB58-EBAC55D81F27}" destId="{A10FE300-E99F-41A0-A5A4-E84406152FAE}" srcOrd="0" destOrd="0" presId="urn:microsoft.com/office/officeart/2018/2/layout/IconVerticalSolidList"/>
    <dgm:cxn modelId="{367BE418-AF00-4BB4-B52B-419BB8BC53BA}" type="presOf" srcId="{91E5AC0E-2253-4F77-9340-FB848A26B8C0}" destId="{DFF78C56-8420-4239-BF63-BFBB5924BEE3}" srcOrd="0" destOrd="0" presId="urn:microsoft.com/office/officeart/2018/2/layout/IconVerticalSolidList"/>
    <dgm:cxn modelId="{DC52F618-6EC3-4046-8100-8A7F6CB440D6}" srcId="{D63A8165-CCE2-46BB-AAB3-A58AB2D386CF}" destId="{D758CDA9-CE3A-4355-AB58-EBAC55D81F27}" srcOrd="2" destOrd="0" parTransId="{33F9AFAF-48B4-4D6D-9A1E-B4B3798E6035}" sibTransId="{0308CC92-622C-4EE4-98A5-0F2FD2035C7F}"/>
    <dgm:cxn modelId="{8C914D22-913C-4D07-B172-43CB5E7FB733}" type="presOf" srcId="{52F077CD-A81A-4372-BDEA-9B80166A20A4}" destId="{983C9C16-D437-42E0-A7E7-EAFA85F0E2D5}" srcOrd="0" destOrd="0" presId="urn:microsoft.com/office/officeart/2018/2/layout/IconVerticalSolidList"/>
    <dgm:cxn modelId="{37C7EA8D-E937-4013-A644-9E5B06270212}" srcId="{D63A8165-CCE2-46BB-AAB3-A58AB2D386CF}" destId="{AAC0B3B5-6527-491C-98CE-89528693D501}" srcOrd="0" destOrd="0" parTransId="{3F488676-2F8E-4CB0-B538-1A14DF9506AC}" sibTransId="{767F5504-1EB6-494A-9E30-D3F5A50335C6}"/>
    <dgm:cxn modelId="{269BFFAD-E39F-4F89-9240-BFD1700EB993}" srcId="{D63A8165-CCE2-46BB-AAB3-A58AB2D386CF}" destId="{52F077CD-A81A-4372-BDEA-9B80166A20A4}" srcOrd="1" destOrd="0" parTransId="{A4FDA117-A3E6-417F-A06B-EF8461350EEB}" sibTransId="{733E93E0-A83C-42B0-8785-B4E5E2851421}"/>
    <dgm:cxn modelId="{9374AABD-D58D-4EDE-83DC-9BC2C3CC097A}" type="presOf" srcId="{AAC0B3B5-6527-491C-98CE-89528693D501}" destId="{9B72B130-9E1C-4848-9A42-BE509B25DF57}" srcOrd="0" destOrd="0" presId="urn:microsoft.com/office/officeart/2018/2/layout/IconVerticalSolidList"/>
    <dgm:cxn modelId="{B2BCC2E3-991B-4A9C-B17E-DA0270FF55FF}" srcId="{D63A8165-CCE2-46BB-AAB3-A58AB2D386CF}" destId="{91E5AC0E-2253-4F77-9340-FB848A26B8C0}" srcOrd="3" destOrd="0" parTransId="{F6B7F4B0-02AF-4C9C-A9CB-F807A230D760}" sibTransId="{66DC5263-C22B-4B10-922B-E3E73CA3DB6F}"/>
    <dgm:cxn modelId="{03C469F1-2FA7-4304-A225-0B2376AD5C6D}" type="presOf" srcId="{D63A8165-CCE2-46BB-AAB3-A58AB2D386CF}" destId="{D1A4F892-5BA1-479D-938C-EF4DFDF9C69A}" srcOrd="0" destOrd="0" presId="urn:microsoft.com/office/officeart/2018/2/layout/IconVerticalSolidList"/>
    <dgm:cxn modelId="{366EC187-B371-4790-8387-BF1DCBDF432D}" type="presParOf" srcId="{D1A4F892-5BA1-479D-938C-EF4DFDF9C69A}" destId="{346F8E3A-237F-484A-A07B-69A3E70ADF9C}" srcOrd="0" destOrd="0" presId="urn:microsoft.com/office/officeart/2018/2/layout/IconVerticalSolidList"/>
    <dgm:cxn modelId="{CDCF3372-A0DD-4838-8BC0-DE8BFA095EFC}" type="presParOf" srcId="{346F8E3A-237F-484A-A07B-69A3E70ADF9C}" destId="{B2D0EB54-4568-479E-A580-E55F9019B066}" srcOrd="0" destOrd="0" presId="urn:microsoft.com/office/officeart/2018/2/layout/IconVerticalSolidList"/>
    <dgm:cxn modelId="{61904E4E-8B45-4442-883A-27DC13D2B5D1}" type="presParOf" srcId="{346F8E3A-237F-484A-A07B-69A3E70ADF9C}" destId="{18A28CB9-B7EA-446F-9FDE-D7E4F448C5B6}" srcOrd="1" destOrd="0" presId="urn:microsoft.com/office/officeart/2018/2/layout/IconVerticalSolidList"/>
    <dgm:cxn modelId="{4DC6A448-745D-4204-93FB-B384402E21F1}" type="presParOf" srcId="{346F8E3A-237F-484A-A07B-69A3E70ADF9C}" destId="{75E3A4CD-FF42-475E-BCAB-717E232569BA}" srcOrd="2" destOrd="0" presId="urn:microsoft.com/office/officeart/2018/2/layout/IconVerticalSolidList"/>
    <dgm:cxn modelId="{1BC7E8C2-3148-47A2-BDD7-4283EA244154}" type="presParOf" srcId="{346F8E3A-237F-484A-A07B-69A3E70ADF9C}" destId="{9B72B130-9E1C-4848-9A42-BE509B25DF57}" srcOrd="3" destOrd="0" presId="urn:microsoft.com/office/officeart/2018/2/layout/IconVerticalSolidList"/>
    <dgm:cxn modelId="{CD555D62-663A-485D-A6A3-4C0DE22716F0}" type="presParOf" srcId="{D1A4F892-5BA1-479D-938C-EF4DFDF9C69A}" destId="{AA6021A1-493A-43CC-88B8-95126ED288D6}" srcOrd="1" destOrd="0" presId="urn:microsoft.com/office/officeart/2018/2/layout/IconVerticalSolidList"/>
    <dgm:cxn modelId="{7EF3554D-83EB-4EE5-A6B9-7A08406E321D}" type="presParOf" srcId="{D1A4F892-5BA1-479D-938C-EF4DFDF9C69A}" destId="{F4341D93-5110-4F57-AD63-32E84A0DD1B9}" srcOrd="2" destOrd="0" presId="urn:microsoft.com/office/officeart/2018/2/layout/IconVerticalSolidList"/>
    <dgm:cxn modelId="{195E15E5-BE58-4E03-BD88-716C00D7A53F}" type="presParOf" srcId="{F4341D93-5110-4F57-AD63-32E84A0DD1B9}" destId="{B621F764-45BB-4DCD-B725-B9846B1C3376}" srcOrd="0" destOrd="0" presId="urn:microsoft.com/office/officeart/2018/2/layout/IconVerticalSolidList"/>
    <dgm:cxn modelId="{213B11D0-A04D-44D9-B4B7-61CD9192B1F3}" type="presParOf" srcId="{F4341D93-5110-4F57-AD63-32E84A0DD1B9}" destId="{2F9D471D-3238-42A9-9ABC-0DD790B5F620}" srcOrd="1" destOrd="0" presId="urn:microsoft.com/office/officeart/2018/2/layout/IconVerticalSolidList"/>
    <dgm:cxn modelId="{AC13AAA7-91F9-4749-8E5E-FD20760E3A47}" type="presParOf" srcId="{F4341D93-5110-4F57-AD63-32E84A0DD1B9}" destId="{73CCA18A-5E90-4A5B-827F-BFFB29A26231}" srcOrd="2" destOrd="0" presId="urn:microsoft.com/office/officeart/2018/2/layout/IconVerticalSolidList"/>
    <dgm:cxn modelId="{16093801-49FD-4A28-9547-C64EC1C8F456}" type="presParOf" srcId="{F4341D93-5110-4F57-AD63-32E84A0DD1B9}" destId="{983C9C16-D437-42E0-A7E7-EAFA85F0E2D5}" srcOrd="3" destOrd="0" presId="urn:microsoft.com/office/officeart/2018/2/layout/IconVerticalSolidList"/>
    <dgm:cxn modelId="{49887BB8-9D2C-41AC-9FC0-3AC10D391D69}" type="presParOf" srcId="{D1A4F892-5BA1-479D-938C-EF4DFDF9C69A}" destId="{DE373921-9636-470F-945F-BA9E08DD232C}" srcOrd="3" destOrd="0" presId="urn:microsoft.com/office/officeart/2018/2/layout/IconVerticalSolidList"/>
    <dgm:cxn modelId="{739245AE-D4D7-4D2F-B6E8-105488A14D43}" type="presParOf" srcId="{D1A4F892-5BA1-479D-938C-EF4DFDF9C69A}" destId="{28AD03D0-EBA0-40FA-B1A2-141D83F864D2}" srcOrd="4" destOrd="0" presId="urn:microsoft.com/office/officeart/2018/2/layout/IconVerticalSolidList"/>
    <dgm:cxn modelId="{AEBF4847-DD8A-45B7-8045-194A4204A8B5}" type="presParOf" srcId="{28AD03D0-EBA0-40FA-B1A2-141D83F864D2}" destId="{FCF7D111-9DFE-485D-9CB4-0CE9C09CCBCB}" srcOrd="0" destOrd="0" presId="urn:microsoft.com/office/officeart/2018/2/layout/IconVerticalSolidList"/>
    <dgm:cxn modelId="{E2892E4B-C9C8-4C69-B987-B10D55332AC4}" type="presParOf" srcId="{28AD03D0-EBA0-40FA-B1A2-141D83F864D2}" destId="{888B28A3-B5C7-4F02-96D5-0B0FAFA9C7AC}" srcOrd="1" destOrd="0" presId="urn:microsoft.com/office/officeart/2018/2/layout/IconVerticalSolidList"/>
    <dgm:cxn modelId="{8FE9C906-62FC-4C68-8823-9ECB4DE17F4E}" type="presParOf" srcId="{28AD03D0-EBA0-40FA-B1A2-141D83F864D2}" destId="{D988978E-C49F-496C-A74F-4E310418FE23}" srcOrd="2" destOrd="0" presId="urn:microsoft.com/office/officeart/2018/2/layout/IconVerticalSolidList"/>
    <dgm:cxn modelId="{DA9C59E7-4480-44D8-AF05-6EE52BCFB22C}" type="presParOf" srcId="{28AD03D0-EBA0-40FA-B1A2-141D83F864D2}" destId="{A10FE300-E99F-41A0-A5A4-E84406152FAE}" srcOrd="3" destOrd="0" presId="urn:microsoft.com/office/officeart/2018/2/layout/IconVerticalSolidList"/>
    <dgm:cxn modelId="{E0B3E701-E35E-420E-9152-E53F78D2C8B3}" type="presParOf" srcId="{D1A4F892-5BA1-479D-938C-EF4DFDF9C69A}" destId="{21FBC427-0F62-4D6B-8864-5E53723051A0}" srcOrd="5" destOrd="0" presId="urn:microsoft.com/office/officeart/2018/2/layout/IconVerticalSolidList"/>
    <dgm:cxn modelId="{5E127CF1-9EAC-4676-8D61-5E5A074B5E4E}" type="presParOf" srcId="{D1A4F892-5BA1-479D-938C-EF4DFDF9C69A}" destId="{BD7A44CB-D420-4437-A9E7-734FFF5CF4D2}" srcOrd="6" destOrd="0" presId="urn:microsoft.com/office/officeart/2018/2/layout/IconVerticalSolidList"/>
    <dgm:cxn modelId="{F29E4A19-2D3F-4283-AF8A-C2394B59228B}" type="presParOf" srcId="{BD7A44CB-D420-4437-A9E7-734FFF5CF4D2}" destId="{F6349F32-53C2-47C4-853F-463E87A05950}" srcOrd="0" destOrd="0" presId="urn:microsoft.com/office/officeart/2018/2/layout/IconVerticalSolidList"/>
    <dgm:cxn modelId="{11910739-2DC4-4005-801A-3AEB34717C31}" type="presParOf" srcId="{BD7A44CB-D420-4437-A9E7-734FFF5CF4D2}" destId="{4FAE5B6B-2360-4FF0-A5F3-D09E387E3B46}" srcOrd="1" destOrd="0" presId="urn:microsoft.com/office/officeart/2018/2/layout/IconVerticalSolidList"/>
    <dgm:cxn modelId="{52ADDD88-E8A7-4279-90A3-A3B93924D927}" type="presParOf" srcId="{BD7A44CB-D420-4437-A9E7-734FFF5CF4D2}" destId="{A2A67583-DA54-4A35-9ED5-BD062216D581}" srcOrd="2" destOrd="0" presId="urn:microsoft.com/office/officeart/2018/2/layout/IconVerticalSolidList"/>
    <dgm:cxn modelId="{BA7FCF1E-AFCD-487A-B729-1FAE8189E95C}" type="presParOf" srcId="{BD7A44CB-D420-4437-A9E7-734FFF5CF4D2}" destId="{DFF78C56-8420-4239-BF63-BFBB5924BE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B98D1-5DAD-46A2-8AE6-B3774D729A5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08CE08-954B-446A-B3A9-CAC2EF6CD791}">
      <dgm:prSet custT="1"/>
      <dgm:spPr/>
      <dgm:t>
        <a:bodyPr/>
        <a:lstStyle/>
        <a:p>
          <a:r>
            <a:rPr lang="it-IT" sz="2400" dirty="0"/>
            <a:t>Gli studenti stranieri</a:t>
          </a:r>
          <a:endParaRPr lang="en-US" sz="2400" dirty="0"/>
        </a:p>
      </dgm:t>
    </dgm:pt>
    <dgm:pt modelId="{9EA385D0-D0EC-4069-A874-0848255CAA9D}" type="parTrans" cxnId="{40BE51F9-F50B-4876-82E3-6AB79B192BF4}">
      <dgm:prSet/>
      <dgm:spPr/>
      <dgm:t>
        <a:bodyPr/>
        <a:lstStyle/>
        <a:p>
          <a:endParaRPr lang="en-US"/>
        </a:p>
      </dgm:t>
    </dgm:pt>
    <dgm:pt modelId="{089AEEEE-55D6-4CD2-9602-D0044B0A42EC}" type="sibTrans" cxnId="{40BE51F9-F50B-4876-82E3-6AB79B192BF4}">
      <dgm:prSet/>
      <dgm:spPr/>
      <dgm:t>
        <a:bodyPr/>
        <a:lstStyle/>
        <a:p>
          <a:endParaRPr lang="en-US"/>
        </a:p>
      </dgm:t>
    </dgm:pt>
    <dgm:pt modelId="{71B67D7C-70A5-4969-8AC1-57D49ACACCE6}">
      <dgm:prSet custT="1"/>
      <dgm:spPr/>
      <dgm:t>
        <a:bodyPr/>
        <a:lstStyle/>
        <a:p>
          <a:r>
            <a:rPr lang="it-IT" sz="2400" dirty="0"/>
            <a:t>Il lavoro domestico e l’immigrazione dalle ex-colonie</a:t>
          </a:r>
          <a:endParaRPr lang="en-US" sz="2400" dirty="0"/>
        </a:p>
      </dgm:t>
    </dgm:pt>
    <dgm:pt modelId="{6BE018E1-580E-4981-8876-6FF529747DE1}" type="parTrans" cxnId="{72669723-BDEE-4599-8D28-8659E1AA1045}">
      <dgm:prSet/>
      <dgm:spPr/>
      <dgm:t>
        <a:bodyPr/>
        <a:lstStyle/>
        <a:p>
          <a:endParaRPr lang="en-US"/>
        </a:p>
      </dgm:t>
    </dgm:pt>
    <dgm:pt modelId="{A18D1404-D8AF-4387-897D-684B97FC04F2}" type="sibTrans" cxnId="{72669723-BDEE-4599-8D28-8659E1AA1045}">
      <dgm:prSet/>
      <dgm:spPr/>
      <dgm:t>
        <a:bodyPr/>
        <a:lstStyle/>
        <a:p>
          <a:endParaRPr lang="en-US"/>
        </a:p>
      </dgm:t>
    </dgm:pt>
    <dgm:pt modelId="{7BA02F51-41AB-4804-81B3-34627924A7D4}">
      <dgm:prSet custT="1"/>
      <dgm:spPr/>
      <dgm:t>
        <a:bodyPr/>
        <a:lstStyle/>
        <a:p>
          <a:r>
            <a:rPr lang="it-IT" sz="2400" dirty="0"/>
            <a:t>La comunità delle donne capoverdiane</a:t>
          </a:r>
          <a:endParaRPr lang="en-US" sz="2400" dirty="0"/>
        </a:p>
      </dgm:t>
    </dgm:pt>
    <dgm:pt modelId="{C62CAA1E-9582-4D51-89A6-C3D48BCD7550}" type="parTrans" cxnId="{C95DE901-DD04-47CD-A932-537F0A9982D4}">
      <dgm:prSet/>
      <dgm:spPr/>
      <dgm:t>
        <a:bodyPr/>
        <a:lstStyle/>
        <a:p>
          <a:endParaRPr lang="en-US"/>
        </a:p>
      </dgm:t>
    </dgm:pt>
    <dgm:pt modelId="{63886381-FAB2-4DF2-A21D-2B24F5445051}" type="sibTrans" cxnId="{C95DE901-DD04-47CD-A932-537F0A9982D4}">
      <dgm:prSet/>
      <dgm:spPr/>
      <dgm:t>
        <a:bodyPr/>
        <a:lstStyle/>
        <a:p>
          <a:endParaRPr lang="en-US"/>
        </a:p>
      </dgm:t>
    </dgm:pt>
    <dgm:pt modelId="{D5BD10F5-6B0E-4391-8A2F-330F700832E7}">
      <dgm:prSet custT="1"/>
      <dgm:spPr/>
      <dgm:t>
        <a:bodyPr/>
        <a:lstStyle/>
        <a:p>
          <a:r>
            <a:rPr lang="it-IT" sz="2400" dirty="0"/>
            <a:t>L’inizio della migrazione filippina</a:t>
          </a:r>
          <a:endParaRPr lang="en-US" sz="2400" dirty="0"/>
        </a:p>
      </dgm:t>
    </dgm:pt>
    <dgm:pt modelId="{BE0B37C0-D640-46D0-B68E-1695901FE7CB}" type="parTrans" cxnId="{0513B7F7-4B46-4850-87AE-CD94F43CDEEE}">
      <dgm:prSet/>
      <dgm:spPr/>
      <dgm:t>
        <a:bodyPr/>
        <a:lstStyle/>
        <a:p>
          <a:endParaRPr lang="en-US"/>
        </a:p>
      </dgm:t>
    </dgm:pt>
    <dgm:pt modelId="{905C1A34-FBC1-4244-A0CD-BD32E35BC6BA}" type="sibTrans" cxnId="{0513B7F7-4B46-4850-87AE-CD94F43CDEEE}">
      <dgm:prSet/>
      <dgm:spPr/>
      <dgm:t>
        <a:bodyPr/>
        <a:lstStyle/>
        <a:p>
          <a:endParaRPr lang="en-US"/>
        </a:p>
      </dgm:t>
    </dgm:pt>
    <dgm:pt modelId="{6E3D751E-BED1-4DE5-AE7C-5F00812192EF}">
      <dgm:prSet custT="1"/>
      <dgm:spPr/>
      <dgm:t>
        <a:bodyPr/>
        <a:lstStyle/>
        <a:p>
          <a:r>
            <a:rPr lang="it-IT" sz="2400"/>
            <a:t>Il superamento della normativa ereditata dal fascismo</a:t>
          </a:r>
          <a:endParaRPr lang="en-US" sz="2400"/>
        </a:p>
      </dgm:t>
    </dgm:pt>
    <dgm:pt modelId="{8EACEA13-501D-49D2-9DEB-FE31813D9496}" type="parTrans" cxnId="{67E7E775-DAB1-4C50-9E3A-54C5FAB48FB0}">
      <dgm:prSet/>
      <dgm:spPr/>
      <dgm:t>
        <a:bodyPr/>
        <a:lstStyle/>
        <a:p>
          <a:endParaRPr lang="en-US"/>
        </a:p>
      </dgm:t>
    </dgm:pt>
    <dgm:pt modelId="{CC44B5B3-F1A5-4744-AE16-55E6CECA31C3}" type="sibTrans" cxnId="{67E7E775-DAB1-4C50-9E3A-54C5FAB48FB0}">
      <dgm:prSet/>
      <dgm:spPr/>
      <dgm:t>
        <a:bodyPr/>
        <a:lstStyle/>
        <a:p>
          <a:endParaRPr lang="en-US"/>
        </a:p>
      </dgm:t>
    </dgm:pt>
    <dgm:pt modelId="{88676A04-ADB5-4CB6-BC3D-6D2F293CC20D}">
      <dgm:prSet custT="1"/>
      <dgm:spPr/>
      <dgm:t>
        <a:bodyPr/>
        <a:lstStyle/>
        <a:p>
          <a:r>
            <a:rPr lang="it-IT" sz="2400" dirty="0"/>
            <a:t>Un numero ancora limitato rispetto agli altri paesi europei</a:t>
          </a:r>
          <a:endParaRPr lang="en-US" sz="2400" dirty="0"/>
        </a:p>
      </dgm:t>
    </dgm:pt>
    <dgm:pt modelId="{B65751B2-D7D1-41D2-8B89-3EF46687D567}" type="parTrans" cxnId="{D9CB42D3-44B5-4129-A6CB-6B21DD9CC8DE}">
      <dgm:prSet/>
      <dgm:spPr/>
      <dgm:t>
        <a:bodyPr/>
        <a:lstStyle/>
        <a:p>
          <a:endParaRPr lang="en-US"/>
        </a:p>
      </dgm:t>
    </dgm:pt>
    <dgm:pt modelId="{B29C9619-8227-42DE-AA79-7DCA62F1415D}" type="sibTrans" cxnId="{D9CB42D3-44B5-4129-A6CB-6B21DD9CC8DE}">
      <dgm:prSet/>
      <dgm:spPr/>
      <dgm:t>
        <a:bodyPr/>
        <a:lstStyle/>
        <a:p>
          <a:endParaRPr lang="en-US"/>
        </a:p>
      </dgm:t>
    </dgm:pt>
    <dgm:pt modelId="{B2B5A3CB-B848-4411-B758-BB7553A0760A}">
      <dgm:prSet custT="1"/>
      <dgm:spPr/>
      <dgm:t>
        <a:bodyPr/>
        <a:lstStyle/>
        <a:p>
          <a:r>
            <a:rPr lang="it-IT" sz="2400"/>
            <a:t>Alcune zone di concentrazione: Mazara del Vallo e il Friuli Venezia Giulia</a:t>
          </a:r>
          <a:endParaRPr lang="en-US" sz="2400"/>
        </a:p>
      </dgm:t>
    </dgm:pt>
    <dgm:pt modelId="{F7116CA7-6F64-48E5-BC79-120EA2D9AB23}" type="parTrans" cxnId="{1234C558-B0AA-444A-A459-FFE39CB0BE94}">
      <dgm:prSet/>
      <dgm:spPr/>
      <dgm:t>
        <a:bodyPr/>
        <a:lstStyle/>
        <a:p>
          <a:endParaRPr lang="en-US"/>
        </a:p>
      </dgm:t>
    </dgm:pt>
    <dgm:pt modelId="{7B2528EE-8C83-4187-A2F2-D044B4EF9B21}" type="sibTrans" cxnId="{1234C558-B0AA-444A-A459-FFE39CB0BE94}">
      <dgm:prSet/>
      <dgm:spPr/>
      <dgm:t>
        <a:bodyPr/>
        <a:lstStyle/>
        <a:p>
          <a:endParaRPr lang="en-US"/>
        </a:p>
      </dgm:t>
    </dgm:pt>
    <dgm:pt modelId="{FBF924DA-E9AF-4A2E-AB5B-C159F7BBD4BD}" type="pres">
      <dgm:prSet presAssocID="{EA2B98D1-5DAD-46A2-8AE6-B3774D729A50}" presName="linear" presStyleCnt="0">
        <dgm:presLayoutVars>
          <dgm:animLvl val="lvl"/>
          <dgm:resizeHandles val="exact"/>
        </dgm:presLayoutVars>
      </dgm:prSet>
      <dgm:spPr/>
    </dgm:pt>
    <dgm:pt modelId="{A2BAE7E4-105E-4B7E-8F7C-016989577647}" type="pres">
      <dgm:prSet presAssocID="{BF08CE08-954B-446A-B3A9-CAC2EF6CD79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401625F-4456-491C-9E16-76E29F9AEB90}" type="pres">
      <dgm:prSet presAssocID="{089AEEEE-55D6-4CD2-9602-D0044B0A42EC}" presName="spacer" presStyleCnt="0"/>
      <dgm:spPr/>
    </dgm:pt>
    <dgm:pt modelId="{A52B5818-8D76-444F-8897-E1FA3066448C}" type="pres">
      <dgm:prSet presAssocID="{71B67D7C-70A5-4969-8AC1-57D49ACACCE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7C590C7-80AF-4BCD-A7B8-A612E33EC4D0}" type="pres">
      <dgm:prSet presAssocID="{A18D1404-D8AF-4387-897D-684B97FC04F2}" presName="spacer" presStyleCnt="0"/>
      <dgm:spPr/>
    </dgm:pt>
    <dgm:pt modelId="{BB9E8CFD-78E2-4DE3-A24C-63ED9D5BCA7F}" type="pres">
      <dgm:prSet presAssocID="{7BA02F51-41AB-4804-81B3-34627924A7D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51AAE88-80E4-415A-AAA9-605B1957AC47}" type="pres">
      <dgm:prSet presAssocID="{63886381-FAB2-4DF2-A21D-2B24F5445051}" presName="spacer" presStyleCnt="0"/>
      <dgm:spPr/>
    </dgm:pt>
    <dgm:pt modelId="{DC185173-E07E-48F1-8365-B38997FFEEE3}" type="pres">
      <dgm:prSet presAssocID="{D5BD10F5-6B0E-4391-8A2F-330F700832E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0907CFD-240B-4AE2-8FA9-629605603B01}" type="pres">
      <dgm:prSet presAssocID="{905C1A34-FBC1-4244-A0CD-BD32E35BC6BA}" presName="spacer" presStyleCnt="0"/>
      <dgm:spPr/>
    </dgm:pt>
    <dgm:pt modelId="{AE9E7E91-227B-45DD-BD9C-82878B4E1B37}" type="pres">
      <dgm:prSet presAssocID="{6E3D751E-BED1-4DE5-AE7C-5F00812192EF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AD03EAD-680B-4E5C-A7B7-ABB2580BABFA}" type="pres">
      <dgm:prSet presAssocID="{CC44B5B3-F1A5-4744-AE16-55E6CECA31C3}" presName="spacer" presStyleCnt="0"/>
      <dgm:spPr/>
    </dgm:pt>
    <dgm:pt modelId="{7A898FFE-F85C-488C-B630-7CEDE6F38720}" type="pres">
      <dgm:prSet presAssocID="{88676A04-ADB5-4CB6-BC3D-6D2F293CC20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6041BCB-293B-4CE4-A01D-0ADDFEA0AD23}" type="pres">
      <dgm:prSet presAssocID="{B29C9619-8227-42DE-AA79-7DCA62F1415D}" presName="spacer" presStyleCnt="0"/>
      <dgm:spPr/>
    </dgm:pt>
    <dgm:pt modelId="{D7CAE647-03A5-42B9-8036-CFA6528D02CA}" type="pres">
      <dgm:prSet presAssocID="{B2B5A3CB-B848-4411-B758-BB7553A0760A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95DE901-DD04-47CD-A932-537F0A9982D4}" srcId="{EA2B98D1-5DAD-46A2-8AE6-B3774D729A50}" destId="{7BA02F51-41AB-4804-81B3-34627924A7D4}" srcOrd="2" destOrd="0" parTransId="{C62CAA1E-9582-4D51-89A6-C3D48BCD7550}" sibTransId="{63886381-FAB2-4DF2-A21D-2B24F5445051}"/>
    <dgm:cxn modelId="{00F1CA0A-201A-4C30-945E-F8FA85B09A0D}" type="presOf" srcId="{71B67D7C-70A5-4969-8AC1-57D49ACACCE6}" destId="{A52B5818-8D76-444F-8897-E1FA3066448C}" srcOrd="0" destOrd="0" presId="urn:microsoft.com/office/officeart/2005/8/layout/vList2"/>
    <dgm:cxn modelId="{72669723-BDEE-4599-8D28-8659E1AA1045}" srcId="{EA2B98D1-5DAD-46A2-8AE6-B3774D729A50}" destId="{71B67D7C-70A5-4969-8AC1-57D49ACACCE6}" srcOrd="1" destOrd="0" parTransId="{6BE018E1-580E-4981-8876-6FF529747DE1}" sibTransId="{A18D1404-D8AF-4387-897D-684B97FC04F2}"/>
    <dgm:cxn modelId="{67E7E775-DAB1-4C50-9E3A-54C5FAB48FB0}" srcId="{EA2B98D1-5DAD-46A2-8AE6-B3774D729A50}" destId="{6E3D751E-BED1-4DE5-AE7C-5F00812192EF}" srcOrd="4" destOrd="0" parTransId="{8EACEA13-501D-49D2-9DEB-FE31813D9496}" sibTransId="{CC44B5B3-F1A5-4744-AE16-55E6CECA31C3}"/>
    <dgm:cxn modelId="{B9204178-C9DE-4DF6-9035-CA7C65C0C36F}" type="presOf" srcId="{6E3D751E-BED1-4DE5-AE7C-5F00812192EF}" destId="{AE9E7E91-227B-45DD-BD9C-82878B4E1B37}" srcOrd="0" destOrd="0" presId="urn:microsoft.com/office/officeart/2005/8/layout/vList2"/>
    <dgm:cxn modelId="{1234C558-B0AA-444A-A459-FFE39CB0BE94}" srcId="{EA2B98D1-5DAD-46A2-8AE6-B3774D729A50}" destId="{B2B5A3CB-B848-4411-B758-BB7553A0760A}" srcOrd="6" destOrd="0" parTransId="{F7116CA7-6F64-48E5-BC79-120EA2D9AB23}" sibTransId="{7B2528EE-8C83-4187-A2F2-D044B4EF9B21}"/>
    <dgm:cxn modelId="{67C86959-F5D7-492C-A764-EF43B0376AF1}" type="presOf" srcId="{7BA02F51-41AB-4804-81B3-34627924A7D4}" destId="{BB9E8CFD-78E2-4DE3-A24C-63ED9D5BCA7F}" srcOrd="0" destOrd="0" presId="urn:microsoft.com/office/officeart/2005/8/layout/vList2"/>
    <dgm:cxn modelId="{AC3B14C5-6DFE-4645-89B0-1FCCB74F0B11}" type="presOf" srcId="{D5BD10F5-6B0E-4391-8A2F-330F700832E7}" destId="{DC185173-E07E-48F1-8365-B38997FFEEE3}" srcOrd="0" destOrd="0" presId="urn:microsoft.com/office/officeart/2005/8/layout/vList2"/>
    <dgm:cxn modelId="{713969D2-C48C-4DC3-A53E-5C5B8C2A208D}" type="presOf" srcId="{B2B5A3CB-B848-4411-B758-BB7553A0760A}" destId="{D7CAE647-03A5-42B9-8036-CFA6528D02CA}" srcOrd="0" destOrd="0" presId="urn:microsoft.com/office/officeart/2005/8/layout/vList2"/>
    <dgm:cxn modelId="{D9CB42D3-44B5-4129-A6CB-6B21DD9CC8DE}" srcId="{EA2B98D1-5DAD-46A2-8AE6-B3774D729A50}" destId="{88676A04-ADB5-4CB6-BC3D-6D2F293CC20D}" srcOrd="5" destOrd="0" parTransId="{B65751B2-D7D1-41D2-8B89-3EF46687D567}" sibTransId="{B29C9619-8227-42DE-AA79-7DCA62F1415D}"/>
    <dgm:cxn modelId="{D10BBAEE-69BE-479B-9085-8B9622B779CF}" type="presOf" srcId="{BF08CE08-954B-446A-B3A9-CAC2EF6CD791}" destId="{A2BAE7E4-105E-4B7E-8F7C-016989577647}" srcOrd="0" destOrd="0" presId="urn:microsoft.com/office/officeart/2005/8/layout/vList2"/>
    <dgm:cxn modelId="{6A0B5FF3-AE82-49DF-B2B2-A02ED440716F}" type="presOf" srcId="{EA2B98D1-5DAD-46A2-8AE6-B3774D729A50}" destId="{FBF924DA-E9AF-4A2E-AB5B-C159F7BBD4BD}" srcOrd="0" destOrd="0" presId="urn:microsoft.com/office/officeart/2005/8/layout/vList2"/>
    <dgm:cxn modelId="{7B351FF7-4F2A-4AE3-8FC1-F3553853DFA9}" type="presOf" srcId="{88676A04-ADB5-4CB6-BC3D-6D2F293CC20D}" destId="{7A898FFE-F85C-488C-B630-7CEDE6F38720}" srcOrd="0" destOrd="0" presId="urn:microsoft.com/office/officeart/2005/8/layout/vList2"/>
    <dgm:cxn modelId="{0513B7F7-4B46-4850-87AE-CD94F43CDEEE}" srcId="{EA2B98D1-5DAD-46A2-8AE6-B3774D729A50}" destId="{D5BD10F5-6B0E-4391-8A2F-330F700832E7}" srcOrd="3" destOrd="0" parTransId="{BE0B37C0-D640-46D0-B68E-1695901FE7CB}" sibTransId="{905C1A34-FBC1-4244-A0CD-BD32E35BC6BA}"/>
    <dgm:cxn modelId="{40BE51F9-F50B-4876-82E3-6AB79B192BF4}" srcId="{EA2B98D1-5DAD-46A2-8AE6-B3774D729A50}" destId="{BF08CE08-954B-446A-B3A9-CAC2EF6CD791}" srcOrd="0" destOrd="0" parTransId="{9EA385D0-D0EC-4069-A874-0848255CAA9D}" sibTransId="{089AEEEE-55D6-4CD2-9602-D0044B0A42EC}"/>
    <dgm:cxn modelId="{395675D6-3892-42DD-908C-A43D8FE54893}" type="presParOf" srcId="{FBF924DA-E9AF-4A2E-AB5B-C159F7BBD4BD}" destId="{A2BAE7E4-105E-4B7E-8F7C-016989577647}" srcOrd="0" destOrd="0" presId="urn:microsoft.com/office/officeart/2005/8/layout/vList2"/>
    <dgm:cxn modelId="{25C15405-A799-4022-9C7C-6052B4302108}" type="presParOf" srcId="{FBF924DA-E9AF-4A2E-AB5B-C159F7BBD4BD}" destId="{4401625F-4456-491C-9E16-76E29F9AEB90}" srcOrd="1" destOrd="0" presId="urn:microsoft.com/office/officeart/2005/8/layout/vList2"/>
    <dgm:cxn modelId="{EA36A9D3-4366-4936-B3E5-85C8416A562A}" type="presParOf" srcId="{FBF924DA-E9AF-4A2E-AB5B-C159F7BBD4BD}" destId="{A52B5818-8D76-444F-8897-E1FA3066448C}" srcOrd="2" destOrd="0" presId="urn:microsoft.com/office/officeart/2005/8/layout/vList2"/>
    <dgm:cxn modelId="{4EF43A6D-89AA-48AB-A125-CF4ADAEEC86C}" type="presParOf" srcId="{FBF924DA-E9AF-4A2E-AB5B-C159F7BBD4BD}" destId="{D7C590C7-80AF-4BCD-A7B8-A612E33EC4D0}" srcOrd="3" destOrd="0" presId="urn:microsoft.com/office/officeart/2005/8/layout/vList2"/>
    <dgm:cxn modelId="{0A138ADE-6057-431A-8F58-5566F14D017A}" type="presParOf" srcId="{FBF924DA-E9AF-4A2E-AB5B-C159F7BBD4BD}" destId="{BB9E8CFD-78E2-4DE3-A24C-63ED9D5BCA7F}" srcOrd="4" destOrd="0" presId="urn:microsoft.com/office/officeart/2005/8/layout/vList2"/>
    <dgm:cxn modelId="{0E34C147-E9AC-463D-89C2-B29F155B3AE5}" type="presParOf" srcId="{FBF924DA-E9AF-4A2E-AB5B-C159F7BBD4BD}" destId="{951AAE88-80E4-415A-AAA9-605B1957AC47}" srcOrd="5" destOrd="0" presId="urn:microsoft.com/office/officeart/2005/8/layout/vList2"/>
    <dgm:cxn modelId="{A18CC1A5-15EF-44C9-B9C8-0351E9B88D09}" type="presParOf" srcId="{FBF924DA-E9AF-4A2E-AB5B-C159F7BBD4BD}" destId="{DC185173-E07E-48F1-8365-B38997FFEEE3}" srcOrd="6" destOrd="0" presId="urn:microsoft.com/office/officeart/2005/8/layout/vList2"/>
    <dgm:cxn modelId="{0FDA7CAC-B973-4439-8767-310AF43608E8}" type="presParOf" srcId="{FBF924DA-E9AF-4A2E-AB5B-C159F7BBD4BD}" destId="{E0907CFD-240B-4AE2-8FA9-629605603B01}" srcOrd="7" destOrd="0" presId="urn:microsoft.com/office/officeart/2005/8/layout/vList2"/>
    <dgm:cxn modelId="{77FBF1DE-020D-409E-B6D9-52B406E7D891}" type="presParOf" srcId="{FBF924DA-E9AF-4A2E-AB5B-C159F7BBD4BD}" destId="{AE9E7E91-227B-45DD-BD9C-82878B4E1B37}" srcOrd="8" destOrd="0" presId="urn:microsoft.com/office/officeart/2005/8/layout/vList2"/>
    <dgm:cxn modelId="{9DD1B195-817F-4054-A367-6DC0B0941602}" type="presParOf" srcId="{FBF924DA-E9AF-4A2E-AB5B-C159F7BBD4BD}" destId="{FAD03EAD-680B-4E5C-A7B7-ABB2580BABFA}" srcOrd="9" destOrd="0" presId="urn:microsoft.com/office/officeart/2005/8/layout/vList2"/>
    <dgm:cxn modelId="{49EC2F5E-C767-46EC-8380-22DC13261DE2}" type="presParOf" srcId="{FBF924DA-E9AF-4A2E-AB5B-C159F7BBD4BD}" destId="{7A898FFE-F85C-488C-B630-7CEDE6F38720}" srcOrd="10" destOrd="0" presId="urn:microsoft.com/office/officeart/2005/8/layout/vList2"/>
    <dgm:cxn modelId="{D97F20D3-5C2D-4F6D-BC00-B697CE9ABE14}" type="presParOf" srcId="{FBF924DA-E9AF-4A2E-AB5B-C159F7BBD4BD}" destId="{86041BCB-293B-4CE4-A01D-0ADDFEA0AD23}" srcOrd="11" destOrd="0" presId="urn:microsoft.com/office/officeart/2005/8/layout/vList2"/>
    <dgm:cxn modelId="{8AFD65B6-68C7-4E3B-A84A-A4479C4D6DC8}" type="presParOf" srcId="{FBF924DA-E9AF-4A2E-AB5B-C159F7BBD4BD}" destId="{D7CAE647-03A5-42B9-8036-CFA6528D02C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B7DF88-3B6F-4347-B0C0-0A44126D691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E1B0279-A000-4B63-85A9-7CAA0058FB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200" dirty="0"/>
            <a:t>Le strutture di assistenza e di sostegno: la nascita di una rete di centri di accoglienza e di orientamento</a:t>
          </a:r>
          <a:endParaRPr lang="en-US" sz="1200" dirty="0"/>
        </a:p>
      </dgm:t>
    </dgm:pt>
    <dgm:pt modelId="{0E7592B7-EC09-49F2-B069-09767CE349C7}" type="parTrans" cxnId="{6F62188B-9E48-4FA6-B61C-0AFB6E00735E}">
      <dgm:prSet/>
      <dgm:spPr/>
      <dgm:t>
        <a:bodyPr/>
        <a:lstStyle/>
        <a:p>
          <a:endParaRPr lang="en-US"/>
        </a:p>
      </dgm:t>
    </dgm:pt>
    <dgm:pt modelId="{59924D78-6CC2-4229-8142-A5D9954006C1}" type="sibTrans" cxnId="{6F62188B-9E48-4FA6-B61C-0AFB6E0073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F577A46-7260-4142-82C5-F185BB4456D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Le denunce: la nascita di una rete antirazzista</a:t>
          </a:r>
          <a:endParaRPr lang="en-US"/>
        </a:p>
      </dgm:t>
    </dgm:pt>
    <dgm:pt modelId="{FA9DEF3D-2491-4D6F-996D-CF022C71391E}" type="parTrans" cxnId="{E8788558-D020-4BF4-96A9-CAC1FD4A354B}">
      <dgm:prSet/>
      <dgm:spPr/>
      <dgm:t>
        <a:bodyPr/>
        <a:lstStyle/>
        <a:p>
          <a:endParaRPr lang="en-US"/>
        </a:p>
      </dgm:t>
    </dgm:pt>
    <dgm:pt modelId="{1DA9745F-CCDD-4244-8CE7-B3EE22FA5840}" type="sibTrans" cxnId="{E8788558-D020-4BF4-96A9-CAC1FD4A354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C5ED66B-2F6E-4E28-BA34-68549C6CD8D3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L’attività politica: la Legge Foschi (1986)</a:t>
          </a:r>
          <a:endParaRPr lang="en-US"/>
        </a:p>
      </dgm:t>
    </dgm:pt>
    <dgm:pt modelId="{DFD4ED48-A268-4EEE-B9C2-E66BCE4FE343}" type="parTrans" cxnId="{59F5F096-F508-4216-AA20-D6CD6FB06FFF}">
      <dgm:prSet/>
      <dgm:spPr/>
      <dgm:t>
        <a:bodyPr/>
        <a:lstStyle/>
        <a:p>
          <a:endParaRPr lang="en-US"/>
        </a:p>
      </dgm:t>
    </dgm:pt>
    <dgm:pt modelId="{B1E7C5F1-0AEC-40B0-9888-68E4AB7AA50F}" type="sibTrans" cxnId="{59F5F096-F508-4216-AA20-D6CD6FB06FF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E84F87E-C183-465C-8B46-2E3C4155C33F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La ricerca: le ricerche della CGIL e la nascita </a:t>
          </a:r>
          <a:endParaRPr lang="en-US"/>
        </a:p>
      </dgm:t>
    </dgm:pt>
    <dgm:pt modelId="{126108A8-C586-421F-997B-55AC51701A1B}" type="parTrans" cxnId="{AE57AA48-F5B2-42BE-B4EE-8211DE13321C}">
      <dgm:prSet/>
      <dgm:spPr/>
      <dgm:t>
        <a:bodyPr/>
        <a:lstStyle/>
        <a:p>
          <a:endParaRPr lang="en-US"/>
        </a:p>
      </dgm:t>
    </dgm:pt>
    <dgm:pt modelId="{C434CF14-37E1-4187-BEDD-5D1B089B16A4}" type="sibTrans" cxnId="{AE57AA48-F5B2-42BE-B4EE-8211DE13321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7710384-4B2F-42D7-9B11-4E266A326F1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La prima sanatoria</a:t>
          </a:r>
          <a:endParaRPr lang="en-US"/>
        </a:p>
      </dgm:t>
    </dgm:pt>
    <dgm:pt modelId="{C2B35849-B4B6-417F-9B2A-1DF051C74638}" type="parTrans" cxnId="{FA755E5F-D220-4E57-AEB8-8613D19D1D78}">
      <dgm:prSet/>
      <dgm:spPr/>
      <dgm:t>
        <a:bodyPr/>
        <a:lstStyle/>
        <a:p>
          <a:endParaRPr lang="en-US"/>
        </a:p>
      </dgm:t>
    </dgm:pt>
    <dgm:pt modelId="{FA9AE560-0591-4CB7-85BF-A22163452C3B}" type="sibTrans" cxnId="{FA755E5F-D220-4E57-AEB8-8613D19D1D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D7363AA-7B58-4904-8744-58BD6F400D7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I provvedimenti europei</a:t>
          </a:r>
          <a:endParaRPr lang="en-US"/>
        </a:p>
      </dgm:t>
    </dgm:pt>
    <dgm:pt modelId="{4AEFE4BF-2F35-4323-AFEC-90C0C09623C0}" type="parTrans" cxnId="{4A1F5A61-8076-4A9E-9EBC-BB541CAB5C33}">
      <dgm:prSet/>
      <dgm:spPr/>
      <dgm:t>
        <a:bodyPr/>
        <a:lstStyle/>
        <a:p>
          <a:endParaRPr lang="en-US"/>
        </a:p>
      </dgm:t>
    </dgm:pt>
    <dgm:pt modelId="{39E79F86-0DF2-4274-9E73-982E1EA8E54E}" type="sibTrans" cxnId="{4A1F5A61-8076-4A9E-9EBC-BB541CAB5C33}">
      <dgm:prSet/>
      <dgm:spPr/>
      <dgm:t>
        <a:bodyPr/>
        <a:lstStyle/>
        <a:p>
          <a:endParaRPr lang="en-US"/>
        </a:p>
      </dgm:t>
    </dgm:pt>
    <dgm:pt modelId="{341AF391-B7D0-4660-B5C8-EE3B6048F4E4}" type="pres">
      <dgm:prSet presAssocID="{1DB7DF88-3B6F-4347-B0C0-0A44126D691E}" presName="root" presStyleCnt="0">
        <dgm:presLayoutVars>
          <dgm:dir/>
          <dgm:resizeHandles val="exact"/>
        </dgm:presLayoutVars>
      </dgm:prSet>
      <dgm:spPr/>
    </dgm:pt>
    <dgm:pt modelId="{E263FC2A-F292-4FFF-A93B-27F40BA82ABA}" type="pres">
      <dgm:prSet presAssocID="{1DB7DF88-3B6F-4347-B0C0-0A44126D691E}" presName="container" presStyleCnt="0">
        <dgm:presLayoutVars>
          <dgm:dir/>
          <dgm:resizeHandles val="exact"/>
        </dgm:presLayoutVars>
      </dgm:prSet>
      <dgm:spPr/>
    </dgm:pt>
    <dgm:pt modelId="{BB8AC8D0-59CB-4477-8371-671C241444AA}" type="pres">
      <dgm:prSet presAssocID="{4E1B0279-A000-4B63-85A9-7CAA0058FB66}" presName="compNode" presStyleCnt="0"/>
      <dgm:spPr/>
    </dgm:pt>
    <dgm:pt modelId="{E9483D2A-14BB-4F33-B3C8-838D6DA65F8E}" type="pres">
      <dgm:prSet presAssocID="{4E1B0279-A000-4B63-85A9-7CAA0058FB66}" presName="iconBgRect" presStyleLbl="bgShp" presStyleIdx="0" presStyleCnt="6"/>
      <dgm:spPr/>
    </dgm:pt>
    <dgm:pt modelId="{428F17AD-7A81-4903-B643-B918FC73D5A5}" type="pres">
      <dgm:prSet presAssocID="{4E1B0279-A000-4B63-85A9-7CAA0058FB6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CABD1D5A-B12B-434D-A2BB-2DF08C05B8D0}" type="pres">
      <dgm:prSet presAssocID="{4E1B0279-A000-4B63-85A9-7CAA0058FB66}" presName="spaceRect" presStyleCnt="0"/>
      <dgm:spPr/>
    </dgm:pt>
    <dgm:pt modelId="{B2D8204F-5CFF-44A3-BA90-2DC0EC8A862B}" type="pres">
      <dgm:prSet presAssocID="{4E1B0279-A000-4B63-85A9-7CAA0058FB66}" presName="textRect" presStyleLbl="revTx" presStyleIdx="0" presStyleCnt="6">
        <dgm:presLayoutVars>
          <dgm:chMax val="1"/>
          <dgm:chPref val="1"/>
        </dgm:presLayoutVars>
      </dgm:prSet>
      <dgm:spPr/>
    </dgm:pt>
    <dgm:pt modelId="{BF9B024A-82F1-46BF-B591-362ED9CF1B27}" type="pres">
      <dgm:prSet presAssocID="{59924D78-6CC2-4229-8142-A5D9954006C1}" presName="sibTrans" presStyleLbl="sibTrans2D1" presStyleIdx="0" presStyleCnt="0"/>
      <dgm:spPr/>
    </dgm:pt>
    <dgm:pt modelId="{21E32626-B288-4D59-AA6C-1AD4D6943D17}" type="pres">
      <dgm:prSet presAssocID="{3F577A46-7260-4142-82C5-F185BB4456D6}" presName="compNode" presStyleCnt="0"/>
      <dgm:spPr/>
    </dgm:pt>
    <dgm:pt modelId="{E596D4D5-9C19-4DFD-BFE9-253CFC170C4D}" type="pres">
      <dgm:prSet presAssocID="{3F577A46-7260-4142-82C5-F185BB4456D6}" presName="iconBgRect" presStyleLbl="bgShp" presStyleIdx="1" presStyleCnt="6"/>
      <dgm:spPr/>
    </dgm:pt>
    <dgm:pt modelId="{87F2531F-F673-4D26-A719-E5F48B6980E5}" type="pres">
      <dgm:prSet presAssocID="{3F577A46-7260-4142-82C5-F185BB4456D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C1BB796A-FD03-4225-B44D-C44C1A4CA9C9}" type="pres">
      <dgm:prSet presAssocID="{3F577A46-7260-4142-82C5-F185BB4456D6}" presName="spaceRect" presStyleCnt="0"/>
      <dgm:spPr/>
    </dgm:pt>
    <dgm:pt modelId="{275B46A4-7647-499D-94DC-9194EA55628F}" type="pres">
      <dgm:prSet presAssocID="{3F577A46-7260-4142-82C5-F185BB4456D6}" presName="textRect" presStyleLbl="revTx" presStyleIdx="1" presStyleCnt="6">
        <dgm:presLayoutVars>
          <dgm:chMax val="1"/>
          <dgm:chPref val="1"/>
        </dgm:presLayoutVars>
      </dgm:prSet>
      <dgm:spPr/>
    </dgm:pt>
    <dgm:pt modelId="{1E40B2AA-AC40-4A79-BDC2-AF3EE6EDDC0C}" type="pres">
      <dgm:prSet presAssocID="{1DA9745F-CCDD-4244-8CE7-B3EE22FA5840}" presName="sibTrans" presStyleLbl="sibTrans2D1" presStyleIdx="0" presStyleCnt="0"/>
      <dgm:spPr/>
    </dgm:pt>
    <dgm:pt modelId="{3D8B00F5-751A-4452-A57A-DBDB3925B789}" type="pres">
      <dgm:prSet presAssocID="{5C5ED66B-2F6E-4E28-BA34-68549C6CD8D3}" presName="compNode" presStyleCnt="0"/>
      <dgm:spPr/>
    </dgm:pt>
    <dgm:pt modelId="{0F7EA0CB-DB80-444E-985A-5F02BEFA61E4}" type="pres">
      <dgm:prSet presAssocID="{5C5ED66B-2F6E-4E28-BA34-68549C6CD8D3}" presName="iconBgRect" presStyleLbl="bgShp" presStyleIdx="2" presStyleCnt="6"/>
      <dgm:spPr/>
    </dgm:pt>
    <dgm:pt modelId="{07D2A00C-F239-471C-A734-367A94F46E82}" type="pres">
      <dgm:prSet presAssocID="{5C5ED66B-2F6E-4E28-BA34-68549C6CD8D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5E66F72D-7F08-446E-BB7B-F71522CDE91E}" type="pres">
      <dgm:prSet presAssocID="{5C5ED66B-2F6E-4E28-BA34-68549C6CD8D3}" presName="spaceRect" presStyleCnt="0"/>
      <dgm:spPr/>
    </dgm:pt>
    <dgm:pt modelId="{4247C31A-20EF-4E6D-841B-142EE504C454}" type="pres">
      <dgm:prSet presAssocID="{5C5ED66B-2F6E-4E28-BA34-68549C6CD8D3}" presName="textRect" presStyleLbl="revTx" presStyleIdx="2" presStyleCnt="6">
        <dgm:presLayoutVars>
          <dgm:chMax val="1"/>
          <dgm:chPref val="1"/>
        </dgm:presLayoutVars>
      </dgm:prSet>
      <dgm:spPr/>
    </dgm:pt>
    <dgm:pt modelId="{2B514A79-1D73-4AB8-9FE2-203701F4329E}" type="pres">
      <dgm:prSet presAssocID="{B1E7C5F1-0AEC-40B0-9888-68E4AB7AA50F}" presName="sibTrans" presStyleLbl="sibTrans2D1" presStyleIdx="0" presStyleCnt="0"/>
      <dgm:spPr/>
    </dgm:pt>
    <dgm:pt modelId="{845C53F0-C1F8-486F-84B9-3146326BF056}" type="pres">
      <dgm:prSet presAssocID="{2E84F87E-C183-465C-8B46-2E3C4155C33F}" presName="compNode" presStyleCnt="0"/>
      <dgm:spPr/>
    </dgm:pt>
    <dgm:pt modelId="{CCA4353B-CA3E-491F-9317-88C3D4D5AB88}" type="pres">
      <dgm:prSet presAssocID="{2E84F87E-C183-465C-8B46-2E3C4155C33F}" presName="iconBgRect" presStyleLbl="bgShp" presStyleIdx="3" presStyleCnt="6"/>
      <dgm:spPr/>
    </dgm:pt>
    <dgm:pt modelId="{F543A68A-E844-465E-8858-64F8F9B4A9E8}" type="pres">
      <dgm:prSet presAssocID="{2E84F87E-C183-465C-8B46-2E3C4155C33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9C6EFB3-A31D-45D5-ADD5-E7345B5EC788}" type="pres">
      <dgm:prSet presAssocID="{2E84F87E-C183-465C-8B46-2E3C4155C33F}" presName="spaceRect" presStyleCnt="0"/>
      <dgm:spPr/>
    </dgm:pt>
    <dgm:pt modelId="{DCD4096A-769C-4A5C-8F42-B67FC69B97C4}" type="pres">
      <dgm:prSet presAssocID="{2E84F87E-C183-465C-8B46-2E3C4155C33F}" presName="textRect" presStyleLbl="revTx" presStyleIdx="3" presStyleCnt="6">
        <dgm:presLayoutVars>
          <dgm:chMax val="1"/>
          <dgm:chPref val="1"/>
        </dgm:presLayoutVars>
      </dgm:prSet>
      <dgm:spPr/>
    </dgm:pt>
    <dgm:pt modelId="{79F40D77-940D-4E79-BBBD-7611E7FC7056}" type="pres">
      <dgm:prSet presAssocID="{C434CF14-37E1-4187-BEDD-5D1B089B16A4}" presName="sibTrans" presStyleLbl="sibTrans2D1" presStyleIdx="0" presStyleCnt="0"/>
      <dgm:spPr/>
    </dgm:pt>
    <dgm:pt modelId="{4A4BE043-259C-4399-8B9C-1D64DD68A8FE}" type="pres">
      <dgm:prSet presAssocID="{C7710384-4B2F-42D7-9B11-4E266A326F1B}" presName="compNode" presStyleCnt="0"/>
      <dgm:spPr/>
    </dgm:pt>
    <dgm:pt modelId="{92475EBB-B134-4592-8936-296C1B96254A}" type="pres">
      <dgm:prSet presAssocID="{C7710384-4B2F-42D7-9B11-4E266A326F1B}" presName="iconBgRect" presStyleLbl="bgShp" presStyleIdx="4" presStyleCnt="6"/>
      <dgm:spPr/>
    </dgm:pt>
    <dgm:pt modelId="{0591D9E6-0803-440D-ABFB-AF3109920294}" type="pres">
      <dgm:prSet presAssocID="{C7710384-4B2F-42D7-9B11-4E266A326F1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on"/>
        </a:ext>
      </dgm:extLst>
    </dgm:pt>
    <dgm:pt modelId="{0A078525-1BED-4191-8EA4-0C891532B23F}" type="pres">
      <dgm:prSet presAssocID="{C7710384-4B2F-42D7-9B11-4E266A326F1B}" presName="spaceRect" presStyleCnt="0"/>
      <dgm:spPr/>
    </dgm:pt>
    <dgm:pt modelId="{1D59185E-64D3-4FC7-8270-77D1AFFD72FF}" type="pres">
      <dgm:prSet presAssocID="{C7710384-4B2F-42D7-9B11-4E266A326F1B}" presName="textRect" presStyleLbl="revTx" presStyleIdx="4" presStyleCnt="6">
        <dgm:presLayoutVars>
          <dgm:chMax val="1"/>
          <dgm:chPref val="1"/>
        </dgm:presLayoutVars>
      </dgm:prSet>
      <dgm:spPr/>
    </dgm:pt>
    <dgm:pt modelId="{9933DFFB-D0B0-4D83-B820-DD458F1BFD3B}" type="pres">
      <dgm:prSet presAssocID="{FA9AE560-0591-4CB7-85BF-A22163452C3B}" presName="sibTrans" presStyleLbl="sibTrans2D1" presStyleIdx="0" presStyleCnt="0"/>
      <dgm:spPr/>
    </dgm:pt>
    <dgm:pt modelId="{E60E590E-E3B7-4235-88E6-64DECE5F13C3}" type="pres">
      <dgm:prSet presAssocID="{AD7363AA-7B58-4904-8744-58BD6F400D74}" presName="compNode" presStyleCnt="0"/>
      <dgm:spPr/>
    </dgm:pt>
    <dgm:pt modelId="{D2CF5249-5881-4C56-B2D8-8B6F538C257B}" type="pres">
      <dgm:prSet presAssocID="{AD7363AA-7B58-4904-8744-58BD6F400D74}" presName="iconBgRect" presStyleLbl="bgShp" presStyleIdx="5" presStyleCnt="6"/>
      <dgm:spPr/>
    </dgm:pt>
    <dgm:pt modelId="{89E2C72F-C715-4CC4-B3D3-F6B87A6649D8}" type="pres">
      <dgm:prSet presAssocID="{AD7363AA-7B58-4904-8744-58BD6F400D74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7E7BAFB5-F9A5-404A-97F3-FEFE0FEB0582}" type="pres">
      <dgm:prSet presAssocID="{AD7363AA-7B58-4904-8744-58BD6F400D74}" presName="spaceRect" presStyleCnt="0"/>
      <dgm:spPr/>
    </dgm:pt>
    <dgm:pt modelId="{4DCCF7BB-3ABF-4732-A38B-DEBFC729CF24}" type="pres">
      <dgm:prSet presAssocID="{AD7363AA-7B58-4904-8744-58BD6F400D7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C8B3302-1A9F-4DE8-A431-0936CD7DB868}" type="presOf" srcId="{FA9AE560-0591-4CB7-85BF-A22163452C3B}" destId="{9933DFFB-D0B0-4D83-B820-DD458F1BFD3B}" srcOrd="0" destOrd="0" presId="urn:microsoft.com/office/officeart/2018/2/layout/IconCircleList"/>
    <dgm:cxn modelId="{A7CFC00B-BCF7-44FC-A569-F4B0D4CCDBC5}" type="presOf" srcId="{2E84F87E-C183-465C-8B46-2E3C4155C33F}" destId="{DCD4096A-769C-4A5C-8F42-B67FC69B97C4}" srcOrd="0" destOrd="0" presId="urn:microsoft.com/office/officeart/2018/2/layout/IconCircleList"/>
    <dgm:cxn modelId="{3191B81C-8467-4314-9938-6598980121FE}" type="presOf" srcId="{B1E7C5F1-0AEC-40B0-9888-68E4AB7AA50F}" destId="{2B514A79-1D73-4AB8-9FE2-203701F4329E}" srcOrd="0" destOrd="0" presId="urn:microsoft.com/office/officeart/2018/2/layout/IconCircleList"/>
    <dgm:cxn modelId="{3AB9EB1C-EE8F-486A-959D-1584D3BCE7E0}" type="presOf" srcId="{1DB7DF88-3B6F-4347-B0C0-0A44126D691E}" destId="{341AF391-B7D0-4660-B5C8-EE3B6048F4E4}" srcOrd="0" destOrd="0" presId="urn:microsoft.com/office/officeart/2018/2/layout/IconCircleList"/>
    <dgm:cxn modelId="{78428424-CA8A-4F24-B563-80911B911E78}" type="presOf" srcId="{C434CF14-37E1-4187-BEDD-5D1B089B16A4}" destId="{79F40D77-940D-4E79-BBBD-7611E7FC7056}" srcOrd="0" destOrd="0" presId="urn:microsoft.com/office/officeart/2018/2/layout/IconCircleList"/>
    <dgm:cxn modelId="{CCAA3B26-7E06-4D52-8675-66A8DAC98292}" type="presOf" srcId="{1DA9745F-CCDD-4244-8CE7-B3EE22FA5840}" destId="{1E40B2AA-AC40-4A79-BDC2-AF3EE6EDDC0C}" srcOrd="0" destOrd="0" presId="urn:microsoft.com/office/officeart/2018/2/layout/IconCircleList"/>
    <dgm:cxn modelId="{1E6E0534-1BE1-49FE-9EE3-2594F366AFFF}" type="presOf" srcId="{C7710384-4B2F-42D7-9B11-4E266A326F1B}" destId="{1D59185E-64D3-4FC7-8270-77D1AFFD72FF}" srcOrd="0" destOrd="0" presId="urn:microsoft.com/office/officeart/2018/2/layout/IconCircleList"/>
    <dgm:cxn modelId="{FA755E5F-D220-4E57-AEB8-8613D19D1D78}" srcId="{1DB7DF88-3B6F-4347-B0C0-0A44126D691E}" destId="{C7710384-4B2F-42D7-9B11-4E266A326F1B}" srcOrd="4" destOrd="0" parTransId="{C2B35849-B4B6-417F-9B2A-1DF051C74638}" sibTransId="{FA9AE560-0591-4CB7-85BF-A22163452C3B}"/>
    <dgm:cxn modelId="{4A1F5A61-8076-4A9E-9EBC-BB541CAB5C33}" srcId="{1DB7DF88-3B6F-4347-B0C0-0A44126D691E}" destId="{AD7363AA-7B58-4904-8744-58BD6F400D74}" srcOrd="5" destOrd="0" parTransId="{4AEFE4BF-2F35-4323-AFEC-90C0C09623C0}" sibTransId="{39E79F86-0DF2-4274-9E73-982E1EA8E54E}"/>
    <dgm:cxn modelId="{AE57AA48-F5B2-42BE-B4EE-8211DE13321C}" srcId="{1DB7DF88-3B6F-4347-B0C0-0A44126D691E}" destId="{2E84F87E-C183-465C-8B46-2E3C4155C33F}" srcOrd="3" destOrd="0" parTransId="{126108A8-C586-421F-997B-55AC51701A1B}" sibTransId="{C434CF14-37E1-4187-BEDD-5D1B089B16A4}"/>
    <dgm:cxn modelId="{C9C9B849-9653-48D8-9E1F-EC54DA11BDF6}" type="presOf" srcId="{3F577A46-7260-4142-82C5-F185BB4456D6}" destId="{275B46A4-7647-499D-94DC-9194EA55628F}" srcOrd="0" destOrd="0" presId="urn:microsoft.com/office/officeart/2018/2/layout/IconCircleList"/>
    <dgm:cxn modelId="{CA047B75-E678-4230-A0E7-1971A8657D64}" type="presOf" srcId="{4E1B0279-A000-4B63-85A9-7CAA0058FB66}" destId="{B2D8204F-5CFF-44A3-BA90-2DC0EC8A862B}" srcOrd="0" destOrd="0" presId="urn:microsoft.com/office/officeart/2018/2/layout/IconCircleList"/>
    <dgm:cxn modelId="{E8788558-D020-4BF4-96A9-CAC1FD4A354B}" srcId="{1DB7DF88-3B6F-4347-B0C0-0A44126D691E}" destId="{3F577A46-7260-4142-82C5-F185BB4456D6}" srcOrd="1" destOrd="0" parTransId="{FA9DEF3D-2491-4D6F-996D-CF022C71391E}" sibTransId="{1DA9745F-CCDD-4244-8CE7-B3EE22FA5840}"/>
    <dgm:cxn modelId="{6F62188B-9E48-4FA6-B61C-0AFB6E00735E}" srcId="{1DB7DF88-3B6F-4347-B0C0-0A44126D691E}" destId="{4E1B0279-A000-4B63-85A9-7CAA0058FB66}" srcOrd="0" destOrd="0" parTransId="{0E7592B7-EC09-49F2-B069-09767CE349C7}" sibTransId="{59924D78-6CC2-4229-8142-A5D9954006C1}"/>
    <dgm:cxn modelId="{458C7993-F7C4-4756-B39B-A15CF1B1C337}" type="presOf" srcId="{AD7363AA-7B58-4904-8744-58BD6F400D74}" destId="{4DCCF7BB-3ABF-4732-A38B-DEBFC729CF24}" srcOrd="0" destOrd="0" presId="urn:microsoft.com/office/officeart/2018/2/layout/IconCircleList"/>
    <dgm:cxn modelId="{59F5F096-F508-4216-AA20-D6CD6FB06FFF}" srcId="{1DB7DF88-3B6F-4347-B0C0-0A44126D691E}" destId="{5C5ED66B-2F6E-4E28-BA34-68549C6CD8D3}" srcOrd="2" destOrd="0" parTransId="{DFD4ED48-A268-4EEE-B9C2-E66BCE4FE343}" sibTransId="{B1E7C5F1-0AEC-40B0-9888-68E4AB7AA50F}"/>
    <dgm:cxn modelId="{BA745FB5-9CAC-4307-A01D-BB9E423C38D9}" type="presOf" srcId="{59924D78-6CC2-4229-8142-A5D9954006C1}" destId="{BF9B024A-82F1-46BF-B591-362ED9CF1B27}" srcOrd="0" destOrd="0" presId="urn:microsoft.com/office/officeart/2018/2/layout/IconCircleList"/>
    <dgm:cxn modelId="{2F7BE0DC-28FB-4F9E-9F9F-BC7DD50EFF18}" type="presOf" srcId="{5C5ED66B-2F6E-4E28-BA34-68549C6CD8D3}" destId="{4247C31A-20EF-4E6D-841B-142EE504C454}" srcOrd="0" destOrd="0" presId="urn:microsoft.com/office/officeart/2018/2/layout/IconCircleList"/>
    <dgm:cxn modelId="{6E6DF9EF-38D5-4163-A094-1AA6169B0787}" type="presParOf" srcId="{341AF391-B7D0-4660-B5C8-EE3B6048F4E4}" destId="{E263FC2A-F292-4FFF-A93B-27F40BA82ABA}" srcOrd="0" destOrd="0" presId="urn:microsoft.com/office/officeart/2018/2/layout/IconCircleList"/>
    <dgm:cxn modelId="{380BE2CA-D23A-45F1-86CF-E22DB08CD4B4}" type="presParOf" srcId="{E263FC2A-F292-4FFF-A93B-27F40BA82ABA}" destId="{BB8AC8D0-59CB-4477-8371-671C241444AA}" srcOrd="0" destOrd="0" presId="urn:microsoft.com/office/officeart/2018/2/layout/IconCircleList"/>
    <dgm:cxn modelId="{F29FA612-D192-4F83-B1A4-18BC1C0D7DB8}" type="presParOf" srcId="{BB8AC8D0-59CB-4477-8371-671C241444AA}" destId="{E9483D2A-14BB-4F33-B3C8-838D6DA65F8E}" srcOrd="0" destOrd="0" presId="urn:microsoft.com/office/officeart/2018/2/layout/IconCircleList"/>
    <dgm:cxn modelId="{5A95CF63-65E0-4E33-B559-292E2EE1F38E}" type="presParOf" srcId="{BB8AC8D0-59CB-4477-8371-671C241444AA}" destId="{428F17AD-7A81-4903-B643-B918FC73D5A5}" srcOrd="1" destOrd="0" presId="urn:microsoft.com/office/officeart/2018/2/layout/IconCircleList"/>
    <dgm:cxn modelId="{2550A22C-FAF3-484D-8DF3-C6667E095C21}" type="presParOf" srcId="{BB8AC8D0-59CB-4477-8371-671C241444AA}" destId="{CABD1D5A-B12B-434D-A2BB-2DF08C05B8D0}" srcOrd="2" destOrd="0" presId="urn:microsoft.com/office/officeart/2018/2/layout/IconCircleList"/>
    <dgm:cxn modelId="{2534B050-862F-452A-A35C-1B25699E1002}" type="presParOf" srcId="{BB8AC8D0-59CB-4477-8371-671C241444AA}" destId="{B2D8204F-5CFF-44A3-BA90-2DC0EC8A862B}" srcOrd="3" destOrd="0" presId="urn:microsoft.com/office/officeart/2018/2/layout/IconCircleList"/>
    <dgm:cxn modelId="{24638653-2640-4DD2-858B-D9B159F14269}" type="presParOf" srcId="{E263FC2A-F292-4FFF-A93B-27F40BA82ABA}" destId="{BF9B024A-82F1-46BF-B591-362ED9CF1B27}" srcOrd="1" destOrd="0" presId="urn:microsoft.com/office/officeart/2018/2/layout/IconCircleList"/>
    <dgm:cxn modelId="{0950F59C-3535-4321-9426-81C26ACD777E}" type="presParOf" srcId="{E263FC2A-F292-4FFF-A93B-27F40BA82ABA}" destId="{21E32626-B288-4D59-AA6C-1AD4D6943D17}" srcOrd="2" destOrd="0" presId="urn:microsoft.com/office/officeart/2018/2/layout/IconCircleList"/>
    <dgm:cxn modelId="{C812E563-DD0E-4633-9F7B-39A82E2ED4A7}" type="presParOf" srcId="{21E32626-B288-4D59-AA6C-1AD4D6943D17}" destId="{E596D4D5-9C19-4DFD-BFE9-253CFC170C4D}" srcOrd="0" destOrd="0" presId="urn:microsoft.com/office/officeart/2018/2/layout/IconCircleList"/>
    <dgm:cxn modelId="{2C165532-14D1-4A21-819D-27ECB2D51E87}" type="presParOf" srcId="{21E32626-B288-4D59-AA6C-1AD4D6943D17}" destId="{87F2531F-F673-4D26-A719-E5F48B6980E5}" srcOrd="1" destOrd="0" presId="urn:microsoft.com/office/officeart/2018/2/layout/IconCircleList"/>
    <dgm:cxn modelId="{38C83768-0C9E-4F83-883E-E08DD558B14F}" type="presParOf" srcId="{21E32626-B288-4D59-AA6C-1AD4D6943D17}" destId="{C1BB796A-FD03-4225-B44D-C44C1A4CA9C9}" srcOrd="2" destOrd="0" presId="urn:microsoft.com/office/officeart/2018/2/layout/IconCircleList"/>
    <dgm:cxn modelId="{F25C8ECF-1176-4051-AADF-F222A76A3CFD}" type="presParOf" srcId="{21E32626-B288-4D59-AA6C-1AD4D6943D17}" destId="{275B46A4-7647-499D-94DC-9194EA55628F}" srcOrd="3" destOrd="0" presId="urn:microsoft.com/office/officeart/2018/2/layout/IconCircleList"/>
    <dgm:cxn modelId="{1F61D47E-7898-4837-A551-6005D3F06C57}" type="presParOf" srcId="{E263FC2A-F292-4FFF-A93B-27F40BA82ABA}" destId="{1E40B2AA-AC40-4A79-BDC2-AF3EE6EDDC0C}" srcOrd="3" destOrd="0" presId="urn:microsoft.com/office/officeart/2018/2/layout/IconCircleList"/>
    <dgm:cxn modelId="{31F9CCBD-431D-4F27-BE1F-D3CDA7E3CC77}" type="presParOf" srcId="{E263FC2A-F292-4FFF-A93B-27F40BA82ABA}" destId="{3D8B00F5-751A-4452-A57A-DBDB3925B789}" srcOrd="4" destOrd="0" presId="urn:microsoft.com/office/officeart/2018/2/layout/IconCircleList"/>
    <dgm:cxn modelId="{F2D3164D-E692-4CB7-925A-41D99FEBD1B6}" type="presParOf" srcId="{3D8B00F5-751A-4452-A57A-DBDB3925B789}" destId="{0F7EA0CB-DB80-444E-985A-5F02BEFA61E4}" srcOrd="0" destOrd="0" presId="urn:microsoft.com/office/officeart/2018/2/layout/IconCircleList"/>
    <dgm:cxn modelId="{EE21A377-562C-478E-A0AF-E02DDCD18548}" type="presParOf" srcId="{3D8B00F5-751A-4452-A57A-DBDB3925B789}" destId="{07D2A00C-F239-471C-A734-367A94F46E82}" srcOrd="1" destOrd="0" presId="urn:microsoft.com/office/officeart/2018/2/layout/IconCircleList"/>
    <dgm:cxn modelId="{D4CCF8E4-4C28-44E9-B62C-35225371997B}" type="presParOf" srcId="{3D8B00F5-751A-4452-A57A-DBDB3925B789}" destId="{5E66F72D-7F08-446E-BB7B-F71522CDE91E}" srcOrd="2" destOrd="0" presId="urn:microsoft.com/office/officeart/2018/2/layout/IconCircleList"/>
    <dgm:cxn modelId="{0A2E02D8-5D74-46A9-B753-40C4D6AE9682}" type="presParOf" srcId="{3D8B00F5-751A-4452-A57A-DBDB3925B789}" destId="{4247C31A-20EF-4E6D-841B-142EE504C454}" srcOrd="3" destOrd="0" presId="urn:microsoft.com/office/officeart/2018/2/layout/IconCircleList"/>
    <dgm:cxn modelId="{C137E201-4FAD-4933-9867-3AF4EA608D0F}" type="presParOf" srcId="{E263FC2A-F292-4FFF-A93B-27F40BA82ABA}" destId="{2B514A79-1D73-4AB8-9FE2-203701F4329E}" srcOrd="5" destOrd="0" presId="urn:microsoft.com/office/officeart/2018/2/layout/IconCircleList"/>
    <dgm:cxn modelId="{155592E4-E59E-496D-BB1D-C641EDA7B842}" type="presParOf" srcId="{E263FC2A-F292-4FFF-A93B-27F40BA82ABA}" destId="{845C53F0-C1F8-486F-84B9-3146326BF056}" srcOrd="6" destOrd="0" presId="urn:microsoft.com/office/officeart/2018/2/layout/IconCircleList"/>
    <dgm:cxn modelId="{792F141F-14DD-4724-BC6A-0CF1B2149297}" type="presParOf" srcId="{845C53F0-C1F8-486F-84B9-3146326BF056}" destId="{CCA4353B-CA3E-491F-9317-88C3D4D5AB88}" srcOrd="0" destOrd="0" presId="urn:microsoft.com/office/officeart/2018/2/layout/IconCircleList"/>
    <dgm:cxn modelId="{CF62A7C9-1BD1-4988-BCEA-9936D7738053}" type="presParOf" srcId="{845C53F0-C1F8-486F-84B9-3146326BF056}" destId="{F543A68A-E844-465E-8858-64F8F9B4A9E8}" srcOrd="1" destOrd="0" presId="urn:microsoft.com/office/officeart/2018/2/layout/IconCircleList"/>
    <dgm:cxn modelId="{FC9E5D59-3BD0-4AB9-ACA6-396E05BF595C}" type="presParOf" srcId="{845C53F0-C1F8-486F-84B9-3146326BF056}" destId="{D9C6EFB3-A31D-45D5-ADD5-E7345B5EC788}" srcOrd="2" destOrd="0" presId="urn:microsoft.com/office/officeart/2018/2/layout/IconCircleList"/>
    <dgm:cxn modelId="{82A2B291-107C-4557-A95B-DE8C027A28B4}" type="presParOf" srcId="{845C53F0-C1F8-486F-84B9-3146326BF056}" destId="{DCD4096A-769C-4A5C-8F42-B67FC69B97C4}" srcOrd="3" destOrd="0" presId="urn:microsoft.com/office/officeart/2018/2/layout/IconCircleList"/>
    <dgm:cxn modelId="{473AADED-2548-4011-838D-2DB242F94B23}" type="presParOf" srcId="{E263FC2A-F292-4FFF-A93B-27F40BA82ABA}" destId="{79F40D77-940D-4E79-BBBD-7611E7FC7056}" srcOrd="7" destOrd="0" presId="urn:microsoft.com/office/officeart/2018/2/layout/IconCircleList"/>
    <dgm:cxn modelId="{332FD7C9-4DE1-4FE8-AB24-6C77C012346F}" type="presParOf" srcId="{E263FC2A-F292-4FFF-A93B-27F40BA82ABA}" destId="{4A4BE043-259C-4399-8B9C-1D64DD68A8FE}" srcOrd="8" destOrd="0" presId="urn:microsoft.com/office/officeart/2018/2/layout/IconCircleList"/>
    <dgm:cxn modelId="{B95BA5D0-7542-429E-B9C3-16620D977ED7}" type="presParOf" srcId="{4A4BE043-259C-4399-8B9C-1D64DD68A8FE}" destId="{92475EBB-B134-4592-8936-296C1B96254A}" srcOrd="0" destOrd="0" presId="urn:microsoft.com/office/officeart/2018/2/layout/IconCircleList"/>
    <dgm:cxn modelId="{627C05AE-D80D-4054-8954-0A60B67D22E4}" type="presParOf" srcId="{4A4BE043-259C-4399-8B9C-1D64DD68A8FE}" destId="{0591D9E6-0803-440D-ABFB-AF3109920294}" srcOrd="1" destOrd="0" presId="urn:microsoft.com/office/officeart/2018/2/layout/IconCircleList"/>
    <dgm:cxn modelId="{78079D5C-8873-42F1-A1DC-D5E48F5A9002}" type="presParOf" srcId="{4A4BE043-259C-4399-8B9C-1D64DD68A8FE}" destId="{0A078525-1BED-4191-8EA4-0C891532B23F}" srcOrd="2" destOrd="0" presId="urn:microsoft.com/office/officeart/2018/2/layout/IconCircleList"/>
    <dgm:cxn modelId="{548F4E11-F8F1-4C9F-858E-7AFAD4B2B54B}" type="presParOf" srcId="{4A4BE043-259C-4399-8B9C-1D64DD68A8FE}" destId="{1D59185E-64D3-4FC7-8270-77D1AFFD72FF}" srcOrd="3" destOrd="0" presId="urn:microsoft.com/office/officeart/2018/2/layout/IconCircleList"/>
    <dgm:cxn modelId="{54E21DE1-F8A0-430C-8687-11122DCB86C7}" type="presParOf" srcId="{E263FC2A-F292-4FFF-A93B-27F40BA82ABA}" destId="{9933DFFB-D0B0-4D83-B820-DD458F1BFD3B}" srcOrd="9" destOrd="0" presId="urn:microsoft.com/office/officeart/2018/2/layout/IconCircleList"/>
    <dgm:cxn modelId="{871F3617-FCBE-42CF-8CFA-9386F8A00815}" type="presParOf" srcId="{E263FC2A-F292-4FFF-A93B-27F40BA82ABA}" destId="{E60E590E-E3B7-4235-88E6-64DECE5F13C3}" srcOrd="10" destOrd="0" presId="urn:microsoft.com/office/officeart/2018/2/layout/IconCircleList"/>
    <dgm:cxn modelId="{38ED7839-4515-451F-A591-5CA03A5CA1D5}" type="presParOf" srcId="{E60E590E-E3B7-4235-88E6-64DECE5F13C3}" destId="{D2CF5249-5881-4C56-B2D8-8B6F538C257B}" srcOrd="0" destOrd="0" presId="urn:microsoft.com/office/officeart/2018/2/layout/IconCircleList"/>
    <dgm:cxn modelId="{B9193047-AAED-4E95-8C5A-500F05127213}" type="presParOf" srcId="{E60E590E-E3B7-4235-88E6-64DECE5F13C3}" destId="{89E2C72F-C715-4CC4-B3D3-F6B87A6649D8}" srcOrd="1" destOrd="0" presId="urn:microsoft.com/office/officeart/2018/2/layout/IconCircleList"/>
    <dgm:cxn modelId="{AAD78D55-2AB3-48CB-8BAE-0523923583D1}" type="presParOf" srcId="{E60E590E-E3B7-4235-88E6-64DECE5F13C3}" destId="{7E7BAFB5-F9A5-404A-97F3-FEFE0FEB0582}" srcOrd="2" destOrd="0" presId="urn:microsoft.com/office/officeart/2018/2/layout/IconCircleList"/>
    <dgm:cxn modelId="{F28DCE92-B449-4E8B-BAB7-45CC6A0AF240}" type="presParOf" srcId="{E60E590E-E3B7-4235-88E6-64DECE5F13C3}" destId="{4DCCF7BB-3ABF-4732-A38B-DEBFC729CF2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848AC5-ABD5-4AAE-8987-84EA4B46354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2BBE162-A734-4C29-B804-7D90D06FDCC7}">
      <dgm:prSet/>
      <dgm:spPr/>
      <dgm:t>
        <a:bodyPr/>
        <a:lstStyle/>
        <a:p>
          <a:r>
            <a:rPr lang="it-IT" dirty="0"/>
            <a:t>I numeri: un milione di presenze in più in dieci anni</a:t>
          </a:r>
          <a:endParaRPr lang="en-US" dirty="0"/>
        </a:p>
      </dgm:t>
    </dgm:pt>
    <dgm:pt modelId="{E07C00F6-A99F-4B0D-A207-12CA95F60FC0}" type="parTrans" cxnId="{BAE3EB99-F91C-4C9D-B922-C81D4934CF89}">
      <dgm:prSet/>
      <dgm:spPr/>
      <dgm:t>
        <a:bodyPr/>
        <a:lstStyle/>
        <a:p>
          <a:endParaRPr lang="en-US"/>
        </a:p>
      </dgm:t>
    </dgm:pt>
    <dgm:pt modelId="{C1685072-4FB7-4F68-B21C-1379D8A2D3ED}" type="sibTrans" cxnId="{BAE3EB99-F91C-4C9D-B922-C81D4934CF89}">
      <dgm:prSet/>
      <dgm:spPr/>
      <dgm:t>
        <a:bodyPr/>
        <a:lstStyle/>
        <a:p>
          <a:endParaRPr lang="en-US"/>
        </a:p>
      </dgm:t>
    </dgm:pt>
    <dgm:pt modelId="{3F196041-2ABD-445C-8970-87CCA024FBE2}">
      <dgm:prSet/>
      <dgm:spPr/>
      <dgm:t>
        <a:bodyPr/>
        <a:lstStyle/>
        <a:p>
          <a:r>
            <a:rPr lang="it-IT"/>
            <a:t>La sanatoria Martelli</a:t>
          </a:r>
          <a:endParaRPr lang="en-US"/>
        </a:p>
      </dgm:t>
    </dgm:pt>
    <dgm:pt modelId="{CC8F25F2-9EF7-46F1-88EF-A3A12B1F345D}" type="parTrans" cxnId="{11F23888-2C38-4F34-A298-02BA3688FBFF}">
      <dgm:prSet/>
      <dgm:spPr/>
      <dgm:t>
        <a:bodyPr/>
        <a:lstStyle/>
        <a:p>
          <a:endParaRPr lang="en-US"/>
        </a:p>
      </dgm:t>
    </dgm:pt>
    <dgm:pt modelId="{89716D1C-B518-43AC-93DF-D860B26CE241}" type="sibTrans" cxnId="{11F23888-2C38-4F34-A298-02BA3688FBFF}">
      <dgm:prSet/>
      <dgm:spPr/>
      <dgm:t>
        <a:bodyPr/>
        <a:lstStyle/>
        <a:p>
          <a:endParaRPr lang="en-US"/>
        </a:p>
      </dgm:t>
    </dgm:pt>
    <dgm:pt modelId="{EFA3A5FF-6E96-459B-9666-8FDFB0B05603}">
      <dgm:prSet/>
      <dgm:spPr/>
      <dgm:t>
        <a:bodyPr/>
        <a:lstStyle/>
        <a:p>
          <a:r>
            <a:rPr lang="it-IT"/>
            <a:t>L’emergere delle reti transnazionali che gestiscono i flussi migratori</a:t>
          </a:r>
          <a:endParaRPr lang="en-US"/>
        </a:p>
      </dgm:t>
    </dgm:pt>
    <dgm:pt modelId="{9BFFB0CD-30E7-457F-BD9C-51AC618B1030}" type="parTrans" cxnId="{56BD4C17-60F0-40F1-A6B3-A16432A964BF}">
      <dgm:prSet/>
      <dgm:spPr/>
      <dgm:t>
        <a:bodyPr/>
        <a:lstStyle/>
        <a:p>
          <a:endParaRPr lang="en-US"/>
        </a:p>
      </dgm:t>
    </dgm:pt>
    <dgm:pt modelId="{F1EFD250-82EC-40D9-ABC7-2819320D2F1D}" type="sibTrans" cxnId="{56BD4C17-60F0-40F1-A6B3-A16432A964BF}">
      <dgm:prSet/>
      <dgm:spPr/>
      <dgm:t>
        <a:bodyPr/>
        <a:lstStyle/>
        <a:p>
          <a:endParaRPr lang="en-US"/>
        </a:p>
      </dgm:t>
    </dgm:pt>
    <dgm:pt modelId="{6CDD60E8-DDB5-409A-9B6E-68E2341F3B86}">
      <dgm:prSet/>
      <dgm:spPr/>
      <dgm:t>
        <a:bodyPr/>
        <a:lstStyle/>
        <a:p>
          <a:r>
            <a:rPr lang="it-IT"/>
            <a:t>L’Italia come frontiera europea. L’accordo con Gheddafi</a:t>
          </a:r>
          <a:endParaRPr lang="en-US"/>
        </a:p>
      </dgm:t>
    </dgm:pt>
    <dgm:pt modelId="{F57B5903-503A-458F-A231-F74EA199DD2D}" type="parTrans" cxnId="{FD4AB303-9A42-46DC-AA36-7D7DB1A33B21}">
      <dgm:prSet/>
      <dgm:spPr/>
      <dgm:t>
        <a:bodyPr/>
        <a:lstStyle/>
        <a:p>
          <a:endParaRPr lang="en-US"/>
        </a:p>
      </dgm:t>
    </dgm:pt>
    <dgm:pt modelId="{2C51FE1F-D928-42C2-8592-A75AD808918B}" type="sibTrans" cxnId="{FD4AB303-9A42-46DC-AA36-7D7DB1A33B21}">
      <dgm:prSet/>
      <dgm:spPr/>
      <dgm:t>
        <a:bodyPr/>
        <a:lstStyle/>
        <a:p>
          <a:endParaRPr lang="en-US"/>
        </a:p>
      </dgm:t>
    </dgm:pt>
    <dgm:pt modelId="{B0E2FDBC-1236-43F2-823F-7A44B4208581}">
      <dgm:prSet/>
      <dgm:spPr/>
      <dgm:t>
        <a:bodyPr/>
        <a:lstStyle/>
        <a:p>
          <a:r>
            <a:rPr lang="it-IT"/>
            <a:t>La legge Turco – Napolitano (1998)</a:t>
          </a:r>
          <a:endParaRPr lang="en-US"/>
        </a:p>
      </dgm:t>
    </dgm:pt>
    <dgm:pt modelId="{490A05B0-AC0A-4A6D-B9A6-3857DBE73B32}" type="parTrans" cxnId="{CA1ED9E5-0254-4E2A-9B20-18B6CC16B6ED}">
      <dgm:prSet/>
      <dgm:spPr/>
      <dgm:t>
        <a:bodyPr/>
        <a:lstStyle/>
        <a:p>
          <a:endParaRPr lang="en-US"/>
        </a:p>
      </dgm:t>
    </dgm:pt>
    <dgm:pt modelId="{90ED9B22-90CF-439C-81F5-6932FEA07425}" type="sibTrans" cxnId="{CA1ED9E5-0254-4E2A-9B20-18B6CC16B6ED}">
      <dgm:prSet/>
      <dgm:spPr/>
      <dgm:t>
        <a:bodyPr/>
        <a:lstStyle/>
        <a:p>
          <a:endParaRPr lang="en-US"/>
        </a:p>
      </dgm:t>
    </dgm:pt>
    <dgm:pt modelId="{4DC52D98-DCD4-45D2-A4FE-EEA057BB000B}">
      <dgm:prSet/>
      <dgm:spPr/>
      <dgm:t>
        <a:bodyPr/>
        <a:lstStyle/>
        <a:p>
          <a:r>
            <a:rPr lang="it-IT"/>
            <a:t>La scomparsa di figure di riferimento: Luigi Di Liegro e Vito Frisullo</a:t>
          </a:r>
          <a:endParaRPr lang="en-US"/>
        </a:p>
      </dgm:t>
    </dgm:pt>
    <dgm:pt modelId="{A33A8908-271C-4A5C-A27D-576C37A23085}" type="parTrans" cxnId="{15E6CC61-6DD9-41E9-B39C-1B8276A9A05F}">
      <dgm:prSet/>
      <dgm:spPr/>
      <dgm:t>
        <a:bodyPr/>
        <a:lstStyle/>
        <a:p>
          <a:endParaRPr lang="en-US"/>
        </a:p>
      </dgm:t>
    </dgm:pt>
    <dgm:pt modelId="{758DFE0D-DA26-45E9-A99D-BA2FFF6ECEE5}" type="sibTrans" cxnId="{15E6CC61-6DD9-41E9-B39C-1B8276A9A05F}">
      <dgm:prSet/>
      <dgm:spPr/>
      <dgm:t>
        <a:bodyPr/>
        <a:lstStyle/>
        <a:p>
          <a:endParaRPr lang="en-US"/>
        </a:p>
      </dgm:t>
    </dgm:pt>
    <dgm:pt modelId="{84A7FB3C-11C6-4F2D-9E58-FF625D52A3B0}" type="pres">
      <dgm:prSet presAssocID="{02848AC5-ABD5-4AAE-8987-84EA4B463540}" presName="root" presStyleCnt="0">
        <dgm:presLayoutVars>
          <dgm:dir/>
          <dgm:resizeHandles val="exact"/>
        </dgm:presLayoutVars>
      </dgm:prSet>
      <dgm:spPr/>
    </dgm:pt>
    <dgm:pt modelId="{47DD1663-6775-4B3E-8010-61F523AEBE5E}" type="pres">
      <dgm:prSet presAssocID="{62BBE162-A734-4C29-B804-7D90D06FDCC7}" presName="compNode" presStyleCnt="0"/>
      <dgm:spPr/>
    </dgm:pt>
    <dgm:pt modelId="{A1208992-8339-4F46-9822-D13D733FBB36}" type="pres">
      <dgm:prSet presAssocID="{62BBE162-A734-4C29-B804-7D90D06FDCC7}" presName="bgRect" presStyleLbl="bgShp" presStyleIdx="0" presStyleCnt="6"/>
      <dgm:spPr/>
    </dgm:pt>
    <dgm:pt modelId="{2C7DEBBA-8711-4C32-BA6D-DC77D55D3E7D}" type="pres">
      <dgm:prSet presAssocID="{62BBE162-A734-4C29-B804-7D90D06FDCC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F54826C1-9685-4AEF-9B99-A2A45142ADD1}" type="pres">
      <dgm:prSet presAssocID="{62BBE162-A734-4C29-B804-7D90D06FDCC7}" presName="spaceRect" presStyleCnt="0"/>
      <dgm:spPr/>
    </dgm:pt>
    <dgm:pt modelId="{40441D05-DF0B-4BD3-BA21-AEE3C1104E8C}" type="pres">
      <dgm:prSet presAssocID="{62BBE162-A734-4C29-B804-7D90D06FDCC7}" presName="parTx" presStyleLbl="revTx" presStyleIdx="0" presStyleCnt="6">
        <dgm:presLayoutVars>
          <dgm:chMax val="0"/>
          <dgm:chPref val="0"/>
        </dgm:presLayoutVars>
      </dgm:prSet>
      <dgm:spPr/>
    </dgm:pt>
    <dgm:pt modelId="{CB6D0C65-C0D0-455B-BC1E-171238607745}" type="pres">
      <dgm:prSet presAssocID="{C1685072-4FB7-4F68-B21C-1379D8A2D3ED}" presName="sibTrans" presStyleCnt="0"/>
      <dgm:spPr/>
    </dgm:pt>
    <dgm:pt modelId="{51CACA93-F0AD-47E3-B08D-DA4F56FB9129}" type="pres">
      <dgm:prSet presAssocID="{3F196041-2ABD-445C-8970-87CCA024FBE2}" presName="compNode" presStyleCnt="0"/>
      <dgm:spPr/>
    </dgm:pt>
    <dgm:pt modelId="{C9D53AEA-BC7D-4C97-9C44-8B71797E7441}" type="pres">
      <dgm:prSet presAssocID="{3F196041-2ABD-445C-8970-87CCA024FBE2}" presName="bgRect" presStyleLbl="bgShp" presStyleIdx="1" presStyleCnt="6"/>
      <dgm:spPr/>
    </dgm:pt>
    <dgm:pt modelId="{05BA696A-7066-4AC8-BD7F-718C678E8A69}" type="pres">
      <dgm:prSet presAssocID="{3F196041-2ABD-445C-8970-87CCA024FBE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s clef"/>
        </a:ext>
      </dgm:extLst>
    </dgm:pt>
    <dgm:pt modelId="{DE9B0159-FA8D-4AD3-8C27-3657A4A84AEF}" type="pres">
      <dgm:prSet presAssocID="{3F196041-2ABD-445C-8970-87CCA024FBE2}" presName="spaceRect" presStyleCnt="0"/>
      <dgm:spPr/>
    </dgm:pt>
    <dgm:pt modelId="{FA4D6332-512E-47EB-9C48-7A99516EEFB4}" type="pres">
      <dgm:prSet presAssocID="{3F196041-2ABD-445C-8970-87CCA024FBE2}" presName="parTx" presStyleLbl="revTx" presStyleIdx="1" presStyleCnt="6">
        <dgm:presLayoutVars>
          <dgm:chMax val="0"/>
          <dgm:chPref val="0"/>
        </dgm:presLayoutVars>
      </dgm:prSet>
      <dgm:spPr/>
    </dgm:pt>
    <dgm:pt modelId="{D01ECA26-D4D6-4EA2-8EBF-2400BE337F48}" type="pres">
      <dgm:prSet presAssocID="{89716D1C-B518-43AC-93DF-D860B26CE241}" presName="sibTrans" presStyleCnt="0"/>
      <dgm:spPr/>
    </dgm:pt>
    <dgm:pt modelId="{7BD3F287-94DB-44A9-B3EB-0066C0714585}" type="pres">
      <dgm:prSet presAssocID="{EFA3A5FF-6E96-459B-9666-8FDFB0B05603}" presName="compNode" presStyleCnt="0"/>
      <dgm:spPr/>
    </dgm:pt>
    <dgm:pt modelId="{7DD6AAE7-9BD7-40D5-8088-430BA194F97A}" type="pres">
      <dgm:prSet presAssocID="{EFA3A5FF-6E96-459B-9666-8FDFB0B05603}" presName="bgRect" presStyleLbl="bgShp" presStyleIdx="2" presStyleCnt="6"/>
      <dgm:spPr/>
    </dgm:pt>
    <dgm:pt modelId="{A71B5222-DF11-45F6-A021-EAFDC966F06D}" type="pres">
      <dgm:prSet presAssocID="{EFA3A5FF-6E96-459B-9666-8FDFB0B0560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connected"/>
        </a:ext>
      </dgm:extLst>
    </dgm:pt>
    <dgm:pt modelId="{9F60E76B-37A5-4164-A6E8-B72DB36E1929}" type="pres">
      <dgm:prSet presAssocID="{EFA3A5FF-6E96-459B-9666-8FDFB0B05603}" presName="spaceRect" presStyleCnt="0"/>
      <dgm:spPr/>
    </dgm:pt>
    <dgm:pt modelId="{135E75B4-8544-4B3A-A6D5-C2B3B11A5837}" type="pres">
      <dgm:prSet presAssocID="{EFA3A5FF-6E96-459B-9666-8FDFB0B05603}" presName="parTx" presStyleLbl="revTx" presStyleIdx="2" presStyleCnt="6">
        <dgm:presLayoutVars>
          <dgm:chMax val="0"/>
          <dgm:chPref val="0"/>
        </dgm:presLayoutVars>
      </dgm:prSet>
      <dgm:spPr/>
    </dgm:pt>
    <dgm:pt modelId="{834F596E-C870-4984-AD86-E0CF6EF07429}" type="pres">
      <dgm:prSet presAssocID="{F1EFD250-82EC-40D9-ABC7-2819320D2F1D}" presName="sibTrans" presStyleCnt="0"/>
      <dgm:spPr/>
    </dgm:pt>
    <dgm:pt modelId="{D21E0CE2-B766-4CCD-B7CE-3C38111236DC}" type="pres">
      <dgm:prSet presAssocID="{6CDD60E8-DDB5-409A-9B6E-68E2341F3B86}" presName="compNode" presStyleCnt="0"/>
      <dgm:spPr/>
    </dgm:pt>
    <dgm:pt modelId="{D6CEAAE6-D442-4115-ABC5-2E84F0AB9611}" type="pres">
      <dgm:prSet presAssocID="{6CDD60E8-DDB5-409A-9B6E-68E2341F3B86}" presName="bgRect" presStyleLbl="bgShp" presStyleIdx="3" presStyleCnt="6"/>
      <dgm:spPr/>
    </dgm:pt>
    <dgm:pt modelId="{8A0877BD-084A-45CA-B5F3-906110E47D02}" type="pres">
      <dgm:prSet presAssocID="{6CDD60E8-DDB5-409A-9B6E-68E2341F3B8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8A213445-387F-413A-8129-E486D371D893}" type="pres">
      <dgm:prSet presAssocID="{6CDD60E8-DDB5-409A-9B6E-68E2341F3B86}" presName="spaceRect" presStyleCnt="0"/>
      <dgm:spPr/>
    </dgm:pt>
    <dgm:pt modelId="{DB1464E3-F91C-45D9-9F5A-BFCC693B4524}" type="pres">
      <dgm:prSet presAssocID="{6CDD60E8-DDB5-409A-9B6E-68E2341F3B86}" presName="parTx" presStyleLbl="revTx" presStyleIdx="3" presStyleCnt="6">
        <dgm:presLayoutVars>
          <dgm:chMax val="0"/>
          <dgm:chPref val="0"/>
        </dgm:presLayoutVars>
      </dgm:prSet>
      <dgm:spPr/>
    </dgm:pt>
    <dgm:pt modelId="{1239E8DF-CEB3-4DBC-A15C-61904BFB4369}" type="pres">
      <dgm:prSet presAssocID="{2C51FE1F-D928-42C2-8592-A75AD808918B}" presName="sibTrans" presStyleCnt="0"/>
      <dgm:spPr/>
    </dgm:pt>
    <dgm:pt modelId="{29246FD8-2484-467B-8A9D-D2F1CDFAC0BD}" type="pres">
      <dgm:prSet presAssocID="{B0E2FDBC-1236-43F2-823F-7A44B4208581}" presName="compNode" presStyleCnt="0"/>
      <dgm:spPr/>
    </dgm:pt>
    <dgm:pt modelId="{56766A21-B33D-43E5-9081-7A418CE3CE3A}" type="pres">
      <dgm:prSet presAssocID="{B0E2FDBC-1236-43F2-823F-7A44B4208581}" presName="bgRect" presStyleLbl="bgShp" presStyleIdx="4" presStyleCnt="6"/>
      <dgm:spPr/>
    </dgm:pt>
    <dgm:pt modelId="{683DE06A-319F-437B-8F37-3DD8D1C8C14A}" type="pres">
      <dgm:prSet presAssocID="{B0E2FDBC-1236-43F2-823F-7A44B4208581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F1EB07BE-2363-4AE5-A7C6-AA45B2825488}" type="pres">
      <dgm:prSet presAssocID="{B0E2FDBC-1236-43F2-823F-7A44B4208581}" presName="spaceRect" presStyleCnt="0"/>
      <dgm:spPr/>
    </dgm:pt>
    <dgm:pt modelId="{400F4DF0-8AB1-417D-8947-816FEB49FA8B}" type="pres">
      <dgm:prSet presAssocID="{B0E2FDBC-1236-43F2-823F-7A44B4208581}" presName="parTx" presStyleLbl="revTx" presStyleIdx="4" presStyleCnt="6">
        <dgm:presLayoutVars>
          <dgm:chMax val="0"/>
          <dgm:chPref val="0"/>
        </dgm:presLayoutVars>
      </dgm:prSet>
      <dgm:spPr/>
    </dgm:pt>
    <dgm:pt modelId="{FB52FBD5-FA24-4998-B52E-D42EB4F9E3A4}" type="pres">
      <dgm:prSet presAssocID="{90ED9B22-90CF-439C-81F5-6932FEA07425}" presName="sibTrans" presStyleCnt="0"/>
      <dgm:spPr/>
    </dgm:pt>
    <dgm:pt modelId="{C982CAD2-CF93-442E-A8A5-FAF6F80E77EA}" type="pres">
      <dgm:prSet presAssocID="{4DC52D98-DCD4-45D2-A4FE-EEA057BB000B}" presName="compNode" presStyleCnt="0"/>
      <dgm:spPr/>
    </dgm:pt>
    <dgm:pt modelId="{D5F5B56C-5B47-4D10-B2BF-B8C2C3F01F23}" type="pres">
      <dgm:prSet presAssocID="{4DC52D98-DCD4-45D2-A4FE-EEA057BB000B}" presName="bgRect" presStyleLbl="bgShp" presStyleIdx="5" presStyleCnt="6"/>
      <dgm:spPr/>
    </dgm:pt>
    <dgm:pt modelId="{10A7DFFF-8EE1-4C1B-AA84-519E34AE86C2}" type="pres">
      <dgm:prSet presAssocID="{4DC52D98-DCD4-45D2-A4FE-EEA057BB000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61E08A6B-B23F-4F6A-A8BA-614D551B3497}" type="pres">
      <dgm:prSet presAssocID="{4DC52D98-DCD4-45D2-A4FE-EEA057BB000B}" presName="spaceRect" presStyleCnt="0"/>
      <dgm:spPr/>
    </dgm:pt>
    <dgm:pt modelId="{F4A30203-2698-47B4-8EFE-2FE59EAD1BD7}" type="pres">
      <dgm:prSet presAssocID="{4DC52D98-DCD4-45D2-A4FE-EEA057BB000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D4AB303-9A42-46DC-AA36-7D7DB1A33B21}" srcId="{02848AC5-ABD5-4AAE-8987-84EA4B463540}" destId="{6CDD60E8-DDB5-409A-9B6E-68E2341F3B86}" srcOrd="3" destOrd="0" parTransId="{F57B5903-503A-458F-A231-F74EA199DD2D}" sibTransId="{2C51FE1F-D928-42C2-8592-A75AD808918B}"/>
    <dgm:cxn modelId="{56BD4C17-60F0-40F1-A6B3-A16432A964BF}" srcId="{02848AC5-ABD5-4AAE-8987-84EA4B463540}" destId="{EFA3A5FF-6E96-459B-9666-8FDFB0B05603}" srcOrd="2" destOrd="0" parTransId="{9BFFB0CD-30E7-457F-BD9C-51AC618B1030}" sibTransId="{F1EFD250-82EC-40D9-ABC7-2819320D2F1D}"/>
    <dgm:cxn modelId="{2BE9E121-4C89-4447-A795-2FB147934AE1}" type="presOf" srcId="{B0E2FDBC-1236-43F2-823F-7A44B4208581}" destId="{400F4DF0-8AB1-417D-8947-816FEB49FA8B}" srcOrd="0" destOrd="0" presId="urn:microsoft.com/office/officeart/2018/2/layout/IconVerticalSolidList"/>
    <dgm:cxn modelId="{A8D67229-8D80-4025-9689-A407B4E36F50}" type="presOf" srcId="{3F196041-2ABD-445C-8970-87CCA024FBE2}" destId="{FA4D6332-512E-47EB-9C48-7A99516EEFB4}" srcOrd="0" destOrd="0" presId="urn:microsoft.com/office/officeart/2018/2/layout/IconVerticalSolidList"/>
    <dgm:cxn modelId="{15E6CC61-6DD9-41E9-B39C-1B8276A9A05F}" srcId="{02848AC5-ABD5-4AAE-8987-84EA4B463540}" destId="{4DC52D98-DCD4-45D2-A4FE-EEA057BB000B}" srcOrd="5" destOrd="0" parTransId="{A33A8908-271C-4A5C-A27D-576C37A23085}" sibTransId="{758DFE0D-DA26-45E9-A99D-BA2FFF6ECEE5}"/>
    <dgm:cxn modelId="{2344E544-85EC-4F4E-A411-F428178888BF}" type="presOf" srcId="{EFA3A5FF-6E96-459B-9666-8FDFB0B05603}" destId="{135E75B4-8544-4B3A-A6D5-C2B3B11A5837}" srcOrd="0" destOrd="0" presId="urn:microsoft.com/office/officeart/2018/2/layout/IconVerticalSolidList"/>
    <dgm:cxn modelId="{10158972-3024-4363-A3AC-00D9B7D97CDB}" type="presOf" srcId="{6CDD60E8-DDB5-409A-9B6E-68E2341F3B86}" destId="{DB1464E3-F91C-45D9-9F5A-BFCC693B4524}" srcOrd="0" destOrd="0" presId="urn:microsoft.com/office/officeart/2018/2/layout/IconVerticalSolidList"/>
    <dgm:cxn modelId="{11F23888-2C38-4F34-A298-02BA3688FBFF}" srcId="{02848AC5-ABD5-4AAE-8987-84EA4B463540}" destId="{3F196041-2ABD-445C-8970-87CCA024FBE2}" srcOrd="1" destOrd="0" parTransId="{CC8F25F2-9EF7-46F1-88EF-A3A12B1F345D}" sibTransId="{89716D1C-B518-43AC-93DF-D860B26CE241}"/>
    <dgm:cxn modelId="{470BF791-129B-4750-9D05-7A9C126BB35B}" type="presOf" srcId="{62BBE162-A734-4C29-B804-7D90D06FDCC7}" destId="{40441D05-DF0B-4BD3-BA21-AEE3C1104E8C}" srcOrd="0" destOrd="0" presId="urn:microsoft.com/office/officeart/2018/2/layout/IconVerticalSolidList"/>
    <dgm:cxn modelId="{BAE3EB99-F91C-4C9D-B922-C81D4934CF89}" srcId="{02848AC5-ABD5-4AAE-8987-84EA4B463540}" destId="{62BBE162-A734-4C29-B804-7D90D06FDCC7}" srcOrd="0" destOrd="0" parTransId="{E07C00F6-A99F-4B0D-A207-12CA95F60FC0}" sibTransId="{C1685072-4FB7-4F68-B21C-1379D8A2D3ED}"/>
    <dgm:cxn modelId="{58EC35D0-74D1-4B0F-B8E8-5B4E8AEED38D}" type="presOf" srcId="{02848AC5-ABD5-4AAE-8987-84EA4B463540}" destId="{84A7FB3C-11C6-4F2D-9E58-FF625D52A3B0}" srcOrd="0" destOrd="0" presId="urn:microsoft.com/office/officeart/2018/2/layout/IconVerticalSolidList"/>
    <dgm:cxn modelId="{CA1ED9E5-0254-4E2A-9B20-18B6CC16B6ED}" srcId="{02848AC5-ABD5-4AAE-8987-84EA4B463540}" destId="{B0E2FDBC-1236-43F2-823F-7A44B4208581}" srcOrd="4" destOrd="0" parTransId="{490A05B0-AC0A-4A6D-B9A6-3857DBE73B32}" sibTransId="{90ED9B22-90CF-439C-81F5-6932FEA07425}"/>
    <dgm:cxn modelId="{E18B3FEF-AC68-42BD-BD79-50BA702D36C1}" type="presOf" srcId="{4DC52D98-DCD4-45D2-A4FE-EEA057BB000B}" destId="{F4A30203-2698-47B4-8EFE-2FE59EAD1BD7}" srcOrd="0" destOrd="0" presId="urn:microsoft.com/office/officeart/2018/2/layout/IconVerticalSolidList"/>
    <dgm:cxn modelId="{1B581FD0-0769-4193-9D18-29BE3F772800}" type="presParOf" srcId="{84A7FB3C-11C6-4F2D-9E58-FF625D52A3B0}" destId="{47DD1663-6775-4B3E-8010-61F523AEBE5E}" srcOrd="0" destOrd="0" presId="urn:microsoft.com/office/officeart/2018/2/layout/IconVerticalSolidList"/>
    <dgm:cxn modelId="{73713B9D-89F5-4314-88EB-41D1FBF8EE97}" type="presParOf" srcId="{47DD1663-6775-4B3E-8010-61F523AEBE5E}" destId="{A1208992-8339-4F46-9822-D13D733FBB36}" srcOrd="0" destOrd="0" presId="urn:microsoft.com/office/officeart/2018/2/layout/IconVerticalSolidList"/>
    <dgm:cxn modelId="{F43E2C41-1B69-4F0A-968C-7AD5D03CB893}" type="presParOf" srcId="{47DD1663-6775-4B3E-8010-61F523AEBE5E}" destId="{2C7DEBBA-8711-4C32-BA6D-DC77D55D3E7D}" srcOrd="1" destOrd="0" presId="urn:microsoft.com/office/officeart/2018/2/layout/IconVerticalSolidList"/>
    <dgm:cxn modelId="{EDE0D193-AD18-4984-9F0D-F64AA8490970}" type="presParOf" srcId="{47DD1663-6775-4B3E-8010-61F523AEBE5E}" destId="{F54826C1-9685-4AEF-9B99-A2A45142ADD1}" srcOrd="2" destOrd="0" presId="urn:microsoft.com/office/officeart/2018/2/layout/IconVerticalSolidList"/>
    <dgm:cxn modelId="{576F3E5E-502F-479F-A450-F3613CB14362}" type="presParOf" srcId="{47DD1663-6775-4B3E-8010-61F523AEBE5E}" destId="{40441D05-DF0B-4BD3-BA21-AEE3C1104E8C}" srcOrd="3" destOrd="0" presId="urn:microsoft.com/office/officeart/2018/2/layout/IconVerticalSolidList"/>
    <dgm:cxn modelId="{8C07D1CC-A93D-4C12-B334-74ECE71A8FA4}" type="presParOf" srcId="{84A7FB3C-11C6-4F2D-9E58-FF625D52A3B0}" destId="{CB6D0C65-C0D0-455B-BC1E-171238607745}" srcOrd="1" destOrd="0" presId="urn:microsoft.com/office/officeart/2018/2/layout/IconVerticalSolidList"/>
    <dgm:cxn modelId="{E60D183D-47C7-44C6-ADA6-FDB3B40F4A84}" type="presParOf" srcId="{84A7FB3C-11C6-4F2D-9E58-FF625D52A3B0}" destId="{51CACA93-F0AD-47E3-B08D-DA4F56FB9129}" srcOrd="2" destOrd="0" presId="urn:microsoft.com/office/officeart/2018/2/layout/IconVerticalSolidList"/>
    <dgm:cxn modelId="{472A4264-9620-44E3-9458-383BD51C4CC5}" type="presParOf" srcId="{51CACA93-F0AD-47E3-B08D-DA4F56FB9129}" destId="{C9D53AEA-BC7D-4C97-9C44-8B71797E7441}" srcOrd="0" destOrd="0" presId="urn:microsoft.com/office/officeart/2018/2/layout/IconVerticalSolidList"/>
    <dgm:cxn modelId="{E5BCC8AC-90FE-4AC6-8AD8-0A1E3CEE7CD1}" type="presParOf" srcId="{51CACA93-F0AD-47E3-B08D-DA4F56FB9129}" destId="{05BA696A-7066-4AC8-BD7F-718C678E8A69}" srcOrd="1" destOrd="0" presId="urn:microsoft.com/office/officeart/2018/2/layout/IconVerticalSolidList"/>
    <dgm:cxn modelId="{1FF129F6-71F5-4038-948E-CB06C724BCDF}" type="presParOf" srcId="{51CACA93-F0AD-47E3-B08D-DA4F56FB9129}" destId="{DE9B0159-FA8D-4AD3-8C27-3657A4A84AEF}" srcOrd="2" destOrd="0" presId="urn:microsoft.com/office/officeart/2018/2/layout/IconVerticalSolidList"/>
    <dgm:cxn modelId="{E552D2C8-C30A-4500-9BB3-020A151FB626}" type="presParOf" srcId="{51CACA93-F0AD-47E3-B08D-DA4F56FB9129}" destId="{FA4D6332-512E-47EB-9C48-7A99516EEFB4}" srcOrd="3" destOrd="0" presId="urn:microsoft.com/office/officeart/2018/2/layout/IconVerticalSolidList"/>
    <dgm:cxn modelId="{A131F942-E831-4273-BB96-795CACA19FDB}" type="presParOf" srcId="{84A7FB3C-11C6-4F2D-9E58-FF625D52A3B0}" destId="{D01ECA26-D4D6-4EA2-8EBF-2400BE337F48}" srcOrd="3" destOrd="0" presId="urn:microsoft.com/office/officeart/2018/2/layout/IconVerticalSolidList"/>
    <dgm:cxn modelId="{94F70513-E85D-4DB8-AFAF-22AA84EBA846}" type="presParOf" srcId="{84A7FB3C-11C6-4F2D-9E58-FF625D52A3B0}" destId="{7BD3F287-94DB-44A9-B3EB-0066C0714585}" srcOrd="4" destOrd="0" presId="urn:microsoft.com/office/officeart/2018/2/layout/IconVerticalSolidList"/>
    <dgm:cxn modelId="{376843DC-88CB-490F-AE83-F0FCB2786F8E}" type="presParOf" srcId="{7BD3F287-94DB-44A9-B3EB-0066C0714585}" destId="{7DD6AAE7-9BD7-40D5-8088-430BA194F97A}" srcOrd="0" destOrd="0" presId="urn:microsoft.com/office/officeart/2018/2/layout/IconVerticalSolidList"/>
    <dgm:cxn modelId="{0AE198A2-64FD-4B7D-A892-6B8CCC67C776}" type="presParOf" srcId="{7BD3F287-94DB-44A9-B3EB-0066C0714585}" destId="{A71B5222-DF11-45F6-A021-EAFDC966F06D}" srcOrd="1" destOrd="0" presId="urn:microsoft.com/office/officeart/2018/2/layout/IconVerticalSolidList"/>
    <dgm:cxn modelId="{CC6A5142-3720-4832-8A14-E9A47C2CBD50}" type="presParOf" srcId="{7BD3F287-94DB-44A9-B3EB-0066C0714585}" destId="{9F60E76B-37A5-4164-A6E8-B72DB36E1929}" srcOrd="2" destOrd="0" presId="urn:microsoft.com/office/officeart/2018/2/layout/IconVerticalSolidList"/>
    <dgm:cxn modelId="{6E11C550-04DB-4FF1-9122-5DEC86B70D3C}" type="presParOf" srcId="{7BD3F287-94DB-44A9-B3EB-0066C0714585}" destId="{135E75B4-8544-4B3A-A6D5-C2B3B11A5837}" srcOrd="3" destOrd="0" presId="urn:microsoft.com/office/officeart/2018/2/layout/IconVerticalSolidList"/>
    <dgm:cxn modelId="{BA88A0E2-FCF1-4983-A534-BAE45391E2B9}" type="presParOf" srcId="{84A7FB3C-11C6-4F2D-9E58-FF625D52A3B0}" destId="{834F596E-C870-4984-AD86-E0CF6EF07429}" srcOrd="5" destOrd="0" presId="urn:microsoft.com/office/officeart/2018/2/layout/IconVerticalSolidList"/>
    <dgm:cxn modelId="{6D9BE363-B44D-49DE-9ED6-3F588F0A0E37}" type="presParOf" srcId="{84A7FB3C-11C6-4F2D-9E58-FF625D52A3B0}" destId="{D21E0CE2-B766-4CCD-B7CE-3C38111236DC}" srcOrd="6" destOrd="0" presId="urn:microsoft.com/office/officeart/2018/2/layout/IconVerticalSolidList"/>
    <dgm:cxn modelId="{F6B558BB-72C2-4ECD-8B04-5E7D808749C4}" type="presParOf" srcId="{D21E0CE2-B766-4CCD-B7CE-3C38111236DC}" destId="{D6CEAAE6-D442-4115-ABC5-2E84F0AB9611}" srcOrd="0" destOrd="0" presId="urn:microsoft.com/office/officeart/2018/2/layout/IconVerticalSolidList"/>
    <dgm:cxn modelId="{7900FF4A-8FD4-4C67-9485-C40B88308FFF}" type="presParOf" srcId="{D21E0CE2-B766-4CCD-B7CE-3C38111236DC}" destId="{8A0877BD-084A-45CA-B5F3-906110E47D02}" srcOrd="1" destOrd="0" presId="urn:microsoft.com/office/officeart/2018/2/layout/IconVerticalSolidList"/>
    <dgm:cxn modelId="{870F2DA0-FA6A-4AC0-A0B4-A0BAC0B2A11E}" type="presParOf" srcId="{D21E0CE2-B766-4CCD-B7CE-3C38111236DC}" destId="{8A213445-387F-413A-8129-E486D371D893}" srcOrd="2" destOrd="0" presId="urn:microsoft.com/office/officeart/2018/2/layout/IconVerticalSolidList"/>
    <dgm:cxn modelId="{F3D99D85-1675-45C1-B70E-2FE91DF8A1FB}" type="presParOf" srcId="{D21E0CE2-B766-4CCD-B7CE-3C38111236DC}" destId="{DB1464E3-F91C-45D9-9F5A-BFCC693B4524}" srcOrd="3" destOrd="0" presId="urn:microsoft.com/office/officeart/2018/2/layout/IconVerticalSolidList"/>
    <dgm:cxn modelId="{817F82C6-2097-4B40-9DDC-8707F674C6DC}" type="presParOf" srcId="{84A7FB3C-11C6-4F2D-9E58-FF625D52A3B0}" destId="{1239E8DF-CEB3-4DBC-A15C-61904BFB4369}" srcOrd="7" destOrd="0" presId="urn:microsoft.com/office/officeart/2018/2/layout/IconVerticalSolidList"/>
    <dgm:cxn modelId="{274E28CA-3136-43C7-9C91-950097574836}" type="presParOf" srcId="{84A7FB3C-11C6-4F2D-9E58-FF625D52A3B0}" destId="{29246FD8-2484-467B-8A9D-D2F1CDFAC0BD}" srcOrd="8" destOrd="0" presId="urn:microsoft.com/office/officeart/2018/2/layout/IconVerticalSolidList"/>
    <dgm:cxn modelId="{F39B2266-8C00-491D-86A6-594B218E77DB}" type="presParOf" srcId="{29246FD8-2484-467B-8A9D-D2F1CDFAC0BD}" destId="{56766A21-B33D-43E5-9081-7A418CE3CE3A}" srcOrd="0" destOrd="0" presId="urn:microsoft.com/office/officeart/2018/2/layout/IconVerticalSolidList"/>
    <dgm:cxn modelId="{F2A2DCAC-78A7-484D-8282-AF7ED915B83D}" type="presParOf" srcId="{29246FD8-2484-467B-8A9D-D2F1CDFAC0BD}" destId="{683DE06A-319F-437B-8F37-3DD8D1C8C14A}" srcOrd="1" destOrd="0" presId="urn:microsoft.com/office/officeart/2018/2/layout/IconVerticalSolidList"/>
    <dgm:cxn modelId="{9576B098-2EC2-4B07-8CED-E81F20906CB9}" type="presParOf" srcId="{29246FD8-2484-467B-8A9D-D2F1CDFAC0BD}" destId="{F1EB07BE-2363-4AE5-A7C6-AA45B2825488}" srcOrd="2" destOrd="0" presId="urn:microsoft.com/office/officeart/2018/2/layout/IconVerticalSolidList"/>
    <dgm:cxn modelId="{7B911794-922A-4A7D-9CF4-FF08017EE0E9}" type="presParOf" srcId="{29246FD8-2484-467B-8A9D-D2F1CDFAC0BD}" destId="{400F4DF0-8AB1-417D-8947-816FEB49FA8B}" srcOrd="3" destOrd="0" presId="urn:microsoft.com/office/officeart/2018/2/layout/IconVerticalSolidList"/>
    <dgm:cxn modelId="{D6E80881-2BAF-4063-82ED-C19795F6FC0C}" type="presParOf" srcId="{84A7FB3C-11C6-4F2D-9E58-FF625D52A3B0}" destId="{FB52FBD5-FA24-4998-B52E-D42EB4F9E3A4}" srcOrd="9" destOrd="0" presId="urn:microsoft.com/office/officeart/2018/2/layout/IconVerticalSolidList"/>
    <dgm:cxn modelId="{E3EC408E-BC99-4D60-BC08-C7A1F5D41596}" type="presParOf" srcId="{84A7FB3C-11C6-4F2D-9E58-FF625D52A3B0}" destId="{C982CAD2-CF93-442E-A8A5-FAF6F80E77EA}" srcOrd="10" destOrd="0" presId="urn:microsoft.com/office/officeart/2018/2/layout/IconVerticalSolidList"/>
    <dgm:cxn modelId="{4BFE4655-505C-43A7-8514-C3C0A29D6F23}" type="presParOf" srcId="{C982CAD2-CF93-442E-A8A5-FAF6F80E77EA}" destId="{D5F5B56C-5B47-4D10-B2BF-B8C2C3F01F23}" srcOrd="0" destOrd="0" presId="urn:microsoft.com/office/officeart/2018/2/layout/IconVerticalSolidList"/>
    <dgm:cxn modelId="{E0CE12A7-ABD9-4771-98A2-F448C7E331F6}" type="presParOf" srcId="{C982CAD2-CF93-442E-A8A5-FAF6F80E77EA}" destId="{10A7DFFF-8EE1-4C1B-AA84-519E34AE86C2}" srcOrd="1" destOrd="0" presId="urn:microsoft.com/office/officeart/2018/2/layout/IconVerticalSolidList"/>
    <dgm:cxn modelId="{E8F2AB45-47BF-4404-B7C6-74454E94E41C}" type="presParOf" srcId="{C982CAD2-CF93-442E-A8A5-FAF6F80E77EA}" destId="{61E08A6B-B23F-4F6A-A8BA-614D551B3497}" srcOrd="2" destOrd="0" presId="urn:microsoft.com/office/officeart/2018/2/layout/IconVerticalSolidList"/>
    <dgm:cxn modelId="{527612B1-0103-4BAC-A787-0D443B158F66}" type="presParOf" srcId="{C982CAD2-CF93-442E-A8A5-FAF6F80E77EA}" destId="{F4A30203-2698-47B4-8EFE-2FE59EAD1BD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F39E17-8AC5-4537-8E75-F5E59A53D8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B00F80E-30CC-48F8-8071-E7561C75B57E}">
      <dgm:prSet custT="1"/>
      <dgm:spPr/>
      <dgm:t>
        <a:bodyPr/>
        <a:lstStyle/>
        <a:p>
          <a:r>
            <a:rPr lang="it-IT" sz="1800" dirty="0"/>
            <a:t>La presenza straniera diventa una presenza strutturale</a:t>
          </a:r>
          <a:endParaRPr lang="en-US" sz="1800" dirty="0"/>
        </a:p>
      </dgm:t>
    </dgm:pt>
    <dgm:pt modelId="{F84711BB-73D4-452C-A7C2-67095C517CE0}" type="parTrans" cxnId="{2BB0CD64-9637-44B9-9D12-02F669AADB64}">
      <dgm:prSet/>
      <dgm:spPr/>
      <dgm:t>
        <a:bodyPr/>
        <a:lstStyle/>
        <a:p>
          <a:endParaRPr lang="en-US"/>
        </a:p>
      </dgm:t>
    </dgm:pt>
    <dgm:pt modelId="{BEBD840B-89BA-40EA-AD2C-CE1C3EAE6DC3}" type="sibTrans" cxnId="{2BB0CD64-9637-44B9-9D12-02F669AADB64}">
      <dgm:prSet/>
      <dgm:spPr/>
      <dgm:t>
        <a:bodyPr/>
        <a:lstStyle/>
        <a:p>
          <a:endParaRPr lang="en-US"/>
        </a:p>
      </dgm:t>
    </dgm:pt>
    <dgm:pt modelId="{1612F241-0B14-4533-874D-FEBF3D4CADEC}">
      <dgm:prSet custT="1"/>
      <dgm:spPr/>
      <dgm:t>
        <a:bodyPr/>
        <a:lstStyle/>
        <a:p>
          <a:r>
            <a:rPr lang="it-IT" sz="1800" dirty="0"/>
            <a:t>Il 2001 e l’attacco alle Torri Gemelle: l’inizio della stagione delle guerre in Medio Oriente e il sorgere dell’anti-islamismo</a:t>
          </a:r>
          <a:endParaRPr lang="en-US" sz="1800" dirty="0"/>
        </a:p>
      </dgm:t>
    </dgm:pt>
    <dgm:pt modelId="{A471789D-4E18-40A2-8265-E09D4CA128A6}" type="parTrans" cxnId="{4E8567DA-9B53-4C79-9F25-46F4D84115E2}">
      <dgm:prSet/>
      <dgm:spPr/>
      <dgm:t>
        <a:bodyPr/>
        <a:lstStyle/>
        <a:p>
          <a:endParaRPr lang="en-US"/>
        </a:p>
      </dgm:t>
    </dgm:pt>
    <dgm:pt modelId="{CDCB57D4-2CDD-4686-88ED-BF4CCBF20D11}" type="sibTrans" cxnId="{4E8567DA-9B53-4C79-9F25-46F4D84115E2}">
      <dgm:prSet/>
      <dgm:spPr/>
      <dgm:t>
        <a:bodyPr/>
        <a:lstStyle/>
        <a:p>
          <a:endParaRPr lang="en-US"/>
        </a:p>
      </dgm:t>
    </dgm:pt>
    <dgm:pt modelId="{D2F8EA59-23CE-453D-9455-BAB844581DD8}">
      <dgm:prSet/>
      <dgm:spPr/>
      <dgm:t>
        <a:bodyPr/>
        <a:lstStyle/>
        <a:p>
          <a:r>
            <a:rPr lang="it-IT"/>
            <a:t>La legge Bossi – Fini (2002) e l’inasprimento delle politiche verso gli stranieri; la politica dei flussi e i centri di smistamento</a:t>
          </a:r>
          <a:endParaRPr lang="en-US"/>
        </a:p>
      </dgm:t>
    </dgm:pt>
    <dgm:pt modelId="{6FB5E135-235B-4080-8AF5-E9E83AA11E5B}" type="parTrans" cxnId="{C300C4A7-36A9-4ACE-B243-A496888CDB31}">
      <dgm:prSet/>
      <dgm:spPr/>
      <dgm:t>
        <a:bodyPr/>
        <a:lstStyle/>
        <a:p>
          <a:endParaRPr lang="en-US"/>
        </a:p>
      </dgm:t>
    </dgm:pt>
    <dgm:pt modelId="{EE97E7C6-7EC3-438A-9C6E-78941302B077}" type="sibTrans" cxnId="{C300C4A7-36A9-4ACE-B243-A496888CDB31}">
      <dgm:prSet/>
      <dgm:spPr/>
      <dgm:t>
        <a:bodyPr/>
        <a:lstStyle/>
        <a:p>
          <a:endParaRPr lang="en-US"/>
        </a:p>
      </dgm:t>
    </dgm:pt>
    <dgm:pt modelId="{AB5DBDE9-3899-4582-B03E-8DA42B142782}">
      <dgm:prSet/>
      <dgm:spPr/>
      <dgm:t>
        <a:bodyPr/>
        <a:lstStyle/>
        <a:p>
          <a:r>
            <a:rPr lang="it-IT"/>
            <a:t>La maxi – sanatoria del 2002-2003 e la crescita numerica del decennio</a:t>
          </a:r>
          <a:endParaRPr lang="en-US"/>
        </a:p>
      </dgm:t>
    </dgm:pt>
    <dgm:pt modelId="{04F21CC9-E175-43EF-910D-D016710AAC32}" type="parTrans" cxnId="{A0BF2D2C-5092-4801-96D9-F8B241B8AAA5}">
      <dgm:prSet/>
      <dgm:spPr/>
      <dgm:t>
        <a:bodyPr/>
        <a:lstStyle/>
        <a:p>
          <a:endParaRPr lang="en-US"/>
        </a:p>
      </dgm:t>
    </dgm:pt>
    <dgm:pt modelId="{3BD60599-62B1-4616-B722-C7E444F4EF2C}" type="sibTrans" cxnId="{A0BF2D2C-5092-4801-96D9-F8B241B8AAA5}">
      <dgm:prSet/>
      <dgm:spPr/>
      <dgm:t>
        <a:bodyPr/>
        <a:lstStyle/>
        <a:p>
          <a:endParaRPr lang="en-US"/>
        </a:p>
      </dgm:t>
    </dgm:pt>
    <dgm:pt modelId="{CD17BE77-9654-4B0B-9A8D-65FA19350C83}">
      <dgm:prSet/>
      <dgm:spPr/>
      <dgm:t>
        <a:bodyPr/>
        <a:lstStyle/>
        <a:p>
          <a:r>
            <a:rPr lang="it-IT"/>
            <a:t>La rilevanza dell’immigrazione nel tessuto economico del paese</a:t>
          </a:r>
          <a:endParaRPr lang="en-US"/>
        </a:p>
      </dgm:t>
    </dgm:pt>
    <dgm:pt modelId="{AE74CEF7-5C2F-48B7-96C8-E489E1E1C3F5}" type="parTrans" cxnId="{BD5D75D4-4476-4C61-A445-9778C8E45826}">
      <dgm:prSet/>
      <dgm:spPr/>
      <dgm:t>
        <a:bodyPr/>
        <a:lstStyle/>
        <a:p>
          <a:endParaRPr lang="en-US"/>
        </a:p>
      </dgm:t>
    </dgm:pt>
    <dgm:pt modelId="{513A902E-0C1B-4EB1-B564-30D54F6D9DE3}" type="sibTrans" cxnId="{BD5D75D4-4476-4C61-A445-9778C8E45826}">
      <dgm:prSet/>
      <dgm:spPr/>
      <dgm:t>
        <a:bodyPr/>
        <a:lstStyle/>
        <a:p>
          <a:endParaRPr lang="en-US"/>
        </a:p>
      </dgm:t>
    </dgm:pt>
    <dgm:pt modelId="{089FC821-C43C-4DE9-A620-344586939666}">
      <dgm:prSet/>
      <dgm:spPr/>
      <dgm:t>
        <a:bodyPr/>
        <a:lstStyle/>
        <a:p>
          <a:r>
            <a:rPr lang="it-IT"/>
            <a:t>Le seconde generazioni</a:t>
          </a:r>
          <a:endParaRPr lang="en-US"/>
        </a:p>
      </dgm:t>
    </dgm:pt>
    <dgm:pt modelId="{C0DAF640-9D84-49EC-8059-A60CD3CB71E7}" type="parTrans" cxnId="{269A1A91-5C0E-4F0C-9E18-40D111110DE7}">
      <dgm:prSet/>
      <dgm:spPr/>
      <dgm:t>
        <a:bodyPr/>
        <a:lstStyle/>
        <a:p>
          <a:endParaRPr lang="en-US"/>
        </a:p>
      </dgm:t>
    </dgm:pt>
    <dgm:pt modelId="{EBC22191-0A5E-45F3-A47B-67C298A18C4D}" type="sibTrans" cxnId="{269A1A91-5C0E-4F0C-9E18-40D111110DE7}">
      <dgm:prSet/>
      <dgm:spPr/>
      <dgm:t>
        <a:bodyPr/>
        <a:lstStyle/>
        <a:p>
          <a:endParaRPr lang="en-US"/>
        </a:p>
      </dgm:t>
    </dgm:pt>
    <dgm:pt modelId="{AE2C1544-ACD6-4711-A9D7-A79D33C32DCF}">
      <dgm:prSet/>
      <dgm:spPr/>
      <dgm:t>
        <a:bodyPr/>
        <a:lstStyle/>
        <a:p>
          <a:r>
            <a:rPr lang="it-IT"/>
            <a:t>La tragedia di Castelvolturno e la situazione di Rosarno</a:t>
          </a:r>
          <a:endParaRPr lang="en-US"/>
        </a:p>
      </dgm:t>
    </dgm:pt>
    <dgm:pt modelId="{9EF919B4-AB36-4502-89BC-7FC9E47A888F}" type="parTrans" cxnId="{40F1FEAD-E4C3-4EE6-BEFC-B61805349DB9}">
      <dgm:prSet/>
      <dgm:spPr/>
      <dgm:t>
        <a:bodyPr/>
        <a:lstStyle/>
        <a:p>
          <a:endParaRPr lang="en-US"/>
        </a:p>
      </dgm:t>
    </dgm:pt>
    <dgm:pt modelId="{78D1C47E-08E2-4244-A8E5-0A01C049D081}" type="sibTrans" cxnId="{40F1FEAD-E4C3-4EE6-BEFC-B61805349DB9}">
      <dgm:prSet/>
      <dgm:spPr/>
      <dgm:t>
        <a:bodyPr/>
        <a:lstStyle/>
        <a:p>
          <a:endParaRPr lang="en-US"/>
        </a:p>
      </dgm:t>
    </dgm:pt>
    <dgm:pt modelId="{FD849C01-FDB3-4E8B-AE6C-6E4703677521}" type="pres">
      <dgm:prSet presAssocID="{3AF39E17-8AC5-4537-8E75-F5E59A53D818}" presName="root" presStyleCnt="0">
        <dgm:presLayoutVars>
          <dgm:dir/>
          <dgm:resizeHandles val="exact"/>
        </dgm:presLayoutVars>
      </dgm:prSet>
      <dgm:spPr/>
    </dgm:pt>
    <dgm:pt modelId="{F86BCABB-A664-471F-9204-0206EE07AF09}" type="pres">
      <dgm:prSet presAssocID="{EB00F80E-30CC-48F8-8071-E7561C75B57E}" presName="compNode" presStyleCnt="0"/>
      <dgm:spPr/>
    </dgm:pt>
    <dgm:pt modelId="{11749B6E-B634-46AB-B939-06F20820E960}" type="pres">
      <dgm:prSet presAssocID="{EB00F80E-30CC-48F8-8071-E7561C75B57E}" presName="bgRect" presStyleLbl="bgShp" presStyleIdx="0" presStyleCnt="7"/>
      <dgm:spPr/>
    </dgm:pt>
    <dgm:pt modelId="{BFFD213B-20D9-45C3-8A94-9820FA2BF62B}" type="pres">
      <dgm:prSet presAssocID="{EB00F80E-30CC-48F8-8071-E7561C75B57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ia"/>
        </a:ext>
      </dgm:extLst>
    </dgm:pt>
    <dgm:pt modelId="{855BA57C-8874-4EFF-A71B-1E7EFDEE1C82}" type="pres">
      <dgm:prSet presAssocID="{EB00F80E-30CC-48F8-8071-E7561C75B57E}" presName="spaceRect" presStyleCnt="0"/>
      <dgm:spPr/>
    </dgm:pt>
    <dgm:pt modelId="{E945EF28-B7EA-43DA-BF55-B521A911F675}" type="pres">
      <dgm:prSet presAssocID="{EB00F80E-30CC-48F8-8071-E7561C75B57E}" presName="parTx" presStyleLbl="revTx" presStyleIdx="0" presStyleCnt="7">
        <dgm:presLayoutVars>
          <dgm:chMax val="0"/>
          <dgm:chPref val="0"/>
        </dgm:presLayoutVars>
      </dgm:prSet>
      <dgm:spPr/>
    </dgm:pt>
    <dgm:pt modelId="{2EB5961E-8B54-48AC-9FC0-7951A6906323}" type="pres">
      <dgm:prSet presAssocID="{BEBD840B-89BA-40EA-AD2C-CE1C3EAE6DC3}" presName="sibTrans" presStyleCnt="0"/>
      <dgm:spPr/>
    </dgm:pt>
    <dgm:pt modelId="{6BAE0D8C-8DEA-4D65-BAA2-9782BF008794}" type="pres">
      <dgm:prSet presAssocID="{1612F241-0B14-4533-874D-FEBF3D4CADEC}" presName="compNode" presStyleCnt="0"/>
      <dgm:spPr/>
    </dgm:pt>
    <dgm:pt modelId="{604FA386-596A-4E16-BAD7-97022BDFD339}" type="pres">
      <dgm:prSet presAssocID="{1612F241-0B14-4533-874D-FEBF3D4CADEC}" presName="bgRect" presStyleLbl="bgShp" presStyleIdx="1" presStyleCnt="7"/>
      <dgm:spPr/>
    </dgm:pt>
    <dgm:pt modelId="{93BD2D9F-9B9C-4161-B994-A92945C152CD}" type="pres">
      <dgm:prSet presAssocID="{1612F241-0B14-4533-874D-FEBF3D4CADE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27EDBE0F-B189-4170-B948-EA54B31FFCD3}" type="pres">
      <dgm:prSet presAssocID="{1612F241-0B14-4533-874D-FEBF3D4CADEC}" presName="spaceRect" presStyleCnt="0"/>
      <dgm:spPr/>
    </dgm:pt>
    <dgm:pt modelId="{B590CC6A-3743-413A-9A22-0130CEBDC6C8}" type="pres">
      <dgm:prSet presAssocID="{1612F241-0B14-4533-874D-FEBF3D4CADEC}" presName="parTx" presStyleLbl="revTx" presStyleIdx="1" presStyleCnt="7">
        <dgm:presLayoutVars>
          <dgm:chMax val="0"/>
          <dgm:chPref val="0"/>
        </dgm:presLayoutVars>
      </dgm:prSet>
      <dgm:spPr/>
    </dgm:pt>
    <dgm:pt modelId="{A4FFA0CD-1389-435F-B595-57F74364ABFE}" type="pres">
      <dgm:prSet presAssocID="{CDCB57D4-2CDD-4686-88ED-BF4CCBF20D11}" presName="sibTrans" presStyleCnt="0"/>
      <dgm:spPr/>
    </dgm:pt>
    <dgm:pt modelId="{3AC0651C-0555-487E-ACD7-B8624D51E9AA}" type="pres">
      <dgm:prSet presAssocID="{D2F8EA59-23CE-453D-9455-BAB844581DD8}" presName="compNode" presStyleCnt="0"/>
      <dgm:spPr/>
    </dgm:pt>
    <dgm:pt modelId="{E3F6B78A-5F70-471D-91D7-3F9631B39594}" type="pres">
      <dgm:prSet presAssocID="{D2F8EA59-23CE-453D-9455-BAB844581DD8}" presName="bgRect" presStyleLbl="bgShp" presStyleIdx="2" presStyleCnt="7"/>
      <dgm:spPr/>
    </dgm:pt>
    <dgm:pt modelId="{1F26E3D6-7A95-4B51-B165-284C10B6F6E2}" type="pres">
      <dgm:prSet presAssocID="{D2F8EA59-23CE-453D-9455-BAB844581DD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rth America"/>
        </a:ext>
      </dgm:extLst>
    </dgm:pt>
    <dgm:pt modelId="{453B8330-A76F-4D86-A267-AFE463E5A7D4}" type="pres">
      <dgm:prSet presAssocID="{D2F8EA59-23CE-453D-9455-BAB844581DD8}" presName="spaceRect" presStyleCnt="0"/>
      <dgm:spPr/>
    </dgm:pt>
    <dgm:pt modelId="{C52A31A0-487A-4C97-9AE5-612E3B26A3CA}" type="pres">
      <dgm:prSet presAssocID="{D2F8EA59-23CE-453D-9455-BAB844581DD8}" presName="parTx" presStyleLbl="revTx" presStyleIdx="2" presStyleCnt="7">
        <dgm:presLayoutVars>
          <dgm:chMax val="0"/>
          <dgm:chPref val="0"/>
        </dgm:presLayoutVars>
      </dgm:prSet>
      <dgm:spPr/>
    </dgm:pt>
    <dgm:pt modelId="{80A8664B-6D54-42A2-9EB0-32B43391D801}" type="pres">
      <dgm:prSet presAssocID="{EE97E7C6-7EC3-438A-9C6E-78941302B077}" presName="sibTrans" presStyleCnt="0"/>
      <dgm:spPr/>
    </dgm:pt>
    <dgm:pt modelId="{76BE64A4-3BB8-4B2F-8187-E27EC25B4BFB}" type="pres">
      <dgm:prSet presAssocID="{AB5DBDE9-3899-4582-B03E-8DA42B142782}" presName="compNode" presStyleCnt="0"/>
      <dgm:spPr/>
    </dgm:pt>
    <dgm:pt modelId="{314E67D5-398F-4122-9CBC-2BA4C5B1E77F}" type="pres">
      <dgm:prSet presAssocID="{AB5DBDE9-3899-4582-B03E-8DA42B142782}" presName="bgRect" presStyleLbl="bgShp" presStyleIdx="3" presStyleCnt="7"/>
      <dgm:spPr/>
    </dgm:pt>
    <dgm:pt modelId="{C803E662-217B-4F51-BFD2-539B8D1AB7C8}" type="pres">
      <dgm:prSet presAssocID="{AB5DBDE9-3899-4582-B03E-8DA42B14278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CBD97D32-2455-48D8-ACF2-5E8BE0BEFD43}" type="pres">
      <dgm:prSet presAssocID="{AB5DBDE9-3899-4582-B03E-8DA42B142782}" presName="spaceRect" presStyleCnt="0"/>
      <dgm:spPr/>
    </dgm:pt>
    <dgm:pt modelId="{53D2517D-9E34-4875-ADD1-F68AA8A6093A}" type="pres">
      <dgm:prSet presAssocID="{AB5DBDE9-3899-4582-B03E-8DA42B142782}" presName="parTx" presStyleLbl="revTx" presStyleIdx="3" presStyleCnt="7">
        <dgm:presLayoutVars>
          <dgm:chMax val="0"/>
          <dgm:chPref val="0"/>
        </dgm:presLayoutVars>
      </dgm:prSet>
      <dgm:spPr/>
    </dgm:pt>
    <dgm:pt modelId="{BDCA7DB0-91DB-4585-8192-9DE5C9D80AC7}" type="pres">
      <dgm:prSet presAssocID="{3BD60599-62B1-4616-B722-C7E444F4EF2C}" presName="sibTrans" presStyleCnt="0"/>
      <dgm:spPr/>
    </dgm:pt>
    <dgm:pt modelId="{43EB1005-B00D-4ED2-BE50-8B800C9B991B}" type="pres">
      <dgm:prSet presAssocID="{CD17BE77-9654-4B0B-9A8D-65FA19350C83}" presName="compNode" presStyleCnt="0"/>
      <dgm:spPr/>
    </dgm:pt>
    <dgm:pt modelId="{53A17703-92DC-4F08-86C9-C78584D14A37}" type="pres">
      <dgm:prSet presAssocID="{CD17BE77-9654-4B0B-9A8D-65FA19350C83}" presName="bgRect" presStyleLbl="bgShp" presStyleIdx="4" presStyleCnt="7"/>
      <dgm:spPr/>
    </dgm:pt>
    <dgm:pt modelId="{AF8A17E8-4780-467C-9CB8-5311CBCEAEB2}" type="pres">
      <dgm:prSet presAssocID="{CD17BE77-9654-4B0B-9A8D-65FA19350C83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Fountain"/>
        </a:ext>
      </dgm:extLst>
    </dgm:pt>
    <dgm:pt modelId="{24C3001C-D65A-4363-B5A1-0D1C669514A0}" type="pres">
      <dgm:prSet presAssocID="{CD17BE77-9654-4B0B-9A8D-65FA19350C83}" presName="spaceRect" presStyleCnt="0"/>
      <dgm:spPr/>
    </dgm:pt>
    <dgm:pt modelId="{CE7F2CAB-2B16-4AEA-AC34-320285EED56F}" type="pres">
      <dgm:prSet presAssocID="{CD17BE77-9654-4B0B-9A8D-65FA19350C83}" presName="parTx" presStyleLbl="revTx" presStyleIdx="4" presStyleCnt="7">
        <dgm:presLayoutVars>
          <dgm:chMax val="0"/>
          <dgm:chPref val="0"/>
        </dgm:presLayoutVars>
      </dgm:prSet>
      <dgm:spPr/>
    </dgm:pt>
    <dgm:pt modelId="{0A1880B3-33B6-4917-8D76-AA2655E26428}" type="pres">
      <dgm:prSet presAssocID="{513A902E-0C1B-4EB1-B564-30D54F6D9DE3}" presName="sibTrans" presStyleCnt="0"/>
      <dgm:spPr/>
    </dgm:pt>
    <dgm:pt modelId="{D79304F9-6855-4405-874E-B2ECC6E1E4B9}" type="pres">
      <dgm:prSet presAssocID="{089FC821-C43C-4DE9-A620-344586939666}" presName="compNode" presStyleCnt="0"/>
      <dgm:spPr/>
    </dgm:pt>
    <dgm:pt modelId="{DE5C05B1-8EDC-4DD1-94DE-B87CC9F3871A}" type="pres">
      <dgm:prSet presAssocID="{089FC821-C43C-4DE9-A620-344586939666}" presName="bgRect" presStyleLbl="bgShp" presStyleIdx="5" presStyleCnt="7"/>
      <dgm:spPr/>
    </dgm:pt>
    <dgm:pt modelId="{ECF35621-97FB-473B-A7A0-6C533A87AD47}" type="pres">
      <dgm:prSet presAssocID="{089FC821-C43C-4DE9-A620-344586939666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28CD472D-0C86-47F9-9D85-2618883D0A06}" type="pres">
      <dgm:prSet presAssocID="{089FC821-C43C-4DE9-A620-344586939666}" presName="spaceRect" presStyleCnt="0"/>
      <dgm:spPr/>
    </dgm:pt>
    <dgm:pt modelId="{0893524B-9CB5-470C-BF8C-1EC4D4E5202E}" type="pres">
      <dgm:prSet presAssocID="{089FC821-C43C-4DE9-A620-344586939666}" presName="parTx" presStyleLbl="revTx" presStyleIdx="5" presStyleCnt="7">
        <dgm:presLayoutVars>
          <dgm:chMax val="0"/>
          <dgm:chPref val="0"/>
        </dgm:presLayoutVars>
      </dgm:prSet>
      <dgm:spPr/>
    </dgm:pt>
    <dgm:pt modelId="{BCAB7079-86D6-4A09-A355-AD463B0A27A3}" type="pres">
      <dgm:prSet presAssocID="{EBC22191-0A5E-45F3-A47B-67C298A18C4D}" presName="sibTrans" presStyleCnt="0"/>
      <dgm:spPr/>
    </dgm:pt>
    <dgm:pt modelId="{2702D916-91D3-4835-8D34-3471F308BBD6}" type="pres">
      <dgm:prSet presAssocID="{AE2C1544-ACD6-4711-A9D7-A79D33C32DCF}" presName="compNode" presStyleCnt="0"/>
      <dgm:spPr/>
    </dgm:pt>
    <dgm:pt modelId="{061B9F4A-A4D4-440B-86FC-E4CB0B9F08CD}" type="pres">
      <dgm:prSet presAssocID="{AE2C1544-ACD6-4711-A9D7-A79D33C32DCF}" presName="bgRect" presStyleLbl="bgShp" presStyleIdx="6" presStyleCnt="7"/>
      <dgm:spPr/>
    </dgm:pt>
    <dgm:pt modelId="{B4A13937-C08E-43B0-8F34-99AF440E7147}" type="pres">
      <dgm:prSet presAssocID="{AE2C1544-ACD6-4711-A9D7-A79D33C32DCF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527480C9-C611-4E4B-9757-047911C56265}" type="pres">
      <dgm:prSet presAssocID="{AE2C1544-ACD6-4711-A9D7-A79D33C32DCF}" presName="spaceRect" presStyleCnt="0"/>
      <dgm:spPr/>
    </dgm:pt>
    <dgm:pt modelId="{0D9B84A6-1ADD-4B12-ABBC-B10C816B1008}" type="pres">
      <dgm:prSet presAssocID="{AE2C1544-ACD6-4711-A9D7-A79D33C32DCF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E6F1125-5677-4293-BBBA-A4F6D4C8A5E0}" type="presOf" srcId="{AE2C1544-ACD6-4711-A9D7-A79D33C32DCF}" destId="{0D9B84A6-1ADD-4B12-ABBC-B10C816B1008}" srcOrd="0" destOrd="0" presId="urn:microsoft.com/office/officeart/2018/2/layout/IconVerticalSolidList"/>
    <dgm:cxn modelId="{7B76B227-38B7-413D-BF1C-26AEC3722C47}" type="presOf" srcId="{3AF39E17-8AC5-4537-8E75-F5E59A53D818}" destId="{FD849C01-FDB3-4E8B-AE6C-6E4703677521}" srcOrd="0" destOrd="0" presId="urn:microsoft.com/office/officeart/2018/2/layout/IconVerticalSolidList"/>
    <dgm:cxn modelId="{A0BF2D2C-5092-4801-96D9-F8B241B8AAA5}" srcId="{3AF39E17-8AC5-4537-8E75-F5E59A53D818}" destId="{AB5DBDE9-3899-4582-B03E-8DA42B142782}" srcOrd="3" destOrd="0" parTransId="{04F21CC9-E175-43EF-910D-D016710AAC32}" sibTransId="{3BD60599-62B1-4616-B722-C7E444F4EF2C}"/>
    <dgm:cxn modelId="{4D1D972D-C6A9-47F6-9935-12C94C6C586A}" type="presOf" srcId="{D2F8EA59-23CE-453D-9455-BAB844581DD8}" destId="{C52A31A0-487A-4C97-9AE5-612E3B26A3CA}" srcOrd="0" destOrd="0" presId="urn:microsoft.com/office/officeart/2018/2/layout/IconVerticalSolidList"/>
    <dgm:cxn modelId="{2BB0CD64-9637-44B9-9D12-02F669AADB64}" srcId="{3AF39E17-8AC5-4537-8E75-F5E59A53D818}" destId="{EB00F80E-30CC-48F8-8071-E7561C75B57E}" srcOrd="0" destOrd="0" parTransId="{F84711BB-73D4-452C-A7C2-67095C517CE0}" sibTransId="{BEBD840B-89BA-40EA-AD2C-CE1C3EAE6DC3}"/>
    <dgm:cxn modelId="{B5C0826B-2573-4AD7-9489-510FFBE2412D}" type="presOf" srcId="{EB00F80E-30CC-48F8-8071-E7561C75B57E}" destId="{E945EF28-B7EA-43DA-BF55-B521A911F675}" srcOrd="0" destOrd="0" presId="urn:microsoft.com/office/officeart/2018/2/layout/IconVerticalSolidList"/>
    <dgm:cxn modelId="{5B91F085-5E2E-4042-8387-B8766228C353}" type="presOf" srcId="{CD17BE77-9654-4B0B-9A8D-65FA19350C83}" destId="{CE7F2CAB-2B16-4AEA-AC34-320285EED56F}" srcOrd="0" destOrd="0" presId="urn:microsoft.com/office/officeart/2018/2/layout/IconVerticalSolidList"/>
    <dgm:cxn modelId="{269A1A91-5C0E-4F0C-9E18-40D111110DE7}" srcId="{3AF39E17-8AC5-4537-8E75-F5E59A53D818}" destId="{089FC821-C43C-4DE9-A620-344586939666}" srcOrd="5" destOrd="0" parTransId="{C0DAF640-9D84-49EC-8059-A60CD3CB71E7}" sibTransId="{EBC22191-0A5E-45F3-A47B-67C298A18C4D}"/>
    <dgm:cxn modelId="{0B2DA29C-D502-4301-9DE3-5492EB67B031}" type="presOf" srcId="{089FC821-C43C-4DE9-A620-344586939666}" destId="{0893524B-9CB5-470C-BF8C-1EC4D4E5202E}" srcOrd="0" destOrd="0" presId="urn:microsoft.com/office/officeart/2018/2/layout/IconVerticalSolidList"/>
    <dgm:cxn modelId="{C300C4A7-36A9-4ACE-B243-A496888CDB31}" srcId="{3AF39E17-8AC5-4537-8E75-F5E59A53D818}" destId="{D2F8EA59-23CE-453D-9455-BAB844581DD8}" srcOrd="2" destOrd="0" parTransId="{6FB5E135-235B-4080-8AF5-E9E83AA11E5B}" sibTransId="{EE97E7C6-7EC3-438A-9C6E-78941302B077}"/>
    <dgm:cxn modelId="{40F1FEAD-E4C3-4EE6-BEFC-B61805349DB9}" srcId="{3AF39E17-8AC5-4537-8E75-F5E59A53D818}" destId="{AE2C1544-ACD6-4711-A9D7-A79D33C32DCF}" srcOrd="6" destOrd="0" parTransId="{9EF919B4-AB36-4502-89BC-7FC9E47A888F}" sibTransId="{78D1C47E-08E2-4244-A8E5-0A01C049D081}"/>
    <dgm:cxn modelId="{EF3D21CB-5842-45DB-B435-C42A2DC3F504}" type="presOf" srcId="{1612F241-0B14-4533-874D-FEBF3D4CADEC}" destId="{B590CC6A-3743-413A-9A22-0130CEBDC6C8}" srcOrd="0" destOrd="0" presId="urn:microsoft.com/office/officeart/2018/2/layout/IconVerticalSolidList"/>
    <dgm:cxn modelId="{BD5D75D4-4476-4C61-A445-9778C8E45826}" srcId="{3AF39E17-8AC5-4537-8E75-F5E59A53D818}" destId="{CD17BE77-9654-4B0B-9A8D-65FA19350C83}" srcOrd="4" destOrd="0" parTransId="{AE74CEF7-5C2F-48B7-96C8-E489E1E1C3F5}" sibTransId="{513A902E-0C1B-4EB1-B564-30D54F6D9DE3}"/>
    <dgm:cxn modelId="{4E8567DA-9B53-4C79-9F25-46F4D84115E2}" srcId="{3AF39E17-8AC5-4537-8E75-F5E59A53D818}" destId="{1612F241-0B14-4533-874D-FEBF3D4CADEC}" srcOrd="1" destOrd="0" parTransId="{A471789D-4E18-40A2-8265-E09D4CA128A6}" sibTransId="{CDCB57D4-2CDD-4686-88ED-BF4CCBF20D11}"/>
    <dgm:cxn modelId="{638A9BE4-834D-4FB8-88D8-16BB67425B0C}" type="presOf" srcId="{AB5DBDE9-3899-4582-B03E-8DA42B142782}" destId="{53D2517D-9E34-4875-ADD1-F68AA8A6093A}" srcOrd="0" destOrd="0" presId="urn:microsoft.com/office/officeart/2018/2/layout/IconVerticalSolidList"/>
    <dgm:cxn modelId="{3A5FC1CB-7CE3-4D15-A159-53E42EA9AEB4}" type="presParOf" srcId="{FD849C01-FDB3-4E8B-AE6C-6E4703677521}" destId="{F86BCABB-A664-471F-9204-0206EE07AF09}" srcOrd="0" destOrd="0" presId="urn:microsoft.com/office/officeart/2018/2/layout/IconVerticalSolidList"/>
    <dgm:cxn modelId="{16051F07-2429-4CD9-AFAE-7FA3ACC10C7E}" type="presParOf" srcId="{F86BCABB-A664-471F-9204-0206EE07AF09}" destId="{11749B6E-B634-46AB-B939-06F20820E960}" srcOrd="0" destOrd="0" presId="urn:microsoft.com/office/officeart/2018/2/layout/IconVerticalSolidList"/>
    <dgm:cxn modelId="{44AED286-693B-4BDC-856B-7DD07E54E4E2}" type="presParOf" srcId="{F86BCABB-A664-471F-9204-0206EE07AF09}" destId="{BFFD213B-20D9-45C3-8A94-9820FA2BF62B}" srcOrd="1" destOrd="0" presId="urn:microsoft.com/office/officeart/2018/2/layout/IconVerticalSolidList"/>
    <dgm:cxn modelId="{BB3A404A-0C88-4349-A292-2CE385FB3408}" type="presParOf" srcId="{F86BCABB-A664-471F-9204-0206EE07AF09}" destId="{855BA57C-8874-4EFF-A71B-1E7EFDEE1C82}" srcOrd="2" destOrd="0" presId="urn:microsoft.com/office/officeart/2018/2/layout/IconVerticalSolidList"/>
    <dgm:cxn modelId="{F2B32CD9-77E3-43B4-9058-51F8BC0C37F1}" type="presParOf" srcId="{F86BCABB-A664-471F-9204-0206EE07AF09}" destId="{E945EF28-B7EA-43DA-BF55-B521A911F675}" srcOrd="3" destOrd="0" presId="urn:microsoft.com/office/officeart/2018/2/layout/IconVerticalSolidList"/>
    <dgm:cxn modelId="{960287E8-3E7C-4EDB-83B3-CF3BE4B1DCC0}" type="presParOf" srcId="{FD849C01-FDB3-4E8B-AE6C-6E4703677521}" destId="{2EB5961E-8B54-48AC-9FC0-7951A6906323}" srcOrd="1" destOrd="0" presId="urn:microsoft.com/office/officeart/2018/2/layout/IconVerticalSolidList"/>
    <dgm:cxn modelId="{CEA3192B-BE9C-4FAF-9707-F4BA9C0DA6B0}" type="presParOf" srcId="{FD849C01-FDB3-4E8B-AE6C-6E4703677521}" destId="{6BAE0D8C-8DEA-4D65-BAA2-9782BF008794}" srcOrd="2" destOrd="0" presId="urn:microsoft.com/office/officeart/2018/2/layout/IconVerticalSolidList"/>
    <dgm:cxn modelId="{B4743385-157A-4C17-B67A-9EA3BE1E91C6}" type="presParOf" srcId="{6BAE0D8C-8DEA-4D65-BAA2-9782BF008794}" destId="{604FA386-596A-4E16-BAD7-97022BDFD339}" srcOrd="0" destOrd="0" presId="urn:microsoft.com/office/officeart/2018/2/layout/IconVerticalSolidList"/>
    <dgm:cxn modelId="{E859D7B6-B066-4D9F-AA07-C470EC1E08E9}" type="presParOf" srcId="{6BAE0D8C-8DEA-4D65-BAA2-9782BF008794}" destId="{93BD2D9F-9B9C-4161-B994-A92945C152CD}" srcOrd="1" destOrd="0" presId="urn:microsoft.com/office/officeart/2018/2/layout/IconVerticalSolidList"/>
    <dgm:cxn modelId="{1A12DE74-E2A3-440B-B4FE-FE0A8A2B1E62}" type="presParOf" srcId="{6BAE0D8C-8DEA-4D65-BAA2-9782BF008794}" destId="{27EDBE0F-B189-4170-B948-EA54B31FFCD3}" srcOrd="2" destOrd="0" presId="urn:microsoft.com/office/officeart/2018/2/layout/IconVerticalSolidList"/>
    <dgm:cxn modelId="{7AB86C0E-B7EB-4E87-B6AF-9C1B43F20B9D}" type="presParOf" srcId="{6BAE0D8C-8DEA-4D65-BAA2-9782BF008794}" destId="{B590CC6A-3743-413A-9A22-0130CEBDC6C8}" srcOrd="3" destOrd="0" presId="urn:microsoft.com/office/officeart/2018/2/layout/IconVerticalSolidList"/>
    <dgm:cxn modelId="{48592BEA-9F31-434F-889A-E06635223B7A}" type="presParOf" srcId="{FD849C01-FDB3-4E8B-AE6C-6E4703677521}" destId="{A4FFA0CD-1389-435F-B595-57F74364ABFE}" srcOrd="3" destOrd="0" presId="urn:microsoft.com/office/officeart/2018/2/layout/IconVerticalSolidList"/>
    <dgm:cxn modelId="{AB1764CD-A0D3-499F-B717-12F6953E5651}" type="presParOf" srcId="{FD849C01-FDB3-4E8B-AE6C-6E4703677521}" destId="{3AC0651C-0555-487E-ACD7-B8624D51E9AA}" srcOrd="4" destOrd="0" presId="urn:microsoft.com/office/officeart/2018/2/layout/IconVerticalSolidList"/>
    <dgm:cxn modelId="{2195B7FE-9A51-459F-BD68-0AA51745F89D}" type="presParOf" srcId="{3AC0651C-0555-487E-ACD7-B8624D51E9AA}" destId="{E3F6B78A-5F70-471D-91D7-3F9631B39594}" srcOrd="0" destOrd="0" presId="urn:microsoft.com/office/officeart/2018/2/layout/IconVerticalSolidList"/>
    <dgm:cxn modelId="{87A0BA65-9D60-4C22-B674-A849D0717FDE}" type="presParOf" srcId="{3AC0651C-0555-487E-ACD7-B8624D51E9AA}" destId="{1F26E3D6-7A95-4B51-B165-284C10B6F6E2}" srcOrd="1" destOrd="0" presId="urn:microsoft.com/office/officeart/2018/2/layout/IconVerticalSolidList"/>
    <dgm:cxn modelId="{E21DE6E0-C0C6-4A7D-AE3A-84943CF54341}" type="presParOf" srcId="{3AC0651C-0555-487E-ACD7-B8624D51E9AA}" destId="{453B8330-A76F-4D86-A267-AFE463E5A7D4}" srcOrd="2" destOrd="0" presId="urn:microsoft.com/office/officeart/2018/2/layout/IconVerticalSolidList"/>
    <dgm:cxn modelId="{B984AE83-F464-441E-9F3C-5F66659F68B3}" type="presParOf" srcId="{3AC0651C-0555-487E-ACD7-B8624D51E9AA}" destId="{C52A31A0-487A-4C97-9AE5-612E3B26A3CA}" srcOrd="3" destOrd="0" presId="urn:microsoft.com/office/officeart/2018/2/layout/IconVerticalSolidList"/>
    <dgm:cxn modelId="{9A1BB337-F5E9-4893-96CD-26EB09847CFE}" type="presParOf" srcId="{FD849C01-FDB3-4E8B-AE6C-6E4703677521}" destId="{80A8664B-6D54-42A2-9EB0-32B43391D801}" srcOrd="5" destOrd="0" presId="urn:microsoft.com/office/officeart/2018/2/layout/IconVerticalSolidList"/>
    <dgm:cxn modelId="{BD359AFF-5F1C-4915-8217-EA4EFF069100}" type="presParOf" srcId="{FD849C01-FDB3-4E8B-AE6C-6E4703677521}" destId="{76BE64A4-3BB8-4B2F-8187-E27EC25B4BFB}" srcOrd="6" destOrd="0" presId="urn:microsoft.com/office/officeart/2018/2/layout/IconVerticalSolidList"/>
    <dgm:cxn modelId="{B02A20DF-9940-4680-889C-D087354D9550}" type="presParOf" srcId="{76BE64A4-3BB8-4B2F-8187-E27EC25B4BFB}" destId="{314E67D5-398F-4122-9CBC-2BA4C5B1E77F}" srcOrd="0" destOrd="0" presId="urn:microsoft.com/office/officeart/2018/2/layout/IconVerticalSolidList"/>
    <dgm:cxn modelId="{C3442DE5-8A41-4105-BBED-D20144E78528}" type="presParOf" srcId="{76BE64A4-3BB8-4B2F-8187-E27EC25B4BFB}" destId="{C803E662-217B-4F51-BFD2-539B8D1AB7C8}" srcOrd="1" destOrd="0" presId="urn:microsoft.com/office/officeart/2018/2/layout/IconVerticalSolidList"/>
    <dgm:cxn modelId="{75C7C5D7-2521-4446-9F8D-00CDCED75ADA}" type="presParOf" srcId="{76BE64A4-3BB8-4B2F-8187-E27EC25B4BFB}" destId="{CBD97D32-2455-48D8-ACF2-5E8BE0BEFD43}" srcOrd="2" destOrd="0" presId="urn:microsoft.com/office/officeart/2018/2/layout/IconVerticalSolidList"/>
    <dgm:cxn modelId="{4404390E-BAE3-4A28-84A4-61C0365BDA72}" type="presParOf" srcId="{76BE64A4-3BB8-4B2F-8187-E27EC25B4BFB}" destId="{53D2517D-9E34-4875-ADD1-F68AA8A6093A}" srcOrd="3" destOrd="0" presId="urn:microsoft.com/office/officeart/2018/2/layout/IconVerticalSolidList"/>
    <dgm:cxn modelId="{E58E2DE6-A0DE-4DF2-9B14-0AFF1BFD886B}" type="presParOf" srcId="{FD849C01-FDB3-4E8B-AE6C-6E4703677521}" destId="{BDCA7DB0-91DB-4585-8192-9DE5C9D80AC7}" srcOrd="7" destOrd="0" presId="urn:microsoft.com/office/officeart/2018/2/layout/IconVerticalSolidList"/>
    <dgm:cxn modelId="{A82643CC-EE86-42C6-92A7-0233842709AC}" type="presParOf" srcId="{FD849C01-FDB3-4E8B-AE6C-6E4703677521}" destId="{43EB1005-B00D-4ED2-BE50-8B800C9B991B}" srcOrd="8" destOrd="0" presId="urn:microsoft.com/office/officeart/2018/2/layout/IconVerticalSolidList"/>
    <dgm:cxn modelId="{958D3F71-34BC-4B7B-AFCC-DEE55161BE8E}" type="presParOf" srcId="{43EB1005-B00D-4ED2-BE50-8B800C9B991B}" destId="{53A17703-92DC-4F08-86C9-C78584D14A37}" srcOrd="0" destOrd="0" presId="urn:microsoft.com/office/officeart/2018/2/layout/IconVerticalSolidList"/>
    <dgm:cxn modelId="{A851C904-6487-41F5-9B7E-54822B73EC73}" type="presParOf" srcId="{43EB1005-B00D-4ED2-BE50-8B800C9B991B}" destId="{AF8A17E8-4780-467C-9CB8-5311CBCEAEB2}" srcOrd="1" destOrd="0" presId="urn:microsoft.com/office/officeart/2018/2/layout/IconVerticalSolidList"/>
    <dgm:cxn modelId="{52B77B65-BD24-4232-9330-C4ED8AF52FF3}" type="presParOf" srcId="{43EB1005-B00D-4ED2-BE50-8B800C9B991B}" destId="{24C3001C-D65A-4363-B5A1-0D1C669514A0}" srcOrd="2" destOrd="0" presId="urn:microsoft.com/office/officeart/2018/2/layout/IconVerticalSolidList"/>
    <dgm:cxn modelId="{2EF530B6-6B7E-4398-99A9-5EC7EFA636B0}" type="presParOf" srcId="{43EB1005-B00D-4ED2-BE50-8B800C9B991B}" destId="{CE7F2CAB-2B16-4AEA-AC34-320285EED56F}" srcOrd="3" destOrd="0" presId="urn:microsoft.com/office/officeart/2018/2/layout/IconVerticalSolidList"/>
    <dgm:cxn modelId="{AB9CB39F-60BB-4A9D-9B6C-D16B28808B98}" type="presParOf" srcId="{FD849C01-FDB3-4E8B-AE6C-6E4703677521}" destId="{0A1880B3-33B6-4917-8D76-AA2655E26428}" srcOrd="9" destOrd="0" presId="urn:microsoft.com/office/officeart/2018/2/layout/IconVerticalSolidList"/>
    <dgm:cxn modelId="{4CC9A864-55F0-4F73-9B2C-915E33272A57}" type="presParOf" srcId="{FD849C01-FDB3-4E8B-AE6C-6E4703677521}" destId="{D79304F9-6855-4405-874E-B2ECC6E1E4B9}" srcOrd="10" destOrd="0" presId="urn:microsoft.com/office/officeart/2018/2/layout/IconVerticalSolidList"/>
    <dgm:cxn modelId="{2E93C791-CDB5-4F8C-A2C8-41BBE1A157DF}" type="presParOf" srcId="{D79304F9-6855-4405-874E-B2ECC6E1E4B9}" destId="{DE5C05B1-8EDC-4DD1-94DE-B87CC9F3871A}" srcOrd="0" destOrd="0" presId="urn:microsoft.com/office/officeart/2018/2/layout/IconVerticalSolidList"/>
    <dgm:cxn modelId="{26DA5881-1AE7-42A0-B8EB-D6C6EE792BD7}" type="presParOf" srcId="{D79304F9-6855-4405-874E-B2ECC6E1E4B9}" destId="{ECF35621-97FB-473B-A7A0-6C533A87AD47}" srcOrd="1" destOrd="0" presId="urn:microsoft.com/office/officeart/2018/2/layout/IconVerticalSolidList"/>
    <dgm:cxn modelId="{D5E993CC-6AF5-477C-8BBC-F58FDB29B9BC}" type="presParOf" srcId="{D79304F9-6855-4405-874E-B2ECC6E1E4B9}" destId="{28CD472D-0C86-47F9-9D85-2618883D0A06}" srcOrd="2" destOrd="0" presId="urn:microsoft.com/office/officeart/2018/2/layout/IconVerticalSolidList"/>
    <dgm:cxn modelId="{07BEE3C8-7C52-48E5-8A5B-C6B3ABE47299}" type="presParOf" srcId="{D79304F9-6855-4405-874E-B2ECC6E1E4B9}" destId="{0893524B-9CB5-470C-BF8C-1EC4D4E5202E}" srcOrd="3" destOrd="0" presId="urn:microsoft.com/office/officeart/2018/2/layout/IconVerticalSolidList"/>
    <dgm:cxn modelId="{A47049CA-1524-4BF6-80FD-B45E56CAB2CB}" type="presParOf" srcId="{FD849C01-FDB3-4E8B-AE6C-6E4703677521}" destId="{BCAB7079-86D6-4A09-A355-AD463B0A27A3}" srcOrd="11" destOrd="0" presId="urn:microsoft.com/office/officeart/2018/2/layout/IconVerticalSolidList"/>
    <dgm:cxn modelId="{C774DD6B-3313-4672-84B7-D002AC3286AC}" type="presParOf" srcId="{FD849C01-FDB3-4E8B-AE6C-6E4703677521}" destId="{2702D916-91D3-4835-8D34-3471F308BBD6}" srcOrd="12" destOrd="0" presId="urn:microsoft.com/office/officeart/2018/2/layout/IconVerticalSolidList"/>
    <dgm:cxn modelId="{E84FA5A7-7C96-4944-BEFA-64F22D28F313}" type="presParOf" srcId="{2702D916-91D3-4835-8D34-3471F308BBD6}" destId="{061B9F4A-A4D4-440B-86FC-E4CB0B9F08CD}" srcOrd="0" destOrd="0" presId="urn:microsoft.com/office/officeart/2018/2/layout/IconVerticalSolidList"/>
    <dgm:cxn modelId="{FB9A5CCF-49DD-4847-BF62-410749B3D5A7}" type="presParOf" srcId="{2702D916-91D3-4835-8D34-3471F308BBD6}" destId="{B4A13937-C08E-43B0-8F34-99AF440E7147}" srcOrd="1" destOrd="0" presId="urn:microsoft.com/office/officeart/2018/2/layout/IconVerticalSolidList"/>
    <dgm:cxn modelId="{D4E135F5-238C-4749-A5D6-3236D5E1079E}" type="presParOf" srcId="{2702D916-91D3-4835-8D34-3471F308BBD6}" destId="{527480C9-C611-4E4B-9757-047911C56265}" srcOrd="2" destOrd="0" presId="urn:microsoft.com/office/officeart/2018/2/layout/IconVerticalSolidList"/>
    <dgm:cxn modelId="{8BCACF0A-37A0-4178-9C70-AE41CC8B9CC5}" type="presParOf" srcId="{2702D916-91D3-4835-8D34-3471F308BBD6}" destId="{0D9B84A6-1ADD-4B12-ABBC-B10C816B10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0EB54-4568-479E-A580-E55F9019B066}">
      <dsp:nvSpPr>
        <dsp:cNvPr id="0" name=""/>
        <dsp:cNvSpPr/>
      </dsp:nvSpPr>
      <dsp:spPr>
        <a:xfrm>
          <a:off x="0" y="1698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A28CB9-B7EA-446F-9FDE-D7E4F448C5B6}">
      <dsp:nvSpPr>
        <dsp:cNvPr id="0" name=""/>
        <dsp:cNvSpPr/>
      </dsp:nvSpPr>
      <dsp:spPr>
        <a:xfrm>
          <a:off x="260473" y="195439"/>
          <a:ext cx="473588" cy="4735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2B130-9E1C-4848-9A42-BE509B25DF57}">
      <dsp:nvSpPr>
        <dsp:cNvPr id="0" name=""/>
        <dsp:cNvSpPr/>
      </dsp:nvSpPr>
      <dsp:spPr>
        <a:xfrm>
          <a:off x="994536" y="1698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L’arrivo dei profughi dalle ex-colonie </a:t>
          </a:r>
          <a:endParaRPr lang="en-US" sz="2200" kern="1200"/>
        </a:p>
      </dsp:txBody>
      <dsp:txXfrm>
        <a:off x="994536" y="1698"/>
        <a:ext cx="8623596" cy="861070"/>
      </dsp:txXfrm>
    </dsp:sp>
    <dsp:sp modelId="{B621F764-45BB-4DCD-B725-B9846B1C3376}">
      <dsp:nvSpPr>
        <dsp:cNvPr id="0" name=""/>
        <dsp:cNvSpPr/>
      </dsp:nvSpPr>
      <dsp:spPr>
        <a:xfrm>
          <a:off x="0" y="1078036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D471D-3238-42A9-9ABC-0DD790B5F620}">
      <dsp:nvSpPr>
        <dsp:cNvPr id="0" name=""/>
        <dsp:cNvSpPr/>
      </dsp:nvSpPr>
      <dsp:spPr>
        <a:xfrm>
          <a:off x="260473" y="1271777"/>
          <a:ext cx="473588" cy="4735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C9C16-D437-42E0-A7E7-EAFA85F0E2D5}">
      <dsp:nvSpPr>
        <dsp:cNvPr id="0" name=""/>
        <dsp:cNvSpPr/>
      </dsp:nvSpPr>
      <dsp:spPr>
        <a:xfrm>
          <a:off x="994536" y="1078036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I primi campi profughi  (Puglia, Tortona ecc.)</a:t>
          </a:r>
          <a:endParaRPr lang="en-US" sz="2200" kern="1200"/>
        </a:p>
      </dsp:txBody>
      <dsp:txXfrm>
        <a:off x="994536" y="1078036"/>
        <a:ext cx="8623596" cy="861070"/>
      </dsp:txXfrm>
    </dsp:sp>
    <dsp:sp modelId="{FCF7D111-9DFE-485D-9CB4-0CE9C09CCBCB}">
      <dsp:nvSpPr>
        <dsp:cNvPr id="0" name=""/>
        <dsp:cNvSpPr/>
      </dsp:nvSpPr>
      <dsp:spPr>
        <a:xfrm>
          <a:off x="0" y="2154374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B28A3-B5C7-4F02-96D5-0B0FAFA9C7AC}">
      <dsp:nvSpPr>
        <dsp:cNvPr id="0" name=""/>
        <dsp:cNvSpPr/>
      </dsp:nvSpPr>
      <dsp:spPr>
        <a:xfrm>
          <a:off x="260473" y="2348115"/>
          <a:ext cx="473588" cy="473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FE300-E99F-41A0-A5A4-E84406152FAE}">
      <dsp:nvSpPr>
        <dsp:cNvPr id="0" name=""/>
        <dsp:cNvSpPr/>
      </dsp:nvSpPr>
      <dsp:spPr>
        <a:xfrm>
          <a:off x="994536" y="2154374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Il dibattito nella Costituente sul diritto d’asilo </a:t>
          </a:r>
          <a:endParaRPr lang="en-US" sz="2200" kern="1200"/>
        </a:p>
      </dsp:txBody>
      <dsp:txXfrm>
        <a:off x="994536" y="2154374"/>
        <a:ext cx="8623596" cy="861070"/>
      </dsp:txXfrm>
    </dsp:sp>
    <dsp:sp modelId="{F6349F32-53C2-47C4-853F-463E87A05950}">
      <dsp:nvSpPr>
        <dsp:cNvPr id="0" name=""/>
        <dsp:cNvSpPr/>
      </dsp:nvSpPr>
      <dsp:spPr>
        <a:xfrm>
          <a:off x="0" y="3230712"/>
          <a:ext cx="9618133" cy="8610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E5B6B-2360-4FF0-A5F3-D09E387E3B46}">
      <dsp:nvSpPr>
        <dsp:cNvPr id="0" name=""/>
        <dsp:cNvSpPr/>
      </dsp:nvSpPr>
      <dsp:spPr>
        <a:xfrm>
          <a:off x="260473" y="3424453"/>
          <a:ext cx="473588" cy="4735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78C56-8420-4239-BF63-BFBB5924BEE3}">
      <dsp:nvSpPr>
        <dsp:cNvPr id="0" name=""/>
        <dsp:cNvSpPr/>
      </dsp:nvSpPr>
      <dsp:spPr>
        <a:xfrm>
          <a:off x="994536" y="3230712"/>
          <a:ext cx="8623596" cy="861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130" tIns="91130" rIns="91130" bIns="9113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La centralità dell’emigrazione nella politica italiana </a:t>
          </a:r>
          <a:endParaRPr lang="en-US" sz="2200" kern="1200"/>
        </a:p>
      </dsp:txBody>
      <dsp:txXfrm>
        <a:off x="994536" y="3230712"/>
        <a:ext cx="8623596" cy="861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AE7E4-105E-4B7E-8F7C-016989577647}">
      <dsp:nvSpPr>
        <dsp:cNvPr id="0" name=""/>
        <dsp:cNvSpPr/>
      </dsp:nvSpPr>
      <dsp:spPr>
        <a:xfrm>
          <a:off x="0" y="2695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Gli studenti stranieri</a:t>
          </a:r>
          <a:endParaRPr lang="en-US" sz="2400" kern="1200" dirty="0"/>
        </a:p>
      </dsp:txBody>
      <dsp:txXfrm>
        <a:off x="43723" y="46418"/>
        <a:ext cx="7006031" cy="808220"/>
      </dsp:txXfrm>
    </dsp:sp>
    <dsp:sp modelId="{A52B5818-8D76-444F-8897-E1FA3066448C}">
      <dsp:nvSpPr>
        <dsp:cNvPr id="0" name=""/>
        <dsp:cNvSpPr/>
      </dsp:nvSpPr>
      <dsp:spPr>
        <a:xfrm>
          <a:off x="0" y="912495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-494048"/>
                <a:satOff val="2367"/>
                <a:lumOff val="2190"/>
                <a:alphaOff val="0"/>
                <a:tint val="96000"/>
                <a:lumMod val="100000"/>
              </a:schemeClr>
            </a:gs>
            <a:gs pos="78000">
              <a:schemeClr val="accent2">
                <a:hueOff val="-494048"/>
                <a:satOff val="2367"/>
                <a:lumOff val="219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Il lavoro domestico e l’immigrazione dalle ex-colonie</a:t>
          </a:r>
          <a:endParaRPr lang="en-US" sz="2400" kern="1200" dirty="0"/>
        </a:p>
      </dsp:txBody>
      <dsp:txXfrm>
        <a:off x="43723" y="956218"/>
        <a:ext cx="7006031" cy="808220"/>
      </dsp:txXfrm>
    </dsp:sp>
    <dsp:sp modelId="{BB9E8CFD-78E2-4DE3-A24C-63ED9D5BCA7F}">
      <dsp:nvSpPr>
        <dsp:cNvPr id="0" name=""/>
        <dsp:cNvSpPr/>
      </dsp:nvSpPr>
      <dsp:spPr>
        <a:xfrm>
          <a:off x="0" y="1822295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-988095"/>
                <a:satOff val="4733"/>
                <a:lumOff val="4379"/>
                <a:alphaOff val="0"/>
                <a:tint val="96000"/>
                <a:lumMod val="100000"/>
              </a:schemeClr>
            </a:gs>
            <a:gs pos="78000">
              <a:schemeClr val="accent2">
                <a:hueOff val="-988095"/>
                <a:satOff val="4733"/>
                <a:lumOff val="437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La comunità delle donne capoverdiane</a:t>
          </a:r>
          <a:endParaRPr lang="en-US" sz="2400" kern="1200" dirty="0"/>
        </a:p>
      </dsp:txBody>
      <dsp:txXfrm>
        <a:off x="43723" y="1866018"/>
        <a:ext cx="7006031" cy="808220"/>
      </dsp:txXfrm>
    </dsp:sp>
    <dsp:sp modelId="{DC185173-E07E-48F1-8365-B38997FFEEE3}">
      <dsp:nvSpPr>
        <dsp:cNvPr id="0" name=""/>
        <dsp:cNvSpPr/>
      </dsp:nvSpPr>
      <dsp:spPr>
        <a:xfrm>
          <a:off x="0" y="2732095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L’inizio della migrazione filippina</a:t>
          </a:r>
          <a:endParaRPr lang="en-US" sz="2400" kern="1200" dirty="0"/>
        </a:p>
      </dsp:txBody>
      <dsp:txXfrm>
        <a:off x="43723" y="2775818"/>
        <a:ext cx="7006031" cy="808220"/>
      </dsp:txXfrm>
    </dsp:sp>
    <dsp:sp modelId="{AE9E7E91-227B-45DD-BD9C-82878B4E1B37}">
      <dsp:nvSpPr>
        <dsp:cNvPr id="0" name=""/>
        <dsp:cNvSpPr/>
      </dsp:nvSpPr>
      <dsp:spPr>
        <a:xfrm>
          <a:off x="0" y="3641894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-1976191"/>
                <a:satOff val="9467"/>
                <a:lumOff val="8758"/>
                <a:alphaOff val="0"/>
                <a:tint val="96000"/>
                <a:lumMod val="100000"/>
              </a:schemeClr>
            </a:gs>
            <a:gs pos="78000">
              <a:schemeClr val="accent2">
                <a:hueOff val="-1976191"/>
                <a:satOff val="9467"/>
                <a:lumOff val="875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Il superamento della normativa ereditata dal fascismo</a:t>
          </a:r>
          <a:endParaRPr lang="en-US" sz="2400" kern="1200"/>
        </a:p>
      </dsp:txBody>
      <dsp:txXfrm>
        <a:off x="43723" y="3685617"/>
        <a:ext cx="7006031" cy="808220"/>
      </dsp:txXfrm>
    </dsp:sp>
    <dsp:sp modelId="{7A898FFE-F85C-488C-B630-7CEDE6F38720}">
      <dsp:nvSpPr>
        <dsp:cNvPr id="0" name=""/>
        <dsp:cNvSpPr/>
      </dsp:nvSpPr>
      <dsp:spPr>
        <a:xfrm>
          <a:off x="0" y="4551694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-2470238"/>
                <a:satOff val="11833"/>
                <a:lumOff val="10948"/>
                <a:alphaOff val="0"/>
                <a:tint val="96000"/>
                <a:lumMod val="100000"/>
              </a:schemeClr>
            </a:gs>
            <a:gs pos="78000">
              <a:schemeClr val="accent2">
                <a:hueOff val="-2470238"/>
                <a:satOff val="11833"/>
                <a:lumOff val="1094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/>
            <a:t>Un numero ancora limitato rispetto agli altri paesi europei</a:t>
          </a:r>
          <a:endParaRPr lang="en-US" sz="2400" kern="1200" dirty="0"/>
        </a:p>
      </dsp:txBody>
      <dsp:txXfrm>
        <a:off x="43723" y="4595417"/>
        <a:ext cx="7006031" cy="808220"/>
      </dsp:txXfrm>
    </dsp:sp>
    <dsp:sp modelId="{D7CAE647-03A5-42B9-8036-CFA6528D02CA}">
      <dsp:nvSpPr>
        <dsp:cNvPr id="0" name=""/>
        <dsp:cNvSpPr/>
      </dsp:nvSpPr>
      <dsp:spPr>
        <a:xfrm>
          <a:off x="0" y="5461494"/>
          <a:ext cx="7093477" cy="895666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/>
            <a:t>Alcune zone di concentrazione: Mazara del Vallo e il Friuli Venezia Giulia</a:t>
          </a:r>
          <a:endParaRPr lang="en-US" sz="2400" kern="1200"/>
        </a:p>
      </dsp:txBody>
      <dsp:txXfrm>
        <a:off x="43723" y="5505217"/>
        <a:ext cx="7006031" cy="8082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83D2A-14BB-4F33-B3C8-838D6DA65F8E}">
      <dsp:nvSpPr>
        <dsp:cNvPr id="0" name=""/>
        <dsp:cNvSpPr/>
      </dsp:nvSpPr>
      <dsp:spPr>
        <a:xfrm>
          <a:off x="191798" y="9093"/>
          <a:ext cx="847707" cy="8477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F17AD-7A81-4903-B643-B918FC73D5A5}">
      <dsp:nvSpPr>
        <dsp:cNvPr id="0" name=""/>
        <dsp:cNvSpPr/>
      </dsp:nvSpPr>
      <dsp:spPr>
        <a:xfrm>
          <a:off x="369816" y="187111"/>
          <a:ext cx="491670" cy="4916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8204F-5CFF-44A3-BA90-2DC0EC8A862B}">
      <dsp:nvSpPr>
        <dsp:cNvPr id="0" name=""/>
        <dsp:cNvSpPr/>
      </dsp:nvSpPr>
      <dsp:spPr>
        <a:xfrm>
          <a:off x="1221157" y="9093"/>
          <a:ext cx="1998168" cy="847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Le strutture di assistenza e di sostegno: la nascita di una rete di centri di accoglienza e di orientamento</a:t>
          </a:r>
          <a:endParaRPr lang="en-US" sz="1200" kern="1200" dirty="0"/>
        </a:p>
      </dsp:txBody>
      <dsp:txXfrm>
        <a:off x="1221157" y="9093"/>
        <a:ext cx="1998168" cy="847707"/>
      </dsp:txXfrm>
    </dsp:sp>
    <dsp:sp modelId="{E596D4D5-9C19-4DFD-BFE9-253CFC170C4D}">
      <dsp:nvSpPr>
        <dsp:cNvPr id="0" name=""/>
        <dsp:cNvSpPr/>
      </dsp:nvSpPr>
      <dsp:spPr>
        <a:xfrm>
          <a:off x="3567492" y="9093"/>
          <a:ext cx="847707" cy="8477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2531F-F673-4D26-A719-E5F48B6980E5}">
      <dsp:nvSpPr>
        <dsp:cNvPr id="0" name=""/>
        <dsp:cNvSpPr/>
      </dsp:nvSpPr>
      <dsp:spPr>
        <a:xfrm>
          <a:off x="3745511" y="187111"/>
          <a:ext cx="491670" cy="4916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B46A4-7647-499D-94DC-9194EA55628F}">
      <dsp:nvSpPr>
        <dsp:cNvPr id="0" name=""/>
        <dsp:cNvSpPr/>
      </dsp:nvSpPr>
      <dsp:spPr>
        <a:xfrm>
          <a:off x="4596852" y="9093"/>
          <a:ext cx="1998168" cy="847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Le denunce: la nascita di una rete antirazzista</a:t>
          </a:r>
          <a:endParaRPr lang="en-US" sz="1900" kern="1200"/>
        </a:p>
      </dsp:txBody>
      <dsp:txXfrm>
        <a:off x="4596852" y="9093"/>
        <a:ext cx="1998168" cy="847707"/>
      </dsp:txXfrm>
    </dsp:sp>
    <dsp:sp modelId="{0F7EA0CB-DB80-444E-985A-5F02BEFA61E4}">
      <dsp:nvSpPr>
        <dsp:cNvPr id="0" name=""/>
        <dsp:cNvSpPr/>
      </dsp:nvSpPr>
      <dsp:spPr>
        <a:xfrm>
          <a:off x="191798" y="1516532"/>
          <a:ext cx="847707" cy="8477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2A00C-F239-471C-A734-367A94F46E82}">
      <dsp:nvSpPr>
        <dsp:cNvPr id="0" name=""/>
        <dsp:cNvSpPr/>
      </dsp:nvSpPr>
      <dsp:spPr>
        <a:xfrm>
          <a:off x="369816" y="1694551"/>
          <a:ext cx="491670" cy="4916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7C31A-20EF-4E6D-841B-142EE504C454}">
      <dsp:nvSpPr>
        <dsp:cNvPr id="0" name=""/>
        <dsp:cNvSpPr/>
      </dsp:nvSpPr>
      <dsp:spPr>
        <a:xfrm>
          <a:off x="1221157" y="1516532"/>
          <a:ext cx="1998168" cy="847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L’attività politica: la Legge Foschi (1986)</a:t>
          </a:r>
          <a:endParaRPr lang="en-US" sz="1900" kern="1200"/>
        </a:p>
      </dsp:txBody>
      <dsp:txXfrm>
        <a:off x="1221157" y="1516532"/>
        <a:ext cx="1998168" cy="847707"/>
      </dsp:txXfrm>
    </dsp:sp>
    <dsp:sp modelId="{CCA4353B-CA3E-491F-9317-88C3D4D5AB88}">
      <dsp:nvSpPr>
        <dsp:cNvPr id="0" name=""/>
        <dsp:cNvSpPr/>
      </dsp:nvSpPr>
      <dsp:spPr>
        <a:xfrm>
          <a:off x="3567492" y="1516532"/>
          <a:ext cx="847707" cy="8477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3A68A-E844-465E-8858-64F8F9B4A9E8}">
      <dsp:nvSpPr>
        <dsp:cNvPr id="0" name=""/>
        <dsp:cNvSpPr/>
      </dsp:nvSpPr>
      <dsp:spPr>
        <a:xfrm>
          <a:off x="3745511" y="1694551"/>
          <a:ext cx="491670" cy="4916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4096A-769C-4A5C-8F42-B67FC69B97C4}">
      <dsp:nvSpPr>
        <dsp:cNvPr id="0" name=""/>
        <dsp:cNvSpPr/>
      </dsp:nvSpPr>
      <dsp:spPr>
        <a:xfrm>
          <a:off x="4596852" y="1516532"/>
          <a:ext cx="1998168" cy="847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ricerca: le ricerche della CGIL e la nascita </a:t>
          </a:r>
          <a:endParaRPr lang="en-US" sz="1900" kern="1200"/>
        </a:p>
      </dsp:txBody>
      <dsp:txXfrm>
        <a:off x="4596852" y="1516532"/>
        <a:ext cx="1998168" cy="847707"/>
      </dsp:txXfrm>
    </dsp:sp>
    <dsp:sp modelId="{92475EBB-B134-4592-8936-296C1B96254A}">
      <dsp:nvSpPr>
        <dsp:cNvPr id="0" name=""/>
        <dsp:cNvSpPr/>
      </dsp:nvSpPr>
      <dsp:spPr>
        <a:xfrm>
          <a:off x="191798" y="3023971"/>
          <a:ext cx="847707" cy="8477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1D9E6-0803-440D-ABFB-AF3109920294}">
      <dsp:nvSpPr>
        <dsp:cNvPr id="0" name=""/>
        <dsp:cNvSpPr/>
      </dsp:nvSpPr>
      <dsp:spPr>
        <a:xfrm>
          <a:off x="369816" y="3201990"/>
          <a:ext cx="491670" cy="4916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9185E-64D3-4FC7-8270-77D1AFFD72FF}">
      <dsp:nvSpPr>
        <dsp:cNvPr id="0" name=""/>
        <dsp:cNvSpPr/>
      </dsp:nvSpPr>
      <dsp:spPr>
        <a:xfrm>
          <a:off x="1221157" y="3023971"/>
          <a:ext cx="1998168" cy="847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prima sanatoria</a:t>
          </a:r>
          <a:endParaRPr lang="en-US" sz="1900" kern="1200"/>
        </a:p>
      </dsp:txBody>
      <dsp:txXfrm>
        <a:off x="1221157" y="3023971"/>
        <a:ext cx="1998168" cy="847707"/>
      </dsp:txXfrm>
    </dsp:sp>
    <dsp:sp modelId="{D2CF5249-5881-4C56-B2D8-8B6F538C257B}">
      <dsp:nvSpPr>
        <dsp:cNvPr id="0" name=""/>
        <dsp:cNvSpPr/>
      </dsp:nvSpPr>
      <dsp:spPr>
        <a:xfrm>
          <a:off x="3567492" y="3023971"/>
          <a:ext cx="847707" cy="8477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E2C72F-C715-4CC4-B3D3-F6B87A6649D8}">
      <dsp:nvSpPr>
        <dsp:cNvPr id="0" name=""/>
        <dsp:cNvSpPr/>
      </dsp:nvSpPr>
      <dsp:spPr>
        <a:xfrm>
          <a:off x="3745511" y="3201990"/>
          <a:ext cx="491670" cy="4916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CCF7BB-3ABF-4732-A38B-DEBFC729CF24}">
      <dsp:nvSpPr>
        <dsp:cNvPr id="0" name=""/>
        <dsp:cNvSpPr/>
      </dsp:nvSpPr>
      <dsp:spPr>
        <a:xfrm>
          <a:off x="4596852" y="3023971"/>
          <a:ext cx="1998168" cy="847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I provvedimenti europei</a:t>
          </a:r>
          <a:endParaRPr lang="en-US" sz="1900" kern="1200"/>
        </a:p>
      </dsp:txBody>
      <dsp:txXfrm>
        <a:off x="4596852" y="3023971"/>
        <a:ext cx="1998168" cy="8477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08992-8339-4F46-9822-D13D733FBB36}">
      <dsp:nvSpPr>
        <dsp:cNvPr id="0" name=""/>
        <dsp:cNvSpPr/>
      </dsp:nvSpPr>
      <dsp:spPr>
        <a:xfrm>
          <a:off x="0" y="1610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7DEBBA-8711-4C32-BA6D-DC77D55D3E7D}">
      <dsp:nvSpPr>
        <dsp:cNvPr id="0" name=""/>
        <dsp:cNvSpPr/>
      </dsp:nvSpPr>
      <dsp:spPr>
        <a:xfrm>
          <a:off x="207634" y="156049"/>
          <a:ext cx="377516" cy="37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41D05-DF0B-4BD3-BA21-AEE3C1104E8C}">
      <dsp:nvSpPr>
        <dsp:cNvPr id="0" name=""/>
        <dsp:cNvSpPr/>
      </dsp:nvSpPr>
      <dsp:spPr>
        <a:xfrm>
          <a:off x="792785" y="1610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I numeri: un milione di presenze in più in dieci anni</a:t>
          </a:r>
          <a:endParaRPr lang="en-US" sz="1900" kern="1200" dirty="0"/>
        </a:p>
      </dsp:txBody>
      <dsp:txXfrm>
        <a:off x="792785" y="1610"/>
        <a:ext cx="5836018" cy="686394"/>
      </dsp:txXfrm>
    </dsp:sp>
    <dsp:sp modelId="{C9D53AEA-BC7D-4C97-9C44-8B71797E7441}">
      <dsp:nvSpPr>
        <dsp:cNvPr id="0" name=""/>
        <dsp:cNvSpPr/>
      </dsp:nvSpPr>
      <dsp:spPr>
        <a:xfrm>
          <a:off x="0" y="859603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A696A-7066-4AC8-BD7F-718C678E8A69}">
      <dsp:nvSpPr>
        <dsp:cNvPr id="0" name=""/>
        <dsp:cNvSpPr/>
      </dsp:nvSpPr>
      <dsp:spPr>
        <a:xfrm>
          <a:off x="207634" y="1014042"/>
          <a:ext cx="377516" cy="37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D6332-512E-47EB-9C48-7A99516EEFB4}">
      <dsp:nvSpPr>
        <dsp:cNvPr id="0" name=""/>
        <dsp:cNvSpPr/>
      </dsp:nvSpPr>
      <dsp:spPr>
        <a:xfrm>
          <a:off x="792785" y="859603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sanatoria Martelli</a:t>
          </a:r>
          <a:endParaRPr lang="en-US" sz="1900" kern="1200"/>
        </a:p>
      </dsp:txBody>
      <dsp:txXfrm>
        <a:off x="792785" y="859603"/>
        <a:ext cx="5836018" cy="686394"/>
      </dsp:txXfrm>
    </dsp:sp>
    <dsp:sp modelId="{7DD6AAE7-9BD7-40D5-8088-430BA194F97A}">
      <dsp:nvSpPr>
        <dsp:cNvPr id="0" name=""/>
        <dsp:cNvSpPr/>
      </dsp:nvSpPr>
      <dsp:spPr>
        <a:xfrm>
          <a:off x="0" y="1717596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B5222-DF11-45F6-A021-EAFDC966F06D}">
      <dsp:nvSpPr>
        <dsp:cNvPr id="0" name=""/>
        <dsp:cNvSpPr/>
      </dsp:nvSpPr>
      <dsp:spPr>
        <a:xfrm>
          <a:off x="207634" y="1872035"/>
          <a:ext cx="377516" cy="37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E75B4-8544-4B3A-A6D5-C2B3B11A5837}">
      <dsp:nvSpPr>
        <dsp:cNvPr id="0" name=""/>
        <dsp:cNvSpPr/>
      </dsp:nvSpPr>
      <dsp:spPr>
        <a:xfrm>
          <a:off x="792785" y="1717596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L’emergere delle reti transnazionali che gestiscono i flussi migratori</a:t>
          </a:r>
          <a:endParaRPr lang="en-US" sz="1900" kern="1200"/>
        </a:p>
      </dsp:txBody>
      <dsp:txXfrm>
        <a:off x="792785" y="1717596"/>
        <a:ext cx="5836018" cy="686394"/>
      </dsp:txXfrm>
    </dsp:sp>
    <dsp:sp modelId="{D6CEAAE6-D442-4115-ABC5-2E84F0AB9611}">
      <dsp:nvSpPr>
        <dsp:cNvPr id="0" name=""/>
        <dsp:cNvSpPr/>
      </dsp:nvSpPr>
      <dsp:spPr>
        <a:xfrm>
          <a:off x="0" y="2575589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877BD-084A-45CA-B5F3-906110E47D02}">
      <dsp:nvSpPr>
        <dsp:cNvPr id="0" name=""/>
        <dsp:cNvSpPr/>
      </dsp:nvSpPr>
      <dsp:spPr>
        <a:xfrm>
          <a:off x="207634" y="2730028"/>
          <a:ext cx="377516" cy="3775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464E3-F91C-45D9-9F5A-BFCC693B4524}">
      <dsp:nvSpPr>
        <dsp:cNvPr id="0" name=""/>
        <dsp:cNvSpPr/>
      </dsp:nvSpPr>
      <dsp:spPr>
        <a:xfrm>
          <a:off x="792785" y="2575589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L’Italia come frontiera europea. L’accordo con Gheddafi</a:t>
          </a:r>
          <a:endParaRPr lang="en-US" sz="1900" kern="1200"/>
        </a:p>
      </dsp:txBody>
      <dsp:txXfrm>
        <a:off x="792785" y="2575589"/>
        <a:ext cx="5836018" cy="686394"/>
      </dsp:txXfrm>
    </dsp:sp>
    <dsp:sp modelId="{56766A21-B33D-43E5-9081-7A418CE3CE3A}">
      <dsp:nvSpPr>
        <dsp:cNvPr id="0" name=""/>
        <dsp:cNvSpPr/>
      </dsp:nvSpPr>
      <dsp:spPr>
        <a:xfrm>
          <a:off x="0" y="3433582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DE06A-319F-437B-8F37-3DD8D1C8C14A}">
      <dsp:nvSpPr>
        <dsp:cNvPr id="0" name=""/>
        <dsp:cNvSpPr/>
      </dsp:nvSpPr>
      <dsp:spPr>
        <a:xfrm>
          <a:off x="207634" y="3588021"/>
          <a:ext cx="377516" cy="3775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F4DF0-8AB1-417D-8947-816FEB49FA8B}">
      <dsp:nvSpPr>
        <dsp:cNvPr id="0" name=""/>
        <dsp:cNvSpPr/>
      </dsp:nvSpPr>
      <dsp:spPr>
        <a:xfrm>
          <a:off x="792785" y="3433582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legge Turco – Napolitano (1998)</a:t>
          </a:r>
          <a:endParaRPr lang="en-US" sz="1900" kern="1200"/>
        </a:p>
      </dsp:txBody>
      <dsp:txXfrm>
        <a:off x="792785" y="3433582"/>
        <a:ext cx="5836018" cy="686394"/>
      </dsp:txXfrm>
    </dsp:sp>
    <dsp:sp modelId="{D5F5B56C-5B47-4D10-B2BF-B8C2C3F01F23}">
      <dsp:nvSpPr>
        <dsp:cNvPr id="0" name=""/>
        <dsp:cNvSpPr/>
      </dsp:nvSpPr>
      <dsp:spPr>
        <a:xfrm>
          <a:off x="0" y="4291575"/>
          <a:ext cx="6628804" cy="68639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7DFFF-8EE1-4C1B-AA84-519E34AE86C2}">
      <dsp:nvSpPr>
        <dsp:cNvPr id="0" name=""/>
        <dsp:cNvSpPr/>
      </dsp:nvSpPr>
      <dsp:spPr>
        <a:xfrm>
          <a:off x="207634" y="4446014"/>
          <a:ext cx="377516" cy="37751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A30203-2698-47B4-8EFE-2FE59EAD1BD7}">
      <dsp:nvSpPr>
        <dsp:cNvPr id="0" name=""/>
        <dsp:cNvSpPr/>
      </dsp:nvSpPr>
      <dsp:spPr>
        <a:xfrm>
          <a:off x="792785" y="4291575"/>
          <a:ext cx="5836018" cy="6863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643" tIns="72643" rIns="72643" bIns="726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/>
            <a:t>La scomparsa di figure di riferimento: Luigi Di Liegro e Vito Frisullo</a:t>
          </a:r>
          <a:endParaRPr lang="en-US" sz="1900" kern="1200"/>
        </a:p>
      </dsp:txBody>
      <dsp:txXfrm>
        <a:off x="792785" y="4291575"/>
        <a:ext cx="5836018" cy="6863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49B6E-B634-46AB-B939-06F20820E960}">
      <dsp:nvSpPr>
        <dsp:cNvPr id="0" name=""/>
        <dsp:cNvSpPr/>
      </dsp:nvSpPr>
      <dsp:spPr>
        <a:xfrm>
          <a:off x="0" y="2856"/>
          <a:ext cx="7275447" cy="5507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D213B-20D9-45C3-8A94-9820FA2BF62B}">
      <dsp:nvSpPr>
        <dsp:cNvPr id="0" name=""/>
        <dsp:cNvSpPr/>
      </dsp:nvSpPr>
      <dsp:spPr>
        <a:xfrm>
          <a:off x="166598" y="126772"/>
          <a:ext cx="303202" cy="3029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5EF28-B7EA-43DA-BF55-B521A911F675}">
      <dsp:nvSpPr>
        <dsp:cNvPr id="0" name=""/>
        <dsp:cNvSpPr/>
      </dsp:nvSpPr>
      <dsp:spPr>
        <a:xfrm>
          <a:off x="636400" y="2856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La presenza straniera diventa una presenza strutturale</a:t>
          </a:r>
          <a:endParaRPr lang="en-US" sz="1800" kern="1200" dirty="0"/>
        </a:p>
      </dsp:txBody>
      <dsp:txXfrm>
        <a:off x="636400" y="2856"/>
        <a:ext cx="6619770" cy="585160"/>
      </dsp:txXfrm>
    </dsp:sp>
    <dsp:sp modelId="{604FA386-596A-4E16-BAD7-97022BDFD339}">
      <dsp:nvSpPr>
        <dsp:cNvPr id="0" name=""/>
        <dsp:cNvSpPr/>
      </dsp:nvSpPr>
      <dsp:spPr>
        <a:xfrm>
          <a:off x="0" y="734307"/>
          <a:ext cx="7275447" cy="5507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D2D9F-9B9C-4161-B994-A92945C152CD}">
      <dsp:nvSpPr>
        <dsp:cNvPr id="0" name=""/>
        <dsp:cNvSpPr/>
      </dsp:nvSpPr>
      <dsp:spPr>
        <a:xfrm>
          <a:off x="166598" y="858224"/>
          <a:ext cx="303202" cy="3029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0CC6A-3743-413A-9A22-0130CEBDC6C8}">
      <dsp:nvSpPr>
        <dsp:cNvPr id="0" name=""/>
        <dsp:cNvSpPr/>
      </dsp:nvSpPr>
      <dsp:spPr>
        <a:xfrm>
          <a:off x="636400" y="734307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Il 2001 e l’attacco alle Torri Gemelle: l’inizio della stagione delle guerre in Medio Oriente e il sorgere dell’anti-islamismo</a:t>
          </a:r>
          <a:endParaRPr lang="en-US" sz="1800" kern="1200" dirty="0"/>
        </a:p>
      </dsp:txBody>
      <dsp:txXfrm>
        <a:off x="636400" y="734307"/>
        <a:ext cx="6619770" cy="585160"/>
      </dsp:txXfrm>
    </dsp:sp>
    <dsp:sp modelId="{E3F6B78A-5F70-471D-91D7-3F9631B39594}">
      <dsp:nvSpPr>
        <dsp:cNvPr id="0" name=""/>
        <dsp:cNvSpPr/>
      </dsp:nvSpPr>
      <dsp:spPr>
        <a:xfrm>
          <a:off x="0" y="1465758"/>
          <a:ext cx="7275447" cy="5507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26E3D6-7A95-4B51-B165-284C10B6F6E2}">
      <dsp:nvSpPr>
        <dsp:cNvPr id="0" name=""/>
        <dsp:cNvSpPr/>
      </dsp:nvSpPr>
      <dsp:spPr>
        <a:xfrm>
          <a:off x="166598" y="1589675"/>
          <a:ext cx="303202" cy="3029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A31A0-487A-4C97-9AE5-612E3B26A3CA}">
      <dsp:nvSpPr>
        <dsp:cNvPr id="0" name=""/>
        <dsp:cNvSpPr/>
      </dsp:nvSpPr>
      <dsp:spPr>
        <a:xfrm>
          <a:off x="636400" y="1465758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La legge Bossi – Fini (2002) e l’inasprimento delle politiche verso gli stranieri; la politica dei flussi e i centri di smistamento</a:t>
          </a:r>
          <a:endParaRPr lang="en-US" sz="1600" kern="1200"/>
        </a:p>
      </dsp:txBody>
      <dsp:txXfrm>
        <a:off x="636400" y="1465758"/>
        <a:ext cx="6619770" cy="585160"/>
      </dsp:txXfrm>
    </dsp:sp>
    <dsp:sp modelId="{314E67D5-398F-4122-9CBC-2BA4C5B1E77F}">
      <dsp:nvSpPr>
        <dsp:cNvPr id="0" name=""/>
        <dsp:cNvSpPr/>
      </dsp:nvSpPr>
      <dsp:spPr>
        <a:xfrm>
          <a:off x="0" y="2197210"/>
          <a:ext cx="7275447" cy="5507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3E662-217B-4F51-BFD2-539B8D1AB7C8}">
      <dsp:nvSpPr>
        <dsp:cNvPr id="0" name=""/>
        <dsp:cNvSpPr/>
      </dsp:nvSpPr>
      <dsp:spPr>
        <a:xfrm>
          <a:off x="166598" y="2321126"/>
          <a:ext cx="303202" cy="3029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2517D-9E34-4875-ADD1-F68AA8A6093A}">
      <dsp:nvSpPr>
        <dsp:cNvPr id="0" name=""/>
        <dsp:cNvSpPr/>
      </dsp:nvSpPr>
      <dsp:spPr>
        <a:xfrm>
          <a:off x="636400" y="2197210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La maxi – sanatoria del 2002-2003 e la crescita numerica del decennio</a:t>
          </a:r>
          <a:endParaRPr lang="en-US" sz="1600" kern="1200"/>
        </a:p>
      </dsp:txBody>
      <dsp:txXfrm>
        <a:off x="636400" y="2197210"/>
        <a:ext cx="6619770" cy="585160"/>
      </dsp:txXfrm>
    </dsp:sp>
    <dsp:sp modelId="{53A17703-92DC-4F08-86C9-C78584D14A37}">
      <dsp:nvSpPr>
        <dsp:cNvPr id="0" name=""/>
        <dsp:cNvSpPr/>
      </dsp:nvSpPr>
      <dsp:spPr>
        <a:xfrm>
          <a:off x="0" y="2928661"/>
          <a:ext cx="7275447" cy="55073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A17E8-4780-467C-9CB8-5311CBCEAEB2}">
      <dsp:nvSpPr>
        <dsp:cNvPr id="0" name=""/>
        <dsp:cNvSpPr/>
      </dsp:nvSpPr>
      <dsp:spPr>
        <a:xfrm>
          <a:off x="166598" y="3052577"/>
          <a:ext cx="303202" cy="30290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7F2CAB-2B16-4AEA-AC34-320285EED56F}">
      <dsp:nvSpPr>
        <dsp:cNvPr id="0" name=""/>
        <dsp:cNvSpPr/>
      </dsp:nvSpPr>
      <dsp:spPr>
        <a:xfrm>
          <a:off x="636400" y="2928661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La rilevanza dell’immigrazione nel tessuto economico del paese</a:t>
          </a:r>
          <a:endParaRPr lang="en-US" sz="1600" kern="1200"/>
        </a:p>
      </dsp:txBody>
      <dsp:txXfrm>
        <a:off x="636400" y="2928661"/>
        <a:ext cx="6619770" cy="585160"/>
      </dsp:txXfrm>
    </dsp:sp>
    <dsp:sp modelId="{DE5C05B1-8EDC-4DD1-94DE-B87CC9F3871A}">
      <dsp:nvSpPr>
        <dsp:cNvPr id="0" name=""/>
        <dsp:cNvSpPr/>
      </dsp:nvSpPr>
      <dsp:spPr>
        <a:xfrm>
          <a:off x="0" y="3660112"/>
          <a:ext cx="7275447" cy="5507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35621-97FB-473B-A7A0-6C533A87AD47}">
      <dsp:nvSpPr>
        <dsp:cNvPr id="0" name=""/>
        <dsp:cNvSpPr/>
      </dsp:nvSpPr>
      <dsp:spPr>
        <a:xfrm>
          <a:off x="166598" y="3784028"/>
          <a:ext cx="303202" cy="30290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3524B-9CB5-470C-BF8C-1EC4D4E5202E}">
      <dsp:nvSpPr>
        <dsp:cNvPr id="0" name=""/>
        <dsp:cNvSpPr/>
      </dsp:nvSpPr>
      <dsp:spPr>
        <a:xfrm>
          <a:off x="636400" y="3660112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Le seconde generazioni</a:t>
          </a:r>
          <a:endParaRPr lang="en-US" sz="1600" kern="1200"/>
        </a:p>
      </dsp:txBody>
      <dsp:txXfrm>
        <a:off x="636400" y="3660112"/>
        <a:ext cx="6619770" cy="585160"/>
      </dsp:txXfrm>
    </dsp:sp>
    <dsp:sp modelId="{061B9F4A-A4D4-440B-86FC-E4CB0B9F08CD}">
      <dsp:nvSpPr>
        <dsp:cNvPr id="0" name=""/>
        <dsp:cNvSpPr/>
      </dsp:nvSpPr>
      <dsp:spPr>
        <a:xfrm>
          <a:off x="0" y="4391563"/>
          <a:ext cx="7275447" cy="5507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A13937-C08E-43B0-8F34-99AF440E7147}">
      <dsp:nvSpPr>
        <dsp:cNvPr id="0" name=""/>
        <dsp:cNvSpPr/>
      </dsp:nvSpPr>
      <dsp:spPr>
        <a:xfrm>
          <a:off x="166598" y="4515479"/>
          <a:ext cx="303202" cy="30290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B84A6-1ADD-4B12-ABBC-B10C816B1008}">
      <dsp:nvSpPr>
        <dsp:cNvPr id="0" name=""/>
        <dsp:cNvSpPr/>
      </dsp:nvSpPr>
      <dsp:spPr>
        <a:xfrm>
          <a:off x="636400" y="4391563"/>
          <a:ext cx="6619770" cy="585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930" tIns="61930" rIns="61930" bIns="6193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La tragedia di Castelvolturno e la situazione di Rosarno</a:t>
          </a:r>
          <a:endParaRPr lang="en-US" sz="1600" kern="1200"/>
        </a:p>
      </dsp:txBody>
      <dsp:txXfrm>
        <a:off x="636400" y="4391563"/>
        <a:ext cx="6619770" cy="585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432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28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070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870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7076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71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33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14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61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08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99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9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863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543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065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40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81156-3D17-49B0-BE26-D22260E9CE8C}" type="datetimeFigureOut">
              <a:rPr lang="es-ES" smtClean="0"/>
              <a:t>06/12/2025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DE1ACE-9159-4942-A6A5-5289A74F6B4E}" type="slidenum">
              <a:rPr lang="es-ES" smtClean="0"/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17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245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1267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7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271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9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2712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6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25887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33C1953-667E-4EC9-BAFC-7CE7F502B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120" y="1020871"/>
            <a:ext cx="6960759" cy="284967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it-IT" sz="4600">
                <a:solidFill>
                  <a:srgbClr val="FFFFFF"/>
                </a:solidFill>
              </a:rPr>
              <a:t>Elementi per una storia dell’immigrazione in Italia</a:t>
            </a:r>
            <a:endParaRPr lang="es-ES" sz="46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883F498-9C72-4286-8DD0-286DE937A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088" y="3962088"/>
            <a:ext cx="6112077" cy="1186108"/>
          </a:xfrm>
        </p:spPr>
        <p:txBody>
          <a:bodyPr>
            <a:normAutofit/>
          </a:bodyPr>
          <a:lstStyle/>
          <a:p>
            <a:pPr algn="l"/>
            <a:r>
              <a:rPr lang="it-IT" sz="2000">
                <a:solidFill>
                  <a:srgbClr val="FFFFFF">
                    <a:alpha val="70000"/>
                  </a:srgbClr>
                </a:solidFill>
              </a:rPr>
              <a:t>Stefano Tedeschi</a:t>
            </a:r>
          </a:p>
          <a:p>
            <a:pPr algn="l"/>
            <a:r>
              <a:rPr lang="it-IT" sz="2000">
                <a:solidFill>
                  <a:srgbClr val="FFFFFF">
                    <a:alpha val="70000"/>
                  </a:srgbClr>
                </a:solidFill>
              </a:rPr>
              <a:t>Sapienza Universitá di Roma</a:t>
            </a:r>
            <a:endParaRPr lang="es-ES" sz="200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92146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A0FBF3A-DFB4-4AFA-B94F-00DCFCEB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23" y="835017"/>
            <a:ext cx="3742675" cy="32158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1991: l’arrivo degli albanesi e le politiche restrittive del governo</a:t>
            </a:r>
            <a:br>
              <a:rPr lang="en-US" sz="3400"/>
            </a:br>
            <a:endParaRPr lang="en-US" sz="34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A5064B3-5E27-4449-B21E-39150CC62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698" y="871442"/>
            <a:ext cx="4431296" cy="291357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45DD8DE-053F-42AB-B43D-9CC0A89F9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37" y="4292858"/>
            <a:ext cx="2768998" cy="1862150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A0871F4-39BF-481F-92AC-FFCAB9F0A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255" y="4418121"/>
            <a:ext cx="3215566" cy="213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5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BE86EA4-C4F1-4465-B306-7A2BC228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279268-DB29-43BE-B57C-14977EAC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FA53C0-C1EF-4611-BAB3-65EEB16AA3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81CDACFC-DD8A-4CC0-B7FC-6030FC353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0269F267-73D4-4CC3-BEC7-73335654D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C48F13D-B2D7-4EB8-9CA7-59243637C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A82405B3-5A67-4DA2-8EDA-7AB65A8B4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7508BC7B-3BD2-4D96-A46E-82988222A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4298D07C-2287-4B93-9041-935144DE1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0F6BC886-C125-4903-8C2A-6FB687400D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C9D0B38F-2E02-4E85-99EE-73595E7C8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9FD90D9-0777-4927-90C9-E837E6773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F92D073F-0FE7-41B7-ADCD-5CE16DEE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743" y="4181364"/>
            <a:ext cx="10548514" cy="2177879"/>
          </a:xfrm>
          <a:prstGeom prst="parallelogram">
            <a:avLst>
              <a:gd name="adj" fmla="val 29000"/>
            </a:avLst>
          </a:prstGeom>
          <a:solidFill>
            <a:schemeClr val="tx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DD4C035-8FE9-4F17-BBF1-1D89E536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116" y="4704967"/>
            <a:ext cx="10259410" cy="765867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1992: il </a:t>
            </a:r>
            <a:r>
              <a:rPr lang="en-US" sz="2400" b="1" dirty="0" err="1"/>
              <a:t>conflitto</a:t>
            </a:r>
            <a:r>
              <a:rPr lang="en-US" sz="2400" b="1" dirty="0"/>
              <a:t> della ex-</a:t>
            </a:r>
            <a:r>
              <a:rPr lang="en-US" sz="2400" b="1" dirty="0" err="1"/>
              <a:t>Jugoslavia</a:t>
            </a:r>
            <a:r>
              <a:rPr lang="en-US" sz="2400" b="1" dirty="0"/>
              <a:t> e la </a:t>
            </a:r>
            <a:r>
              <a:rPr lang="en-US" sz="2400" b="1" dirty="0" err="1"/>
              <a:t>legge</a:t>
            </a:r>
            <a:r>
              <a:rPr lang="en-US" sz="2400" b="1" dirty="0"/>
              <a:t> </a:t>
            </a:r>
            <a:r>
              <a:rPr lang="en-US" sz="2400" b="1" dirty="0" err="1"/>
              <a:t>sulla</a:t>
            </a:r>
            <a:r>
              <a:rPr lang="en-US" sz="2400" b="1" dirty="0"/>
              <a:t> </a:t>
            </a:r>
            <a:r>
              <a:rPr lang="en-US" sz="2400" b="1" dirty="0" err="1"/>
              <a:t>cittadinanza</a:t>
            </a:r>
            <a:r>
              <a:rPr lang="en-US" sz="2400" b="1" dirty="0"/>
              <a:t> 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627630B-6412-4B67-9BE9-5DDF05A50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54" r="1" b="1"/>
          <a:stretch/>
        </p:blipFill>
        <p:spPr>
          <a:xfrm>
            <a:off x="643466" y="1052437"/>
            <a:ext cx="3420533" cy="2336746"/>
          </a:xfrm>
          <a:prstGeom prst="rect">
            <a:avLst/>
          </a:prstGeom>
        </p:spPr>
      </p:pic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05B1736-F3D7-405A-BC2E-DA8D19DE7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13191"/>
          <a:stretch/>
        </p:blipFill>
        <p:spPr>
          <a:xfrm>
            <a:off x="4385733" y="1137499"/>
            <a:ext cx="3417966" cy="221799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AC83BF7-D163-42BA-AB28-C1CC01E8C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42" r="-1" b="-1"/>
          <a:stretch/>
        </p:blipFill>
        <p:spPr>
          <a:xfrm>
            <a:off x="8125432" y="1139524"/>
            <a:ext cx="3423101" cy="22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2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D90B259-7383-4ADA-884F-6B78FECA2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it-IT" sz="3700"/>
              <a:t>Gli anni novanta: il consolidamento della presenza</a:t>
            </a:r>
            <a:endParaRPr lang="es-ES" sz="37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DCA8DFF-CDE6-4D46-8665-66DD2EF1E4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411527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711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E50FC5-C8A7-4E12-A839-6FED4D983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187355"/>
            <a:ext cx="3973943" cy="4413345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La letteratura della migrazione: le scritture migranti </a:t>
            </a:r>
          </a:p>
          <a:p>
            <a:r>
              <a:rPr lang="it-IT" sz="2400" dirty="0">
                <a:solidFill>
                  <a:schemeClr val="bg1"/>
                </a:solidFill>
              </a:rPr>
              <a:t>Il database Basili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L’esperienza della scuola: la nascita di una pedagogia interculturale italiana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D95493-B547-4712-8A42-9D380F676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286" y="972608"/>
            <a:ext cx="3270929" cy="4900269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217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0E2566-B92E-4521-B409-990F3B7F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it-IT" sz="4400"/>
              <a:t>La crescita del 2000</a:t>
            </a:r>
            <a:endParaRPr lang="es-ES" sz="4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D7E51E1-BDE6-4314-978B-621D04174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727433"/>
              </p:ext>
            </p:extLst>
          </p:nvPr>
        </p:nvGraphicFramePr>
        <p:xfrm>
          <a:off x="4916552" y="944563"/>
          <a:ext cx="7275447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5964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71C059C0-FD9F-4D65-B0E7-0D8F2642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it-IT" dirty="0"/>
              <a:t>I problemi attuali</a:t>
            </a:r>
            <a:endParaRPr lang="es-E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563963-68EC-4661-BBBE-39EEB3007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it-IT" sz="2400" dirty="0"/>
              <a:t>La crisi economica del 2008 e le sue conseguenze</a:t>
            </a:r>
          </a:p>
          <a:p>
            <a:r>
              <a:rPr lang="it-IT" sz="2400" dirty="0"/>
              <a:t>I flussi dal Mediterraneo dopo le primavere arabe e la guerra in Siria</a:t>
            </a:r>
          </a:p>
          <a:p>
            <a:r>
              <a:rPr lang="it-IT" sz="2400" dirty="0"/>
              <a:t>La criminalizzazione dei flussi migratori e le varie soluzioni di accoglienza (SPRAR, CAS, CIE)</a:t>
            </a:r>
          </a:p>
          <a:p>
            <a:r>
              <a:rPr lang="it-IT" sz="2400" dirty="0"/>
              <a:t>La questione della cittadinanza</a:t>
            </a:r>
          </a:p>
          <a:p>
            <a:endParaRPr lang="it-IT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705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3645FA-8757-4F09-8DF3-AF991EB35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51" y="1545062"/>
            <a:ext cx="3856774" cy="3856774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763323-5FF3-4C20-ABD4-53C24093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31" y="1751511"/>
            <a:ext cx="5333080" cy="3317938"/>
          </a:xfrm>
        </p:spPr>
        <p:txBody>
          <a:bodyPr anchor="t">
            <a:normAutofit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Fonte:  Michele Colucci – Storia dell’immigrazione straniera in Italia – Carocci, Roma 2018</a:t>
            </a:r>
          </a:p>
          <a:p>
            <a:endParaRPr lang="es-E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5A408B0-22FC-4CC8-9332-1AFD44BBB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it-IT" dirty="0"/>
              <a:t>Il lungo dopoguerra (1945 – 1960)</a:t>
            </a:r>
            <a:endParaRPr lang="es-ES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ADF78ECC-558C-49E4-8633-9DB5018BD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880970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326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ED91FC-FD96-40B6-92B5-9C9499CE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it-IT" sz="4400"/>
              <a:t>Gli anni sessanta</a:t>
            </a:r>
            <a:endParaRPr lang="es-ES" sz="4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DB32CB9-9BAB-4BDC-9B6B-32C55DD7A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2612133"/>
              </p:ext>
            </p:extLst>
          </p:nvPr>
        </p:nvGraphicFramePr>
        <p:xfrm>
          <a:off x="4916552" y="259307"/>
          <a:ext cx="7093477" cy="6359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5014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B061BF5D-1E4D-4175-B6F4-1038051C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it-IT" dirty="0"/>
              <a:t>Gli anni settanta</a:t>
            </a:r>
            <a:endParaRPr lang="es-E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0AA243-F46B-4386-A842-FC156B383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783" y="816638"/>
            <a:ext cx="6127433" cy="5224724"/>
          </a:xfrm>
        </p:spPr>
        <p:txBody>
          <a:bodyPr anchor="ctr">
            <a:noAutofit/>
          </a:bodyPr>
          <a:lstStyle/>
          <a:p>
            <a:r>
              <a:rPr lang="it-IT" sz="2400" dirty="0"/>
              <a:t>L’aumento alla fine del decennio</a:t>
            </a:r>
          </a:p>
          <a:p>
            <a:r>
              <a:rPr lang="it-IT" sz="2400" dirty="0"/>
              <a:t>La prima ricerca statistica e sociologica: lo studio del CENSIS del 1979</a:t>
            </a:r>
          </a:p>
          <a:p>
            <a:r>
              <a:rPr lang="it-IT" sz="2400" dirty="0"/>
              <a:t>Gli esuli latinoamericani: cileni, argentini, uruguayani</a:t>
            </a:r>
          </a:p>
          <a:p>
            <a:r>
              <a:rPr lang="it-IT" sz="2400" dirty="0"/>
              <a:t>L’inserimento nel mondo del lavoro: industria e commercio</a:t>
            </a:r>
          </a:p>
          <a:p>
            <a:r>
              <a:rPr lang="it-IT" sz="2400" dirty="0"/>
              <a:t>L’arrivo di nuovi gruppi di profughi: Medio Oriente, Africa, Estremo Oriente, la Polonia</a:t>
            </a:r>
          </a:p>
          <a:p>
            <a:r>
              <a:rPr lang="it-IT" sz="2400" dirty="0"/>
              <a:t>Una legislazione insufficiente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3648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5877C58-075B-4874-BD71-0E0EAFF9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it-IT" sz="2800"/>
              <a:t>I caratteri originali dell’immigrazione in Italia</a:t>
            </a:r>
            <a:endParaRPr lang="es-ES" sz="280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BC7CE-15CF-43BE-A2A9-34A76E609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it-IT" sz="2400" dirty="0"/>
              <a:t>Motivazioni politiche ed economiche</a:t>
            </a:r>
          </a:p>
          <a:p>
            <a:r>
              <a:rPr lang="it-IT" sz="2400" dirty="0"/>
              <a:t>La varietà delle provenienze</a:t>
            </a:r>
          </a:p>
          <a:p>
            <a:r>
              <a:rPr lang="it-IT" sz="2400" dirty="0"/>
              <a:t>La pluralità delle destinazioni</a:t>
            </a:r>
          </a:p>
          <a:p>
            <a:r>
              <a:rPr lang="it-IT" sz="2400" dirty="0"/>
              <a:t>L’eccesso della burocrazia e la sovrapposizione dei provvedimenti</a:t>
            </a:r>
            <a:endParaRPr lang="es-ES" sz="2400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735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0D5B9-187A-4711-9D2F-3F11428C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500"/>
              <a:t>Gli anni ottanta: la nascita delle iniziative verso gli immigrati</a:t>
            </a:r>
            <a:endParaRPr lang="es-ES" sz="250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396966-40F8-406D-BFA5-BEEEDE71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396C2DD-0E68-49AF-A28E-A00E878DE1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1345"/>
              </p:ext>
            </p:extLst>
          </p:nvPr>
        </p:nvGraphicFramePr>
        <p:xfrm>
          <a:off x="5394960" y="2133294"/>
          <a:ext cx="678681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756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906D64-72C7-468F-A8A0-B83CAD6E0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1989: la storia di Jerry Masslo</a:t>
            </a:r>
            <a:endParaRPr lang="es-E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B8CC461-7C89-4576-8FED-065A469CB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368" y="2070101"/>
            <a:ext cx="2857500" cy="28575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89A096F-6DB0-48BF-BCA4-3269A8257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29" y="1404938"/>
            <a:ext cx="3246827" cy="21628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7C0DC0E-7997-45B2-A3E5-A1CD27CF1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929" y="4106416"/>
            <a:ext cx="4775073" cy="23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4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F6FD6B2-9AF6-4502-A096-3005F516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it-IT"/>
              <a:t>I primi anni Novanta: la svolta</a:t>
            </a:r>
            <a:endParaRPr lang="es-E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2BBC60-C606-41FF-8624-746B2F40F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2160589"/>
            <a:ext cx="5549732" cy="3880773"/>
          </a:xfrm>
        </p:spPr>
        <p:txBody>
          <a:bodyPr>
            <a:normAutofit/>
          </a:bodyPr>
          <a:lstStyle/>
          <a:p>
            <a:r>
              <a:rPr lang="it-IT" sz="2400" dirty="0"/>
              <a:t>1990: la legge Martelli</a:t>
            </a:r>
            <a:r>
              <a:rPr lang="es-ES" sz="2400" dirty="0"/>
              <a:t>, la </a:t>
            </a:r>
            <a:r>
              <a:rPr lang="es-ES" sz="2400" dirty="0" err="1"/>
              <a:t>convenzione</a:t>
            </a:r>
            <a:r>
              <a:rPr lang="es-ES" sz="2400" dirty="0"/>
              <a:t> di </a:t>
            </a:r>
            <a:r>
              <a:rPr lang="es-ES" sz="2400" dirty="0" err="1"/>
              <a:t>Dublino</a:t>
            </a:r>
            <a:r>
              <a:rPr lang="es-ES" sz="2400" dirty="0"/>
              <a:t>, la prima </a:t>
            </a:r>
            <a:r>
              <a:rPr lang="es-ES" sz="2400" dirty="0" err="1"/>
              <a:t>conferenza</a:t>
            </a:r>
            <a:r>
              <a:rPr lang="es-ES" sz="2400" dirty="0"/>
              <a:t> </a:t>
            </a:r>
            <a:r>
              <a:rPr lang="es-ES" sz="2400" dirty="0" err="1"/>
              <a:t>nazionale</a:t>
            </a:r>
            <a:r>
              <a:rPr lang="es-ES" sz="2400" dirty="0"/>
              <a:t> </a:t>
            </a:r>
            <a:r>
              <a:rPr lang="es-ES" sz="2400" dirty="0" err="1"/>
              <a:t>sull’immigrazione</a:t>
            </a:r>
            <a:endParaRPr lang="es-ES" sz="2400" dirty="0"/>
          </a:p>
          <a:p>
            <a:r>
              <a:rPr lang="es-ES" sz="2400" dirty="0"/>
              <a:t>Lo </a:t>
            </a:r>
            <a:r>
              <a:rPr lang="es-ES" sz="2400" dirty="0" err="1"/>
              <a:t>sgombero</a:t>
            </a:r>
            <a:r>
              <a:rPr lang="es-ES" sz="2400" dirty="0"/>
              <a:t> </a:t>
            </a:r>
            <a:r>
              <a:rPr lang="es-ES" sz="2400" dirty="0" err="1"/>
              <a:t>della</a:t>
            </a:r>
            <a:r>
              <a:rPr lang="es-ES" sz="2400" dirty="0"/>
              <a:t> </a:t>
            </a:r>
            <a:r>
              <a:rPr lang="es-ES" sz="2400" dirty="0" err="1"/>
              <a:t>Pantanella</a:t>
            </a:r>
            <a:endParaRPr lang="es-ES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37D716-E617-4A1E-BF0C-2CA135D7E6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62" r="-1" b="-1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22A2C54-3F5E-4011-AB43-31C57004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6" r="6316" b="-3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56767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541</Words>
  <Application>Microsoft Office PowerPoint</Application>
  <PresentationFormat>Widescreen</PresentationFormat>
  <Paragraphs>66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Sfaccettatura</vt:lpstr>
      <vt:lpstr>Elementi per una storia dell’immigrazione in Italia</vt:lpstr>
      <vt:lpstr>Presentazione standard di PowerPoint</vt:lpstr>
      <vt:lpstr>Il lungo dopoguerra (1945 – 1960)</vt:lpstr>
      <vt:lpstr>Gli anni sessanta</vt:lpstr>
      <vt:lpstr>Gli anni settanta</vt:lpstr>
      <vt:lpstr>I caratteri originali dell’immigrazione in Italia</vt:lpstr>
      <vt:lpstr>Gli anni ottanta: la nascita delle iniziative verso gli immigrati</vt:lpstr>
      <vt:lpstr>1989: la storia di Jerry Masslo</vt:lpstr>
      <vt:lpstr>I primi anni Novanta: la svolta</vt:lpstr>
      <vt:lpstr>1991: l’arrivo degli albanesi e le politiche restrittive del governo </vt:lpstr>
      <vt:lpstr>1992: il conflitto della ex-Jugoslavia e la legge sulla cittadinanza  </vt:lpstr>
      <vt:lpstr>Gli anni novanta: il consolidamento della presenza</vt:lpstr>
      <vt:lpstr>Presentazione standard di PowerPoint</vt:lpstr>
      <vt:lpstr>La crescita del 2000</vt:lpstr>
      <vt:lpstr>I problemi attuali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per una storia dell’immigrazione in Italia</dc:title>
  <dc:creator>Stefano</dc:creator>
  <cp:lastModifiedBy>Stefano Tedeschi</cp:lastModifiedBy>
  <cp:revision>2</cp:revision>
  <dcterms:created xsi:type="dcterms:W3CDTF">2019-12-15T18:52:40Z</dcterms:created>
  <dcterms:modified xsi:type="dcterms:W3CDTF">2025-12-06T07:55:40Z</dcterms:modified>
</cp:coreProperties>
</file>