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44" d="100"/>
          <a:sy n="144" d="100"/>
        </p:scale>
        <p:origin x="-4780" y="-1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984CF6E-BE29-4808-82F2-028183967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F236DF7E-3307-4F80-935B-718DE8B86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5357A97-0F8F-4C55-ADC0-49B518BC3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57CF-A72B-4FAE-B037-D04E3DB0C3AD}" type="datetimeFigureOut">
              <a:rPr lang="it-IT" smtClean="0"/>
              <a:t>30/04/2021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F7D91B2-8B0E-486C-8251-176E3946A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CDE2383-D295-4E9E-83A0-DCEFE30FB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D276-FB73-44BB-B476-FD9A816E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73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928DC16-6C1C-454E-9FAC-417ADD809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8848839A-B8E6-4773-8A3C-EF33FAF9A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E2C410F-C4BA-419E-9312-8069F79ED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57CF-A72B-4FAE-B037-D04E3DB0C3AD}" type="datetimeFigureOut">
              <a:rPr lang="it-IT" smtClean="0"/>
              <a:t>30/04/2021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229E823-7352-4387-A8BE-98F0EA007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5276358-B1F6-4CF0-8D45-6C6CC5A88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D276-FB73-44BB-B476-FD9A816E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90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0E129607-E580-40DB-8EC1-889E515A8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6BFF35D6-E26B-4200-B614-C138DC76F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36FE574-AEB1-4CFB-8787-FB3525456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57CF-A72B-4FAE-B037-D04E3DB0C3AD}" type="datetimeFigureOut">
              <a:rPr lang="it-IT" smtClean="0"/>
              <a:t>30/04/2021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55F9930-7762-45C9-B9CC-005470C4E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57323AD-A380-44E3-9F14-174C0ED4F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D276-FB73-44BB-B476-FD9A816E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62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6E4C285-9824-439E-A722-948979CA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0636735-0943-484E-ABF8-54FD2EC00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697B157-5002-4B4A-94DD-64562B45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57CF-A72B-4FAE-B037-D04E3DB0C3AD}" type="datetimeFigureOut">
              <a:rPr lang="it-IT" smtClean="0"/>
              <a:t>30/04/2021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98A2B5F-57B6-41D6-88D1-41D66D911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71C8749-F883-464F-914F-4215FFA2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D276-FB73-44BB-B476-FD9A816E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47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C8A8051-8310-412F-B0D7-74A5AE429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249261E7-3F5B-4B1E-B488-07315296A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04F230D-A552-406C-9991-39609F33C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57CF-A72B-4FAE-B037-D04E3DB0C3AD}" type="datetimeFigureOut">
              <a:rPr lang="it-IT" smtClean="0"/>
              <a:t>30/04/2021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09F5F4A-F4B7-4A61-88D3-C13371D94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3456D1D-CBBC-40A1-B11A-F9AA80043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D276-FB73-44BB-B476-FD9A816E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41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1371E17-B2D2-4D37-B07A-1536950A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70FBED2-9FC9-4029-BFBB-6186A2E78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28198EA2-C108-448D-A101-E411AF796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E92AA5AC-51F5-4BBA-B1DE-353002AAF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57CF-A72B-4FAE-B037-D04E3DB0C3AD}" type="datetimeFigureOut">
              <a:rPr lang="it-IT" smtClean="0"/>
              <a:t>30/04/2021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2AA987E1-D593-4B29-8409-874B105B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509A5B5D-92AE-4C7B-9C82-B921C5A4A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D276-FB73-44BB-B476-FD9A816E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568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D622554-F8D0-41CD-B0C8-D6F8ED72B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74CE591F-4162-44BF-9C48-9122E4D61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59CEE1F6-4912-45D6-8C10-8780E8987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DFCBCFE6-19CE-4894-B187-68C63E4BA8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C2E353F1-4C1E-49C1-8267-659EEDDEC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1168F857-421D-4008-9D17-DE76E14B8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57CF-A72B-4FAE-B037-D04E3DB0C3AD}" type="datetimeFigureOut">
              <a:rPr lang="it-IT" smtClean="0"/>
              <a:t>30/04/2021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49BE4372-ECC4-4B17-A9B1-315D1E8ED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B4504266-42F6-4F70-92B2-D613159A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D276-FB73-44BB-B476-FD9A816E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305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BFBA4AC-220F-4DC0-A209-13829F01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B3D9DA1C-ABCC-4A52-A747-DEF66844D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57CF-A72B-4FAE-B037-D04E3DB0C3AD}" type="datetimeFigureOut">
              <a:rPr lang="it-IT" smtClean="0"/>
              <a:t>30/04/2021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3ADD93FE-B689-4C4A-801C-45F904D54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96B51995-EC46-4638-B69C-7C5206B6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D276-FB73-44BB-B476-FD9A816E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829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0AF14C38-9DFE-4812-8DD7-F4FA4ED5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57CF-A72B-4FAE-B037-D04E3DB0C3AD}" type="datetimeFigureOut">
              <a:rPr lang="it-IT" smtClean="0"/>
              <a:t>30/04/2021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1385A03F-6CA2-4587-B72F-68E2828E7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1872C977-8097-435D-A4CD-6743AD62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D276-FB73-44BB-B476-FD9A816E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816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14C4A13-151A-4955-B845-A090F8D5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84E60BB-95E6-495F-8CA2-A0A58856D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8CB31545-674F-46B7-A3EB-E27BE4582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D4343A00-AF6D-4927-B005-B1EC00B4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57CF-A72B-4FAE-B037-D04E3DB0C3AD}" type="datetimeFigureOut">
              <a:rPr lang="it-IT" smtClean="0"/>
              <a:t>30/04/2021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ADBFEE08-A713-47DF-BD7E-50458528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971C1B0E-A18E-4880-B0DB-DDF21E8C9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D276-FB73-44BB-B476-FD9A816E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04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2211020-1E69-457C-B43F-E0F83A542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3F84C46D-3678-4403-B51C-BD0294446D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876AE8F7-A5B3-4D2C-8BB8-5DE088769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2DADC05E-4E3F-4E61-8DC6-0074E957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57CF-A72B-4FAE-B037-D04E3DB0C3AD}" type="datetimeFigureOut">
              <a:rPr lang="it-IT" smtClean="0"/>
              <a:t>30/04/2021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A30BB833-0E83-4284-8974-86E2D66C2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1E846FFF-A4A2-461E-B04E-E2F13DFF9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D276-FB73-44BB-B476-FD9A816E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641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A7F34DE3-8754-406D-9599-6300092AF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2D1C6206-5F4D-4793-B39B-CDDEF6E96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39CFA55-03B8-4AA3-8966-4979B26742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257CF-A72B-4FAE-B037-D04E3DB0C3AD}" type="datetimeFigureOut">
              <a:rPr lang="it-IT" smtClean="0"/>
              <a:t>30/04/2021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72F1F3A-6C3B-4024-8C65-EE2670C329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A552356-1DCB-4997-9E42-3697D8E7E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6D276-FB73-44BB-B476-FD9A816E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155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xmlns="" id="{02B13CC6-2DCE-4CC9-B561-E264A6667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it-IT" sz="1800" dirty="0"/>
              <a:t>PILE 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xmlns="" id="{16C9A999-8432-4817-800B-35D852182D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983411"/>
            <a:ext cx="5181600" cy="4580627"/>
          </a:xfrm>
          <a:prstGeom prst="rect">
            <a:avLst/>
          </a:prstGeo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xmlns="" id="{82314FF8-5B8A-46D1-BE47-5DA72B35FB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617307" y="293298"/>
            <a:ext cx="5102270" cy="64698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06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495"/>
    </mc:Choice>
    <mc:Fallback xmlns="">
      <p:transition spd="slow" advTm="371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D6E4AB4-2E48-4C14-AEFB-8ACDBFD1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4000"/>
          </a:xfrm>
        </p:spPr>
        <p:txBody>
          <a:bodyPr>
            <a:normAutofit/>
          </a:bodyPr>
          <a:lstStyle/>
          <a:p>
            <a:r>
              <a:rPr lang="it-IT" sz="1800" dirty="0"/>
              <a:t>PILE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64B8C515-7D17-45FD-9E80-2E995BFE65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759126"/>
            <a:ext cx="5181600" cy="5357002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xmlns="" id="{7E8E583C-2972-443B-BA07-565205324D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629026" y="-580061"/>
            <a:ext cx="5181600" cy="57461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7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12"/>
    </mc:Choice>
    <mc:Fallback xmlns="">
      <p:transition spd="slow" advTm="33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D6E4AB4-2E48-4C14-AEFB-8ACDBFD1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4000"/>
          </a:xfrm>
        </p:spPr>
        <p:txBody>
          <a:bodyPr>
            <a:normAutofit/>
          </a:bodyPr>
          <a:lstStyle/>
          <a:p>
            <a:r>
              <a:rPr lang="it-IT" sz="1800" dirty="0"/>
              <a:t>PILE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36F472FD-C2D8-4B3C-BF53-27500C7E4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2448" y="923028"/>
            <a:ext cx="5181600" cy="54178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200" dirty="0"/>
              <a:t>[</a:t>
            </a:r>
            <a:r>
              <a:rPr lang="it-IT" sz="1200" dirty="0" err="1"/>
              <a:t>f.e.m</a:t>
            </a:r>
            <a:r>
              <a:rPr lang="it-IT" sz="1200" dirty="0"/>
              <a:t>. = 0,709 – (-0,131) = 0,840 V;   </a:t>
            </a:r>
            <a:r>
              <a:rPr lang="it-IT" sz="1200" dirty="0" err="1"/>
              <a:t>f.e.m</a:t>
            </a:r>
            <a:r>
              <a:rPr lang="it-IT" sz="1200" dirty="0"/>
              <a:t>. = 0,511 –(-0,211) = 0,722 V ]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xmlns="" id="{7927B648-0414-434E-B53C-926282649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7952" y="759126"/>
            <a:ext cx="5771848" cy="54178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r>
              <a:rPr lang="it-IT" sz="1200" dirty="0"/>
              <a:t>[</a:t>
            </a:r>
            <a:r>
              <a:rPr lang="it-IT" sz="1200" dirty="0" err="1"/>
              <a:t>f.e.m</a:t>
            </a:r>
            <a:r>
              <a:rPr lang="it-IT" sz="1200" dirty="0"/>
              <a:t>. = - 0,168 – (-0,441) = 0,273 V;   </a:t>
            </a:r>
            <a:r>
              <a:rPr lang="it-IT" sz="1200" dirty="0" err="1"/>
              <a:t>f.e.m</a:t>
            </a:r>
            <a:r>
              <a:rPr lang="it-IT" sz="1200" dirty="0"/>
              <a:t>. = -0,322 – (-0,550) = 0,228 V]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9A2CC74C-C315-43DC-83E1-E5999D46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52" y="1153126"/>
            <a:ext cx="6123432" cy="227587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A8616A4E-4C47-4CF6-806D-3B561AF2B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670" y="759125"/>
            <a:ext cx="5515155" cy="250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1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54</Words>
  <Application>Microsoft Office PowerPoint</Application>
  <PresentationFormat>Widescreen</PresentationFormat>
  <Paragraphs>23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PILE </vt:lpstr>
      <vt:lpstr>PILE</vt:lpstr>
      <vt:lpstr>PILE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PILE </dc:title>
  <dc:creator>Pierluigi Giacomello</dc:creator>
  <cp:lastModifiedBy>Pierluigi Giacomello</cp:lastModifiedBy>
  <cp:revision>8</cp:revision>
  <dcterms:created xsi:type="dcterms:W3CDTF">2020-05-21T07:48:22Z</dcterms:created>
  <dcterms:modified xsi:type="dcterms:W3CDTF">2021-04-30T08:39:38Z</dcterms:modified>
</cp:coreProperties>
</file>