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77598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20205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43569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28099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77404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6711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869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7794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28025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62669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69726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687DA-EBDE-4457-9C96-FC539F02BDE4}" type="datetimeFigureOut">
              <a:rPr lang="it-IT" smtClean="0"/>
              <a:pPr/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AA3DF-34C1-4CF4-A29C-B8AE084DFE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3369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ANNO 2013-2014\LAVORO UNIVERSITA'\Celestini\CORSO CELESTINI\corso magliana\magliana_3concept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2664"/>
            <a:ext cx="7975374" cy="6636696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611560" y="404664"/>
            <a:ext cx="5220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>
                    <a:lumMod val="50000"/>
                  </a:schemeClr>
                </a:solidFill>
                <a:latin typeface="Goudy Old Style" panose="02020502050305020303" pitchFamily="18" charset="0"/>
                <a:ea typeface="Adobe Fan Heiti Std B" pitchFamily="34" charset="-128"/>
              </a:rPr>
              <a:t>Diario di strada </a:t>
            </a:r>
            <a:r>
              <a:rPr lang="it-IT" sz="2400" b="1" dirty="0" err="1" smtClean="0">
                <a:solidFill>
                  <a:srgbClr val="C00000"/>
                </a:solidFill>
                <a:latin typeface="Goudy Old Style" panose="02020502050305020303" pitchFamily="18" charset="0"/>
                <a:ea typeface="Adobe Fan Heiti Std B" pitchFamily="34" charset="-128"/>
              </a:rPr>
              <a:t>_su</a:t>
            </a:r>
            <a:r>
              <a:rPr lang="it-IT" sz="2400" b="1" dirty="0" smtClean="0">
                <a:solidFill>
                  <a:srgbClr val="C00000"/>
                </a:solidFill>
                <a:latin typeface="Goudy Old Style" panose="02020502050305020303" pitchFamily="18" charset="0"/>
                <a:ea typeface="Adobe Fan Heiti Std B" pitchFamily="34" charset="-128"/>
              </a:rPr>
              <a:t> Magliana</a:t>
            </a:r>
          </a:p>
          <a:p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  <a:latin typeface="Goudy Old Style" panose="02020502050305020303" pitchFamily="18" charset="0"/>
                <a:ea typeface="Adobe Fan Heiti Std B" pitchFamily="34" charset="-128"/>
              </a:rPr>
              <a:t> appunti di un </a:t>
            </a: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  <a:latin typeface="Goudy Old Style" panose="02020502050305020303" pitchFamily="18" charset="0"/>
                <a:ea typeface="Adobe Fan Heiti Std B" pitchFamily="34" charset="-128"/>
              </a:rPr>
              <a:t>Flaneur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  <a:latin typeface="Goudy Old Style" panose="02020502050305020303" pitchFamily="18" charset="0"/>
                <a:ea typeface="Adobe Fan Heiti Std B" pitchFamily="34" charset="-128"/>
              </a:rPr>
              <a:t> contemporaneo</a:t>
            </a:r>
            <a:endParaRPr lang="it-IT" sz="1600" b="1" dirty="0">
              <a:solidFill>
                <a:schemeClr val="bg1">
                  <a:lumMod val="50000"/>
                </a:schemeClr>
              </a:solidFill>
              <a:latin typeface="Goudy Old Style" panose="02020502050305020303" pitchFamily="18" charset="0"/>
              <a:ea typeface="Adobe Fan Heiti Std B" pitchFamily="34" charset="-128"/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611560" y="476672"/>
            <a:ext cx="0" cy="1584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611560" y="1537628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Goudy Old Style" panose="02020502050305020303" pitchFamily="18" charset="0"/>
              </a:rPr>
              <a:t>Corso </a:t>
            </a:r>
            <a:r>
              <a:rPr lang="it-IT" sz="1400" dirty="0" smtClean="0">
                <a:latin typeface="Goudy Old Style" panose="02020502050305020303" pitchFamily="18" charset="0"/>
              </a:rPr>
              <a:t>di Architettura del Paesaggio</a:t>
            </a:r>
          </a:p>
          <a:p>
            <a:r>
              <a:rPr lang="it-IT" sz="1400" dirty="0" smtClean="0">
                <a:latin typeface="Goudy Old Style" panose="02020502050305020303" pitchFamily="18" charset="0"/>
              </a:rPr>
              <a:t>anno </a:t>
            </a:r>
            <a:r>
              <a:rPr lang="it-IT" sz="1400" dirty="0" smtClean="0">
                <a:latin typeface="Goudy Old Style" panose="02020502050305020303" pitchFamily="18" charset="0"/>
              </a:rPr>
              <a:t>2015</a:t>
            </a:r>
            <a:endParaRPr lang="it-IT" sz="1400" dirty="0">
              <a:latin typeface="Goudy Old Style" panose="02020502050305020303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39552" y="6433591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Goudy Old Style" panose="02020502050305020303" pitchFamily="18" charset="0"/>
              </a:rPr>
              <a:t> </a:t>
            </a:r>
            <a:r>
              <a:rPr lang="it-IT" sz="1400" dirty="0" smtClean="0">
                <a:latin typeface="Goudy Old Style" panose="02020502050305020303" pitchFamily="18" charset="0"/>
              </a:rPr>
              <a:t>Nome Cognome </a:t>
            </a:r>
            <a:r>
              <a:rPr lang="it-IT" sz="1400" dirty="0" err="1" smtClean="0">
                <a:latin typeface="Goudy Old Style" panose="02020502050305020303" pitchFamily="18" charset="0"/>
              </a:rPr>
              <a:t>@indirizzo</a:t>
            </a:r>
            <a:r>
              <a:rPr lang="it-IT" sz="1400" dirty="0" smtClean="0">
                <a:latin typeface="Goudy Old Style" panose="02020502050305020303" pitchFamily="18" charset="0"/>
              </a:rPr>
              <a:t> </a:t>
            </a:r>
            <a:r>
              <a:rPr lang="it-IT" sz="1400" dirty="0" err="1" smtClean="0">
                <a:latin typeface="Goudy Old Style" panose="02020502050305020303" pitchFamily="18" charset="0"/>
              </a:rPr>
              <a:t>email</a:t>
            </a:r>
            <a:endParaRPr lang="it-IT" sz="1400" dirty="0" smtClean="0">
              <a:latin typeface="Goudy Old Style" panose="02020502050305020303" pitchFamily="18" charset="0"/>
            </a:endParaRPr>
          </a:p>
        </p:txBody>
      </p:sp>
      <p:cxnSp>
        <p:nvCxnSpPr>
          <p:cNvPr id="12" name="Connettore 1 11"/>
          <p:cNvCxnSpPr/>
          <p:nvPr/>
        </p:nvCxnSpPr>
        <p:spPr>
          <a:xfrm>
            <a:off x="611560" y="6165304"/>
            <a:ext cx="0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1748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7504" y="188640"/>
            <a:ext cx="36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C00000"/>
                </a:solidFill>
                <a:latin typeface="Goudy Old Style" panose="02020502050305020303" pitchFamily="18" charset="0"/>
                <a:ea typeface="Adobe Fan Heiti Std B" pitchFamily="34" charset="-128"/>
              </a:rPr>
              <a:t>1</a:t>
            </a:r>
          </a:p>
          <a:p>
            <a:pPr algn="r"/>
            <a:endParaRPr lang="it-IT" sz="2400" b="1" dirty="0">
              <a:solidFill>
                <a:srgbClr val="C00000"/>
              </a:solidFill>
              <a:latin typeface="Goudy Old Style" panose="02020502050305020303" pitchFamily="18" charset="0"/>
              <a:ea typeface="Adobe Fan Heiti Std B" pitchFamily="34" charset="-128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332656"/>
            <a:ext cx="0" cy="5232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67544" y="548680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Goudy Old Style" panose="02020502050305020303" pitchFamily="18" charset="0"/>
                <a:ea typeface="Adobe Fan Heiti Std B" pitchFamily="34" charset="-128"/>
              </a:rPr>
              <a:t>Interpretazione</a:t>
            </a:r>
            <a:endParaRPr lang="it-IT" sz="1400" dirty="0" smtClean="0">
              <a:latin typeface="Goudy Old Style" panose="02020502050305020303" pitchFamily="18" charset="0"/>
              <a:ea typeface="Adobe Fan Heiti Std B" pitchFamily="34" charset="-128"/>
            </a:endParaRPr>
          </a:p>
        </p:txBody>
      </p:sp>
      <p:pic>
        <p:nvPicPr>
          <p:cNvPr id="7" name="Picture 3" descr="D:\ANNO 2013-2014\LAVORO UNIVERSITA'\Celestini\CORSO CELESTINI\corso magliana\magliana_3concept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3322" y="0"/>
            <a:ext cx="1710678" cy="1423538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179512" y="6453336"/>
            <a:ext cx="8784976" cy="72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7504" y="188640"/>
            <a:ext cx="36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C00000"/>
                </a:solidFill>
                <a:latin typeface="Goudy Old Style" panose="02020502050305020303" pitchFamily="18" charset="0"/>
                <a:ea typeface="Adobe Fan Heiti Std B" pitchFamily="34" charset="-128"/>
              </a:rPr>
              <a:t>2</a:t>
            </a:r>
            <a:endParaRPr lang="it-IT" sz="2400" b="1" dirty="0" smtClean="0">
              <a:solidFill>
                <a:srgbClr val="C00000"/>
              </a:solidFill>
              <a:latin typeface="Goudy Old Style" panose="02020502050305020303" pitchFamily="18" charset="0"/>
              <a:ea typeface="Adobe Fan Heiti Std B" pitchFamily="34" charset="-128"/>
            </a:endParaRPr>
          </a:p>
          <a:p>
            <a:pPr algn="r"/>
            <a:endParaRPr lang="it-IT" sz="2400" b="1" dirty="0">
              <a:solidFill>
                <a:srgbClr val="C00000"/>
              </a:solidFill>
              <a:latin typeface="Goudy Old Style" panose="02020502050305020303" pitchFamily="18" charset="0"/>
              <a:ea typeface="Adobe Fan Heiti Std B" pitchFamily="34" charset="-128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332656"/>
            <a:ext cx="0" cy="5232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67544" y="548680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Goudy Old Style" panose="02020502050305020303" pitchFamily="18" charset="0"/>
                <a:ea typeface="Adobe Fan Heiti Std B" pitchFamily="34" charset="-128"/>
              </a:rPr>
              <a:t>Strategia</a:t>
            </a:r>
            <a:endParaRPr lang="it-IT" sz="1400" dirty="0" smtClean="0">
              <a:latin typeface="Goudy Old Style" panose="02020502050305020303" pitchFamily="18" charset="0"/>
              <a:ea typeface="Adobe Fan Heiti Std B" pitchFamily="34" charset="-128"/>
            </a:endParaRPr>
          </a:p>
        </p:txBody>
      </p:sp>
      <p:pic>
        <p:nvPicPr>
          <p:cNvPr id="7" name="Picture 3" descr="D:\ANNO 2013-2014\LAVORO UNIVERSITA'\Celestini\CORSO CELESTINI\corso magliana\magliana_3concept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3322" y="0"/>
            <a:ext cx="1710678" cy="1423538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179512" y="6453336"/>
            <a:ext cx="8784976" cy="72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7504" y="188640"/>
            <a:ext cx="36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C00000"/>
                </a:solidFill>
                <a:latin typeface="Goudy Old Style" panose="02020502050305020303" pitchFamily="18" charset="0"/>
                <a:ea typeface="Adobe Fan Heiti Std B" pitchFamily="34" charset="-128"/>
              </a:rPr>
              <a:t>3</a:t>
            </a:r>
          </a:p>
          <a:p>
            <a:pPr algn="r"/>
            <a:endParaRPr lang="it-IT" sz="2400" b="1" dirty="0">
              <a:solidFill>
                <a:srgbClr val="C00000"/>
              </a:solidFill>
              <a:latin typeface="Goudy Old Style" panose="02020502050305020303" pitchFamily="18" charset="0"/>
              <a:ea typeface="Adobe Fan Heiti Std B" pitchFamily="34" charset="-128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332656"/>
            <a:ext cx="0" cy="5232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67544" y="548680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Goudy Old Style" panose="02020502050305020303" pitchFamily="18" charset="0"/>
                <a:ea typeface="Adobe Fan Heiti Std B" pitchFamily="34" charset="-128"/>
              </a:rPr>
              <a:t>Cartolina prefigurativa</a:t>
            </a:r>
            <a:endParaRPr lang="it-IT" sz="1400" dirty="0" smtClean="0">
              <a:latin typeface="Goudy Old Style" panose="02020502050305020303" pitchFamily="18" charset="0"/>
              <a:ea typeface="Adobe Fan Heiti Std B" pitchFamily="34" charset="-128"/>
            </a:endParaRPr>
          </a:p>
        </p:txBody>
      </p:sp>
      <p:pic>
        <p:nvPicPr>
          <p:cNvPr id="7" name="Picture 3" descr="D:\ANNO 2013-2014\LAVORO UNIVERSITA'\Celestini\CORSO CELESTINI\corso magliana\magliana_3concept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3322" y="0"/>
            <a:ext cx="1710678" cy="1423538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179512" y="6453336"/>
            <a:ext cx="8784976" cy="72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7504" y="188640"/>
            <a:ext cx="36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C00000"/>
                </a:solidFill>
                <a:latin typeface="Goudy Old Style" panose="02020502050305020303" pitchFamily="18" charset="0"/>
                <a:ea typeface="Adobe Fan Heiti Std B" pitchFamily="34" charset="-128"/>
              </a:rPr>
              <a:t>4</a:t>
            </a:r>
            <a:endParaRPr lang="it-IT" sz="2400" b="1" dirty="0" smtClean="0">
              <a:solidFill>
                <a:srgbClr val="C00000"/>
              </a:solidFill>
              <a:latin typeface="Goudy Old Style" panose="02020502050305020303" pitchFamily="18" charset="0"/>
              <a:ea typeface="Adobe Fan Heiti Std B" pitchFamily="34" charset="-128"/>
            </a:endParaRPr>
          </a:p>
          <a:p>
            <a:pPr algn="r"/>
            <a:endParaRPr lang="it-IT" sz="2400" b="1" dirty="0">
              <a:solidFill>
                <a:srgbClr val="C00000"/>
              </a:solidFill>
              <a:latin typeface="Goudy Old Style" panose="02020502050305020303" pitchFamily="18" charset="0"/>
              <a:ea typeface="Adobe Fan Heiti Std B" pitchFamily="34" charset="-128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332656"/>
            <a:ext cx="0" cy="5232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67544" y="548680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Goudy Old Style" panose="02020502050305020303" pitchFamily="18" charset="0"/>
                <a:ea typeface="Adobe Fan Heiti Std B" pitchFamily="34" charset="-128"/>
              </a:rPr>
              <a:t>T</a:t>
            </a:r>
            <a:r>
              <a:rPr lang="it-IT" sz="1400" dirty="0" smtClean="0">
                <a:latin typeface="Goudy Old Style" panose="02020502050305020303" pitchFamily="18" charset="0"/>
                <a:ea typeface="Adobe Fan Heiti Std B" pitchFamily="34" charset="-128"/>
              </a:rPr>
              <a:t>attica</a:t>
            </a:r>
            <a:endParaRPr lang="it-IT" sz="1400" dirty="0" smtClean="0">
              <a:latin typeface="Goudy Old Style" panose="02020502050305020303" pitchFamily="18" charset="0"/>
              <a:ea typeface="Adobe Fan Heiti Std B" pitchFamily="34" charset="-128"/>
            </a:endParaRPr>
          </a:p>
        </p:txBody>
      </p:sp>
      <p:pic>
        <p:nvPicPr>
          <p:cNvPr id="7" name="Picture 3" descr="D:\ANNO 2013-2014\LAVORO UNIVERSITA'\Celestini\CORSO CELESTINI\corso magliana\magliana_3concept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3322" y="0"/>
            <a:ext cx="1710678" cy="1423538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179512" y="6453336"/>
            <a:ext cx="8784976" cy="72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34</Words>
  <Application>Microsoft Office PowerPoint</Application>
  <PresentationFormat>Presentazione su schermo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Diapositiva 1</vt:lpstr>
      <vt:lpstr>Diapositiva 2</vt:lpstr>
      <vt:lpstr>Diapositiva 3</vt:lpstr>
      <vt:lpstr>Diapositiva 4</vt:lpstr>
      <vt:lpstr>Diapositiva 5</vt:lpstr>
    </vt:vector>
  </TitlesOfParts>
  <Company>Crippy S.p.a.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Cristina Sciarrone</dc:creator>
  <cp:lastModifiedBy>dalila russo</cp:lastModifiedBy>
  <cp:revision>41</cp:revision>
  <dcterms:created xsi:type="dcterms:W3CDTF">2013-11-29T17:34:49Z</dcterms:created>
  <dcterms:modified xsi:type="dcterms:W3CDTF">2015-03-26T13:41:39Z</dcterms:modified>
</cp:coreProperties>
</file>