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43" y="2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B27839-1C08-4122-B5FA-C26B6833F3F9}" type="doc">
      <dgm:prSet loTypeId="urn:microsoft.com/office/officeart/2005/8/layout/hierarchy1" loCatId="hierarchy" qsTypeId="urn:microsoft.com/office/officeart/2005/8/quickstyle/simple4" qsCatId="simple" csTypeId="urn:microsoft.com/office/officeart/2005/8/colors/colorful2" csCatId="colorful" phldr="1"/>
      <dgm:spPr/>
      <dgm:t>
        <a:bodyPr/>
        <a:lstStyle/>
        <a:p>
          <a:endParaRPr lang="en-US"/>
        </a:p>
      </dgm:t>
    </dgm:pt>
    <dgm:pt modelId="{27E86891-15C7-4D59-9A85-DC4ECB0F4645}">
      <dgm:prSet/>
      <dgm:spPr/>
      <dgm:t>
        <a:bodyPr/>
        <a:lstStyle/>
        <a:p>
          <a:r>
            <a:rPr lang="it-IT"/>
            <a:t>Scope: all IUU fishing and associated activities carried out within the territory of Member States to which the Treaty applies, within maritime waters under the jurisdiction or sovereignty of third countries and on the high seas</a:t>
          </a:r>
          <a:endParaRPr lang="en-US"/>
        </a:p>
      </dgm:t>
    </dgm:pt>
    <dgm:pt modelId="{3D41A0E7-145C-4025-A17A-0910ADBF785C}" type="parTrans" cxnId="{3B7889BC-31FD-46B5-A592-8500082EE3EE}">
      <dgm:prSet/>
      <dgm:spPr/>
      <dgm:t>
        <a:bodyPr/>
        <a:lstStyle/>
        <a:p>
          <a:endParaRPr lang="en-US"/>
        </a:p>
      </dgm:t>
    </dgm:pt>
    <dgm:pt modelId="{B41CB95B-0353-4B85-8D56-046165F90A33}" type="sibTrans" cxnId="{3B7889BC-31FD-46B5-A592-8500082EE3EE}">
      <dgm:prSet/>
      <dgm:spPr/>
      <dgm:t>
        <a:bodyPr/>
        <a:lstStyle/>
        <a:p>
          <a:endParaRPr lang="en-US"/>
        </a:p>
      </dgm:t>
    </dgm:pt>
    <dgm:pt modelId="{5B18C752-27E6-4A78-B010-9D0796888815}">
      <dgm:prSet/>
      <dgm:spPr/>
      <dgm:t>
        <a:bodyPr/>
        <a:lstStyle/>
        <a:p>
          <a:r>
            <a:rPr lang="it-IT" dirty="0" err="1"/>
            <a:t>Prohibition</a:t>
          </a:r>
          <a:r>
            <a:rPr lang="it-IT" dirty="0"/>
            <a:t> of </a:t>
          </a:r>
          <a:r>
            <a:rPr lang="it-IT" dirty="0" err="1"/>
            <a:t>importation</a:t>
          </a:r>
          <a:r>
            <a:rPr lang="it-IT" dirty="0"/>
            <a:t> of </a:t>
          </a:r>
          <a:r>
            <a:rPr lang="it-IT" dirty="0" err="1"/>
            <a:t>fishery</a:t>
          </a:r>
          <a:r>
            <a:rPr lang="it-IT" dirty="0"/>
            <a:t> products </a:t>
          </a:r>
          <a:r>
            <a:rPr lang="it-IT" dirty="0" err="1"/>
            <a:t>obtained</a:t>
          </a:r>
          <a:r>
            <a:rPr lang="it-IT" dirty="0"/>
            <a:t> from IUU fishing:</a:t>
          </a:r>
        </a:p>
        <a:p>
          <a:r>
            <a:rPr lang="it-IT" dirty="0" err="1"/>
            <a:t>Violation</a:t>
          </a:r>
          <a:r>
            <a:rPr lang="it-IT" dirty="0"/>
            <a:t> of national or international </a:t>
          </a:r>
          <a:r>
            <a:rPr lang="it-IT" dirty="0" err="1"/>
            <a:t>regulations</a:t>
          </a:r>
          <a:endParaRPr lang="en-US" dirty="0"/>
        </a:p>
      </dgm:t>
    </dgm:pt>
    <dgm:pt modelId="{F7F4643A-60AB-4F45-9555-E6D81EC5F4A4}" type="parTrans" cxnId="{548BA936-D12D-40B2-A180-828A168B8CB7}">
      <dgm:prSet/>
      <dgm:spPr/>
      <dgm:t>
        <a:bodyPr/>
        <a:lstStyle/>
        <a:p>
          <a:endParaRPr lang="en-US"/>
        </a:p>
      </dgm:t>
    </dgm:pt>
    <dgm:pt modelId="{A296C68D-A8C9-4D45-BC21-579A091DC8D0}" type="sibTrans" cxnId="{548BA936-D12D-40B2-A180-828A168B8CB7}">
      <dgm:prSet/>
      <dgm:spPr/>
      <dgm:t>
        <a:bodyPr/>
        <a:lstStyle/>
        <a:p>
          <a:endParaRPr lang="en-US"/>
        </a:p>
      </dgm:t>
    </dgm:pt>
    <dgm:pt modelId="{2F0ABA2D-C9F9-4563-BFC2-F5536F2B91C7}">
      <dgm:prSet/>
      <dgm:spPr/>
      <dgm:t>
        <a:bodyPr/>
        <a:lstStyle/>
        <a:p>
          <a:r>
            <a:rPr lang="it-IT"/>
            <a:t>Certification scheme: catch certificate from the flag State or from an RFMO</a:t>
          </a:r>
          <a:endParaRPr lang="en-US"/>
        </a:p>
      </dgm:t>
    </dgm:pt>
    <dgm:pt modelId="{C838D964-2333-4E6C-B3FD-352B950CA40D}" type="parTrans" cxnId="{9B2E559B-C6FB-4BA9-9A26-426858669577}">
      <dgm:prSet/>
      <dgm:spPr/>
      <dgm:t>
        <a:bodyPr/>
        <a:lstStyle/>
        <a:p>
          <a:endParaRPr lang="en-US"/>
        </a:p>
      </dgm:t>
    </dgm:pt>
    <dgm:pt modelId="{3F15AE34-55A6-47B3-9654-E715904B8E99}" type="sibTrans" cxnId="{9B2E559B-C6FB-4BA9-9A26-426858669577}">
      <dgm:prSet/>
      <dgm:spPr/>
      <dgm:t>
        <a:bodyPr/>
        <a:lstStyle/>
        <a:p>
          <a:endParaRPr lang="en-US"/>
        </a:p>
      </dgm:t>
    </dgm:pt>
    <dgm:pt modelId="{B4923850-09C7-4FDE-9F11-2FD0A0538B98}" type="pres">
      <dgm:prSet presAssocID="{F3B27839-1C08-4122-B5FA-C26B6833F3F9}" presName="hierChild1" presStyleCnt="0">
        <dgm:presLayoutVars>
          <dgm:chPref val="1"/>
          <dgm:dir/>
          <dgm:animOne val="branch"/>
          <dgm:animLvl val="lvl"/>
          <dgm:resizeHandles/>
        </dgm:presLayoutVars>
      </dgm:prSet>
      <dgm:spPr/>
    </dgm:pt>
    <dgm:pt modelId="{68F2118D-804F-41E2-ADE7-E2FA34F48F71}" type="pres">
      <dgm:prSet presAssocID="{27E86891-15C7-4D59-9A85-DC4ECB0F4645}" presName="hierRoot1" presStyleCnt="0"/>
      <dgm:spPr/>
    </dgm:pt>
    <dgm:pt modelId="{A5E889DA-B9F3-4D3E-AEEA-D7B9282B0066}" type="pres">
      <dgm:prSet presAssocID="{27E86891-15C7-4D59-9A85-DC4ECB0F4645}" presName="composite" presStyleCnt="0"/>
      <dgm:spPr/>
    </dgm:pt>
    <dgm:pt modelId="{D697C286-D323-43F1-B521-5FF26A0E4750}" type="pres">
      <dgm:prSet presAssocID="{27E86891-15C7-4D59-9A85-DC4ECB0F4645}" presName="background" presStyleLbl="node0" presStyleIdx="0" presStyleCnt="3"/>
      <dgm:spPr/>
    </dgm:pt>
    <dgm:pt modelId="{A49E445D-9ADD-499F-8B0A-9119DABA67EB}" type="pres">
      <dgm:prSet presAssocID="{27E86891-15C7-4D59-9A85-DC4ECB0F4645}" presName="text" presStyleLbl="fgAcc0" presStyleIdx="0" presStyleCnt="3">
        <dgm:presLayoutVars>
          <dgm:chPref val="3"/>
        </dgm:presLayoutVars>
      </dgm:prSet>
      <dgm:spPr/>
    </dgm:pt>
    <dgm:pt modelId="{D055A519-31AA-41C1-8CB6-68D632E71082}" type="pres">
      <dgm:prSet presAssocID="{27E86891-15C7-4D59-9A85-DC4ECB0F4645}" presName="hierChild2" presStyleCnt="0"/>
      <dgm:spPr/>
    </dgm:pt>
    <dgm:pt modelId="{80654DA1-7C85-418C-8CDB-E50C8928538E}" type="pres">
      <dgm:prSet presAssocID="{5B18C752-27E6-4A78-B010-9D0796888815}" presName="hierRoot1" presStyleCnt="0"/>
      <dgm:spPr/>
    </dgm:pt>
    <dgm:pt modelId="{3F811FA3-86BF-48E4-8DC2-DFB0471E1A4A}" type="pres">
      <dgm:prSet presAssocID="{5B18C752-27E6-4A78-B010-9D0796888815}" presName="composite" presStyleCnt="0"/>
      <dgm:spPr/>
    </dgm:pt>
    <dgm:pt modelId="{90E98865-8E97-407F-8CCE-117BA95ED755}" type="pres">
      <dgm:prSet presAssocID="{5B18C752-27E6-4A78-B010-9D0796888815}" presName="background" presStyleLbl="node0" presStyleIdx="1" presStyleCnt="3"/>
      <dgm:spPr/>
    </dgm:pt>
    <dgm:pt modelId="{3E4347B3-F1DD-4BBB-8C1E-2170391BD4E3}" type="pres">
      <dgm:prSet presAssocID="{5B18C752-27E6-4A78-B010-9D0796888815}" presName="text" presStyleLbl="fgAcc0" presStyleIdx="1" presStyleCnt="3">
        <dgm:presLayoutVars>
          <dgm:chPref val="3"/>
        </dgm:presLayoutVars>
      </dgm:prSet>
      <dgm:spPr/>
    </dgm:pt>
    <dgm:pt modelId="{7A66B096-53E6-44C2-B250-7994EA2190AA}" type="pres">
      <dgm:prSet presAssocID="{5B18C752-27E6-4A78-B010-9D0796888815}" presName="hierChild2" presStyleCnt="0"/>
      <dgm:spPr/>
    </dgm:pt>
    <dgm:pt modelId="{3FE76154-F67C-4494-8F1E-4387874D1BB1}" type="pres">
      <dgm:prSet presAssocID="{2F0ABA2D-C9F9-4563-BFC2-F5536F2B91C7}" presName="hierRoot1" presStyleCnt="0"/>
      <dgm:spPr/>
    </dgm:pt>
    <dgm:pt modelId="{6B14F8B2-1206-49AE-A4C3-CF17E49EDC8D}" type="pres">
      <dgm:prSet presAssocID="{2F0ABA2D-C9F9-4563-BFC2-F5536F2B91C7}" presName="composite" presStyleCnt="0"/>
      <dgm:spPr/>
    </dgm:pt>
    <dgm:pt modelId="{6924238D-AED6-4500-8D6A-FB8FEE93295C}" type="pres">
      <dgm:prSet presAssocID="{2F0ABA2D-C9F9-4563-BFC2-F5536F2B91C7}" presName="background" presStyleLbl="node0" presStyleIdx="2" presStyleCnt="3"/>
      <dgm:spPr/>
    </dgm:pt>
    <dgm:pt modelId="{8543D346-C9B6-486B-99BA-780FE6F092E4}" type="pres">
      <dgm:prSet presAssocID="{2F0ABA2D-C9F9-4563-BFC2-F5536F2B91C7}" presName="text" presStyleLbl="fgAcc0" presStyleIdx="2" presStyleCnt="3">
        <dgm:presLayoutVars>
          <dgm:chPref val="3"/>
        </dgm:presLayoutVars>
      </dgm:prSet>
      <dgm:spPr/>
    </dgm:pt>
    <dgm:pt modelId="{32C27A2A-24F5-4B67-B945-57A1B2EB3E37}" type="pres">
      <dgm:prSet presAssocID="{2F0ABA2D-C9F9-4563-BFC2-F5536F2B91C7}" presName="hierChild2" presStyleCnt="0"/>
      <dgm:spPr/>
    </dgm:pt>
  </dgm:ptLst>
  <dgm:cxnLst>
    <dgm:cxn modelId="{6F120F08-5B6F-42C6-9A6E-D2C5B09290B5}" type="presOf" srcId="{27E86891-15C7-4D59-9A85-DC4ECB0F4645}" destId="{A49E445D-9ADD-499F-8B0A-9119DABA67EB}" srcOrd="0" destOrd="0" presId="urn:microsoft.com/office/officeart/2005/8/layout/hierarchy1"/>
    <dgm:cxn modelId="{548BA936-D12D-40B2-A180-828A168B8CB7}" srcId="{F3B27839-1C08-4122-B5FA-C26B6833F3F9}" destId="{5B18C752-27E6-4A78-B010-9D0796888815}" srcOrd="1" destOrd="0" parTransId="{F7F4643A-60AB-4F45-9555-E6D81EC5F4A4}" sibTransId="{A296C68D-A8C9-4D45-BC21-579A091DC8D0}"/>
    <dgm:cxn modelId="{39D0FC98-DF87-416D-8D10-73F39F44FB95}" type="presOf" srcId="{F3B27839-1C08-4122-B5FA-C26B6833F3F9}" destId="{B4923850-09C7-4FDE-9F11-2FD0A0538B98}" srcOrd="0" destOrd="0" presId="urn:microsoft.com/office/officeart/2005/8/layout/hierarchy1"/>
    <dgm:cxn modelId="{9B2E559B-C6FB-4BA9-9A26-426858669577}" srcId="{F3B27839-1C08-4122-B5FA-C26B6833F3F9}" destId="{2F0ABA2D-C9F9-4563-BFC2-F5536F2B91C7}" srcOrd="2" destOrd="0" parTransId="{C838D964-2333-4E6C-B3FD-352B950CA40D}" sibTransId="{3F15AE34-55A6-47B3-9654-E715904B8E99}"/>
    <dgm:cxn modelId="{3B7889BC-31FD-46B5-A592-8500082EE3EE}" srcId="{F3B27839-1C08-4122-B5FA-C26B6833F3F9}" destId="{27E86891-15C7-4D59-9A85-DC4ECB0F4645}" srcOrd="0" destOrd="0" parTransId="{3D41A0E7-145C-4025-A17A-0910ADBF785C}" sibTransId="{B41CB95B-0353-4B85-8D56-046165F90A33}"/>
    <dgm:cxn modelId="{449299C3-ED28-4741-B5F3-E961F9A766FE}" type="presOf" srcId="{5B18C752-27E6-4A78-B010-9D0796888815}" destId="{3E4347B3-F1DD-4BBB-8C1E-2170391BD4E3}" srcOrd="0" destOrd="0" presId="urn:microsoft.com/office/officeart/2005/8/layout/hierarchy1"/>
    <dgm:cxn modelId="{459DE0F6-2B08-44AE-972B-A9E47FFF86A6}" type="presOf" srcId="{2F0ABA2D-C9F9-4563-BFC2-F5536F2B91C7}" destId="{8543D346-C9B6-486B-99BA-780FE6F092E4}" srcOrd="0" destOrd="0" presId="urn:microsoft.com/office/officeart/2005/8/layout/hierarchy1"/>
    <dgm:cxn modelId="{508A6B7B-E38D-46B1-8365-AEA1FF272C64}" type="presParOf" srcId="{B4923850-09C7-4FDE-9F11-2FD0A0538B98}" destId="{68F2118D-804F-41E2-ADE7-E2FA34F48F71}" srcOrd="0" destOrd="0" presId="urn:microsoft.com/office/officeart/2005/8/layout/hierarchy1"/>
    <dgm:cxn modelId="{6D3E0283-C865-4CE4-9128-3A93F3C7B571}" type="presParOf" srcId="{68F2118D-804F-41E2-ADE7-E2FA34F48F71}" destId="{A5E889DA-B9F3-4D3E-AEEA-D7B9282B0066}" srcOrd="0" destOrd="0" presId="urn:microsoft.com/office/officeart/2005/8/layout/hierarchy1"/>
    <dgm:cxn modelId="{C429B1C2-C416-4E72-B3F0-E45854BD7399}" type="presParOf" srcId="{A5E889DA-B9F3-4D3E-AEEA-D7B9282B0066}" destId="{D697C286-D323-43F1-B521-5FF26A0E4750}" srcOrd="0" destOrd="0" presId="urn:microsoft.com/office/officeart/2005/8/layout/hierarchy1"/>
    <dgm:cxn modelId="{4398671C-93B4-400F-AA21-32C2044B3C73}" type="presParOf" srcId="{A5E889DA-B9F3-4D3E-AEEA-D7B9282B0066}" destId="{A49E445D-9ADD-499F-8B0A-9119DABA67EB}" srcOrd="1" destOrd="0" presId="urn:microsoft.com/office/officeart/2005/8/layout/hierarchy1"/>
    <dgm:cxn modelId="{EC3262D6-9AE2-488E-98E2-1CFD236B807A}" type="presParOf" srcId="{68F2118D-804F-41E2-ADE7-E2FA34F48F71}" destId="{D055A519-31AA-41C1-8CB6-68D632E71082}" srcOrd="1" destOrd="0" presId="urn:microsoft.com/office/officeart/2005/8/layout/hierarchy1"/>
    <dgm:cxn modelId="{0CB74CC1-6E16-42CD-B4DB-FB1F77B357D2}" type="presParOf" srcId="{B4923850-09C7-4FDE-9F11-2FD0A0538B98}" destId="{80654DA1-7C85-418C-8CDB-E50C8928538E}" srcOrd="1" destOrd="0" presId="urn:microsoft.com/office/officeart/2005/8/layout/hierarchy1"/>
    <dgm:cxn modelId="{FCDFFEFA-E19E-4B01-BDB4-8DF0190299A9}" type="presParOf" srcId="{80654DA1-7C85-418C-8CDB-E50C8928538E}" destId="{3F811FA3-86BF-48E4-8DC2-DFB0471E1A4A}" srcOrd="0" destOrd="0" presId="urn:microsoft.com/office/officeart/2005/8/layout/hierarchy1"/>
    <dgm:cxn modelId="{A8C40F5C-E6E5-44C6-A4D6-3FF9A4ED874E}" type="presParOf" srcId="{3F811FA3-86BF-48E4-8DC2-DFB0471E1A4A}" destId="{90E98865-8E97-407F-8CCE-117BA95ED755}" srcOrd="0" destOrd="0" presId="urn:microsoft.com/office/officeart/2005/8/layout/hierarchy1"/>
    <dgm:cxn modelId="{DA3E4424-2BE2-4682-8D75-48F29CDEA222}" type="presParOf" srcId="{3F811FA3-86BF-48E4-8DC2-DFB0471E1A4A}" destId="{3E4347B3-F1DD-4BBB-8C1E-2170391BD4E3}" srcOrd="1" destOrd="0" presId="urn:microsoft.com/office/officeart/2005/8/layout/hierarchy1"/>
    <dgm:cxn modelId="{1014F7AD-E32C-4EBB-BB75-4F617DDE46EB}" type="presParOf" srcId="{80654DA1-7C85-418C-8CDB-E50C8928538E}" destId="{7A66B096-53E6-44C2-B250-7994EA2190AA}" srcOrd="1" destOrd="0" presId="urn:microsoft.com/office/officeart/2005/8/layout/hierarchy1"/>
    <dgm:cxn modelId="{92E9F27A-C88C-41C7-8C6E-A995BF544F4C}" type="presParOf" srcId="{B4923850-09C7-4FDE-9F11-2FD0A0538B98}" destId="{3FE76154-F67C-4494-8F1E-4387874D1BB1}" srcOrd="2" destOrd="0" presId="urn:microsoft.com/office/officeart/2005/8/layout/hierarchy1"/>
    <dgm:cxn modelId="{3EA7A2E2-549E-4F1C-9EE2-4E7125092B83}" type="presParOf" srcId="{3FE76154-F67C-4494-8F1E-4387874D1BB1}" destId="{6B14F8B2-1206-49AE-A4C3-CF17E49EDC8D}" srcOrd="0" destOrd="0" presId="urn:microsoft.com/office/officeart/2005/8/layout/hierarchy1"/>
    <dgm:cxn modelId="{100B2CA6-5AF8-45C4-BC86-2CCD6485D262}" type="presParOf" srcId="{6B14F8B2-1206-49AE-A4C3-CF17E49EDC8D}" destId="{6924238D-AED6-4500-8D6A-FB8FEE93295C}" srcOrd="0" destOrd="0" presId="urn:microsoft.com/office/officeart/2005/8/layout/hierarchy1"/>
    <dgm:cxn modelId="{7C07F95A-C794-4139-B983-71FF9DB757B8}" type="presParOf" srcId="{6B14F8B2-1206-49AE-A4C3-CF17E49EDC8D}" destId="{8543D346-C9B6-486B-99BA-780FE6F092E4}" srcOrd="1" destOrd="0" presId="urn:microsoft.com/office/officeart/2005/8/layout/hierarchy1"/>
    <dgm:cxn modelId="{39A86591-BB6A-4E4F-AC51-D1B8DC86F05E}" type="presParOf" srcId="{3FE76154-F67C-4494-8F1E-4387874D1BB1}" destId="{32C27A2A-24F5-4B67-B945-57A1B2EB3E3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97C286-D323-43F1-B521-5FF26A0E4750}">
      <dsp:nvSpPr>
        <dsp:cNvPr id="0" name=""/>
        <dsp:cNvSpPr/>
      </dsp:nvSpPr>
      <dsp:spPr>
        <a:xfrm>
          <a:off x="0" y="511845"/>
          <a:ext cx="2846069" cy="1807254"/>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49E445D-9ADD-499F-8B0A-9119DABA67EB}">
      <dsp:nvSpPr>
        <dsp:cNvPr id="0" name=""/>
        <dsp:cNvSpPr/>
      </dsp:nvSpPr>
      <dsp:spPr>
        <a:xfrm>
          <a:off x="316230" y="812264"/>
          <a:ext cx="2846069" cy="1807254"/>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a:t>Scope: all IUU fishing and associated activities carried out within the territory of Member States to which the Treaty applies, within maritime waters under the jurisdiction or sovereignty of third countries and on the high seas</a:t>
          </a:r>
          <a:endParaRPr lang="en-US" sz="1400" kern="1200"/>
        </a:p>
      </dsp:txBody>
      <dsp:txXfrm>
        <a:off x="369163" y="865197"/>
        <a:ext cx="2740203" cy="1701388"/>
      </dsp:txXfrm>
    </dsp:sp>
    <dsp:sp modelId="{90E98865-8E97-407F-8CCE-117BA95ED755}">
      <dsp:nvSpPr>
        <dsp:cNvPr id="0" name=""/>
        <dsp:cNvSpPr/>
      </dsp:nvSpPr>
      <dsp:spPr>
        <a:xfrm>
          <a:off x="3478530" y="511845"/>
          <a:ext cx="2846069" cy="1807254"/>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E4347B3-F1DD-4BBB-8C1E-2170391BD4E3}">
      <dsp:nvSpPr>
        <dsp:cNvPr id="0" name=""/>
        <dsp:cNvSpPr/>
      </dsp:nvSpPr>
      <dsp:spPr>
        <a:xfrm>
          <a:off x="3794759" y="812264"/>
          <a:ext cx="2846069" cy="1807254"/>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err="1"/>
            <a:t>Prohibition</a:t>
          </a:r>
          <a:r>
            <a:rPr lang="it-IT" sz="1400" kern="1200" dirty="0"/>
            <a:t> of </a:t>
          </a:r>
          <a:r>
            <a:rPr lang="it-IT" sz="1400" kern="1200" dirty="0" err="1"/>
            <a:t>importation</a:t>
          </a:r>
          <a:r>
            <a:rPr lang="it-IT" sz="1400" kern="1200" dirty="0"/>
            <a:t> of </a:t>
          </a:r>
          <a:r>
            <a:rPr lang="it-IT" sz="1400" kern="1200" dirty="0" err="1"/>
            <a:t>fishery</a:t>
          </a:r>
          <a:r>
            <a:rPr lang="it-IT" sz="1400" kern="1200" dirty="0"/>
            <a:t> products </a:t>
          </a:r>
          <a:r>
            <a:rPr lang="it-IT" sz="1400" kern="1200" dirty="0" err="1"/>
            <a:t>obtained</a:t>
          </a:r>
          <a:r>
            <a:rPr lang="it-IT" sz="1400" kern="1200" dirty="0"/>
            <a:t> from IUU fishing:</a:t>
          </a:r>
        </a:p>
        <a:p>
          <a:pPr marL="0" lvl="0" indent="0" algn="ctr" defTabSz="622300">
            <a:lnSpc>
              <a:spcPct val="90000"/>
            </a:lnSpc>
            <a:spcBef>
              <a:spcPct val="0"/>
            </a:spcBef>
            <a:spcAft>
              <a:spcPct val="35000"/>
            </a:spcAft>
            <a:buNone/>
          </a:pPr>
          <a:r>
            <a:rPr lang="it-IT" sz="1400" kern="1200" dirty="0" err="1"/>
            <a:t>Violation</a:t>
          </a:r>
          <a:r>
            <a:rPr lang="it-IT" sz="1400" kern="1200" dirty="0"/>
            <a:t> of national or international </a:t>
          </a:r>
          <a:r>
            <a:rPr lang="it-IT" sz="1400" kern="1200" dirty="0" err="1"/>
            <a:t>regulations</a:t>
          </a:r>
          <a:endParaRPr lang="en-US" sz="1400" kern="1200" dirty="0"/>
        </a:p>
      </dsp:txBody>
      <dsp:txXfrm>
        <a:off x="3847692" y="865197"/>
        <a:ext cx="2740203" cy="1701388"/>
      </dsp:txXfrm>
    </dsp:sp>
    <dsp:sp modelId="{6924238D-AED6-4500-8D6A-FB8FEE93295C}">
      <dsp:nvSpPr>
        <dsp:cNvPr id="0" name=""/>
        <dsp:cNvSpPr/>
      </dsp:nvSpPr>
      <dsp:spPr>
        <a:xfrm>
          <a:off x="6957059" y="511845"/>
          <a:ext cx="2846069" cy="1807254"/>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543D346-C9B6-486B-99BA-780FE6F092E4}">
      <dsp:nvSpPr>
        <dsp:cNvPr id="0" name=""/>
        <dsp:cNvSpPr/>
      </dsp:nvSpPr>
      <dsp:spPr>
        <a:xfrm>
          <a:off x="7273289" y="812264"/>
          <a:ext cx="2846069" cy="1807254"/>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a:t>Certification scheme: catch certificate from the flag State or from an RFMO</a:t>
          </a:r>
          <a:endParaRPr lang="en-US" sz="1400" kern="1200"/>
        </a:p>
      </dsp:txBody>
      <dsp:txXfrm>
        <a:off x="7326222" y="865197"/>
        <a:ext cx="2740203" cy="170138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80E9B-38BB-4BF6-B595-362F282754C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93A80A7-F129-446B-992A-C6DFE68E28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7EB780A-7640-45CD-8972-2DB42E6484CB}"/>
              </a:ext>
            </a:extLst>
          </p:cNvPr>
          <p:cNvSpPr>
            <a:spLocks noGrp="1"/>
          </p:cNvSpPr>
          <p:nvPr>
            <p:ph type="dt" sz="half" idx="10"/>
          </p:nvPr>
        </p:nvSpPr>
        <p:spPr/>
        <p:txBody>
          <a:bodyPr/>
          <a:lstStyle/>
          <a:p>
            <a:fld id="{554D000B-03CF-4E5A-8463-D38E4BBA3E8B}" type="datetimeFigureOut">
              <a:rPr lang="it-IT" smtClean="0"/>
              <a:t>26/11/2023</a:t>
            </a:fld>
            <a:endParaRPr lang="it-IT"/>
          </a:p>
        </p:txBody>
      </p:sp>
      <p:sp>
        <p:nvSpPr>
          <p:cNvPr id="5" name="Segnaposto piè di pagina 4">
            <a:extLst>
              <a:ext uri="{FF2B5EF4-FFF2-40B4-BE49-F238E27FC236}">
                <a16:creationId xmlns:a16="http://schemas.microsoft.com/office/drawing/2014/main" id="{969AB7C2-8B56-43DE-94DA-49B463E0FCD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F818463-E1EB-411A-9C0B-C79456C2AF71}"/>
              </a:ext>
            </a:extLst>
          </p:cNvPr>
          <p:cNvSpPr>
            <a:spLocks noGrp="1"/>
          </p:cNvSpPr>
          <p:nvPr>
            <p:ph type="sldNum" sz="quarter" idx="12"/>
          </p:nvPr>
        </p:nvSpPr>
        <p:spPr/>
        <p:txBody>
          <a:bodyPr/>
          <a:lstStyle/>
          <a:p>
            <a:fld id="{C0ACD9C8-5FB7-4AA5-9F25-CFB4ABF43D95}" type="slidenum">
              <a:rPr lang="it-IT" smtClean="0"/>
              <a:t>‹N›</a:t>
            </a:fld>
            <a:endParaRPr lang="it-IT"/>
          </a:p>
        </p:txBody>
      </p:sp>
    </p:spTree>
    <p:extLst>
      <p:ext uri="{BB962C8B-B14F-4D97-AF65-F5344CB8AC3E}">
        <p14:creationId xmlns:p14="http://schemas.microsoft.com/office/powerpoint/2010/main" val="1667240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5F7E54-2C51-4765-9F25-6D618426F409}"/>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6DB2C1D-C20B-4864-B676-DA2327DAE3B7}"/>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ECE84DB-9B67-4C07-A876-118D2929542F}"/>
              </a:ext>
            </a:extLst>
          </p:cNvPr>
          <p:cNvSpPr>
            <a:spLocks noGrp="1"/>
          </p:cNvSpPr>
          <p:nvPr>
            <p:ph type="dt" sz="half" idx="10"/>
          </p:nvPr>
        </p:nvSpPr>
        <p:spPr/>
        <p:txBody>
          <a:bodyPr/>
          <a:lstStyle/>
          <a:p>
            <a:fld id="{554D000B-03CF-4E5A-8463-D38E4BBA3E8B}" type="datetimeFigureOut">
              <a:rPr lang="it-IT" smtClean="0"/>
              <a:t>26/11/2023</a:t>
            </a:fld>
            <a:endParaRPr lang="it-IT"/>
          </a:p>
        </p:txBody>
      </p:sp>
      <p:sp>
        <p:nvSpPr>
          <p:cNvPr id="5" name="Segnaposto piè di pagina 4">
            <a:extLst>
              <a:ext uri="{FF2B5EF4-FFF2-40B4-BE49-F238E27FC236}">
                <a16:creationId xmlns:a16="http://schemas.microsoft.com/office/drawing/2014/main" id="{B3555C80-4887-49A7-B8F9-E7FD6D9F773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D7C8FAD-6324-4622-8338-34407EF5B995}"/>
              </a:ext>
            </a:extLst>
          </p:cNvPr>
          <p:cNvSpPr>
            <a:spLocks noGrp="1"/>
          </p:cNvSpPr>
          <p:nvPr>
            <p:ph type="sldNum" sz="quarter" idx="12"/>
          </p:nvPr>
        </p:nvSpPr>
        <p:spPr/>
        <p:txBody>
          <a:bodyPr/>
          <a:lstStyle/>
          <a:p>
            <a:fld id="{C0ACD9C8-5FB7-4AA5-9F25-CFB4ABF43D95}" type="slidenum">
              <a:rPr lang="it-IT" smtClean="0"/>
              <a:t>‹N›</a:t>
            </a:fld>
            <a:endParaRPr lang="it-IT"/>
          </a:p>
        </p:txBody>
      </p:sp>
    </p:spTree>
    <p:extLst>
      <p:ext uri="{BB962C8B-B14F-4D97-AF65-F5344CB8AC3E}">
        <p14:creationId xmlns:p14="http://schemas.microsoft.com/office/powerpoint/2010/main" val="24468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9A04B20-F4A2-4609-85A1-07DC0DB069D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1811DC2-79E4-4986-B78F-A4C4C1763A52}"/>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2D505A7-073E-42F2-AAB8-B758B56C690A}"/>
              </a:ext>
            </a:extLst>
          </p:cNvPr>
          <p:cNvSpPr>
            <a:spLocks noGrp="1"/>
          </p:cNvSpPr>
          <p:nvPr>
            <p:ph type="dt" sz="half" idx="10"/>
          </p:nvPr>
        </p:nvSpPr>
        <p:spPr/>
        <p:txBody>
          <a:bodyPr/>
          <a:lstStyle/>
          <a:p>
            <a:fld id="{554D000B-03CF-4E5A-8463-D38E4BBA3E8B}" type="datetimeFigureOut">
              <a:rPr lang="it-IT" smtClean="0"/>
              <a:t>26/11/2023</a:t>
            </a:fld>
            <a:endParaRPr lang="it-IT"/>
          </a:p>
        </p:txBody>
      </p:sp>
      <p:sp>
        <p:nvSpPr>
          <p:cNvPr id="5" name="Segnaposto piè di pagina 4">
            <a:extLst>
              <a:ext uri="{FF2B5EF4-FFF2-40B4-BE49-F238E27FC236}">
                <a16:creationId xmlns:a16="http://schemas.microsoft.com/office/drawing/2014/main" id="{DD9625F8-E9DC-4CFB-B73F-9E2ED36E6CF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EA6C6C7-846B-4464-88D0-630AA7B33FEC}"/>
              </a:ext>
            </a:extLst>
          </p:cNvPr>
          <p:cNvSpPr>
            <a:spLocks noGrp="1"/>
          </p:cNvSpPr>
          <p:nvPr>
            <p:ph type="sldNum" sz="quarter" idx="12"/>
          </p:nvPr>
        </p:nvSpPr>
        <p:spPr/>
        <p:txBody>
          <a:bodyPr/>
          <a:lstStyle/>
          <a:p>
            <a:fld id="{C0ACD9C8-5FB7-4AA5-9F25-CFB4ABF43D95}" type="slidenum">
              <a:rPr lang="it-IT" smtClean="0"/>
              <a:t>‹N›</a:t>
            </a:fld>
            <a:endParaRPr lang="it-IT"/>
          </a:p>
        </p:txBody>
      </p:sp>
    </p:spTree>
    <p:extLst>
      <p:ext uri="{BB962C8B-B14F-4D97-AF65-F5344CB8AC3E}">
        <p14:creationId xmlns:p14="http://schemas.microsoft.com/office/powerpoint/2010/main" val="1280458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36D9FC-A027-4C47-86AD-BBD0074BE3D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CEEFB00-792B-4E5C-814E-679A930E4447}"/>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A740941-A5C5-4349-B8F7-CA2E90D2A202}"/>
              </a:ext>
            </a:extLst>
          </p:cNvPr>
          <p:cNvSpPr>
            <a:spLocks noGrp="1"/>
          </p:cNvSpPr>
          <p:nvPr>
            <p:ph type="dt" sz="half" idx="10"/>
          </p:nvPr>
        </p:nvSpPr>
        <p:spPr/>
        <p:txBody>
          <a:bodyPr/>
          <a:lstStyle/>
          <a:p>
            <a:fld id="{554D000B-03CF-4E5A-8463-D38E4BBA3E8B}" type="datetimeFigureOut">
              <a:rPr lang="it-IT" smtClean="0"/>
              <a:t>26/11/2023</a:t>
            </a:fld>
            <a:endParaRPr lang="it-IT"/>
          </a:p>
        </p:txBody>
      </p:sp>
      <p:sp>
        <p:nvSpPr>
          <p:cNvPr id="5" name="Segnaposto piè di pagina 4">
            <a:extLst>
              <a:ext uri="{FF2B5EF4-FFF2-40B4-BE49-F238E27FC236}">
                <a16:creationId xmlns:a16="http://schemas.microsoft.com/office/drawing/2014/main" id="{BD8ADE82-AB60-4ECC-8781-1551DD1FED7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F6CA9B-B3B5-4B62-B049-8865BA7B2D77}"/>
              </a:ext>
            </a:extLst>
          </p:cNvPr>
          <p:cNvSpPr>
            <a:spLocks noGrp="1"/>
          </p:cNvSpPr>
          <p:nvPr>
            <p:ph type="sldNum" sz="quarter" idx="12"/>
          </p:nvPr>
        </p:nvSpPr>
        <p:spPr/>
        <p:txBody>
          <a:bodyPr/>
          <a:lstStyle/>
          <a:p>
            <a:fld id="{C0ACD9C8-5FB7-4AA5-9F25-CFB4ABF43D95}" type="slidenum">
              <a:rPr lang="it-IT" smtClean="0"/>
              <a:t>‹N›</a:t>
            </a:fld>
            <a:endParaRPr lang="it-IT"/>
          </a:p>
        </p:txBody>
      </p:sp>
    </p:spTree>
    <p:extLst>
      <p:ext uri="{BB962C8B-B14F-4D97-AF65-F5344CB8AC3E}">
        <p14:creationId xmlns:p14="http://schemas.microsoft.com/office/powerpoint/2010/main" val="3589642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30D2B8-2D13-4ABC-9B9C-8B957747569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F2E8A16-6D5F-45C0-A5AA-2143494A28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6312AAFA-C516-47D3-BCA5-088288CA381E}"/>
              </a:ext>
            </a:extLst>
          </p:cNvPr>
          <p:cNvSpPr>
            <a:spLocks noGrp="1"/>
          </p:cNvSpPr>
          <p:nvPr>
            <p:ph type="dt" sz="half" idx="10"/>
          </p:nvPr>
        </p:nvSpPr>
        <p:spPr/>
        <p:txBody>
          <a:bodyPr/>
          <a:lstStyle/>
          <a:p>
            <a:fld id="{554D000B-03CF-4E5A-8463-D38E4BBA3E8B}" type="datetimeFigureOut">
              <a:rPr lang="it-IT" smtClean="0"/>
              <a:t>26/11/2023</a:t>
            </a:fld>
            <a:endParaRPr lang="it-IT"/>
          </a:p>
        </p:txBody>
      </p:sp>
      <p:sp>
        <p:nvSpPr>
          <p:cNvPr id="5" name="Segnaposto piè di pagina 4">
            <a:extLst>
              <a:ext uri="{FF2B5EF4-FFF2-40B4-BE49-F238E27FC236}">
                <a16:creationId xmlns:a16="http://schemas.microsoft.com/office/drawing/2014/main" id="{3A65027C-06A7-4295-9719-CA5DCE89451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E492154-A01C-473C-A605-C4DB9024F49E}"/>
              </a:ext>
            </a:extLst>
          </p:cNvPr>
          <p:cNvSpPr>
            <a:spLocks noGrp="1"/>
          </p:cNvSpPr>
          <p:nvPr>
            <p:ph type="sldNum" sz="quarter" idx="12"/>
          </p:nvPr>
        </p:nvSpPr>
        <p:spPr/>
        <p:txBody>
          <a:bodyPr/>
          <a:lstStyle/>
          <a:p>
            <a:fld id="{C0ACD9C8-5FB7-4AA5-9F25-CFB4ABF43D95}" type="slidenum">
              <a:rPr lang="it-IT" smtClean="0"/>
              <a:t>‹N›</a:t>
            </a:fld>
            <a:endParaRPr lang="it-IT"/>
          </a:p>
        </p:txBody>
      </p:sp>
    </p:spTree>
    <p:extLst>
      <p:ext uri="{BB962C8B-B14F-4D97-AF65-F5344CB8AC3E}">
        <p14:creationId xmlns:p14="http://schemas.microsoft.com/office/powerpoint/2010/main" val="383192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7B5F87-2CA6-4ED8-9B0A-30AB688E931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447350F-A6B1-425D-BFEC-B9C1FBFBDF34}"/>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9E59EAE8-38C0-49D9-BD25-74E6F58FF1E8}"/>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71BDBA8-86B1-4635-B689-A4A321A8318D}"/>
              </a:ext>
            </a:extLst>
          </p:cNvPr>
          <p:cNvSpPr>
            <a:spLocks noGrp="1"/>
          </p:cNvSpPr>
          <p:nvPr>
            <p:ph type="dt" sz="half" idx="10"/>
          </p:nvPr>
        </p:nvSpPr>
        <p:spPr/>
        <p:txBody>
          <a:bodyPr/>
          <a:lstStyle/>
          <a:p>
            <a:fld id="{554D000B-03CF-4E5A-8463-D38E4BBA3E8B}" type="datetimeFigureOut">
              <a:rPr lang="it-IT" smtClean="0"/>
              <a:t>26/11/2023</a:t>
            </a:fld>
            <a:endParaRPr lang="it-IT"/>
          </a:p>
        </p:txBody>
      </p:sp>
      <p:sp>
        <p:nvSpPr>
          <p:cNvPr id="6" name="Segnaposto piè di pagina 5">
            <a:extLst>
              <a:ext uri="{FF2B5EF4-FFF2-40B4-BE49-F238E27FC236}">
                <a16:creationId xmlns:a16="http://schemas.microsoft.com/office/drawing/2014/main" id="{FB913D5F-E409-4987-A007-10B5A862ECE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6E0E3D2-9D5F-4D2E-8B63-0BE1A04D4FFA}"/>
              </a:ext>
            </a:extLst>
          </p:cNvPr>
          <p:cNvSpPr>
            <a:spLocks noGrp="1"/>
          </p:cNvSpPr>
          <p:nvPr>
            <p:ph type="sldNum" sz="quarter" idx="12"/>
          </p:nvPr>
        </p:nvSpPr>
        <p:spPr/>
        <p:txBody>
          <a:bodyPr/>
          <a:lstStyle/>
          <a:p>
            <a:fld id="{C0ACD9C8-5FB7-4AA5-9F25-CFB4ABF43D95}" type="slidenum">
              <a:rPr lang="it-IT" smtClean="0"/>
              <a:t>‹N›</a:t>
            </a:fld>
            <a:endParaRPr lang="it-IT"/>
          </a:p>
        </p:txBody>
      </p:sp>
    </p:spTree>
    <p:extLst>
      <p:ext uri="{BB962C8B-B14F-4D97-AF65-F5344CB8AC3E}">
        <p14:creationId xmlns:p14="http://schemas.microsoft.com/office/powerpoint/2010/main" val="4106213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3F54A2-8E18-4323-9051-6B3330FCCBE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45F2F27-F4E6-4472-9DEE-300DB0F509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175AF7F6-DB9D-4270-AB33-9A4011EF656B}"/>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FE30FBF-5AF4-4487-9641-9B86ADDD70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B8BD0E1B-EBC0-4A2C-B1AA-B46C5BF45135}"/>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AFCD9CA-D030-4B53-90BA-2B1D3711B068}"/>
              </a:ext>
            </a:extLst>
          </p:cNvPr>
          <p:cNvSpPr>
            <a:spLocks noGrp="1"/>
          </p:cNvSpPr>
          <p:nvPr>
            <p:ph type="dt" sz="half" idx="10"/>
          </p:nvPr>
        </p:nvSpPr>
        <p:spPr/>
        <p:txBody>
          <a:bodyPr/>
          <a:lstStyle/>
          <a:p>
            <a:fld id="{554D000B-03CF-4E5A-8463-D38E4BBA3E8B}" type="datetimeFigureOut">
              <a:rPr lang="it-IT" smtClean="0"/>
              <a:t>26/11/2023</a:t>
            </a:fld>
            <a:endParaRPr lang="it-IT"/>
          </a:p>
        </p:txBody>
      </p:sp>
      <p:sp>
        <p:nvSpPr>
          <p:cNvPr id="8" name="Segnaposto piè di pagina 7">
            <a:extLst>
              <a:ext uri="{FF2B5EF4-FFF2-40B4-BE49-F238E27FC236}">
                <a16:creationId xmlns:a16="http://schemas.microsoft.com/office/drawing/2014/main" id="{B1367685-C658-4A30-8965-D07DCD62230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A193830-9B75-467D-8312-B3E86817E4C6}"/>
              </a:ext>
            </a:extLst>
          </p:cNvPr>
          <p:cNvSpPr>
            <a:spLocks noGrp="1"/>
          </p:cNvSpPr>
          <p:nvPr>
            <p:ph type="sldNum" sz="quarter" idx="12"/>
          </p:nvPr>
        </p:nvSpPr>
        <p:spPr/>
        <p:txBody>
          <a:bodyPr/>
          <a:lstStyle/>
          <a:p>
            <a:fld id="{C0ACD9C8-5FB7-4AA5-9F25-CFB4ABF43D95}" type="slidenum">
              <a:rPr lang="it-IT" smtClean="0"/>
              <a:t>‹N›</a:t>
            </a:fld>
            <a:endParaRPr lang="it-IT"/>
          </a:p>
        </p:txBody>
      </p:sp>
    </p:spTree>
    <p:extLst>
      <p:ext uri="{BB962C8B-B14F-4D97-AF65-F5344CB8AC3E}">
        <p14:creationId xmlns:p14="http://schemas.microsoft.com/office/powerpoint/2010/main" val="155642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61DE90-C4C9-40C1-841D-7021E23783A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03E04F4-78D2-4582-9FFC-0081690DD9E7}"/>
              </a:ext>
            </a:extLst>
          </p:cNvPr>
          <p:cNvSpPr>
            <a:spLocks noGrp="1"/>
          </p:cNvSpPr>
          <p:nvPr>
            <p:ph type="dt" sz="half" idx="10"/>
          </p:nvPr>
        </p:nvSpPr>
        <p:spPr/>
        <p:txBody>
          <a:bodyPr/>
          <a:lstStyle/>
          <a:p>
            <a:fld id="{554D000B-03CF-4E5A-8463-D38E4BBA3E8B}" type="datetimeFigureOut">
              <a:rPr lang="it-IT" smtClean="0"/>
              <a:t>26/11/2023</a:t>
            </a:fld>
            <a:endParaRPr lang="it-IT"/>
          </a:p>
        </p:txBody>
      </p:sp>
      <p:sp>
        <p:nvSpPr>
          <p:cNvPr id="4" name="Segnaposto piè di pagina 3">
            <a:extLst>
              <a:ext uri="{FF2B5EF4-FFF2-40B4-BE49-F238E27FC236}">
                <a16:creationId xmlns:a16="http://schemas.microsoft.com/office/drawing/2014/main" id="{4A89098D-D1C6-4EEA-8D67-5962A6687820}"/>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EC9DE64-8738-4CAF-8357-186EBC6AE077}"/>
              </a:ext>
            </a:extLst>
          </p:cNvPr>
          <p:cNvSpPr>
            <a:spLocks noGrp="1"/>
          </p:cNvSpPr>
          <p:nvPr>
            <p:ph type="sldNum" sz="quarter" idx="12"/>
          </p:nvPr>
        </p:nvSpPr>
        <p:spPr/>
        <p:txBody>
          <a:bodyPr/>
          <a:lstStyle/>
          <a:p>
            <a:fld id="{C0ACD9C8-5FB7-4AA5-9F25-CFB4ABF43D95}" type="slidenum">
              <a:rPr lang="it-IT" smtClean="0"/>
              <a:t>‹N›</a:t>
            </a:fld>
            <a:endParaRPr lang="it-IT"/>
          </a:p>
        </p:txBody>
      </p:sp>
    </p:spTree>
    <p:extLst>
      <p:ext uri="{BB962C8B-B14F-4D97-AF65-F5344CB8AC3E}">
        <p14:creationId xmlns:p14="http://schemas.microsoft.com/office/powerpoint/2010/main" val="2618541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E366693-526C-491A-AB6D-B7BAC647FA7E}"/>
              </a:ext>
            </a:extLst>
          </p:cNvPr>
          <p:cNvSpPr>
            <a:spLocks noGrp="1"/>
          </p:cNvSpPr>
          <p:nvPr>
            <p:ph type="dt" sz="half" idx="10"/>
          </p:nvPr>
        </p:nvSpPr>
        <p:spPr/>
        <p:txBody>
          <a:bodyPr/>
          <a:lstStyle/>
          <a:p>
            <a:fld id="{554D000B-03CF-4E5A-8463-D38E4BBA3E8B}" type="datetimeFigureOut">
              <a:rPr lang="it-IT" smtClean="0"/>
              <a:t>26/11/2023</a:t>
            </a:fld>
            <a:endParaRPr lang="it-IT"/>
          </a:p>
        </p:txBody>
      </p:sp>
      <p:sp>
        <p:nvSpPr>
          <p:cNvPr id="3" name="Segnaposto piè di pagina 2">
            <a:extLst>
              <a:ext uri="{FF2B5EF4-FFF2-40B4-BE49-F238E27FC236}">
                <a16:creationId xmlns:a16="http://schemas.microsoft.com/office/drawing/2014/main" id="{633B3575-9D36-4E46-91A1-84F6A3533DB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0C25A5A-20C1-408C-8E45-7D34B095BC47}"/>
              </a:ext>
            </a:extLst>
          </p:cNvPr>
          <p:cNvSpPr>
            <a:spLocks noGrp="1"/>
          </p:cNvSpPr>
          <p:nvPr>
            <p:ph type="sldNum" sz="quarter" idx="12"/>
          </p:nvPr>
        </p:nvSpPr>
        <p:spPr/>
        <p:txBody>
          <a:bodyPr/>
          <a:lstStyle/>
          <a:p>
            <a:fld id="{C0ACD9C8-5FB7-4AA5-9F25-CFB4ABF43D95}" type="slidenum">
              <a:rPr lang="it-IT" smtClean="0"/>
              <a:t>‹N›</a:t>
            </a:fld>
            <a:endParaRPr lang="it-IT"/>
          </a:p>
        </p:txBody>
      </p:sp>
    </p:spTree>
    <p:extLst>
      <p:ext uri="{BB962C8B-B14F-4D97-AF65-F5344CB8AC3E}">
        <p14:creationId xmlns:p14="http://schemas.microsoft.com/office/powerpoint/2010/main" val="10098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4B63E0-D43A-496E-A750-0BB65E8C64B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9EAC8B1-0BCE-45A0-840D-043C6FFB2A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F51441-AEA9-4A75-9D5A-F8849C636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D56197EE-6254-4933-99F2-960024D50642}"/>
              </a:ext>
            </a:extLst>
          </p:cNvPr>
          <p:cNvSpPr>
            <a:spLocks noGrp="1"/>
          </p:cNvSpPr>
          <p:nvPr>
            <p:ph type="dt" sz="half" idx="10"/>
          </p:nvPr>
        </p:nvSpPr>
        <p:spPr/>
        <p:txBody>
          <a:bodyPr/>
          <a:lstStyle/>
          <a:p>
            <a:fld id="{554D000B-03CF-4E5A-8463-D38E4BBA3E8B}" type="datetimeFigureOut">
              <a:rPr lang="it-IT" smtClean="0"/>
              <a:t>26/11/2023</a:t>
            </a:fld>
            <a:endParaRPr lang="it-IT"/>
          </a:p>
        </p:txBody>
      </p:sp>
      <p:sp>
        <p:nvSpPr>
          <p:cNvPr id="6" name="Segnaposto piè di pagina 5">
            <a:extLst>
              <a:ext uri="{FF2B5EF4-FFF2-40B4-BE49-F238E27FC236}">
                <a16:creationId xmlns:a16="http://schemas.microsoft.com/office/drawing/2014/main" id="{2D8ACAA2-8BE4-4D90-A341-3ACE37A8257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ABCDB96-7789-4872-8858-BC7855A1AEE9}"/>
              </a:ext>
            </a:extLst>
          </p:cNvPr>
          <p:cNvSpPr>
            <a:spLocks noGrp="1"/>
          </p:cNvSpPr>
          <p:nvPr>
            <p:ph type="sldNum" sz="quarter" idx="12"/>
          </p:nvPr>
        </p:nvSpPr>
        <p:spPr/>
        <p:txBody>
          <a:bodyPr/>
          <a:lstStyle/>
          <a:p>
            <a:fld id="{C0ACD9C8-5FB7-4AA5-9F25-CFB4ABF43D95}" type="slidenum">
              <a:rPr lang="it-IT" smtClean="0"/>
              <a:t>‹N›</a:t>
            </a:fld>
            <a:endParaRPr lang="it-IT"/>
          </a:p>
        </p:txBody>
      </p:sp>
    </p:spTree>
    <p:extLst>
      <p:ext uri="{BB962C8B-B14F-4D97-AF65-F5344CB8AC3E}">
        <p14:creationId xmlns:p14="http://schemas.microsoft.com/office/powerpoint/2010/main" val="1749383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866612-9050-4924-A78F-C43D02F08DC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0A0F4F1-3AE8-42DB-AC60-49BCD0BBCA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B15B0CF-12DB-4BE1-9577-2F3263D689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7D417156-A42C-4B42-A874-4F043F7884FA}"/>
              </a:ext>
            </a:extLst>
          </p:cNvPr>
          <p:cNvSpPr>
            <a:spLocks noGrp="1"/>
          </p:cNvSpPr>
          <p:nvPr>
            <p:ph type="dt" sz="half" idx="10"/>
          </p:nvPr>
        </p:nvSpPr>
        <p:spPr/>
        <p:txBody>
          <a:bodyPr/>
          <a:lstStyle/>
          <a:p>
            <a:fld id="{554D000B-03CF-4E5A-8463-D38E4BBA3E8B}" type="datetimeFigureOut">
              <a:rPr lang="it-IT" smtClean="0"/>
              <a:t>26/11/2023</a:t>
            </a:fld>
            <a:endParaRPr lang="it-IT"/>
          </a:p>
        </p:txBody>
      </p:sp>
      <p:sp>
        <p:nvSpPr>
          <p:cNvPr id="6" name="Segnaposto piè di pagina 5">
            <a:extLst>
              <a:ext uri="{FF2B5EF4-FFF2-40B4-BE49-F238E27FC236}">
                <a16:creationId xmlns:a16="http://schemas.microsoft.com/office/drawing/2014/main" id="{EC0B2CA1-F522-4AD6-A857-614F8835C6A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5D23EF4-C048-45DE-B14D-E15201CC8140}"/>
              </a:ext>
            </a:extLst>
          </p:cNvPr>
          <p:cNvSpPr>
            <a:spLocks noGrp="1"/>
          </p:cNvSpPr>
          <p:nvPr>
            <p:ph type="sldNum" sz="quarter" idx="12"/>
          </p:nvPr>
        </p:nvSpPr>
        <p:spPr/>
        <p:txBody>
          <a:bodyPr/>
          <a:lstStyle/>
          <a:p>
            <a:fld id="{C0ACD9C8-5FB7-4AA5-9F25-CFB4ABF43D95}" type="slidenum">
              <a:rPr lang="it-IT" smtClean="0"/>
              <a:t>‹N›</a:t>
            </a:fld>
            <a:endParaRPr lang="it-IT"/>
          </a:p>
        </p:txBody>
      </p:sp>
    </p:spTree>
    <p:extLst>
      <p:ext uri="{BB962C8B-B14F-4D97-AF65-F5344CB8AC3E}">
        <p14:creationId xmlns:p14="http://schemas.microsoft.com/office/powerpoint/2010/main" val="2167132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BEDE8C9-5D4E-48B2-A1A3-1E92B30D9C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05660B0-A43F-4313-8005-69AE60A17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466DA1B-112B-4575-B1C3-DDF0354800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4D000B-03CF-4E5A-8463-D38E4BBA3E8B}" type="datetimeFigureOut">
              <a:rPr lang="it-IT" smtClean="0"/>
              <a:t>26/11/2023</a:t>
            </a:fld>
            <a:endParaRPr lang="it-IT"/>
          </a:p>
        </p:txBody>
      </p:sp>
      <p:sp>
        <p:nvSpPr>
          <p:cNvPr id="5" name="Segnaposto piè di pagina 4">
            <a:extLst>
              <a:ext uri="{FF2B5EF4-FFF2-40B4-BE49-F238E27FC236}">
                <a16:creationId xmlns:a16="http://schemas.microsoft.com/office/drawing/2014/main" id="{041EB61A-C65A-4B34-9362-C0483CC0B1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0FFD1A3-97B1-443C-B060-0ACB1584F4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CD9C8-5FB7-4AA5-9F25-CFB4ABF43D95}" type="slidenum">
              <a:rPr lang="it-IT" smtClean="0"/>
              <a:t>‹N›</a:t>
            </a:fld>
            <a:endParaRPr lang="it-IT"/>
          </a:p>
        </p:txBody>
      </p:sp>
    </p:spTree>
    <p:extLst>
      <p:ext uri="{BB962C8B-B14F-4D97-AF65-F5344CB8AC3E}">
        <p14:creationId xmlns:p14="http://schemas.microsoft.com/office/powerpoint/2010/main" val="3575148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it/imgres?imgurl=https://i1.wp.com/www.iwnsvg.com/wp-content/uploads/2017/07/IUU-fishing.jpg?fit%3D700,380%26ssl%3D1&amp;imgrefurl=https://www.iwnsvg.com/2017/07/20/fao-to-assists-svg-in-combating-illegal-unreported-unregulated-fishing/&amp;docid=qBkPEN51GCBgXM&amp;tbnid=5Co9TZ-HzUuKqM:&amp;vet=10ahUKEwilj8mrh4TfAhWqh6YKHe_yDqgQMwg7KAYwBg..i&amp;w=700&amp;h=380&amp;bih=571&amp;biw=1280&amp;q=illegal%20unreported%20and%20unregulated%20fishing&amp;ved=0ahUKEwilj8mrh4TfAhWqh6YKHe_yDqgQMwg7KAYwBg&amp;iact=mrc&amp;uact=8"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it/url?sa=i&amp;rct=j&amp;q=&amp;esrc=s&amp;source=images&amp;cd=&amp;cad=rja&amp;uact=8&amp;ved=2ahUKEwiXlp6GiYTfAhVNalAKHfXtD-AQjRx6BAgBEAQ&amp;url=https%3A%2F%2Fwww.cbd.int%2Fdoc%2Fmeetings%2Fmar%2Fsoiom-2016-01%2Fother%2Fsoiom-2016-01-fao-19-en.pdf&amp;psig=AOvVaw1zu8kDSLUqV4T0r2Y2fwj1&amp;ust=1543940575609530"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uuwatch.eu/2021/01/event-summary-fighting-iuu-fishing-the-eus-vision-for-healthy-ocea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5D8768-3236-4258-9F36-A2E395D7DD8E}"/>
              </a:ext>
            </a:extLst>
          </p:cNvPr>
          <p:cNvSpPr>
            <a:spLocks noGrp="1"/>
          </p:cNvSpPr>
          <p:nvPr>
            <p:ph type="ctrTitle"/>
          </p:nvPr>
        </p:nvSpPr>
        <p:spPr>
          <a:xfrm>
            <a:off x="650449" y="4445251"/>
            <a:ext cx="10901471" cy="1350712"/>
          </a:xfrm>
          <a:noFill/>
        </p:spPr>
        <p:txBody>
          <a:bodyPr>
            <a:normAutofit/>
          </a:bodyPr>
          <a:lstStyle/>
          <a:p>
            <a:r>
              <a:rPr lang="it-IT"/>
              <a:t>Trade in natural resources</a:t>
            </a:r>
            <a:endParaRPr lang="it-IT" dirty="0"/>
          </a:p>
        </p:txBody>
      </p:sp>
      <p:sp>
        <p:nvSpPr>
          <p:cNvPr id="3" name="Sottotitolo 2">
            <a:extLst>
              <a:ext uri="{FF2B5EF4-FFF2-40B4-BE49-F238E27FC236}">
                <a16:creationId xmlns:a16="http://schemas.microsoft.com/office/drawing/2014/main" id="{B41A3B3A-7C6F-4A45-99F1-C46886D263CC}"/>
              </a:ext>
            </a:extLst>
          </p:cNvPr>
          <p:cNvSpPr>
            <a:spLocks noGrp="1"/>
          </p:cNvSpPr>
          <p:nvPr>
            <p:ph type="subTitle" idx="1"/>
          </p:nvPr>
        </p:nvSpPr>
        <p:spPr>
          <a:xfrm>
            <a:off x="650449" y="5795963"/>
            <a:ext cx="10901471" cy="560388"/>
          </a:xfrm>
          <a:noFill/>
        </p:spPr>
        <p:txBody>
          <a:bodyPr>
            <a:normAutofit/>
          </a:bodyPr>
          <a:lstStyle/>
          <a:p>
            <a:r>
              <a:rPr lang="it-IT" dirty="0" err="1"/>
              <a:t>Illegal</a:t>
            </a:r>
            <a:r>
              <a:rPr lang="it-IT" dirty="0"/>
              <a:t> </a:t>
            </a:r>
            <a:r>
              <a:rPr lang="it-IT" dirty="0" err="1"/>
              <a:t>unreported</a:t>
            </a:r>
            <a:r>
              <a:rPr lang="it-IT" dirty="0"/>
              <a:t> and </a:t>
            </a:r>
            <a:r>
              <a:rPr lang="it-IT" dirty="0" err="1"/>
              <a:t>undocumented</a:t>
            </a:r>
            <a:r>
              <a:rPr lang="it-IT" dirty="0"/>
              <a:t> (</a:t>
            </a:r>
            <a:r>
              <a:rPr lang="it-IT" dirty="0" err="1"/>
              <a:t>unregulated</a:t>
            </a:r>
            <a:r>
              <a:rPr lang="it-IT" dirty="0"/>
              <a:t>) fishing</a:t>
            </a:r>
          </a:p>
          <a:p>
            <a:endParaRPr lang="it-IT" dirty="0"/>
          </a:p>
        </p:txBody>
      </p:sp>
      <p:sp>
        <p:nvSpPr>
          <p:cNvPr id="72" name="Rounded Rectangle 18">
            <a:extLst>
              <a:ext uri="{FF2B5EF4-FFF2-40B4-BE49-F238E27FC236}">
                <a16:creationId xmlns:a16="http://schemas.microsoft.com/office/drawing/2014/main" id="{283A93BD-A469-4D4C-8A1F-5668AE9758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8565" y="503573"/>
            <a:ext cx="7134870" cy="3599401"/>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descr="Risultati immagini per illegal unreported and unregulated fishing">
            <a:hlinkClick r:id="rId2" invalidUrl="https://www.google.it/imgres?imgurl=https%3A%2F%2Fi1.wp.com%2Fwww.iwnsvg.com%2Fwp-content%2Fuploads%2F2017%2F07%2FIUU-fishing.jpg%3Ffit%3D700%252C380%26ssl%3D1&amp;imgrefurl=https%3A%2F%2Fwww.iwnsvg.com%2F2017%2F07%2F20%2Ffao-to-assists-svg-in-combating-illegal-unreported-unregulated-fishing%2F&amp;docid=qBkPEN51GCBgXM&amp;tbnid=5Co9TZ-HzUuKqM%3A&amp;vet=10ahUKEwilj8mrh4TfAhWqh6YKHe_yDqgQMwg7KAYwBg..i&amp;w=700&amp;h=380&amp;bih=571&amp;biw=1280&amp;q=illegal%20unreported%20and%20unregulated%20fishing&amp;ved=0ahUKEwilj8mrh4TfAhWqh6YKHe_yDqgQMwg7KAYwBg&amp;iact=mrc&amp;uact=8"/>
            <a:extLst>
              <a:ext uri="{FF2B5EF4-FFF2-40B4-BE49-F238E27FC236}">
                <a16:creationId xmlns:a16="http://schemas.microsoft.com/office/drawing/2014/main" id="{14CF2FEB-9A80-43B4-89C2-5EF3621ED8C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 b="11053"/>
          <a:stretch/>
        </p:blipFill>
        <p:spPr bwMode="auto">
          <a:xfrm>
            <a:off x="2694432" y="666497"/>
            <a:ext cx="6803136" cy="3273552"/>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1935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1" name="Straight Connector 70">
            <a:extLst>
              <a:ext uri="{FF2B5EF4-FFF2-40B4-BE49-F238E27FC236}">
                <a16:creationId xmlns:a16="http://schemas.microsoft.com/office/drawing/2014/main" id="{99AE2756-0FC4-4155-83E7-58AAAB63E7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5689"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73" name="Rectangle 72">
            <a:extLst>
              <a:ext uri="{FF2B5EF4-FFF2-40B4-BE49-F238E27FC236}">
                <a16:creationId xmlns:a16="http://schemas.microsoft.com/office/drawing/2014/main" id="{247AB924-1B87-43FC-B7C7-B112D5C51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8EF23674-7819-4BA4-855E-8F65E9FAC428}"/>
              </a:ext>
            </a:extLst>
          </p:cNvPr>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3000" dirty="0">
                <a:solidFill>
                  <a:srgbClr val="FFFFFF"/>
                </a:solidFill>
              </a:rPr>
              <a:t>United Nations Convention on the Law Of the Sea, FAO and Regional Fisheries Management Organizations, Sustainable Development Goals</a:t>
            </a:r>
          </a:p>
        </p:txBody>
      </p:sp>
      <p:pic>
        <p:nvPicPr>
          <p:cNvPr id="7" name="Immagine 6">
            <a:extLst>
              <a:ext uri="{FF2B5EF4-FFF2-40B4-BE49-F238E27FC236}">
                <a16:creationId xmlns:a16="http://schemas.microsoft.com/office/drawing/2014/main" id="{AD583FD6-0905-4993-82BE-47D47588EA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 y="1021946"/>
            <a:ext cx="3425609" cy="2569206"/>
          </a:xfrm>
          <a:prstGeom prst="rect">
            <a:avLst/>
          </a:prstGeom>
        </p:spPr>
      </p:pic>
      <p:pic>
        <p:nvPicPr>
          <p:cNvPr id="2050" name="Picture 2" descr="Risultati immagini per rfmo map">
            <a:hlinkClick r:id="rId3"/>
            <a:extLst>
              <a:ext uri="{FF2B5EF4-FFF2-40B4-BE49-F238E27FC236}">
                <a16:creationId xmlns:a16="http://schemas.microsoft.com/office/drawing/2014/main" id="{98EB40C4-2F4E-4B84-B0DA-BAD600AE2C5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5729" y="1345219"/>
            <a:ext cx="3433324" cy="1922661"/>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Connector 74">
            <a:extLst>
              <a:ext uri="{FF2B5EF4-FFF2-40B4-BE49-F238E27FC236}">
                <a16:creationId xmlns:a16="http://schemas.microsoft.com/office/drawing/2014/main" id="{818DC98F-4057-4645-B948-F604F39A9C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53400"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Segnaposto contenuto 4">
            <a:extLst>
              <a:ext uri="{FF2B5EF4-FFF2-40B4-BE49-F238E27FC236}">
                <a16:creationId xmlns:a16="http://schemas.microsoft.com/office/drawing/2014/main" id="{2B9A6A89-145E-4C15-90F5-D6E9C3EB0AC4}"/>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8449725" y="1044895"/>
            <a:ext cx="3423916" cy="2567937"/>
          </a:xfrm>
          <a:prstGeom prst="rect">
            <a:avLst/>
          </a:prstGeom>
        </p:spPr>
      </p:pic>
      <p:cxnSp>
        <p:nvCxnSpPr>
          <p:cNvPr id="77" name="Straight Connector 76">
            <a:extLst>
              <a:ext uri="{FF2B5EF4-FFF2-40B4-BE49-F238E27FC236}">
                <a16:creationId xmlns:a16="http://schemas.microsoft.com/office/drawing/2014/main" id="{DAD2B705-4A9B-408D-AA80-4F41045E09D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2627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6B8BED-4EDD-49E7-B7C7-6899CD657AB7}"/>
              </a:ext>
            </a:extLst>
          </p:cNvPr>
          <p:cNvSpPr>
            <a:spLocks noGrp="1"/>
          </p:cNvSpPr>
          <p:nvPr>
            <p:ph type="title"/>
          </p:nvPr>
        </p:nvSpPr>
        <p:spPr/>
        <p:txBody>
          <a:bodyPr/>
          <a:lstStyle/>
          <a:p>
            <a:endParaRPr lang="it-IT" dirty="0"/>
          </a:p>
        </p:txBody>
      </p:sp>
      <p:pic>
        <p:nvPicPr>
          <p:cNvPr id="5" name="Segnaposto contenuto 4">
            <a:extLst>
              <a:ext uri="{FF2B5EF4-FFF2-40B4-BE49-F238E27FC236}">
                <a16:creationId xmlns:a16="http://schemas.microsoft.com/office/drawing/2014/main" id="{87DB7187-F4C9-4414-90B2-D24A040DA0C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4440" y="302895"/>
            <a:ext cx="9555480" cy="6252210"/>
          </a:xfrm>
        </p:spPr>
      </p:pic>
    </p:spTree>
    <p:extLst>
      <p:ext uri="{BB962C8B-B14F-4D97-AF65-F5344CB8AC3E}">
        <p14:creationId xmlns:p14="http://schemas.microsoft.com/office/powerpoint/2010/main" val="949416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7BBFAAA4-C41F-4CAC-A9EF-67C39B9B4A9F}"/>
              </a:ext>
            </a:extLst>
          </p:cNvPr>
          <p:cNvSpPr>
            <a:spLocks noGrp="1"/>
          </p:cNvSpPr>
          <p:nvPr>
            <p:ph type="title"/>
          </p:nvPr>
        </p:nvSpPr>
        <p:spPr>
          <a:xfrm>
            <a:off x="1179226" y="826680"/>
            <a:ext cx="9833548" cy="1325563"/>
          </a:xfrm>
        </p:spPr>
        <p:txBody>
          <a:bodyPr>
            <a:normAutofit/>
          </a:bodyPr>
          <a:lstStyle/>
          <a:p>
            <a:pPr algn="ctr"/>
            <a:r>
              <a:rPr lang="it-IT" sz="4000">
                <a:solidFill>
                  <a:srgbClr val="FFFFFF"/>
                </a:solidFill>
              </a:rPr>
              <a:t>EU Regulation No 1005/2008 on a regime against IUU fishing</a:t>
            </a:r>
          </a:p>
        </p:txBody>
      </p:sp>
      <p:graphicFrame>
        <p:nvGraphicFramePr>
          <p:cNvPr id="5" name="Segnaposto contenuto 2">
            <a:extLst>
              <a:ext uri="{FF2B5EF4-FFF2-40B4-BE49-F238E27FC236}">
                <a16:creationId xmlns:a16="http://schemas.microsoft.com/office/drawing/2014/main" id="{15FE9B3A-DE5E-4996-B828-D459452C1EE1}"/>
              </a:ext>
            </a:extLst>
          </p:cNvPr>
          <p:cNvGraphicFramePr>
            <a:graphicFrameLocks noGrp="1"/>
          </p:cNvGraphicFramePr>
          <p:nvPr>
            <p:ph idx="1"/>
            <p:extLst>
              <p:ext uri="{D42A27DB-BD31-4B8C-83A1-F6EECF244321}">
                <p14:modId xmlns:p14="http://schemas.microsoft.com/office/powerpoint/2010/main" val="1686012202"/>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41779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AED1E8-7184-4527-851A-22375EE1CEED}"/>
              </a:ext>
            </a:extLst>
          </p:cNvPr>
          <p:cNvSpPr>
            <a:spLocks noGrp="1"/>
          </p:cNvSpPr>
          <p:nvPr>
            <p:ph type="title"/>
          </p:nvPr>
        </p:nvSpPr>
        <p:spPr>
          <a:xfrm>
            <a:off x="648929" y="629266"/>
            <a:ext cx="5127031" cy="1676603"/>
          </a:xfrm>
        </p:spPr>
        <p:txBody>
          <a:bodyPr>
            <a:normAutofit/>
          </a:bodyPr>
          <a:lstStyle/>
          <a:p>
            <a:r>
              <a:rPr lang="it-IT" dirty="0"/>
              <a:t>Community </a:t>
            </a:r>
            <a:r>
              <a:rPr lang="it-IT" dirty="0" err="1"/>
              <a:t>alert</a:t>
            </a:r>
            <a:r>
              <a:rPr lang="it-IT" dirty="0"/>
              <a:t> system</a:t>
            </a:r>
          </a:p>
        </p:txBody>
      </p:sp>
      <p:sp>
        <p:nvSpPr>
          <p:cNvPr id="10" name="Content Placeholder 9">
            <a:extLst>
              <a:ext uri="{FF2B5EF4-FFF2-40B4-BE49-F238E27FC236}">
                <a16:creationId xmlns:a16="http://schemas.microsoft.com/office/drawing/2014/main" id="{A39492F2-DFBB-4B22-8AD1-69A387B006EF}"/>
              </a:ext>
            </a:extLst>
          </p:cNvPr>
          <p:cNvSpPr>
            <a:spLocks noGrp="1"/>
          </p:cNvSpPr>
          <p:nvPr>
            <p:ph idx="1"/>
          </p:nvPr>
        </p:nvSpPr>
        <p:spPr>
          <a:xfrm>
            <a:off x="648930" y="2438400"/>
            <a:ext cx="5127029" cy="3785419"/>
          </a:xfrm>
        </p:spPr>
        <p:txBody>
          <a:bodyPr>
            <a:normAutofit/>
          </a:bodyPr>
          <a:lstStyle/>
          <a:p>
            <a:r>
              <a:rPr lang="en-US" sz="2400" dirty="0"/>
              <a:t>For vessels: blacklist</a:t>
            </a:r>
          </a:p>
          <a:p>
            <a:endParaRPr lang="en-US" sz="2400" dirty="0"/>
          </a:p>
          <a:p>
            <a:r>
              <a:rPr lang="en-US" sz="2400" dirty="0"/>
              <a:t>For States: yellow card (pre-identification and cooperation); red card (non-cooperating third country and non-admittance of vessels and fishery products to EU ports and the EU market); green card (removal from the list of non-cooperating third countries)</a:t>
            </a:r>
          </a:p>
        </p:txBody>
      </p:sp>
      <p:pic>
        <p:nvPicPr>
          <p:cNvPr id="8" name="Segnaposto contenuto 4">
            <a:extLst>
              <a:ext uri="{FF2B5EF4-FFF2-40B4-BE49-F238E27FC236}">
                <a16:creationId xmlns:a16="http://schemas.microsoft.com/office/drawing/2014/main" id="{5D7EF166-7D16-4EA7-80C5-A0543DE926F3}"/>
              </a:ext>
            </a:extLst>
          </p:cNvPr>
          <p:cNvPicPr>
            <a:picLocks noChangeAspect="1"/>
          </p:cNvPicPr>
          <p:nvPr/>
        </p:nvPicPr>
        <p:blipFill rotWithShape="1">
          <a:blip r:embed="rId2">
            <a:extLst>
              <a:ext uri="{28A0092B-C50C-407E-A947-70E740481C1C}">
                <a14:useLocalDpi xmlns:a14="http://schemas.microsoft.com/office/drawing/2010/main" val="0"/>
              </a:ext>
            </a:extLst>
          </a:blip>
          <a:srcRect l="2082"/>
          <a:stretch/>
        </p:blipFill>
        <p:spPr>
          <a:xfrm>
            <a:off x="6090613" y="595477"/>
            <a:ext cx="5461724" cy="5577837"/>
          </a:xfrm>
          <a:prstGeom prst="rect">
            <a:avLst/>
          </a:prstGeom>
          <a:effectLst/>
        </p:spPr>
      </p:pic>
    </p:spTree>
    <p:extLst>
      <p:ext uri="{BB962C8B-B14F-4D97-AF65-F5344CB8AC3E}">
        <p14:creationId xmlns:p14="http://schemas.microsoft.com/office/powerpoint/2010/main" val="387358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A917BFB9-5F04-6E48-50E2-EDA33A82FDF5}"/>
              </a:ext>
            </a:extLst>
          </p:cNvPr>
          <p:cNvSpPr>
            <a:spLocks noGrp="1"/>
          </p:cNvSpPr>
          <p:nvPr>
            <p:ph type="title"/>
          </p:nvPr>
        </p:nvSpPr>
        <p:spPr>
          <a:xfrm>
            <a:off x="1171074" y="1396686"/>
            <a:ext cx="3240506" cy="4064628"/>
          </a:xfrm>
        </p:spPr>
        <p:txBody>
          <a:bodyPr>
            <a:normAutofit/>
          </a:bodyPr>
          <a:lstStyle/>
          <a:p>
            <a:r>
              <a:rPr lang="it-IT">
                <a:solidFill>
                  <a:srgbClr val="FFFFFF"/>
                </a:solidFill>
              </a:rPr>
              <a:t>Video</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C576069C-9294-0473-C150-D0C6A1EAA7F1}"/>
              </a:ext>
            </a:extLst>
          </p:cNvPr>
          <p:cNvSpPr>
            <a:spLocks noGrp="1"/>
          </p:cNvSpPr>
          <p:nvPr>
            <p:ph idx="1"/>
          </p:nvPr>
        </p:nvSpPr>
        <p:spPr>
          <a:xfrm>
            <a:off x="5370153" y="1526033"/>
            <a:ext cx="5536397" cy="3935281"/>
          </a:xfrm>
        </p:spPr>
        <p:txBody>
          <a:bodyPr>
            <a:normAutofit/>
          </a:bodyPr>
          <a:lstStyle/>
          <a:p>
            <a:r>
              <a:rPr lang="it-IT">
                <a:hlinkClick r:id="rId2"/>
              </a:rPr>
              <a:t>https://www.iuuwatch.eu/2021/01/event-summary-fighting-iuu-fishing-the-eus-vision-for-healthy-oceans/</a:t>
            </a:r>
            <a:r>
              <a:rPr lang="it-IT"/>
              <a:t>. </a:t>
            </a:r>
          </a:p>
        </p:txBody>
      </p:sp>
    </p:spTree>
    <p:extLst>
      <p:ext uri="{BB962C8B-B14F-4D97-AF65-F5344CB8AC3E}">
        <p14:creationId xmlns:p14="http://schemas.microsoft.com/office/powerpoint/2010/main" val="4178483179"/>
      </p:ext>
    </p:extLst>
  </p:cSld>
  <p:clrMapOvr>
    <a:masterClrMapping/>
  </p:clrMapOvr>
</p:sld>
</file>

<file path=ppt/theme/theme1.xml><?xml version="1.0" encoding="utf-8"?>
<a:theme xmlns:a="http://schemas.openxmlformats.org/drawingml/2006/main" name="Tema di Office">
  <a:themeElements>
    <a:clrScheme name="Bl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TotalTime>
  <Words>173</Words>
  <Application>Microsoft Office PowerPoint</Application>
  <PresentationFormat>Widescreen</PresentationFormat>
  <Paragraphs>14</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Calibri</vt:lpstr>
      <vt:lpstr>Calibri Light</vt:lpstr>
      <vt:lpstr>Tema di Office</vt:lpstr>
      <vt:lpstr>Trade in natural resources</vt:lpstr>
      <vt:lpstr>United Nations Convention on the Law Of the Sea, FAO and Regional Fisheries Management Organizations, Sustainable Development Goals</vt:lpstr>
      <vt:lpstr>Presentazione standard di PowerPoint</vt:lpstr>
      <vt:lpstr>EU Regulation No 1005/2008 on a regime against IUU fishing</vt:lpstr>
      <vt:lpstr>Community alert system</vt:lpstr>
      <vt:lpstr>Video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 in natural resources</dc:title>
  <dc:creator>Alessandra Mignolli</dc:creator>
  <cp:lastModifiedBy>Alessandra Mignolli</cp:lastModifiedBy>
  <cp:revision>8</cp:revision>
  <dcterms:created xsi:type="dcterms:W3CDTF">2018-12-03T16:11:35Z</dcterms:created>
  <dcterms:modified xsi:type="dcterms:W3CDTF">2023-11-26T10:04:37Z</dcterms:modified>
</cp:coreProperties>
</file>