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57" r:id="rId2"/>
    <p:sldId id="358" r:id="rId3"/>
    <p:sldId id="321" r:id="rId4"/>
    <p:sldId id="320" r:id="rId5"/>
    <p:sldId id="335" r:id="rId6"/>
    <p:sldId id="328" r:id="rId7"/>
    <p:sldId id="326" r:id="rId8"/>
    <p:sldId id="323" r:id="rId9"/>
    <p:sldId id="324" r:id="rId10"/>
    <p:sldId id="329" r:id="rId11"/>
    <p:sldId id="330" r:id="rId12"/>
    <p:sldId id="331" r:id="rId13"/>
    <p:sldId id="332" r:id="rId14"/>
    <p:sldId id="308" r:id="rId15"/>
    <p:sldId id="307" r:id="rId16"/>
    <p:sldId id="283" r:id="rId17"/>
    <p:sldId id="275" r:id="rId18"/>
    <p:sldId id="276" r:id="rId19"/>
    <p:sldId id="277" r:id="rId20"/>
    <p:sldId id="343" r:id="rId21"/>
    <p:sldId id="301" r:id="rId22"/>
    <p:sldId id="346" r:id="rId23"/>
    <p:sldId id="348" r:id="rId24"/>
    <p:sldId id="349" r:id="rId25"/>
    <p:sldId id="338" r:id="rId26"/>
    <p:sldId id="336" r:id="rId27"/>
    <p:sldId id="337" r:id="rId28"/>
    <p:sldId id="350" r:id="rId29"/>
    <p:sldId id="351" r:id="rId30"/>
    <p:sldId id="355" r:id="rId31"/>
    <p:sldId id="342" r:id="rId32"/>
    <p:sldId id="354" r:id="rId33"/>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06" autoAdjust="0"/>
    <p:restoredTop sz="82248" autoAdjust="0"/>
  </p:normalViewPr>
  <p:slideViewPr>
    <p:cSldViewPr>
      <p:cViewPr>
        <p:scale>
          <a:sx n="67" d="100"/>
          <a:sy n="67" d="100"/>
        </p:scale>
        <p:origin x="-1072" y="-1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944"/>
    </p:cViewPr>
  </p:sorterViewPr>
  <p:notesViewPr>
    <p:cSldViewPr>
      <p:cViewPr>
        <p:scale>
          <a:sx n="80" d="100"/>
          <a:sy n="80" d="100"/>
        </p:scale>
        <p:origin x="-2179" y="403"/>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_rels/data5.xml.rels><?xml version="1.0" encoding="UTF-8" standalone="yes"?>
<Relationships xmlns="http://schemas.openxmlformats.org/package/2006/relationships"><Relationship Id="rId1" Type="http://schemas.openxmlformats.org/officeDocument/2006/relationships/image" Target="../media/image8.png"/></Relationships>
</file>

<file path=ppt/diagrams/_rels/drawing5.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A5EF43-ABFD-4F09-B893-FCFDBA4BDECD}"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it-IT"/>
        </a:p>
      </dgm:t>
    </dgm:pt>
    <dgm:pt modelId="{11F2A3D2-25BB-41CA-85F0-20034E0B8C0E}">
      <dgm:prSet phldrT="[Testo]"/>
      <dgm:spPr/>
      <dgm:t>
        <a:bodyPr/>
        <a:lstStyle/>
        <a:p>
          <a:r>
            <a:rPr lang="it-IT" dirty="0" smtClean="0"/>
            <a:t>ASPETTO ESTERIORE</a:t>
          </a:r>
          <a:endParaRPr lang="it-IT" dirty="0"/>
        </a:p>
      </dgm:t>
    </dgm:pt>
    <dgm:pt modelId="{6A072E6B-9629-467B-9ABA-9D915EED127F}" type="parTrans" cxnId="{6CCDD995-5A97-4672-BEF1-4434E53D5CA2}">
      <dgm:prSet/>
      <dgm:spPr/>
      <dgm:t>
        <a:bodyPr/>
        <a:lstStyle/>
        <a:p>
          <a:endParaRPr lang="it-IT"/>
        </a:p>
      </dgm:t>
    </dgm:pt>
    <dgm:pt modelId="{45797846-5C05-4830-A9F2-642E9914BEBD}" type="sibTrans" cxnId="{6CCDD995-5A97-4672-BEF1-4434E53D5CA2}">
      <dgm:prSet/>
      <dgm:spPr/>
      <dgm:t>
        <a:bodyPr/>
        <a:lstStyle/>
        <a:p>
          <a:endParaRPr lang="it-IT"/>
        </a:p>
      </dgm:t>
    </dgm:pt>
    <dgm:pt modelId="{8FDCEFE9-43CF-495E-AF1C-2EF9C3530186}">
      <dgm:prSet phldrT="[Testo]"/>
      <dgm:spPr/>
      <dgm:t>
        <a:bodyPr/>
        <a:lstStyle/>
        <a:p>
          <a:r>
            <a:rPr lang="it-IT" dirty="0" smtClean="0"/>
            <a:t>Configurazione fisica</a:t>
          </a:r>
          <a:endParaRPr lang="it-IT" dirty="0"/>
        </a:p>
      </dgm:t>
    </dgm:pt>
    <dgm:pt modelId="{56452DEF-D7FA-4788-A5EA-D33A4B65143D}" type="parTrans" cxnId="{216A1E46-B9EC-4B3E-A040-55DBF70268A4}">
      <dgm:prSet/>
      <dgm:spPr/>
      <dgm:t>
        <a:bodyPr/>
        <a:lstStyle/>
        <a:p>
          <a:endParaRPr lang="it-IT"/>
        </a:p>
      </dgm:t>
    </dgm:pt>
    <dgm:pt modelId="{C3B0803C-70E7-4DF1-9C46-0974659DFFBB}" type="sibTrans" cxnId="{216A1E46-B9EC-4B3E-A040-55DBF70268A4}">
      <dgm:prSet/>
      <dgm:spPr/>
      <dgm:t>
        <a:bodyPr/>
        <a:lstStyle/>
        <a:p>
          <a:endParaRPr lang="it-IT"/>
        </a:p>
      </dgm:t>
    </dgm:pt>
    <dgm:pt modelId="{6BFFF3EF-EE9E-4714-91BB-EA6AABAE97DB}">
      <dgm:prSet phldrT="[Testo]"/>
      <dgm:spPr/>
      <dgm:t>
        <a:bodyPr/>
        <a:lstStyle/>
        <a:p>
          <a:r>
            <a:rPr lang="it-IT" dirty="0" smtClean="0"/>
            <a:t>Abbigliamento</a:t>
          </a:r>
          <a:endParaRPr lang="it-IT" dirty="0"/>
        </a:p>
      </dgm:t>
    </dgm:pt>
    <dgm:pt modelId="{D8CF660B-4E67-4963-AD4C-18F1B79D54DC}" type="parTrans" cxnId="{33A55CDA-3A95-4D83-90AC-EAC8537B19BE}">
      <dgm:prSet/>
      <dgm:spPr/>
      <dgm:t>
        <a:bodyPr/>
        <a:lstStyle/>
        <a:p>
          <a:endParaRPr lang="it-IT"/>
        </a:p>
      </dgm:t>
    </dgm:pt>
    <dgm:pt modelId="{17031384-FA65-4BAF-9EC1-8821783653EC}" type="sibTrans" cxnId="{33A55CDA-3A95-4D83-90AC-EAC8537B19BE}">
      <dgm:prSet/>
      <dgm:spPr/>
      <dgm:t>
        <a:bodyPr/>
        <a:lstStyle/>
        <a:p>
          <a:endParaRPr lang="it-IT"/>
        </a:p>
      </dgm:t>
    </dgm:pt>
    <dgm:pt modelId="{FD4D8706-BBB4-4A8B-8EF0-5F31A71C017A}">
      <dgm:prSet phldrT="[Testo]"/>
      <dgm:spPr/>
      <dgm:t>
        <a:bodyPr/>
        <a:lstStyle/>
        <a:p>
          <a:r>
            <a:rPr lang="it-IT" dirty="0" smtClean="0"/>
            <a:t>COMPORTAMENTO SPAZIALE</a:t>
          </a:r>
          <a:endParaRPr lang="it-IT" dirty="0"/>
        </a:p>
      </dgm:t>
    </dgm:pt>
    <dgm:pt modelId="{69090757-2B26-4D81-9042-F5A22E1420E5}" type="parTrans" cxnId="{F8BFFA2C-03E7-47A2-80F0-6607E7E2309A}">
      <dgm:prSet/>
      <dgm:spPr/>
      <dgm:t>
        <a:bodyPr/>
        <a:lstStyle/>
        <a:p>
          <a:endParaRPr lang="it-IT"/>
        </a:p>
      </dgm:t>
    </dgm:pt>
    <dgm:pt modelId="{3F98C42A-AF51-40A7-89A9-F540DF9E14E3}" type="sibTrans" cxnId="{F8BFFA2C-03E7-47A2-80F0-6607E7E2309A}">
      <dgm:prSet/>
      <dgm:spPr/>
      <dgm:t>
        <a:bodyPr/>
        <a:lstStyle/>
        <a:p>
          <a:endParaRPr lang="it-IT"/>
        </a:p>
      </dgm:t>
    </dgm:pt>
    <dgm:pt modelId="{65EA96B4-F78D-473D-AB91-D2B3B3A5619E}">
      <dgm:prSet phldrT="[Testo]"/>
      <dgm:spPr/>
      <dgm:t>
        <a:bodyPr/>
        <a:lstStyle/>
        <a:p>
          <a:r>
            <a:rPr lang="it-IT" dirty="0" smtClean="0"/>
            <a:t>Distanza interpersonale</a:t>
          </a:r>
          <a:endParaRPr lang="it-IT" dirty="0"/>
        </a:p>
      </dgm:t>
    </dgm:pt>
    <dgm:pt modelId="{4977B3E6-2205-437B-813D-7C1E937D5161}" type="parTrans" cxnId="{8232AEB3-537B-4394-856A-70A4CA2D7EBF}">
      <dgm:prSet/>
      <dgm:spPr/>
      <dgm:t>
        <a:bodyPr/>
        <a:lstStyle/>
        <a:p>
          <a:endParaRPr lang="it-IT"/>
        </a:p>
      </dgm:t>
    </dgm:pt>
    <dgm:pt modelId="{84713B67-5557-41DD-B913-164BC3A10744}" type="sibTrans" cxnId="{8232AEB3-537B-4394-856A-70A4CA2D7EBF}">
      <dgm:prSet/>
      <dgm:spPr/>
      <dgm:t>
        <a:bodyPr/>
        <a:lstStyle/>
        <a:p>
          <a:endParaRPr lang="it-IT"/>
        </a:p>
      </dgm:t>
    </dgm:pt>
    <dgm:pt modelId="{54C94024-01EC-4CE1-BFB0-5C4422E4156D}">
      <dgm:prSet phldrT="[Testo]"/>
      <dgm:spPr/>
      <dgm:t>
        <a:bodyPr/>
        <a:lstStyle/>
        <a:p>
          <a:r>
            <a:rPr lang="it-IT" dirty="0" smtClean="0"/>
            <a:t>IL VOLTO </a:t>
          </a:r>
          <a:endParaRPr lang="it-IT" dirty="0"/>
        </a:p>
      </dgm:t>
    </dgm:pt>
    <dgm:pt modelId="{37015D02-2C25-46E6-9CD1-DDAFF20EB757}" type="parTrans" cxnId="{9F151027-6D6A-4ABD-B635-270252C9D406}">
      <dgm:prSet/>
      <dgm:spPr/>
      <dgm:t>
        <a:bodyPr/>
        <a:lstStyle/>
        <a:p>
          <a:endParaRPr lang="it-IT"/>
        </a:p>
      </dgm:t>
    </dgm:pt>
    <dgm:pt modelId="{5827D227-6ABB-48A1-AF01-7FCDE96B1CF1}" type="sibTrans" cxnId="{9F151027-6D6A-4ABD-B635-270252C9D406}">
      <dgm:prSet/>
      <dgm:spPr/>
      <dgm:t>
        <a:bodyPr/>
        <a:lstStyle/>
        <a:p>
          <a:endParaRPr lang="it-IT"/>
        </a:p>
      </dgm:t>
    </dgm:pt>
    <dgm:pt modelId="{FCE9E5C8-85CD-457F-B8D0-D9C30AD6486D}">
      <dgm:prSet phldrT="[Testo]"/>
      <dgm:spPr/>
      <dgm:t>
        <a:bodyPr/>
        <a:lstStyle/>
        <a:p>
          <a:r>
            <a:rPr lang="it-IT" dirty="0" smtClean="0"/>
            <a:t>Sguardo</a:t>
          </a:r>
          <a:endParaRPr lang="it-IT" dirty="0"/>
        </a:p>
      </dgm:t>
    </dgm:pt>
    <dgm:pt modelId="{055F1EA1-C6A1-4181-9E7E-743485F9991C}" type="parTrans" cxnId="{9851D594-551B-4ABF-943D-BE051B7AE91C}">
      <dgm:prSet/>
      <dgm:spPr/>
      <dgm:t>
        <a:bodyPr/>
        <a:lstStyle/>
        <a:p>
          <a:endParaRPr lang="it-IT"/>
        </a:p>
      </dgm:t>
    </dgm:pt>
    <dgm:pt modelId="{477E43F1-2B7E-49DE-84C0-A782776842FE}" type="sibTrans" cxnId="{9851D594-551B-4ABF-943D-BE051B7AE91C}">
      <dgm:prSet/>
      <dgm:spPr/>
      <dgm:t>
        <a:bodyPr/>
        <a:lstStyle/>
        <a:p>
          <a:endParaRPr lang="it-IT"/>
        </a:p>
      </dgm:t>
    </dgm:pt>
    <dgm:pt modelId="{F1E4797F-5E57-4F51-9CB1-5161269B45D6}">
      <dgm:prSet phldrT="[Testo]"/>
      <dgm:spPr/>
      <dgm:t>
        <a:bodyPr/>
        <a:lstStyle/>
        <a:p>
          <a:r>
            <a:rPr lang="it-IT" dirty="0" smtClean="0"/>
            <a:t>Contatto corporeo</a:t>
          </a:r>
          <a:endParaRPr lang="it-IT" dirty="0"/>
        </a:p>
      </dgm:t>
    </dgm:pt>
    <dgm:pt modelId="{3FD127E2-6417-4E86-80D0-9C79FDE8FF65}" type="parTrans" cxnId="{E168A91F-1D5D-4ECC-820A-6E9181C70475}">
      <dgm:prSet/>
      <dgm:spPr/>
      <dgm:t>
        <a:bodyPr/>
        <a:lstStyle/>
        <a:p>
          <a:endParaRPr lang="it-IT"/>
        </a:p>
      </dgm:t>
    </dgm:pt>
    <dgm:pt modelId="{53632938-77CC-4CE9-AB6C-DEFC661E89DD}" type="sibTrans" cxnId="{E168A91F-1D5D-4ECC-820A-6E9181C70475}">
      <dgm:prSet/>
      <dgm:spPr/>
      <dgm:t>
        <a:bodyPr/>
        <a:lstStyle/>
        <a:p>
          <a:endParaRPr lang="it-IT"/>
        </a:p>
      </dgm:t>
    </dgm:pt>
    <dgm:pt modelId="{DADBB050-FDBB-4F9B-A7C7-DBE99BF7A2E6}">
      <dgm:prSet phldrT="[Testo]"/>
      <dgm:spPr/>
      <dgm:t>
        <a:bodyPr/>
        <a:lstStyle/>
        <a:p>
          <a:r>
            <a:rPr lang="it-IT" dirty="0" smtClean="0"/>
            <a:t>Orientazione</a:t>
          </a:r>
          <a:endParaRPr lang="it-IT" dirty="0"/>
        </a:p>
      </dgm:t>
    </dgm:pt>
    <dgm:pt modelId="{5BBC1EE1-3378-44F2-B339-E5FD2538FAC1}" type="parTrans" cxnId="{973CC242-BC74-4525-80E7-D65C69C883DC}">
      <dgm:prSet/>
      <dgm:spPr/>
      <dgm:t>
        <a:bodyPr/>
        <a:lstStyle/>
        <a:p>
          <a:endParaRPr lang="it-IT"/>
        </a:p>
      </dgm:t>
    </dgm:pt>
    <dgm:pt modelId="{6EE4C78C-24D9-417D-84AD-E60AA9E33330}" type="sibTrans" cxnId="{973CC242-BC74-4525-80E7-D65C69C883DC}">
      <dgm:prSet/>
      <dgm:spPr/>
      <dgm:t>
        <a:bodyPr/>
        <a:lstStyle/>
        <a:p>
          <a:endParaRPr lang="it-IT"/>
        </a:p>
      </dgm:t>
    </dgm:pt>
    <dgm:pt modelId="{A53760CF-2E3E-4563-8811-9081C3070290}">
      <dgm:prSet phldrT="[Testo]"/>
      <dgm:spPr/>
      <dgm:t>
        <a:bodyPr/>
        <a:lstStyle/>
        <a:p>
          <a:r>
            <a:rPr lang="it-IT" dirty="0" smtClean="0"/>
            <a:t>Postura</a:t>
          </a:r>
          <a:endParaRPr lang="it-IT" dirty="0"/>
        </a:p>
      </dgm:t>
    </dgm:pt>
    <dgm:pt modelId="{854C1BD5-5964-4257-8D9C-87A5061CCB1F}" type="parTrans" cxnId="{0A0B0487-17A4-4B2A-B11F-6562221E0598}">
      <dgm:prSet/>
      <dgm:spPr/>
      <dgm:t>
        <a:bodyPr/>
        <a:lstStyle/>
        <a:p>
          <a:endParaRPr lang="it-IT"/>
        </a:p>
      </dgm:t>
    </dgm:pt>
    <dgm:pt modelId="{C06D0B10-0D39-46A3-A33B-E12518EEAE42}" type="sibTrans" cxnId="{0A0B0487-17A4-4B2A-B11F-6562221E0598}">
      <dgm:prSet/>
      <dgm:spPr/>
      <dgm:t>
        <a:bodyPr/>
        <a:lstStyle/>
        <a:p>
          <a:endParaRPr lang="it-IT"/>
        </a:p>
      </dgm:t>
    </dgm:pt>
    <dgm:pt modelId="{BE52DCE4-1E78-4640-A10B-3A5B7D36CBF0}">
      <dgm:prSet/>
      <dgm:spPr/>
      <dgm:t>
        <a:bodyPr/>
        <a:lstStyle/>
        <a:p>
          <a:r>
            <a:rPr lang="it-IT" dirty="0" smtClean="0"/>
            <a:t>Contatto visivo</a:t>
          </a:r>
          <a:endParaRPr lang="it-IT" dirty="0"/>
        </a:p>
      </dgm:t>
    </dgm:pt>
    <dgm:pt modelId="{31C9FF3E-BDED-4676-AFB2-5268274F8065}" type="parTrans" cxnId="{9202D17D-8F23-4943-97B4-4EE382AAA5B2}">
      <dgm:prSet/>
      <dgm:spPr/>
      <dgm:t>
        <a:bodyPr/>
        <a:lstStyle/>
        <a:p>
          <a:endParaRPr lang="it-IT"/>
        </a:p>
      </dgm:t>
    </dgm:pt>
    <dgm:pt modelId="{6ED3215F-64B9-4D7D-8CC6-B49D1731575A}" type="sibTrans" cxnId="{9202D17D-8F23-4943-97B4-4EE382AAA5B2}">
      <dgm:prSet/>
      <dgm:spPr/>
      <dgm:t>
        <a:bodyPr/>
        <a:lstStyle/>
        <a:p>
          <a:endParaRPr lang="it-IT"/>
        </a:p>
      </dgm:t>
    </dgm:pt>
    <dgm:pt modelId="{BBCCD945-C1A8-4A2B-B03B-A2B77B8B39D4}">
      <dgm:prSet/>
      <dgm:spPr/>
      <dgm:t>
        <a:bodyPr/>
        <a:lstStyle/>
        <a:p>
          <a:r>
            <a:rPr lang="it-IT" dirty="0" smtClean="0"/>
            <a:t>Espressione del viso</a:t>
          </a:r>
          <a:endParaRPr lang="it-IT" dirty="0"/>
        </a:p>
      </dgm:t>
    </dgm:pt>
    <dgm:pt modelId="{8209928E-2B83-45FB-81D2-B1CB8ADF9C29}" type="parTrans" cxnId="{34F2E95C-3698-47CE-95DD-45E0D66B221C}">
      <dgm:prSet/>
      <dgm:spPr/>
      <dgm:t>
        <a:bodyPr/>
        <a:lstStyle/>
        <a:p>
          <a:endParaRPr lang="it-IT"/>
        </a:p>
      </dgm:t>
    </dgm:pt>
    <dgm:pt modelId="{15410A01-2804-4B40-83E5-C7D9471D3714}" type="sibTrans" cxnId="{34F2E95C-3698-47CE-95DD-45E0D66B221C}">
      <dgm:prSet/>
      <dgm:spPr/>
      <dgm:t>
        <a:bodyPr/>
        <a:lstStyle/>
        <a:p>
          <a:endParaRPr lang="it-IT"/>
        </a:p>
      </dgm:t>
    </dgm:pt>
    <dgm:pt modelId="{86625564-D2BB-4A41-9A0F-2FD5EA9620DB}" type="pres">
      <dgm:prSet presAssocID="{F0A5EF43-ABFD-4F09-B893-FCFDBA4BDECD}" presName="Name0" presStyleCnt="0">
        <dgm:presLayoutVars>
          <dgm:dir/>
          <dgm:animLvl val="lvl"/>
          <dgm:resizeHandles val="exact"/>
        </dgm:presLayoutVars>
      </dgm:prSet>
      <dgm:spPr/>
      <dgm:t>
        <a:bodyPr/>
        <a:lstStyle/>
        <a:p>
          <a:endParaRPr lang="it-IT"/>
        </a:p>
      </dgm:t>
    </dgm:pt>
    <dgm:pt modelId="{50CFA52C-18D9-4412-91F1-16A93B312E8F}" type="pres">
      <dgm:prSet presAssocID="{11F2A3D2-25BB-41CA-85F0-20034E0B8C0E}" presName="linNode" presStyleCnt="0"/>
      <dgm:spPr/>
    </dgm:pt>
    <dgm:pt modelId="{1A4DE578-AE05-47CA-9ABC-A20E5CDB0E64}" type="pres">
      <dgm:prSet presAssocID="{11F2A3D2-25BB-41CA-85F0-20034E0B8C0E}" presName="parentText" presStyleLbl="node1" presStyleIdx="0" presStyleCnt="3" custLinFactNeighborX="-1239" custLinFactNeighborY="1053">
        <dgm:presLayoutVars>
          <dgm:chMax val="1"/>
          <dgm:bulletEnabled val="1"/>
        </dgm:presLayoutVars>
      </dgm:prSet>
      <dgm:spPr/>
      <dgm:t>
        <a:bodyPr/>
        <a:lstStyle/>
        <a:p>
          <a:endParaRPr lang="it-IT"/>
        </a:p>
      </dgm:t>
    </dgm:pt>
    <dgm:pt modelId="{8C16A9CC-6077-4988-8C7D-D01364F9AEBF}" type="pres">
      <dgm:prSet presAssocID="{11F2A3D2-25BB-41CA-85F0-20034E0B8C0E}" presName="descendantText" presStyleLbl="alignAccFollowNode1" presStyleIdx="0" presStyleCnt="3">
        <dgm:presLayoutVars>
          <dgm:bulletEnabled val="1"/>
        </dgm:presLayoutVars>
      </dgm:prSet>
      <dgm:spPr/>
      <dgm:t>
        <a:bodyPr/>
        <a:lstStyle/>
        <a:p>
          <a:endParaRPr lang="it-IT"/>
        </a:p>
      </dgm:t>
    </dgm:pt>
    <dgm:pt modelId="{693839D5-EFD9-4AD8-B991-63C4524EA46E}" type="pres">
      <dgm:prSet presAssocID="{45797846-5C05-4830-A9F2-642E9914BEBD}" presName="sp" presStyleCnt="0"/>
      <dgm:spPr/>
    </dgm:pt>
    <dgm:pt modelId="{9902A7B6-FFEA-44C6-B993-AD5F5ECD28F4}" type="pres">
      <dgm:prSet presAssocID="{FD4D8706-BBB4-4A8B-8EF0-5F31A71C017A}" presName="linNode" presStyleCnt="0"/>
      <dgm:spPr/>
    </dgm:pt>
    <dgm:pt modelId="{2000B020-4079-45EB-A5C6-C3C0274C8633}" type="pres">
      <dgm:prSet presAssocID="{FD4D8706-BBB4-4A8B-8EF0-5F31A71C017A}" presName="parentText" presStyleLbl="node1" presStyleIdx="1" presStyleCnt="3">
        <dgm:presLayoutVars>
          <dgm:chMax val="1"/>
          <dgm:bulletEnabled val="1"/>
        </dgm:presLayoutVars>
      </dgm:prSet>
      <dgm:spPr/>
      <dgm:t>
        <a:bodyPr/>
        <a:lstStyle/>
        <a:p>
          <a:endParaRPr lang="it-IT"/>
        </a:p>
      </dgm:t>
    </dgm:pt>
    <dgm:pt modelId="{A53FA882-E3E5-427F-9282-F3396EF51331}" type="pres">
      <dgm:prSet presAssocID="{FD4D8706-BBB4-4A8B-8EF0-5F31A71C017A}" presName="descendantText" presStyleLbl="alignAccFollowNode1" presStyleIdx="1" presStyleCnt="3">
        <dgm:presLayoutVars>
          <dgm:bulletEnabled val="1"/>
        </dgm:presLayoutVars>
      </dgm:prSet>
      <dgm:spPr/>
      <dgm:t>
        <a:bodyPr/>
        <a:lstStyle/>
        <a:p>
          <a:endParaRPr lang="it-IT"/>
        </a:p>
      </dgm:t>
    </dgm:pt>
    <dgm:pt modelId="{7FD95A9D-AAC0-419D-95A3-F263CB9D3F70}" type="pres">
      <dgm:prSet presAssocID="{3F98C42A-AF51-40A7-89A9-F540DF9E14E3}" presName="sp" presStyleCnt="0"/>
      <dgm:spPr/>
    </dgm:pt>
    <dgm:pt modelId="{61C3F2CE-0824-47AA-A02C-FCC8440C9B9A}" type="pres">
      <dgm:prSet presAssocID="{54C94024-01EC-4CE1-BFB0-5C4422E4156D}" presName="linNode" presStyleCnt="0"/>
      <dgm:spPr/>
    </dgm:pt>
    <dgm:pt modelId="{8757BF13-0BE4-495D-84B7-813A1B943731}" type="pres">
      <dgm:prSet presAssocID="{54C94024-01EC-4CE1-BFB0-5C4422E4156D}" presName="parentText" presStyleLbl="node1" presStyleIdx="2" presStyleCnt="3">
        <dgm:presLayoutVars>
          <dgm:chMax val="1"/>
          <dgm:bulletEnabled val="1"/>
        </dgm:presLayoutVars>
      </dgm:prSet>
      <dgm:spPr/>
      <dgm:t>
        <a:bodyPr/>
        <a:lstStyle/>
        <a:p>
          <a:endParaRPr lang="it-IT"/>
        </a:p>
      </dgm:t>
    </dgm:pt>
    <dgm:pt modelId="{A7D7C00D-1144-42C7-B3F6-F9E8F7FBCD25}" type="pres">
      <dgm:prSet presAssocID="{54C94024-01EC-4CE1-BFB0-5C4422E4156D}" presName="descendantText" presStyleLbl="alignAccFollowNode1" presStyleIdx="2" presStyleCnt="3">
        <dgm:presLayoutVars>
          <dgm:bulletEnabled val="1"/>
        </dgm:presLayoutVars>
      </dgm:prSet>
      <dgm:spPr/>
      <dgm:t>
        <a:bodyPr/>
        <a:lstStyle/>
        <a:p>
          <a:endParaRPr lang="it-IT"/>
        </a:p>
      </dgm:t>
    </dgm:pt>
  </dgm:ptLst>
  <dgm:cxnLst>
    <dgm:cxn modelId="{973CC242-BC74-4525-80E7-D65C69C883DC}" srcId="{FD4D8706-BBB4-4A8B-8EF0-5F31A71C017A}" destId="{DADBB050-FDBB-4F9B-A7C7-DBE99BF7A2E6}" srcOrd="2" destOrd="0" parTransId="{5BBC1EE1-3378-44F2-B339-E5FD2538FAC1}" sibTransId="{6EE4C78C-24D9-417D-84AD-E60AA9E33330}"/>
    <dgm:cxn modelId="{F8BFFA2C-03E7-47A2-80F0-6607E7E2309A}" srcId="{F0A5EF43-ABFD-4F09-B893-FCFDBA4BDECD}" destId="{FD4D8706-BBB4-4A8B-8EF0-5F31A71C017A}" srcOrd="1" destOrd="0" parTransId="{69090757-2B26-4D81-9042-F5A22E1420E5}" sibTransId="{3F98C42A-AF51-40A7-89A9-F540DF9E14E3}"/>
    <dgm:cxn modelId="{998E35CC-EF27-42B8-80EA-940151E2BF5F}" type="presOf" srcId="{A53760CF-2E3E-4563-8811-9081C3070290}" destId="{A53FA882-E3E5-427F-9282-F3396EF51331}" srcOrd="0" destOrd="3" presId="urn:microsoft.com/office/officeart/2005/8/layout/vList5"/>
    <dgm:cxn modelId="{26046743-F03F-490D-831C-2183ABBD06C0}" type="presOf" srcId="{F0A5EF43-ABFD-4F09-B893-FCFDBA4BDECD}" destId="{86625564-D2BB-4A41-9A0F-2FD5EA9620DB}" srcOrd="0" destOrd="0" presId="urn:microsoft.com/office/officeart/2005/8/layout/vList5"/>
    <dgm:cxn modelId="{827AE81E-A459-4E11-BCB8-C5F8B63C09DD}" type="presOf" srcId="{FCE9E5C8-85CD-457F-B8D0-D9C30AD6486D}" destId="{A7D7C00D-1144-42C7-B3F6-F9E8F7FBCD25}" srcOrd="0" destOrd="0" presId="urn:microsoft.com/office/officeart/2005/8/layout/vList5"/>
    <dgm:cxn modelId="{0A0B0487-17A4-4B2A-B11F-6562221E0598}" srcId="{FD4D8706-BBB4-4A8B-8EF0-5F31A71C017A}" destId="{A53760CF-2E3E-4563-8811-9081C3070290}" srcOrd="3" destOrd="0" parTransId="{854C1BD5-5964-4257-8D9C-87A5061CCB1F}" sibTransId="{C06D0B10-0D39-46A3-A33B-E12518EEAE42}"/>
    <dgm:cxn modelId="{34F2E95C-3698-47CE-95DD-45E0D66B221C}" srcId="{54C94024-01EC-4CE1-BFB0-5C4422E4156D}" destId="{BBCCD945-C1A8-4A2B-B03B-A2B77B8B39D4}" srcOrd="2" destOrd="0" parTransId="{8209928E-2B83-45FB-81D2-B1CB8ADF9C29}" sibTransId="{15410A01-2804-4B40-83E5-C7D9471D3714}"/>
    <dgm:cxn modelId="{9202D17D-8F23-4943-97B4-4EE382AAA5B2}" srcId="{54C94024-01EC-4CE1-BFB0-5C4422E4156D}" destId="{BE52DCE4-1E78-4640-A10B-3A5B7D36CBF0}" srcOrd="1" destOrd="0" parTransId="{31C9FF3E-BDED-4676-AFB2-5268274F8065}" sibTransId="{6ED3215F-64B9-4D7D-8CC6-B49D1731575A}"/>
    <dgm:cxn modelId="{7F401C35-4BB2-479C-94CC-E0AB93755C6A}" type="presOf" srcId="{54C94024-01EC-4CE1-BFB0-5C4422E4156D}" destId="{8757BF13-0BE4-495D-84B7-813A1B943731}" srcOrd="0" destOrd="0" presId="urn:microsoft.com/office/officeart/2005/8/layout/vList5"/>
    <dgm:cxn modelId="{EF2F79D7-CB88-4CD3-BDF1-21A788056E42}" type="presOf" srcId="{F1E4797F-5E57-4F51-9CB1-5161269B45D6}" destId="{A53FA882-E3E5-427F-9282-F3396EF51331}" srcOrd="0" destOrd="1" presId="urn:microsoft.com/office/officeart/2005/8/layout/vList5"/>
    <dgm:cxn modelId="{6CCDD995-5A97-4672-BEF1-4434E53D5CA2}" srcId="{F0A5EF43-ABFD-4F09-B893-FCFDBA4BDECD}" destId="{11F2A3D2-25BB-41CA-85F0-20034E0B8C0E}" srcOrd="0" destOrd="0" parTransId="{6A072E6B-9629-467B-9ABA-9D915EED127F}" sibTransId="{45797846-5C05-4830-A9F2-642E9914BEBD}"/>
    <dgm:cxn modelId="{A62B4DFB-86D9-49FB-8326-88D65A713652}" type="presOf" srcId="{BBCCD945-C1A8-4A2B-B03B-A2B77B8B39D4}" destId="{A7D7C00D-1144-42C7-B3F6-F9E8F7FBCD25}" srcOrd="0" destOrd="2" presId="urn:microsoft.com/office/officeart/2005/8/layout/vList5"/>
    <dgm:cxn modelId="{9F151027-6D6A-4ABD-B635-270252C9D406}" srcId="{F0A5EF43-ABFD-4F09-B893-FCFDBA4BDECD}" destId="{54C94024-01EC-4CE1-BFB0-5C4422E4156D}" srcOrd="2" destOrd="0" parTransId="{37015D02-2C25-46E6-9CD1-DDAFF20EB757}" sibTransId="{5827D227-6ABB-48A1-AF01-7FCDE96B1CF1}"/>
    <dgm:cxn modelId="{8232AEB3-537B-4394-856A-70A4CA2D7EBF}" srcId="{FD4D8706-BBB4-4A8B-8EF0-5F31A71C017A}" destId="{65EA96B4-F78D-473D-AB91-D2B3B3A5619E}" srcOrd="0" destOrd="0" parTransId="{4977B3E6-2205-437B-813D-7C1E937D5161}" sibTransId="{84713B67-5557-41DD-B913-164BC3A10744}"/>
    <dgm:cxn modelId="{11550226-3ED9-43A3-A6C6-5BE42031876B}" type="presOf" srcId="{FD4D8706-BBB4-4A8B-8EF0-5F31A71C017A}" destId="{2000B020-4079-45EB-A5C6-C3C0274C8633}" srcOrd="0" destOrd="0" presId="urn:microsoft.com/office/officeart/2005/8/layout/vList5"/>
    <dgm:cxn modelId="{85DD623B-AD66-4A7A-8234-C9EBD08C0D55}" type="presOf" srcId="{11F2A3D2-25BB-41CA-85F0-20034E0B8C0E}" destId="{1A4DE578-AE05-47CA-9ABC-A20E5CDB0E64}" srcOrd="0" destOrd="0" presId="urn:microsoft.com/office/officeart/2005/8/layout/vList5"/>
    <dgm:cxn modelId="{33A55CDA-3A95-4D83-90AC-EAC8537B19BE}" srcId="{11F2A3D2-25BB-41CA-85F0-20034E0B8C0E}" destId="{6BFFF3EF-EE9E-4714-91BB-EA6AABAE97DB}" srcOrd="1" destOrd="0" parTransId="{D8CF660B-4E67-4963-AD4C-18F1B79D54DC}" sibTransId="{17031384-FA65-4BAF-9EC1-8821783653EC}"/>
    <dgm:cxn modelId="{A154485C-EF2E-4D5D-83DA-E062A123B848}" type="presOf" srcId="{8FDCEFE9-43CF-495E-AF1C-2EF9C3530186}" destId="{8C16A9CC-6077-4988-8C7D-D01364F9AEBF}" srcOrd="0" destOrd="0" presId="urn:microsoft.com/office/officeart/2005/8/layout/vList5"/>
    <dgm:cxn modelId="{E168A91F-1D5D-4ECC-820A-6E9181C70475}" srcId="{FD4D8706-BBB4-4A8B-8EF0-5F31A71C017A}" destId="{F1E4797F-5E57-4F51-9CB1-5161269B45D6}" srcOrd="1" destOrd="0" parTransId="{3FD127E2-6417-4E86-80D0-9C79FDE8FF65}" sibTransId="{53632938-77CC-4CE9-AB6C-DEFC661E89DD}"/>
    <dgm:cxn modelId="{C98A4971-0A91-402F-9E19-EB93F63CE34D}" type="presOf" srcId="{65EA96B4-F78D-473D-AB91-D2B3B3A5619E}" destId="{A53FA882-E3E5-427F-9282-F3396EF51331}" srcOrd="0" destOrd="0" presId="urn:microsoft.com/office/officeart/2005/8/layout/vList5"/>
    <dgm:cxn modelId="{EC22D740-22D0-4F56-9AEC-93F238F37F3C}" type="presOf" srcId="{DADBB050-FDBB-4F9B-A7C7-DBE99BF7A2E6}" destId="{A53FA882-E3E5-427F-9282-F3396EF51331}" srcOrd="0" destOrd="2" presId="urn:microsoft.com/office/officeart/2005/8/layout/vList5"/>
    <dgm:cxn modelId="{9851D594-551B-4ABF-943D-BE051B7AE91C}" srcId="{54C94024-01EC-4CE1-BFB0-5C4422E4156D}" destId="{FCE9E5C8-85CD-457F-B8D0-D9C30AD6486D}" srcOrd="0" destOrd="0" parTransId="{055F1EA1-C6A1-4181-9E7E-743485F9991C}" sibTransId="{477E43F1-2B7E-49DE-84C0-A782776842FE}"/>
    <dgm:cxn modelId="{7FBCAD05-9793-4049-B31E-613648AC48AC}" type="presOf" srcId="{BE52DCE4-1E78-4640-A10B-3A5B7D36CBF0}" destId="{A7D7C00D-1144-42C7-B3F6-F9E8F7FBCD25}" srcOrd="0" destOrd="1" presId="urn:microsoft.com/office/officeart/2005/8/layout/vList5"/>
    <dgm:cxn modelId="{FC1783A2-B4B6-46EF-B2E2-BDBEA8EB0822}" type="presOf" srcId="{6BFFF3EF-EE9E-4714-91BB-EA6AABAE97DB}" destId="{8C16A9CC-6077-4988-8C7D-D01364F9AEBF}" srcOrd="0" destOrd="1" presId="urn:microsoft.com/office/officeart/2005/8/layout/vList5"/>
    <dgm:cxn modelId="{216A1E46-B9EC-4B3E-A040-55DBF70268A4}" srcId="{11F2A3D2-25BB-41CA-85F0-20034E0B8C0E}" destId="{8FDCEFE9-43CF-495E-AF1C-2EF9C3530186}" srcOrd="0" destOrd="0" parTransId="{56452DEF-D7FA-4788-A5EA-D33A4B65143D}" sibTransId="{C3B0803C-70E7-4DF1-9C46-0974659DFFBB}"/>
    <dgm:cxn modelId="{057591DC-F24C-4F26-B501-0D8F472FD1C2}" type="presParOf" srcId="{86625564-D2BB-4A41-9A0F-2FD5EA9620DB}" destId="{50CFA52C-18D9-4412-91F1-16A93B312E8F}" srcOrd="0" destOrd="0" presId="urn:microsoft.com/office/officeart/2005/8/layout/vList5"/>
    <dgm:cxn modelId="{60D13A0B-40E0-444D-8123-9B3C0AD38F2E}" type="presParOf" srcId="{50CFA52C-18D9-4412-91F1-16A93B312E8F}" destId="{1A4DE578-AE05-47CA-9ABC-A20E5CDB0E64}" srcOrd="0" destOrd="0" presId="urn:microsoft.com/office/officeart/2005/8/layout/vList5"/>
    <dgm:cxn modelId="{D3650F63-CA60-4C63-B3DC-69A32C56351C}" type="presParOf" srcId="{50CFA52C-18D9-4412-91F1-16A93B312E8F}" destId="{8C16A9CC-6077-4988-8C7D-D01364F9AEBF}" srcOrd="1" destOrd="0" presId="urn:microsoft.com/office/officeart/2005/8/layout/vList5"/>
    <dgm:cxn modelId="{0A964A6F-AF96-4AF8-9882-0E8FE76A8201}" type="presParOf" srcId="{86625564-D2BB-4A41-9A0F-2FD5EA9620DB}" destId="{693839D5-EFD9-4AD8-B991-63C4524EA46E}" srcOrd="1" destOrd="0" presId="urn:microsoft.com/office/officeart/2005/8/layout/vList5"/>
    <dgm:cxn modelId="{CC5480FD-B21E-4FD3-873E-02DECEBF2D96}" type="presParOf" srcId="{86625564-D2BB-4A41-9A0F-2FD5EA9620DB}" destId="{9902A7B6-FFEA-44C6-B993-AD5F5ECD28F4}" srcOrd="2" destOrd="0" presId="urn:microsoft.com/office/officeart/2005/8/layout/vList5"/>
    <dgm:cxn modelId="{B7212A1D-9A2F-4A91-A1B1-FC2117F6A3C0}" type="presParOf" srcId="{9902A7B6-FFEA-44C6-B993-AD5F5ECD28F4}" destId="{2000B020-4079-45EB-A5C6-C3C0274C8633}" srcOrd="0" destOrd="0" presId="urn:microsoft.com/office/officeart/2005/8/layout/vList5"/>
    <dgm:cxn modelId="{28C4CFFA-187D-49F7-B18F-782BB5F21BEE}" type="presParOf" srcId="{9902A7B6-FFEA-44C6-B993-AD5F5ECD28F4}" destId="{A53FA882-E3E5-427F-9282-F3396EF51331}" srcOrd="1" destOrd="0" presId="urn:microsoft.com/office/officeart/2005/8/layout/vList5"/>
    <dgm:cxn modelId="{16482647-D2D1-456B-948F-B8B0A6E017F4}" type="presParOf" srcId="{86625564-D2BB-4A41-9A0F-2FD5EA9620DB}" destId="{7FD95A9D-AAC0-419D-95A3-F263CB9D3F70}" srcOrd="3" destOrd="0" presId="urn:microsoft.com/office/officeart/2005/8/layout/vList5"/>
    <dgm:cxn modelId="{D4A96BF7-0B25-4AC7-88CE-AAD3537602DF}" type="presParOf" srcId="{86625564-D2BB-4A41-9A0F-2FD5EA9620DB}" destId="{61C3F2CE-0824-47AA-A02C-FCC8440C9B9A}" srcOrd="4" destOrd="0" presId="urn:microsoft.com/office/officeart/2005/8/layout/vList5"/>
    <dgm:cxn modelId="{23AADCE8-0E5C-4486-81E9-45494051674E}" type="presParOf" srcId="{61C3F2CE-0824-47AA-A02C-FCC8440C9B9A}" destId="{8757BF13-0BE4-495D-84B7-813A1B943731}" srcOrd="0" destOrd="0" presId="urn:microsoft.com/office/officeart/2005/8/layout/vList5"/>
    <dgm:cxn modelId="{AFD5F1EF-639D-4B18-8880-6C56E7AB6D07}" type="presParOf" srcId="{61C3F2CE-0824-47AA-A02C-FCC8440C9B9A}" destId="{A7D7C00D-1144-42C7-B3F6-F9E8F7FBCD2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BD464C-4822-4082-A0BE-1511A5931CA2}"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it-IT"/>
        </a:p>
      </dgm:t>
    </dgm:pt>
    <dgm:pt modelId="{08607471-7AEB-4326-B3C4-3E49B62607B5}">
      <dgm:prSet phldrT="[Testo]"/>
      <dgm:spPr/>
      <dgm:t>
        <a:bodyPr/>
        <a:lstStyle/>
        <a:p>
          <a:r>
            <a:rPr lang="it-IT" dirty="0" smtClean="0"/>
            <a:t>COMPORTAMENTO CINESICO</a:t>
          </a:r>
          <a:endParaRPr lang="it-IT" dirty="0"/>
        </a:p>
      </dgm:t>
    </dgm:pt>
    <dgm:pt modelId="{90E728FA-715D-46E5-9B17-6DBEAD846A6E}" type="parTrans" cxnId="{3ECD1BD6-1B41-4E37-891D-B6B380C8795A}">
      <dgm:prSet/>
      <dgm:spPr/>
      <dgm:t>
        <a:bodyPr/>
        <a:lstStyle/>
        <a:p>
          <a:endParaRPr lang="it-IT"/>
        </a:p>
      </dgm:t>
    </dgm:pt>
    <dgm:pt modelId="{473F8997-7AB5-432F-B25C-A9AAEC0D99EE}" type="sibTrans" cxnId="{3ECD1BD6-1B41-4E37-891D-B6B380C8795A}">
      <dgm:prSet/>
      <dgm:spPr/>
      <dgm:t>
        <a:bodyPr/>
        <a:lstStyle/>
        <a:p>
          <a:endParaRPr lang="it-IT"/>
        </a:p>
      </dgm:t>
    </dgm:pt>
    <dgm:pt modelId="{684F2E2A-2A14-4C07-A5D6-771306F1FE2E}">
      <dgm:prSet phldrT="[Testo]"/>
      <dgm:spPr/>
      <dgm:t>
        <a:bodyPr/>
        <a:lstStyle/>
        <a:p>
          <a:r>
            <a:rPr lang="it-IT" dirty="0" smtClean="0"/>
            <a:t>Movimenti di busto e gambe</a:t>
          </a:r>
          <a:endParaRPr lang="it-IT" dirty="0"/>
        </a:p>
      </dgm:t>
    </dgm:pt>
    <dgm:pt modelId="{882B78EB-6382-4831-8E9E-0591AAF174BE}" type="parTrans" cxnId="{5106727A-76BE-4B75-B9B0-01DBAE6B226D}">
      <dgm:prSet/>
      <dgm:spPr/>
      <dgm:t>
        <a:bodyPr/>
        <a:lstStyle/>
        <a:p>
          <a:endParaRPr lang="it-IT"/>
        </a:p>
      </dgm:t>
    </dgm:pt>
    <dgm:pt modelId="{DB4CEC87-BEF8-48F4-99A4-E61A8DE19ADD}" type="sibTrans" cxnId="{5106727A-76BE-4B75-B9B0-01DBAE6B226D}">
      <dgm:prSet/>
      <dgm:spPr/>
      <dgm:t>
        <a:bodyPr/>
        <a:lstStyle/>
        <a:p>
          <a:endParaRPr lang="it-IT"/>
        </a:p>
      </dgm:t>
    </dgm:pt>
    <dgm:pt modelId="{96D34CE9-1FD2-40D5-B6ED-1F9A903BB44F}">
      <dgm:prSet phldrT="[Testo]"/>
      <dgm:spPr/>
      <dgm:t>
        <a:bodyPr/>
        <a:lstStyle/>
        <a:p>
          <a:r>
            <a:rPr lang="it-IT" dirty="0" smtClean="0"/>
            <a:t>I SEGNALI VOCALI</a:t>
          </a:r>
          <a:endParaRPr lang="it-IT" dirty="0"/>
        </a:p>
      </dgm:t>
    </dgm:pt>
    <dgm:pt modelId="{D525F81B-C889-4715-ABF6-5614ED41B60F}" type="parTrans" cxnId="{AE68A945-942D-440C-9B20-7E6CFE5B17C4}">
      <dgm:prSet/>
      <dgm:spPr/>
      <dgm:t>
        <a:bodyPr/>
        <a:lstStyle/>
        <a:p>
          <a:endParaRPr lang="it-IT"/>
        </a:p>
      </dgm:t>
    </dgm:pt>
    <dgm:pt modelId="{81B4D4C4-B6B3-4235-8BEF-324470AE72D4}" type="sibTrans" cxnId="{AE68A945-942D-440C-9B20-7E6CFE5B17C4}">
      <dgm:prSet/>
      <dgm:spPr/>
      <dgm:t>
        <a:bodyPr/>
        <a:lstStyle/>
        <a:p>
          <a:endParaRPr lang="it-IT"/>
        </a:p>
      </dgm:t>
    </dgm:pt>
    <dgm:pt modelId="{68C7BD70-710E-47E3-9520-A041100184EC}">
      <dgm:prSet phldrT="[Testo]"/>
      <dgm:spPr/>
      <dgm:t>
        <a:bodyPr/>
        <a:lstStyle/>
        <a:p>
          <a:r>
            <a:rPr lang="it-IT" baseline="0" dirty="0" smtClean="0">
              <a:solidFill>
                <a:schemeClr val="tx1"/>
              </a:solidFill>
              <a:latin typeface="+mn-lt"/>
              <a:ea typeface="+mn-ea"/>
              <a:cs typeface="+mn-cs"/>
            </a:rPr>
            <a:t>PARAVERBALI: Tono, Intensità, Velocità</a:t>
          </a:r>
          <a:r>
            <a:rPr lang="it-IT" b="0" dirty="0" smtClean="0"/>
            <a:t>.</a:t>
          </a:r>
          <a:endParaRPr lang="it-IT" b="0" dirty="0"/>
        </a:p>
      </dgm:t>
    </dgm:pt>
    <dgm:pt modelId="{598BDB66-4B90-434B-8CF5-8C6AC4EFF1CA}" type="parTrans" cxnId="{A90DFD78-6048-4F7C-B360-558E83C08B2C}">
      <dgm:prSet/>
      <dgm:spPr/>
      <dgm:t>
        <a:bodyPr/>
        <a:lstStyle/>
        <a:p>
          <a:endParaRPr lang="it-IT"/>
        </a:p>
      </dgm:t>
    </dgm:pt>
    <dgm:pt modelId="{A072F167-7ABA-40C2-A570-5B42782F4432}" type="sibTrans" cxnId="{A90DFD78-6048-4F7C-B360-558E83C08B2C}">
      <dgm:prSet/>
      <dgm:spPr/>
      <dgm:t>
        <a:bodyPr/>
        <a:lstStyle/>
        <a:p>
          <a:endParaRPr lang="it-IT"/>
        </a:p>
      </dgm:t>
    </dgm:pt>
    <dgm:pt modelId="{9F80ECD3-1665-4AE6-BF3E-9B1C70392448}">
      <dgm:prSet phldrT="[Testo]"/>
      <dgm:spPr/>
      <dgm:t>
        <a:bodyPr/>
        <a:lstStyle/>
        <a:p>
          <a:r>
            <a:rPr lang="it-IT" dirty="0" smtClean="0"/>
            <a:t>Movimenti del capo</a:t>
          </a:r>
          <a:endParaRPr lang="it-IT" dirty="0"/>
        </a:p>
      </dgm:t>
    </dgm:pt>
    <dgm:pt modelId="{2825A2FA-A0C5-4A3D-8CDA-6463A5F0E11E}" type="parTrans" cxnId="{5309E632-A8E4-4A6D-BCBA-36DA933AF89C}">
      <dgm:prSet/>
      <dgm:spPr/>
      <dgm:t>
        <a:bodyPr/>
        <a:lstStyle/>
        <a:p>
          <a:endParaRPr lang="it-IT"/>
        </a:p>
      </dgm:t>
    </dgm:pt>
    <dgm:pt modelId="{C9B6FFA6-9BE2-400B-87B9-D547A39F68C1}" type="sibTrans" cxnId="{5309E632-A8E4-4A6D-BCBA-36DA933AF89C}">
      <dgm:prSet/>
      <dgm:spPr/>
      <dgm:t>
        <a:bodyPr/>
        <a:lstStyle/>
        <a:p>
          <a:endParaRPr lang="it-IT"/>
        </a:p>
      </dgm:t>
    </dgm:pt>
    <dgm:pt modelId="{23076E61-E23E-45C6-909B-7D4DEF374639}">
      <dgm:prSet phldrT="[Testo]"/>
      <dgm:spPr/>
      <dgm:t>
        <a:bodyPr/>
        <a:lstStyle/>
        <a:p>
          <a:r>
            <a:rPr lang="it-IT" dirty="0" smtClean="0"/>
            <a:t>Gesti</a:t>
          </a:r>
          <a:endParaRPr lang="it-IT" dirty="0"/>
        </a:p>
      </dgm:t>
    </dgm:pt>
    <dgm:pt modelId="{848D85B2-2B6D-4965-862C-49548A045736}" type="parTrans" cxnId="{BDBDB587-8C62-4987-8A11-3EB7B553ADFB}">
      <dgm:prSet/>
      <dgm:spPr/>
      <dgm:t>
        <a:bodyPr/>
        <a:lstStyle/>
        <a:p>
          <a:endParaRPr lang="it-IT"/>
        </a:p>
      </dgm:t>
    </dgm:pt>
    <dgm:pt modelId="{571B7B38-8D5E-4769-AB86-B3C04D6EBB1A}" type="sibTrans" cxnId="{BDBDB587-8C62-4987-8A11-3EB7B553ADFB}">
      <dgm:prSet/>
      <dgm:spPr/>
      <dgm:t>
        <a:bodyPr/>
        <a:lstStyle/>
        <a:p>
          <a:endParaRPr lang="it-IT"/>
        </a:p>
      </dgm:t>
    </dgm:pt>
    <dgm:pt modelId="{49676A00-7B56-4702-A48E-B2B81C7AB6FE}">
      <dgm:prSet phldrT="[Testo]"/>
      <dgm:spPr/>
      <dgm:t>
        <a:bodyPr/>
        <a:lstStyle/>
        <a:p>
          <a:r>
            <a:rPr lang="it-IT" baseline="0" dirty="0" smtClean="0">
              <a:solidFill>
                <a:schemeClr val="tx1"/>
              </a:solidFill>
              <a:latin typeface="+mn-lt"/>
              <a:ea typeface="+mn-ea"/>
              <a:cs typeface="+mn-cs"/>
            </a:rPr>
            <a:t>NON VERBALI</a:t>
          </a:r>
          <a:r>
            <a:rPr lang="it-IT" b="0" baseline="0" dirty="0" smtClean="0">
              <a:solidFill>
                <a:schemeClr val="tx1"/>
              </a:solidFill>
              <a:latin typeface="+mn-lt"/>
              <a:ea typeface="+mn-ea"/>
              <a:cs typeface="+mn-cs"/>
            </a:rPr>
            <a:t>: </a:t>
          </a:r>
          <a:r>
            <a:rPr lang="it-IT" b="0" dirty="0" smtClean="0"/>
            <a:t>fattori biologici, sociali, emotivi, di personalità.</a:t>
          </a:r>
          <a:endParaRPr lang="it-IT" b="0" dirty="0"/>
        </a:p>
      </dgm:t>
    </dgm:pt>
    <dgm:pt modelId="{89A8ADF9-6B83-499B-88E2-A4403EEFD15C}" type="parTrans" cxnId="{E4AEF119-FB96-4A6C-96F9-B8068967D522}">
      <dgm:prSet/>
      <dgm:spPr/>
      <dgm:t>
        <a:bodyPr/>
        <a:lstStyle/>
        <a:p>
          <a:endParaRPr lang="it-IT"/>
        </a:p>
      </dgm:t>
    </dgm:pt>
    <dgm:pt modelId="{AD475CCC-778C-4D7B-A01C-B1D834C672D2}" type="sibTrans" cxnId="{E4AEF119-FB96-4A6C-96F9-B8068967D522}">
      <dgm:prSet/>
      <dgm:spPr/>
      <dgm:t>
        <a:bodyPr/>
        <a:lstStyle/>
        <a:p>
          <a:endParaRPr lang="it-IT"/>
        </a:p>
      </dgm:t>
    </dgm:pt>
    <dgm:pt modelId="{2DF835B9-7CF8-4BF6-81B0-C0AC5D0A73A3}" type="pres">
      <dgm:prSet presAssocID="{0FBD464C-4822-4082-A0BE-1511A5931CA2}" presName="Name0" presStyleCnt="0">
        <dgm:presLayoutVars>
          <dgm:dir/>
          <dgm:animLvl val="lvl"/>
          <dgm:resizeHandles val="exact"/>
        </dgm:presLayoutVars>
      </dgm:prSet>
      <dgm:spPr/>
      <dgm:t>
        <a:bodyPr/>
        <a:lstStyle/>
        <a:p>
          <a:endParaRPr lang="it-IT"/>
        </a:p>
      </dgm:t>
    </dgm:pt>
    <dgm:pt modelId="{E187B6C3-C73E-4423-9ED8-9BAC85F61DEA}" type="pres">
      <dgm:prSet presAssocID="{08607471-7AEB-4326-B3C4-3E49B62607B5}" presName="linNode" presStyleCnt="0"/>
      <dgm:spPr/>
    </dgm:pt>
    <dgm:pt modelId="{911DA9E2-40E3-415E-AA6F-D1462C94D008}" type="pres">
      <dgm:prSet presAssocID="{08607471-7AEB-4326-B3C4-3E49B62607B5}" presName="parentText" presStyleLbl="node1" presStyleIdx="0" presStyleCnt="2">
        <dgm:presLayoutVars>
          <dgm:chMax val="1"/>
          <dgm:bulletEnabled val="1"/>
        </dgm:presLayoutVars>
      </dgm:prSet>
      <dgm:spPr/>
      <dgm:t>
        <a:bodyPr/>
        <a:lstStyle/>
        <a:p>
          <a:endParaRPr lang="it-IT"/>
        </a:p>
      </dgm:t>
    </dgm:pt>
    <dgm:pt modelId="{EA6CDC32-7D1A-4C35-B960-2ED8A699194C}" type="pres">
      <dgm:prSet presAssocID="{08607471-7AEB-4326-B3C4-3E49B62607B5}" presName="descendantText" presStyleLbl="alignAccFollowNode1" presStyleIdx="0" presStyleCnt="2">
        <dgm:presLayoutVars>
          <dgm:bulletEnabled val="1"/>
        </dgm:presLayoutVars>
      </dgm:prSet>
      <dgm:spPr/>
      <dgm:t>
        <a:bodyPr/>
        <a:lstStyle/>
        <a:p>
          <a:endParaRPr lang="it-IT"/>
        </a:p>
      </dgm:t>
    </dgm:pt>
    <dgm:pt modelId="{20B503E7-AE48-475B-8BCB-6E199353852B}" type="pres">
      <dgm:prSet presAssocID="{473F8997-7AB5-432F-B25C-A9AAEC0D99EE}" presName="sp" presStyleCnt="0"/>
      <dgm:spPr/>
    </dgm:pt>
    <dgm:pt modelId="{587CA8E8-B16F-42DD-93B6-70D17DFA2258}" type="pres">
      <dgm:prSet presAssocID="{96D34CE9-1FD2-40D5-B6ED-1F9A903BB44F}" presName="linNode" presStyleCnt="0"/>
      <dgm:spPr/>
    </dgm:pt>
    <dgm:pt modelId="{FA35C479-1403-4582-9D68-866DA51CD597}" type="pres">
      <dgm:prSet presAssocID="{96D34CE9-1FD2-40D5-B6ED-1F9A903BB44F}" presName="parentText" presStyleLbl="node1" presStyleIdx="1" presStyleCnt="2">
        <dgm:presLayoutVars>
          <dgm:chMax val="1"/>
          <dgm:bulletEnabled val="1"/>
        </dgm:presLayoutVars>
      </dgm:prSet>
      <dgm:spPr/>
      <dgm:t>
        <a:bodyPr/>
        <a:lstStyle/>
        <a:p>
          <a:endParaRPr lang="it-IT"/>
        </a:p>
      </dgm:t>
    </dgm:pt>
    <dgm:pt modelId="{F52F495B-AF8E-4861-BCD4-B8C0C5289EAC}" type="pres">
      <dgm:prSet presAssocID="{96D34CE9-1FD2-40D5-B6ED-1F9A903BB44F}" presName="descendantText" presStyleLbl="alignAccFollowNode1" presStyleIdx="1" presStyleCnt="2">
        <dgm:presLayoutVars>
          <dgm:bulletEnabled val="1"/>
        </dgm:presLayoutVars>
      </dgm:prSet>
      <dgm:spPr/>
      <dgm:t>
        <a:bodyPr/>
        <a:lstStyle/>
        <a:p>
          <a:endParaRPr lang="it-IT"/>
        </a:p>
      </dgm:t>
    </dgm:pt>
  </dgm:ptLst>
  <dgm:cxnLst>
    <dgm:cxn modelId="{5106727A-76BE-4B75-B9B0-01DBAE6B226D}" srcId="{08607471-7AEB-4326-B3C4-3E49B62607B5}" destId="{684F2E2A-2A14-4C07-A5D6-771306F1FE2E}" srcOrd="0" destOrd="0" parTransId="{882B78EB-6382-4831-8E9E-0591AAF174BE}" sibTransId="{DB4CEC87-BEF8-48F4-99A4-E61A8DE19ADD}"/>
    <dgm:cxn modelId="{603080E8-4A0C-4DF7-B342-A7E24D0A5830}" type="presOf" srcId="{684F2E2A-2A14-4C07-A5D6-771306F1FE2E}" destId="{EA6CDC32-7D1A-4C35-B960-2ED8A699194C}" srcOrd="0" destOrd="0" presId="urn:microsoft.com/office/officeart/2005/8/layout/vList5"/>
    <dgm:cxn modelId="{AE68A945-942D-440C-9B20-7E6CFE5B17C4}" srcId="{0FBD464C-4822-4082-A0BE-1511A5931CA2}" destId="{96D34CE9-1FD2-40D5-B6ED-1F9A903BB44F}" srcOrd="1" destOrd="0" parTransId="{D525F81B-C889-4715-ABF6-5614ED41B60F}" sibTransId="{81B4D4C4-B6B3-4235-8BEF-324470AE72D4}"/>
    <dgm:cxn modelId="{3EBE3EA5-0471-46F0-8F84-F1C9B43E176F}" type="presOf" srcId="{49676A00-7B56-4702-A48E-B2B81C7AB6FE}" destId="{F52F495B-AF8E-4861-BCD4-B8C0C5289EAC}" srcOrd="0" destOrd="1" presId="urn:microsoft.com/office/officeart/2005/8/layout/vList5"/>
    <dgm:cxn modelId="{E4AEF119-FB96-4A6C-96F9-B8068967D522}" srcId="{96D34CE9-1FD2-40D5-B6ED-1F9A903BB44F}" destId="{49676A00-7B56-4702-A48E-B2B81C7AB6FE}" srcOrd="1" destOrd="0" parTransId="{89A8ADF9-6B83-499B-88E2-A4403EEFD15C}" sibTransId="{AD475CCC-778C-4D7B-A01C-B1D834C672D2}"/>
    <dgm:cxn modelId="{BDBDB587-8C62-4987-8A11-3EB7B553ADFB}" srcId="{08607471-7AEB-4326-B3C4-3E49B62607B5}" destId="{23076E61-E23E-45C6-909B-7D4DEF374639}" srcOrd="2" destOrd="0" parTransId="{848D85B2-2B6D-4965-862C-49548A045736}" sibTransId="{571B7B38-8D5E-4769-AB86-B3C04D6EBB1A}"/>
    <dgm:cxn modelId="{3ECD1BD6-1B41-4E37-891D-B6B380C8795A}" srcId="{0FBD464C-4822-4082-A0BE-1511A5931CA2}" destId="{08607471-7AEB-4326-B3C4-3E49B62607B5}" srcOrd="0" destOrd="0" parTransId="{90E728FA-715D-46E5-9B17-6DBEAD846A6E}" sibTransId="{473F8997-7AB5-432F-B25C-A9AAEC0D99EE}"/>
    <dgm:cxn modelId="{3C8CA056-72AE-480B-902B-93FADDCF578D}" type="presOf" srcId="{96D34CE9-1FD2-40D5-B6ED-1F9A903BB44F}" destId="{FA35C479-1403-4582-9D68-866DA51CD597}" srcOrd="0" destOrd="0" presId="urn:microsoft.com/office/officeart/2005/8/layout/vList5"/>
    <dgm:cxn modelId="{269094D8-E906-4DE9-A179-A957510B4DE5}" type="presOf" srcId="{08607471-7AEB-4326-B3C4-3E49B62607B5}" destId="{911DA9E2-40E3-415E-AA6F-D1462C94D008}" srcOrd="0" destOrd="0" presId="urn:microsoft.com/office/officeart/2005/8/layout/vList5"/>
    <dgm:cxn modelId="{2456003B-5489-447B-AA97-672D0B39EBC1}" type="presOf" srcId="{9F80ECD3-1665-4AE6-BF3E-9B1C70392448}" destId="{EA6CDC32-7D1A-4C35-B960-2ED8A699194C}" srcOrd="0" destOrd="1" presId="urn:microsoft.com/office/officeart/2005/8/layout/vList5"/>
    <dgm:cxn modelId="{B911E1D7-2068-4C72-BBDC-6547EAA19D26}" type="presOf" srcId="{0FBD464C-4822-4082-A0BE-1511A5931CA2}" destId="{2DF835B9-7CF8-4BF6-81B0-C0AC5D0A73A3}" srcOrd="0" destOrd="0" presId="urn:microsoft.com/office/officeart/2005/8/layout/vList5"/>
    <dgm:cxn modelId="{A90DFD78-6048-4F7C-B360-558E83C08B2C}" srcId="{96D34CE9-1FD2-40D5-B6ED-1F9A903BB44F}" destId="{68C7BD70-710E-47E3-9520-A041100184EC}" srcOrd="0" destOrd="0" parTransId="{598BDB66-4B90-434B-8CF5-8C6AC4EFF1CA}" sibTransId="{A072F167-7ABA-40C2-A570-5B42782F4432}"/>
    <dgm:cxn modelId="{5309E632-A8E4-4A6D-BCBA-36DA933AF89C}" srcId="{08607471-7AEB-4326-B3C4-3E49B62607B5}" destId="{9F80ECD3-1665-4AE6-BF3E-9B1C70392448}" srcOrd="1" destOrd="0" parTransId="{2825A2FA-A0C5-4A3D-8CDA-6463A5F0E11E}" sibTransId="{C9B6FFA6-9BE2-400B-87B9-D547A39F68C1}"/>
    <dgm:cxn modelId="{DE351335-980C-44E5-9C36-3C4C956E6EDB}" type="presOf" srcId="{68C7BD70-710E-47E3-9520-A041100184EC}" destId="{F52F495B-AF8E-4861-BCD4-B8C0C5289EAC}" srcOrd="0" destOrd="0" presId="urn:microsoft.com/office/officeart/2005/8/layout/vList5"/>
    <dgm:cxn modelId="{D4199A61-6B68-4D68-A131-53B0E71D5CD3}" type="presOf" srcId="{23076E61-E23E-45C6-909B-7D4DEF374639}" destId="{EA6CDC32-7D1A-4C35-B960-2ED8A699194C}" srcOrd="0" destOrd="2" presId="urn:microsoft.com/office/officeart/2005/8/layout/vList5"/>
    <dgm:cxn modelId="{FECAAE6F-4C2E-4CB8-B84C-7D9EAFC83051}" type="presParOf" srcId="{2DF835B9-7CF8-4BF6-81B0-C0AC5D0A73A3}" destId="{E187B6C3-C73E-4423-9ED8-9BAC85F61DEA}" srcOrd="0" destOrd="0" presId="urn:microsoft.com/office/officeart/2005/8/layout/vList5"/>
    <dgm:cxn modelId="{3FCD03C0-AAAF-474B-987B-B5BEDCD4DE51}" type="presParOf" srcId="{E187B6C3-C73E-4423-9ED8-9BAC85F61DEA}" destId="{911DA9E2-40E3-415E-AA6F-D1462C94D008}" srcOrd="0" destOrd="0" presId="urn:microsoft.com/office/officeart/2005/8/layout/vList5"/>
    <dgm:cxn modelId="{54A6239C-7AF4-47A5-AC8C-BE3C99E77BB3}" type="presParOf" srcId="{E187B6C3-C73E-4423-9ED8-9BAC85F61DEA}" destId="{EA6CDC32-7D1A-4C35-B960-2ED8A699194C}" srcOrd="1" destOrd="0" presId="urn:microsoft.com/office/officeart/2005/8/layout/vList5"/>
    <dgm:cxn modelId="{3147B86D-DEAB-4255-A1CA-380FA5D0E07F}" type="presParOf" srcId="{2DF835B9-7CF8-4BF6-81B0-C0AC5D0A73A3}" destId="{20B503E7-AE48-475B-8BCB-6E199353852B}" srcOrd="1" destOrd="0" presId="urn:microsoft.com/office/officeart/2005/8/layout/vList5"/>
    <dgm:cxn modelId="{E2F5A619-CE9D-4516-9ED0-9A9AB3EF1E4A}" type="presParOf" srcId="{2DF835B9-7CF8-4BF6-81B0-C0AC5D0A73A3}" destId="{587CA8E8-B16F-42DD-93B6-70D17DFA2258}" srcOrd="2" destOrd="0" presId="urn:microsoft.com/office/officeart/2005/8/layout/vList5"/>
    <dgm:cxn modelId="{E563E3E3-0FF4-4F9E-A204-D88AC7964A35}" type="presParOf" srcId="{587CA8E8-B16F-42DD-93B6-70D17DFA2258}" destId="{FA35C479-1403-4582-9D68-866DA51CD597}" srcOrd="0" destOrd="0" presId="urn:microsoft.com/office/officeart/2005/8/layout/vList5"/>
    <dgm:cxn modelId="{598475AB-9254-464C-9E78-233D2B49000C}" type="presParOf" srcId="{587CA8E8-B16F-42DD-93B6-70D17DFA2258}" destId="{F52F495B-AF8E-4861-BCD4-B8C0C5289EA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BEC1A7-3779-43DB-B90C-AF4D6739DC61}"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it-IT"/>
        </a:p>
      </dgm:t>
    </dgm:pt>
    <dgm:pt modelId="{20A70188-3DAA-4237-B030-0A56A645050A}">
      <dgm:prSet phldrT="[Testo]"/>
      <dgm:spPr/>
      <dgm:t>
        <a:bodyPr/>
        <a:lstStyle/>
        <a:p>
          <a:r>
            <a:rPr lang="it-IT" dirty="0" smtClean="0"/>
            <a:t>Interpretazione</a:t>
          </a:r>
          <a:endParaRPr lang="it-IT" dirty="0"/>
        </a:p>
      </dgm:t>
    </dgm:pt>
    <dgm:pt modelId="{04CEC436-B52D-4E42-8B67-386C87618158}" type="parTrans" cxnId="{E0007492-FDCA-4D60-B77F-3B04B147E31D}">
      <dgm:prSet/>
      <dgm:spPr/>
      <dgm:t>
        <a:bodyPr/>
        <a:lstStyle/>
        <a:p>
          <a:endParaRPr lang="it-IT"/>
        </a:p>
      </dgm:t>
    </dgm:pt>
    <dgm:pt modelId="{60EA434B-0607-4AF2-9A20-3D54723364B8}" type="sibTrans" cxnId="{E0007492-FDCA-4D60-B77F-3B04B147E31D}">
      <dgm:prSet/>
      <dgm:spPr/>
      <dgm:t>
        <a:bodyPr/>
        <a:lstStyle/>
        <a:p>
          <a:endParaRPr lang="it-IT"/>
        </a:p>
      </dgm:t>
    </dgm:pt>
    <dgm:pt modelId="{1F346E0D-5BCD-431C-8BB3-8712F99178D9}">
      <dgm:prSet phldrT="[Testo]"/>
      <dgm:spPr/>
      <dgm:t>
        <a:bodyPr/>
        <a:lstStyle/>
        <a:p>
          <a:r>
            <a:rPr lang="it-IT" dirty="0" smtClean="0"/>
            <a:t>Colpevolizzazione/Svalutazione</a:t>
          </a:r>
          <a:endParaRPr lang="it-IT" dirty="0"/>
        </a:p>
      </dgm:t>
    </dgm:pt>
    <dgm:pt modelId="{6486A33D-E9BC-41F6-BD95-98420C8CA534}" type="parTrans" cxnId="{ECC9AD9F-91D4-4B78-BCCE-2ACF00F672E7}">
      <dgm:prSet/>
      <dgm:spPr/>
      <dgm:t>
        <a:bodyPr/>
        <a:lstStyle/>
        <a:p>
          <a:endParaRPr lang="it-IT"/>
        </a:p>
      </dgm:t>
    </dgm:pt>
    <dgm:pt modelId="{B45FFF38-662E-472A-B2A5-D201A8E15C1E}" type="sibTrans" cxnId="{ECC9AD9F-91D4-4B78-BCCE-2ACF00F672E7}">
      <dgm:prSet/>
      <dgm:spPr/>
      <dgm:t>
        <a:bodyPr/>
        <a:lstStyle/>
        <a:p>
          <a:endParaRPr lang="it-IT"/>
        </a:p>
      </dgm:t>
    </dgm:pt>
    <dgm:pt modelId="{4A9ACA3A-00A7-4E07-AD6F-763075BC07F7}">
      <dgm:prSet phldrT="[Testo]"/>
      <dgm:spPr/>
      <dgm:t>
        <a:bodyPr/>
        <a:lstStyle/>
        <a:p>
          <a:r>
            <a:rPr lang="it-IT" dirty="0" smtClean="0"/>
            <a:t>Offrire soluzioni</a:t>
          </a:r>
          <a:endParaRPr lang="it-IT" dirty="0"/>
        </a:p>
      </dgm:t>
    </dgm:pt>
    <dgm:pt modelId="{93B3A6F9-155C-43B7-AF4D-BC9BC3956502}" type="parTrans" cxnId="{10F4F37C-4DCB-478C-924D-38A7AF627877}">
      <dgm:prSet/>
      <dgm:spPr/>
      <dgm:t>
        <a:bodyPr/>
        <a:lstStyle/>
        <a:p>
          <a:endParaRPr lang="it-IT"/>
        </a:p>
      </dgm:t>
    </dgm:pt>
    <dgm:pt modelId="{D2668C18-135F-4D73-BE98-30726DED9446}" type="sibTrans" cxnId="{10F4F37C-4DCB-478C-924D-38A7AF627877}">
      <dgm:prSet/>
      <dgm:spPr/>
      <dgm:t>
        <a:bodyPr/>
        <a:lstStyle/>
        <a:p>
          <a:endParaRPr lang="it-IT"/>
        </a:p>
      </dgm:t>
    </dgm:pt>
    <dgm:pt modelId="{0064D16D-0CBA-4033-BDF6-3C01DD53A277}">
      <dgm:prSet/>
      <dgm:spPr/>
      <dgm:t>
        <a:bodyPr/>
        <a:lstStyle/>
        <a:p>
          <a:r>
            <a:rPr lang="it-IT" dirty="0" smtClean="0"/>
            <a:t>“Sei deluso perché hai poco fiducia nelle persone!” Sollecita posizioni difensive e </a:t>
          </a:r>
          <a:r>
            <a:rPr lang="it-IT" dirty="0" err="1" smtClean="0"/>
            <a:t>controargomentazioni</a:t>
          </a:r>
          <a:r>
            <a:rPr lang="it-IT" dirty="0" smtClean="0"/>
            <a:t>. </a:t>
          </a:r>
          <a:endParaRPr lang="it-IT" dirty="0"/>
        </a:p>
      </dgm:t>
    </dgm:pt>
    <dgm:pt modelId="{D6207762-F2D9-4B42-BF89-FF2087D90B50}" type="parTrans" cxnId="{9FB16378-22C3-4B13-B98E-BB504D3171EE}">
      <dgm:prSet/>
      <dgm:spPr/>
      <dgm:t>
        <a:bodyPr/>
        <a:lstStyle/>
        <a:p>
          <a:endParaRPr lang="it-IT"/>
        </a:p>
      </dgm:t>
    </dgm:pt>
    <dgm:pt modelId="{6CC3F783-4C0E-4CE0-B5DB-E043E2E60AE4}" type="sibTrans" cxnId="{9FB16378-22C3-4B13-B98E-BB504D3171EE}">
      <dgm:prSet/>
      <dgm:spPr/>
      <dgm:t>
        <a:bodyPr/>
        <a:lstStyle/>
        <a:p>
          <a:endParaRPr lang="it-IT"/>
        </a:p>
      </dgm:t>
    </dgm:pt>
    <dgm:pt modelId="{F4FCB101-5F3E-445F-99F8-FC52F07DCF83}">
      <dgm:prSet/>
      <dgm:spPr/>
      <dgm:t>
        <a:bodyPr/>
        <a:lstStyle/>
        <a:p>
          <a:r>
            <a:rPr lang="it-IT" dirty="0" smtClean="0"/>
            <a:t>“Dammi retta, vai da lui e parlagli chiaro”. Possono provocare dipendenza, o al contrario resistenza.  Implicano che l’altro non sa risolvere da solo il problema.</a:t>
          </a:r>
          <a:endParaRPr lang="it-IT" dirty="0"/>
        </a:p>
      </dgm:t>
    </dgm:pt>
    <dgm:pt modelId="{E27DCD27-D1D2-4DCA-8BE8-7D8C4140EBBD}" type="parTrans" cxnId="{D39B1614-4DF2-4661-A21F-73789F59AD27}">
      <dgm:prSet/>
      <dgm:spPr/>
      <dgm:t>
        <a:bodyPr/>
        <a:lstStyle/>
        <a:p>
          <a:endParaRPr lang="it-IT"/>
        </a:p>
      </dgm:t>
    </dgm:pt>
    <dgm:pt modelId="{D395616D-BC44-4337-84BC-058DA264920E}" type="sibTrans" cxnId="{D39B1614-4DF2-4661-A21F-73789F59AD27}">
      <dgm:prSet/>
      <dgm:spPr/>
      <dgm:t>
        <a:bodyPr/>
        <a:lstStyle/>
        <a:p>
          <a:endParaRPr lang="it-IT"/>
        </a:p>
      </dgm:t>
    </dgm:pt>
    <dgm:pt modelId="{D16B417B-6737-441E-8A65-0B7C2068D349}">
      <dgm:prSet/>
      <dgm:spPr/>
      <dgm:t>
        <a:bodyPr/>
        <a:lstStyle/>
        <a:p>
          <a:r>
            <a:rPr lang="it-IT" dirty="0" smtClean="0"/>
            <a:t>“Come al tuo solito l’avrai provocata tu!” Fa sentire inadeguato e non all’altezza con risposte difensive per proteggere l’immagine di sé.</a:t>
          </a:r>
          <a:endParaRPr lang="it-IT" dirty="0"/>
        </a:p>
      </dgm:t>
    </dgm:pt>
    <dgm:pt modelId="{4D8BF41B-9ECA-4353-AE92-552AAED59BEB}" type="parTrans" cxnId="{1FD30160-3D66-4E97-85D4-285420F0E56D}">
      <dgm:prSet/>
      <dgm:spPr/>
      <dgm:t>
        <a:bodyPr/>
        <a:lstStyle/>
        <a:p>
          <a:endParaRPr lang="it-IT"/>
        </a:p>
      </dgm:t>
    </dgm:pt>
    <dgm:pt modelId="{0D84FF53-6AB9-4BA5-8A06-1D41E30EA7E5}" type="sibTrans" cxnId="{1FD30160-3D66-4E97-85D4-285420F0E56D}">
      <dgm:prSet/>
      <dgm:spPr/>
      <dgm:t>
        <a:bodyPr/>
        <a:lstStyle/>
        <a:p>
          <a:endParaRPr lang="it-IT"/>
        </a:p>
      </dgm:t>
    </dgm:pt>
    <dgm:pt modelId="{A3A27BF3-D413-492D-97A6-B0600CB82321}">
      <dgm:prSet/>
      <dgm:spPr/>
      <dgm:t>
        <a:bodyPr/>
        <a:lstStyle/>
        <a:p>
          <a:r>
            <a:rPr lang="it-IT" dirty="0" smtClean="0"/>
            <a:t>Consolare frettolosamente</a:t>
          </a:r>
          <a:endParaRPr lang="it-IT" dirty="0"/>
        </a:p>
      </dgm:t>
    </dgm:pt>
    <dgm:pt modelId="{1A4A001D-DDE4-4CE9-871F-D7E4BB20D864}" type="parTrans" cxnId="{63D3E8CF-1FAF-48D2-90F7-EB609C8C46CD}">
      <dgm:prSet/>
      <dgm:spPr/>
      <dgm:t>
        <a:bodyPr/>
        <a:lstStyle/>
        <a:p>
          <a:endParaRPr lang="it-IT"/>
        </a:p>
      </dgm:t>
    </dgm:pt>
    <dgm:pt modelId="{6EDF81DE-216D-4390-967D-EF1B031810F8}" type="sibTrans" cxnId="{63D3E8CF-1FAF-48D2-90F7-EB609C8C46CD}">
      <dgm:prSet/>
      <dgm:spPr/>
      <dgm:t>
        <a:bodyPr/>
        <a:lstStyle/>
        <a:p>
          <a:endParaRPr lang="it-IT"/>
        </a:p>
      </dgm:t>
    </dgm:pt>
    <dgm:pt modelId="{889612FC-6478-4436-B53C-0D92B22C39B2}">
      <dgm:prSet/>
      <dgm:spPr/>
      <dgm:t>
        <a:bodyPr/>
        <a:lstStyle/>
        <a:p>
          <a:r>
            <a:rPr lang="it-IT" dirty="0" smtClean="0"/>
            <a:t>“Dai su, vedrai che già domani non ci penserai più!”. Il messaggio implicito è conviene evitare le difficoltà della vita piuttosto che affrontarle. Scoraggia ad aprirsi .</a:t>
          </a:r>
          <a:endParaRPr lang="it-IT" dirty="0"/>
        </a:p>
      </dgm:t>
    </dgm:pt>
    <dgm:pt modelId="{350198CC-3D0B-4777-A7E6-A0E3A5E27C53}" type="parTrans" cxnId="{F4B619A4-581F-4BCC-B67E-21DF530CF37D}">
      <dgm:prSet/>
      <dgm:spPr/>
      <dgm:t>
        <a:bodyPr/>
        <a:lstStyle/>
        <a:p>
          <a:endParaRPr lang="it-IT"/>
        </a:p>
      </dgm:t>
    </dgm:pt>
    <dgm:pt modelId="{32613552-4358-462F-BA75-1270379C42A4}" type="sibTrans" cxnId="{F4B619A4-581F-4BCC-B67E-21DF530CF37D}">
      <dgm:prSet/>
      <dgm:spPr/>
      <dgm:t>
        <a:bodyPr/>
        <a:lstStyle/>
        <a:p>
          <a:endParaRPr lang="it-IT"/>
        </a:p>
      </dgm:t>
    </dgm:pt>
    <dgm:pt modelId="{AA074071-835E-4EC4-9F23-BA9F6CC6B305}" type="pres">
      <dgm:prSet presAssocID="{5ABEC1A7-3779-43DB-B90C-AF4D6739DC61}" presName="linear" presStyleCnt="0">
        <dgm:presLayoutVars>
          <dgm:dir/>
          <dgm:animLvl val="lvl"/>
          <dgm:resizeHandles val="exact"/>
        </dgm:presLayoutVars>
      </dgm:prSet>
      <dgm:spPr/>
      <dgm:t>
        <a:bodyPr/>
        <a:lstStyle/>
        <a:p>
          <a:endParaRPr lang="it-IT"/>
        </a:p>
      </dgm:t>
    </dgm:pt>
    <dgm:pt modelId="{CD380C07-AE2F-48F1-A82C-29E91B16FD69}" type="pres">
      <dgm:prSet presAssocID="{20A70188-3DAA-4237-B030-0A56A645050A}" presName="parentLin" presStyleCnt="0"/>
      <dgm:spPr/>
      <dgm:t>
        <a:bodyPr/>
        <a:lstStyle/>
        <a:p>
          <a:endParaRPr lang="it-IT"/>
        </a:p>
      </dgm:t>
    </dgm:pt>
    <dgm:pt modelId="{3F5F8894-60E3-425E-99E6-51704CDE3E1C}" type="pres">
      <dgm:prSet presAssocID="{20A70188-3DAA-4237-B030-0A56A645050A}" presName="parentLeftMargin" presStyleLbl="node1" presStyleIdx="0" presStyleCnt="4"/>
      <dgm:spPr/>
      <dgm:t>
        <a:bodyPr/>
        <a:lstStyle/>
        <a:p>
          <a:endParaRPr lang="it-IT"/>
        </a:p>
      </dgm:t>
    </dgm:pt>
    <dgm:pt modelId="{76BE0980-443D-48DA-808C-F949C6901373}" type="pres">
      <dgm:prSet presAssocID="{20A70188-3DAA-4237-B030-0A56A645050A}" presName="parentText" presStyleLbl="node1" presStyleIdx="0" presStyleCnt="4">
        <dgm:presLayoutVars>
          <dgm:chMax val="0"/>
          <dgm:bulletEnabled val="1"/>
        </dgm:presLayoutVars>
      </dgm:prSet>
      <dgm:spPr/>
      <dgm:t>
        <a:bodyPr/>
        <a:lstStyle/>
        <a:p>
          <a:endParaRPr lang="it-IT"/>
        </a:p>
      </dgm:t>
    </dgm:pt>
    <dgm:pt modelId="{CF670433-FCC5-418E-8B61-03BD2A1B47C1}" type="pres">
      <dgm:prSet presAssocID="{20A70188-3DAA-4237-B030-0A56A645050A}" presName="negativeSpace" presStyleCnt="0"/>
      <dgm:spPr/>
      <dgm:t>
        <a:bodyPr/>
        <a:lstStyle/>
        <a:p>
          <a:endParaRPr lang="it-IT"/>
        </a:p>
      </dgm:t>
    </dgm:pt>
    <dgm:pt modelId="{A0B56805-DC51-45DF-82D7-714D7D1C61D3}" type="pres">
      <dgm:prSet presAssocID="{20A70188-3DAA-4237-B030-0A56A645050A}" presName="childText" presStyleLbl="conFgAcc1" presStyleIdx="0" presStyleCnt="4">
        <dgm:presLayoutVars>
          <dgm:bulletEnabled val="1"/>
        </dgm:presLayoutVars>
      </dgm:prSet>
      <dgm:spPr/>
      <dgm:t>
        <a:bodyPr/>
        <a:lstStyle/>
        <a:p>
          <a:endParaRPr lang="it-IT"/>
        </a:p>
      </dgm:t>
    </dgm:pt>
    <dgm:pt modelId="{DE73A26E-F7A4-46A6-B00F-CF68899DCA64}" type="pres">
      <dgm:prSet presAssocID="{60EA434B-0607-4AF2-9A20-3D54723364B8}" presName="spaceBetweenRectangles" presStyleCnt="0"/>
      <dgm:spPr/>
      <dgm:t>
        <a:bodyPr/>
        <a:lstStyle/>
        <a:p>
          <a:endParaRPr lang="it-IT"/>
        </a:p>
      </dgm:t>
    </dgm:pt>
    <dgm:pt modelId="{E5FADB69-1EBF-496E-8A50-B98A72D1E744}" type="pres">
      <dgm:prSet presAssocID="{1F346E0D-5BCD-431C-8BB3-8712F99178D9}" presName="parentLin" presStyleCnt="0"/>
      <dgm:spPr/>
      <dgm:t>
        <a:bodyPr/>
        <a:lstStyle/>
        <a:p>
          <a:endParaRPr lang="it-IT"/>
        </a:p>
      </dgm:t>
    </dgm:pt>
    <dgm:pt modelId="{E1B5004A-41D3-4E04-9135-3C195BE5AD94}" type="pres">
      <dgm:prSet presAssocID="{1F346E0D-5BCD-431C-8BB3-8712F99178D9}" presName="parentLeftMargin" presStyleLbl="node1" presStyleIdx="0" presStyleCnt="4"/>
      <dgm:spPr/>
      <dgm:t>
        <a:bodyPr/>
        <a:lstStyle/>
        <a:p>
          <a:endParaRPr lang="it-IT"/>
        </a:p>
      </dgm:t>
    </dgm:pt>
    <dgm:pt modelId="{36DC1848-91B8-43ED-B2DE-7852D9150269}" type="pres">
      <dgm:prSet presAssocID="{1F346E0D-5BCD-431C-8BB3-8712F99178D9}" presName="parentText" presStyleLbl="node1" presStyleIdx="1" presStyleCnt="4">
        <dgm:presLayoutVars>
          <dgm:chMax val="0"/>
          <dgm:bulletEnabled val="1"/>
        </dgm:presLayoutVars>
      </dgm:prSet>
      <dgm:spPr/>
      <dgm:t>
        <a:bodyPr/>
        <a:lstStyle/>
        <a:p>
          <a:endParaRPr lang="it-IT"/>
        </a:p>
      </dgm:t>
    </dgm:pt>
    <dgm:pt modelId="{929C810B-BAC7-4AA3-AA62-881FF19DDD1D}" type="pres">
      <dgm:prSet presAssocID="{1F346E0D-5BCD-431C-8BB3-8712F99178D9}" presName="negativeSpace" presStyleCnt="0"/>
      <dgm:spPr/>
      <dgm:t>
        <a:bodyPr/>
        <a:lstStyle/>
        <a:p>
          <a:endParaRPr lang="it-IT"/>
        </a:p>
      </dgm:t>
    </dgm:pt>
    <dgm:pt modelId="{B0BA750C-0CB4-4519-A1F1-B4FF4B799271}" type="pres">
      <dgm:prSet presAssocID="{1F346E0D-5BCD-431C-8BB3-8712F99178D9}" presName="childText" presStyleLbl="conFgAcc1" presStyleIdx="1" presStyleCnt="4">
        <dgm:presLayoutVars>
          <dgm:bulletEnabled val="1"/>
        </dgm:presLayoutVars>
      </dgm:prSet>
      <dgm:spPr/>
      <dgm:t>
        <a:bodyPr/>
        <a:lstStyle/>
        <a:p>
          <a:endParaRPr lang="it-IT"/>
        </a:p>
      </dgm:t>
    </dgm:pt>
    <dgm:pt modelId="{00763E20-F983-4FF1-8CAA-F02D53E90C0C}" type="pres">
      <dgm:prSet presAssocID="{B45FFF38-662E-472A-B2A5-D201A8E15C1E}" presName="spaceBetweenRectangles" presStyleCnt="0"/>
      <dgm:spPr/>
      <dgm:t>
        <a:bodyPr/>
        <a:lstStyle/>
        <a:p>
          <a:endParaRPr lang="it-IT"/>
        </a:p>
      </dgm:t>
    </dgm:pt>
    <dgm:pt modelId="{5C3FCD4B-AAA1-4B62-9BA1-71E3B441BCE8}" type="pres">
      <dgm:prSet presAssocID="{4A9ACA3A-00A7-4E07-AD6F-763075BC07F7}" presName="parentLin" presStyleCnt="0"/>
      <dgm:spPr/>
      <dgm:t>
        <a:bodyPr/>
        <a:lstStyle/>
        <a:p>
          <a:endParaRPr lang="it-IT"/>
        </a:p>
      </dgm:t>
    </dgm:pt>
    <dgm:pt modelId="{FEF4824D-7BB5-45AC-8956-1DCFD85D8AFA}" type="pres">
      <dgm:prSet presAssocID="{4A9ACA3A-00A7-4E07-AD6F-763075BC07F7}" presName="parentLeftMargin" presStyleLbl="node1" presStyleIdx="1" presStyleCnt="4"/>
      <dgm:spPr/>
      <dgm:t>
        <a:bodyPr/>
        <a:lstStyle/>
        <a:p>
          <a:endParaRPr lang="it-IT"/>
        </a:p>
      </dgm:t>
    </dgm:pt>
    <dgm:pt modelId="{A123DFD2-C302-42B3-A2FB-C72F32BB18EF}" type="pres">
      <dgm:prSet presAssocID="{4A9ACA3A-00A7-4E07-AD6F-763075BC07F7}" presName="parentText" presStyleLbl="node1" presStyleIdx="2" presStyleCnt="4" custLinFactNeighborX="-9987" custLinFactNeighborY="4482">
        <dgm:presLayoutVars>
          <dgm:chMax val="0"/>
          <dgm:bulletEnabled val="1"/>
        </dgm:presLayoutVars>
      </dgm:prSet>
      <dgm:spPr/>
      <dgm:t>
        <a:bodyPr/>
        <a:lstStyle/>
        <a:p>
          <a:endParaRPr lang="it-IT"/>
        </a:p>
      </dgm:t>
    </dgm:pt>
    <dgm:pt modelId="{CF752544-4A42-4810-BEB3-6960D53D25B2}" type="pres">
      <dgm:prSet presAssocID="{4A9ACA3A-00A7-4E07-AD6F-763075BC07F7}" presName="negativeSpace" presStyleCnt="0"/>
      <dgm:spPr/>
      <dgm:t>
        <a:bodyPr/>
        <a:lstStyle/>
        <a:p>
          <a:endParaRPr lang="it-IT"/>
        </a:p>
      </dgm:t>
    </dgm:pt>
    <dgm:pt modelId="{0A24B563-4C6F-4C87-89D7-F96DED9CD6AD}" type="pres">
      <dgm:prSet presAssocID="{4A9ACA3A-00A7-4E07-AD6F-763075BC07F7}" presName="childText" presStyleLbl="conFgAcc1" presStyleIdx="2" presStyleCnt="4" custLinFactNeighborX="-2499" custLinFactNeighborY="-2333">
        <dgm:presLayoutVars>
          <dgm:bulletEnabled val="1"/>
        </dgm:presLayoutVars>
      </dgm:prSet>
      <dgm:spPr/>
      <dgm:t>
        <a:bodyPr/>
        <a:lstStyle/>
        <a:p>
          <a:endParaRPr lang="it-IT"/>
        </a:p>
      </dgm:t>
    </dgm:pt>
    <dgm:pt modelId="{8BBF1A19-BEE3-4C50-82B1-CC128B3FE39F}" type="pres">
      <dgm:prSet presAssocID="{D2668C18-135F-4D73-BE98-30726DED9446}" presName="spaceBetweenRectangles" presStyleCnt="0"/>
      <dgm:spPr/>
      <dgm:t>
        <a:bodyPr/>
        <a:lstStyle/>
        <a:p>
          <a:endParaRPr lang="it-IT"/>
        </a:p>
      </dgm:t>
    </dgm:pt>
    <dgm:pt modelId="{F3DBE9C8-005D-43DF-80ED-66FA20EB696C}" type="pres">
      <dgm:prSet presAssocID="{A3A27BF3-D413-492D-97A6-B0600CB82321}" presName="parentLin" presStyleCnt="0"/>
      <dgm:spPr/>
      <dgm:t>
        <a:bodyPr/>
        <a:lstStyle/>
        <a:p>
          <a:endParaRPr lang="it-IT"/>
        </a:p>
      </dgm:t>
    </dgm:pt>
    <dgm:pt modelId="{F43500A0-5112-4F29-8080-FDAA18250A4E}" type="pres">
      <dgm:prSet presAssocID="{A3A27BF3-D413-492D-97A6-B0600CB82321}" presName="parentLeftMargin" presStyleLbl="node1" presStyleIdx="2" presStyleCnt="4"/>
      <dgm:spPr/>
      <dgm:t>
        <a:bodyPr/>
        <a:lstStyle/>
        <a:p>
          <a:endParaRPr lang="it-IT"/>
        </a:p>
      </dgm:t>
    </dgm:pt>
    <dgm:pt modelId="{5A9E551C-8021-4B81-9F87-BD7AAF5947DF}" type="pres">
      <dgm:prSet presAssocID="{A3A27BF3-D413-492D-97A6-B0600CB82321}" presName="parentText" presStyleLbl="node1" presStyleIdx="3" presStyleCnt="4" custLinFactNeighborX="-9987" custLinFactNeighborY="-4216">
        <dgm:presLayoutVars>
          <dgm:chMax val="0"/>
          <dgm:bulletEnabled val="1"/>
        </dgm:presLayoutVars>
      </dgm:prSet>
      <dgm:spPr/>
      <dgm:t>
        <a:bodyPr/>
        <a:lstStyle/>
        <a:p>
          <a:endParaRPr lang="it-IT"/>
        </a:p>
      </dgm:t>
    </dgm:pt>
    <dgm:pt modelId="{9D41134D-4F33-45FF-AB47-13F10DBDB471}" type="pres">
      <dgm:prSet presAssocID="{A3A27BF3-D413-492D-97A6-B0600CB82321}" presName="negativeSpace" presStyleCnt="0"/>
      <dgm:spPr/>
      <dgm:t>
        <a:bodyPr/>
        <a:lstStyle/>
        <a:p>
          <a:endParaRPr lang="it-IT"/>
        </a:p>
      </dgm:t>
    </dgm:pt>
    <dgm:pt modelId="{C0AE4F14-1458-41D3-9CBF-81F6A6859751}" type="pres">
      <dgm:prSet presAssocID="{A3A27BF3-D413-492D-97A6-B0600CB82321}" presName="childText" presStyleLbl="conFgAcc1" presStyleIdx="3" presStyleCnt="4">
        <dgm:presLayoutVars>
          <dgm:bulletEnabled val="1"/>
        </dgm:presLayoutVars>
      </dgm:prSet>
      <dgm:spPr/>
      <dgm:t>
        <a:bodyPr/>
        <a:lstStyle/>
        <a:p>
          <a:endParaRPr lang="it-IT"/>
        </a:p>
      </dgm:t>
    </dgm:pt>
  </dgm:ptLst>
  <dgm:cxnLst>
    <dgm:cxn modelId="{9FB16378-22C3-4B13-B98E-BB504D3171EE}" srcId="{20A70188-3DAA-4237-B030-0A56A645050A}" destId="{0064D16D-0CBA-4033-BDF6-3C01DD53A277}" srcOrd="0" destOrd="0" parTransId="{D6207762-F2D9-4B42-BF89-FF2087D90B50}" sibTransId="{6CC3F783-4C0E-4CE0-B5DB-E043E2E60AE4}"/>
    <dgm:cxn modelId="{4D8E5530-359B-43F6-85E6-683CF4A349A4}" type="presOf" srcId="{889612FC-6478-4436-B53C-0D92B22C39B2}" destId="{C0AE4F14-1458-41D3-9CBF-81F6A6859751}" srcOrd="0" destOrd="0" presId="urn:microsoft.com/office/officeart/2005/8/layout/list1"/>
    <dgm:cxn modelId="{34A0CF20-EF9C-4FC6-99A9-BB737246E2D9}" type="presOf" srcId="{20A70188-3DAA-4237-B030-0A56A645050A}" destId="{76BE0980-443D-48DA-808C-F949C6901373}" srcOrd="1" destOrd="0" presId="urn:microsoft.com/office/officeart/2005/8/layout/list1"/>
    <dgm:cxn modelId="{30A73B96-508B-4661-B4FF-EAC4DB28D6D4}" type="presOf" srcId="{D16B417B-6737-441E-8A65-0B7C2068D349}" destId="{B0BA750C-0CB4-4519-A1F1-B4FF4B799271}" srcOrd="0" destOrd="0" presId="urn:microsoft.com/office/officeart/2005/8/layout/list1"/>
    <dgm:cxn modelId="{AB349166-32F9-4E58-AE7A-8F26F2F97297}" type="presOf" srcId="{F4FCB101-5F3E-445F-99F8-FC52F07DCF83}" destId="{0A24B563-4C6F-4C87-89D7-F96DED9CD6AD}" srcOrd="0" destOrd="0" presId="urn:microsoft.com/office/officeart/2005/8/layout/list1"/>
    <dgm:cxn modelId="{F755282A-1ED3-4723-9B4D-0A5E8969F9F3}" type="presOf" srcId="{0064D16D-0CBA-4033-BDF6-3C01DD53A277}" destId="{A0B56805-DC51-45DF-82D7-714D7D1C61D3}" srcOrd="0" destOrd="0" presId="urn:microsoft.com/office/officeart/2005/8/layout/list1"/>
    <dgm:cxn modelId="{1FD30160-3D66-4E97-85D4-285420F0E56D}" srcId="{1F346E0D-5BCD-431C-8BB3-8712F99178D9}" destId="{D16B417B-6737-441E-8A65-0B7C2068D349}" srcOrd="0" destOrd="0" parTransId="{4D8BF41B-9ECA-4353-AE92-552AAED59BEB}" sibTransId="{0D84FF53-6AB9-4BA5-8A06-1D41E30EA7E5}"/>
    <dgm:cxn modelId="{63D3E8CF-1FAF-48D2-90F7-EB609C8C46CD}" srcId="{5ABEC1A7-3779-43DB-B90C-AF4D6739DC61}" destId="{A3A27BF3-D413-492D-97A6-B0600CB82321}" srcOrd="3" destOrd="0" parTransId="{1A4A001D-DDE4-4CE9-871F-D7E4BB20D864}" sibTransId="{6EDF81DE-216D-4390-967D-EF1B031810F8}"/>
    <dgm:cxn modelId="{10F4F37C-4DCB-478C-924D-38A7AF627877}" srcId="{5ABEC1A7-3779-43DB-B90C-AF4D6739DC61}" destId="{4A9ACA3A-00A7-4E07-AD6F-763075BC07F7}" srcOrd="2" destOrd="0" parTransId="{93B3A6F9-155C-43B7-AF4D-BC9BC3956502}" sibTransId="{D2668C18-135F-4D73-BE98-30726DED9446}"/>
    <dgm:cxn modelId="{580B4DEB-2509-4AF8-B7FC-D444A516F50C}" type="presOf" srcId="{A3A27BF3-D413-492D-97A6-B0600CB82321}" destId="{F43500A0-5112-4F29-8080-FDAA18250A4E}" srcOrd="0" destOrd="0" presId="urn:microsoft.com/office/officeart/2005/8/layout/list1"/>
    <dgm:cxn modelId="{ECC9AD9F-91D4-4B78-BCCE-2ACF00F672E7}" srcId="{5ABEC1A7-3779-43DB-B90C-AF4D6739DC61}" destId="{1F346E0D-5BCD-431C-8BB3-8712F99178D9}" srcOrd="1" destOrd="0" parTransId="{6486A33D-E9BC-41F6-BD95-98420C8CA534}" sibTransId="{B45FFF38-662E-472A-B2A5-D201A8E15C1E}"/>
    <dgm:cxn modelId="{E0007492-FDCA-4D60-B77F-3B04B147E31D}" srcId="{5ABEC1A7-3779-43DB-B90C-AF4D6739DC61}" destId="{20A70188-3DAA-4237-B030-0A56A645050A}" srcOrd="0" destOrd="0" parTransId="{04CEC436-B52D-4E42-8B67-386C87618158}" sibTransId="{60EA434B-0607-4AF2-9A20-3D54723364B8}"/>
    <dgm:cxn modelId="{D952F6BA-94DE-44AD-A7AF-F51AB632FF9F}" type="presOf" srcId="{1F346E0D-5BCD-431C-8BB3-8712F99178D9}" destId="{E1B5004A-41D3-4E04-9135-3C195BE5AD94}" srcOrd="0" destOrd="0" presId="urn:microsoft.com/office/officeart/2005/8/layout/list1"/>
    <dgm:cxn modelId="{F4B619A4-581F-4BCC-B67E-21DF530CF37D}" srcId="{A3A27BF3-D413-492D-97A6-B0600CB82321}" destId="{889612FC-6478-4436-B53C-0D92B22C39B2}" srcOrd="0" destOrd="0" parTransId="{350198CC-3D0B-4777-A7E6-A0E3A5E27C53}" sibTransId="{32613552-4358-462F-BA75-1270379C42A4}"/>
    <dgm:cxn modelId="{D39B1614-4DF2-4661-A21F-73789F59AD27}" srcId="{4A9ACA3A-00A7-4E07-AD6F-763075BC07F7}" destId="{F4FCB101-5F3E-445F-99F8-FC52F07DCF83}" srcOrd="0" destOrd="0" parTransId="{E27DCD27-D1D2-4DCA-8BE8-7D8C4140EBBD}" sibTransId="{D395616D-BC44-4337-84BC-058DA264920E}"/>
    <dgm:cxn modelId="{238A6BA7-D706-4B4A-9393-8B02270D3CB9}" type="presOf" srcId="{A3A27BF3-D413-492D-97A6-B0600CB82321}" destId="{5A9E551C-8021-4B81-9F87-BD7AAF5947DF}" srcOrd="1" destOrd="0" presId="urn:microsoft.com/office/officeart/2005/8/layout/list1"/>
    <dgm:cxn modelId="{C234DC8B-A884-4813-A34A-61C3C5197168}" type="presOf" srcId="{4A9ACA3A-00A7-4E07-AD6F-763075BC07F7}" destId="{FEF4824D-7BB5-45AC-8956-1DCFD85D8AFA}" srcOrd="0" destOrd="0" presId="urn:microsoft.com/office/officeart/2005/8/layout/list1"/>
    <dgm:cxn modelId="{621E9E85-DD5B-4F5D-90DB-076B10E4A7CC}" type="presOf" srcId="{1F346E0D-5BCD-431C-8BB3-8712F99178D9}" destId="{36DC1848-91B8-43ED-B2DE-7852D9150269}" srcOrd="1" destOrd="0" presId="urn:microsoft.com/office/officeart/2005/8/layout/list1"/>
    <dgm:cxn modelId="{47719427-5B82-445A-AEA6-401D0444C4B0}" type="presOf" srcId="{20A70188-3DAA-4237-B030-0A56A645050A}" destId="{3F5F8894-60E3-425E-99E6-51704CDE3E1C}" srcOrd="0" destOrd="0" presId="urn:microsoft.com/office/officeart/2005/8/layout/list1"/>
    <dgm:cxn modelId="{26080BCF-5A2E-4EE5-8F21-5C5B510FCCB9}" type="presOf" srcId="{4A9ACA3A-00A7-4E07-AD6F-763075BC07F7}" destId="{A123DFD2-C302-42B3-A2FB-C72F32BB18EF}" srcOrd="1" destOrd="0" presId="urn:microsoft.com/office/officeart/2005/8/layout/list1"/>
    <dgm:cxn modelId="{5C347653-79B2-459E-8FFA-3CE237A0384B}" type="presOf" srcId="{5ABEC1A7-3779-43DB-B90C-AF4D6739DC61}" destId="{AA074071-835E-4EC4-9F23-BA9F6CC6B305}" srcOrd="0" destOrd="0" presId="urn:microsoft.com/office/officeart/2005/8/layout/list1"/>
    <dgm:cxn modelId="{6079F25B-09DC-4B17-85AC-CD065518D45B}" type="presParOf" srcId="{AA074071-835E-4EC4-9F23-BA9F6CC6B305}" destId="{CD380C07-AE2F-48F1-A82C-29E91B16FD69}" srcOrd="0" destOrd="0" presId="urn:microsoft.com/office/officeart/2005/8/layout/list1"/>
    <dgm:cxn modelId="{72F20995-9964-46BA-966F-D824AAADE0E1}" type="presParOf" srcId="{CD380C07-AE2F-48F1-A82C-29E91B16FD69}" destId="{3F5F8894-60E3-425E-99E6-51704CDE3E1C}" srcOrd="0" destOrd="0" presId="urn:microsoft.com/office/officeart/2005/8/layout/list1"/>
    <dgm:cxn modelId="{9DA554C3-8A90-4EB1-B2F0-115B29693333}" type="presParOf" srcId="{CD380C07-AE2F-48F1-A82C-29E91B16FD69}" destId="{76BE0980-443D-48DA-808C-F949C6901373}" srcOrd="1" destOrd="0" presId="urn:microsoft.com/office/officeart/2005/8/layout/list1"/>
    <dgm:cxn modelId="{11B65D2A-A66D-4D74-AD3D-9397630D855E}" type="presParOf" srcId="{AA074071-835E-4EC4-9F23-BA9F6CC6B305}" destId="{CF670433-FCC5-418E-8B61-03BD2A1B47C1}" srcOrd="1" destOrd="0" presId="urn:microsoft.com/office/officeart/2005/8/layout/list1"/>
    <dgm:cxn modelId="{F8A259D0-2716-43BA-B9A0-308BEAA20665}" type="presParOf" srcId="{AA074071-835E-4EC4-9F23-BA9F6CC6B305}" destId="{A0B56805-DC51-45DF-82D7-714D7D1C61D3}" srcOrd="2" destOrd="0" presId="urn:microsoft.com/office/officeart/2005/8/layout/list1"/>
    <dgm:cxn modelId="{C9ADAA91-DF83-4C06-923D-CD8AB90D2C8A}" type="presParOf" srcId="{AA074071-835E-4EC4-9F23-BA9F6CC6B305}" destId="{DE73A26E-F7A4-46A6-B00F-CF68899DCA64}" srcOrd="3" destOrd="0" presId="urn:microsoft.com/office/officeart/2005/8/layout/list1"/>
    <dgm:cxn modelId="{5AD5E52A-3331-4287-B662-7D632B915C6D}" type="presParOf" srcId="{AA074071-835E-4EC4-9F23-BA9F6CC6B305}" destId="{E5FADB69-1EBF-496E-8A50-B98A72D1E744}" srcOrd="4" destOrd="0" presId="urn:microsoft.com/office/officeart/2005/8/layout/list1"/>
    <dgm:cxn modelId="{A99A563A-F87D-4FCA-93C9-803F499690DE}" type="presParOf" srcId="{E5FADB69-1EBF-496E-8A50-B98A72D1E744}" destId="{E1B5004A-41D3-4E04-9135-3C195BE5AD94}" srcOrd="0" destOrd="0" presId="urn:microsoft.com/office/officeart/2005/8/layout/list1"/>
    <dgm:cxn modelId="{DA7B09CA-CE41-4B7A-80C9-1668822B5507}" type="presParOf" srcId="{E5FADB69-1EBF-496E-8A50-B98A72D1E744}" destId="{36DC1848-91B8-43ED-B2DE-7852D9150269}" srcOrd="1" destOrd="0" presId="urn:microsoft.com/office/officeart/2005/8/layout/list1"/>
    <dgm:cxn modelId="{20F46900-82B5-41E5-AD91-97AA09E22954}" type="presParOf" srcId="{AA074071-835E-4EC4-9F23-BA9F6CC6B305}" destId="{929C810B-BAC7-4AA3-AA62-881FF19DDD1D}" srcOrd="5" destOrd="0" presId="urn:microsoft.com/office/officeart/2005/8/layout/list1"/>
    <dgm:cxn modelId="{96C0266F-6AE9-4A9B-95FC-BFDB84ACD356}" type="presParOf" srcId="{AA074071-835E-4EC4-9F23-BA9F6CC6B305}" destId="{B0BA750C-0CB4-4519-A1F1-B4FF4B799271}" srcOrd="6" destOrd="0" presId="urn:microsoft.com/office/officeart/2005/8/layout/list1"/>
    <dgm:cxn modelId="{6340AA94-969B-4FB6-8748-1CD14A4EFDFE}" type="presParOf" srcId="{AA074071-835E-4EC4-9F23-BA9F6CC6B305}" destId="{00763E20-F983-4FF1-8CAA-F02D53E90C0C}" srcOrd="7" destOrd="0" presId="urn:microsoft.com/office/officeart/2005/8/layout/list1"/>
    <dgm:cxn modelId="{272E143E-8745-41E8-A8A7-CA16BCF1BEEC}" type="presParOf" srcId="{AA074071-835E-4EC4-9F23-BA9F6CC6B305}" destId="{5C3FCD4B-AAA1-4B62-9BA1-71E3B441BCE8}" srcOrd="8" destOrd="0" presId="urn:microsoft.com/office/officeart/2005/8/layout/list1"/>
    <dgm:cxn modelId="{6696D91F-62A3-4CD2-BEE3-8A1F98BC3089}" type="presParOf" srcId="{5C3FCD4B-AAA1-4B62-9BA1-71E3B441BCE8}" destId="{FEF4824D-7BB5-45AC-8956-1DCFD85D8AFA}" srcOrd="0" destOrd="0" presId="urn:microsoft.com/office/officeart/2005/8/layout/list1"/>
    <dgm:cxn modelId="{FBA1C1A8-E296-488E-87A6-4FB161B50766}" type="presParOf" srcId="{5C3FCD4B-AAA1-4B62-9BA1-71E3B441BCE8}" destId="{A123DFD2-C302-42B3-A2FB-C72F32BB18EF}" srcOrd="1" destOrd="0" presId="urn:microsoft.com/office/officeart/2005/8/layout/list1"/>
    <dgm:cxn modelId="{72C29E29-E3D1-4F96-9FED-25C44AC43C49}" type="presParOf" srcId="{AA074071-835E-4EC4-9F23-BA9F6CC6B305}" destId="{CF752544-4A42-4810-BEB3-6960D53D25B2}" srcOrd="9" destOrd="0" presId="urn:microsoft.com/office/officeart/2005/8/layout/list1"/>
    <dgm:cxn modelId="{39A9B50C-01E2-4943-B7C3-1BFD9C1A1640}" type="presParOf" srcId="{AA074071-835E-4EC4-9F23-BA9F6CC6B305}" destId="{0A24B563-4C6F-4C87-89D7-F96DED9CD6AD}" srcOrd="10" destOrd="0" presId="urn:microsoft.com/office/officeart/2005/8/layout/list1"/>
    <dgm:cxn modelId="{3C6BB9AD-C8C4-4B04-89C6-EE52EF78F438}" type="presParOf" srcId="{AA074071-835E-4EC4-9F23-BA9F6CC6B305}" destId="{8BBF1A19-BEE3-4C50-82B1-CC128B3FE39F}" srcOrd="11" destOrd="0" presId="urn:microsoft.com/office/officeart/2005/8/layout/list1"/>
    <dgm:cxn modelId="{5C980103-C1D2-4AB8-AF46-7B4BFCC75C48}" type="presParOf" srcId="{AA074071-835E-4EC4-9F23-BA9F6CC6B305}" destId="{F3DBE9C8-005D-43DF-80ED-66FA20EB696C}" srcOrd="12" destOrd="0" presId="urn:microsoft.com/office/officeart/2005/8/layout/list1"/>
    <dgm:cxn modelId="{4FD3993A-1376-45C8-B6D9-844F2D299E9F}" type="presParOf" srcId="{F3DBE9C8-005D-43DF-80ED-66FA20EB696C}" destId="{F43500A0-5112-4F29-8080-FDAA18250A4E}" srcOrd="0" destOrd="0" presId="urn:microsoft.com/office/officeart/2005/8/layout/list1"/>
    <dgm:cxn modelId="{2DD8450B-818E-47A9-856B-450293567060}" type="presParOf" srcId="{F3DBE9C8-005D-43DF-80ED-66FA20EB696C}" destId="{5A9E551C-8021-4B81-9F87-BD7AAF5947DF}" srcOrd="1" destOrd="0" presId="urn:microsoft.com/office/officeart/2005/8/layout/list1"/>
    <dgm:cxn modelId="{8E3F1EE3-1E2B-4EEC-B7DA-7015F79D8A7F}" type="presParOf" srcId="{AA074071-835E-4EC4-9F23-BA9F6CC6B305}" destId="{9D41134D-4F33-45FF-AB47-13F10DBDB471}" srcOrd="13" destOrd="0" presId="urn:microsoft.com/office/officeart/2005/8/layout/list1"/>
    <dgm:cxn modelId="{301E6DB6-6DBD-4E28-8527-E5832DEE5004}" type="presParOf" srcId="{AA074071-835E-4EC4-9F23-BA9F6CC6B305}" destId="{C0AE4F14-1458-41D3-9CBF-81F6A685975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8A5595-3235-4274-971B-2BCED5FE7679}"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it-IT"/>
        </a:p>
      </dgm:t>
    </dgm:pt>
    <dgm:pt modelId="{5A722E75-461B-472B-8D0E-71EBCDDA654F}">
      <dgm:prSet phldrT="[Testo]"/>
      <dgm:spPr/>
      <dgm:t>
        <a:bodyPr/>
        <a:lstStyle/>
        <a:p>
          <a:r>
            <a:rPr lang="it-IT" dirty="0" smtClean="0"/>
            <a:t>Moralizzazione</a:t>
          </a:r>
          <a:endParaRPr lang="it-IT" dirty="0"/>
        </a:p>
      </dgm:t>
    </dgm:pt>
    <dgm:pt modelId="{469C3FC4-E29F-4814-842B-6B01D7A463FB}" type="parTrans" cxnId="{72123488-1A75-4927-934C-27F4D9ADB3D8}">
      <dgm:prSet/>
      <dgm:spPr/>
      <dgm:t>
        <a:bodyPr/>
        <a:lstStyle/>
        <a:p>
          <a:endParaRPr lang="it-IT"/>
        </a:p>
      </dgm:t>
    </dgm:pt>
    <dgm:pt modelId="{F22BA222-F826-4DDD-B3AC-72FF0DF78250}" type="sibTrans" cxnId="{72123488-1A75-4927-934C-27F4D9ADB3D8}">
      <dgm:prSet/>
      <dgm:spPr/>
      <dgm:t>
        <a:bodyPr/>
        <a:lstStyle/>
        <a:p>
          <a:endParaRPr lang="it-IT"/>
        </a:p>
      </dgm:t>
    </dgm:pt>
    <dgm:pt modelId="{6F865A4D-E23A-4BB1-9B9B-65E3FB8F47CE}">
      <dgm:prSet phldrT="[Testo]"/>
      <dgm:spPr/>
      <dgm:t>
        <a:bodyPr/>
        <a:lstStyle/>
        <a:p>
          <a:r>
            <a:rPr lang="it-IT" dirty="0" smtClean="0"/>
            <a:t>Luoghi comuni/generalizzazioni</a:t>
          </a:r>
          <a:endParaRPr lang="it-IT" dirty="0"/>
        </a:p>
      </dgm:t>
    </dgm:pt>
    <dgm:pt modelId="{5CC19A3C-49CD-43BD-8BD1-28B037CF477D}" type="parTrans" cxnId="{B93C4C00-3EE5-4667-8290-E12A3C7EB7E7}">
      <dgm:prSet/>
      <dgm:spPr/>
      <dgm:t>
        <a:bodyPr/>
        <a:lstStyle/>
        <a:p>
          <a:endParaRPr lang="it-IT"/>
        </a:p>
      </dgm:t>
    </dgm:pt>
    <dgm:pt modelId="{8EF4C11C-2ACA-4C2A-9052-7322BB2C6E36}" type="sibTrans" cxnId="{B93C4C00-3EE5-4667-8290-E12A3C7EB7E7}">
      <dgm:prSet/>
      <dgm:spPr/>
      <dgm:t>
        <a:bodyPr/>
        <a:lstStyle/>
        <a:p>
          <a:endParaRPr lang="it-IT"/>
        </a:p>
      </dgm:t>
    </dgm:pt>
    <dgm:pt modelId="{3A7E3B84-E509-4CD1-B9FB-E818DB23184E}">
      <dgm:prSet phldrT="[Testo]"/>
      <dgm:spPr/>
      <dgm:t>
        <a:bodyPr/>
        <a:lstStyle/>
        <a:p>
          <a:r>
            <a:rPr lang="it-IT" dirty="0" smtClean="0"/>
            <a:t>Competizione</a:t>
          </a:r>
          <a:endParaRPr lang="it-IT" dirty="0"/>
        </a:p>
      </dgm:t>
    </dgm:pt>
    <dgm:pt modelId="{5AA88FCF-2BF9-4F79-89FC-73A1028D92F3}" type="parTrans" cxnId="{BA8F0314-DF65-44A8-A7D8-503E7074B707}">
      <dgm:prSet/>
      <dgm:spPr/>
      <dgm:t>
        <a:bodyPr/>
        <a:lstStyle/>
        <a:p>
          <a:endParaRPr lang="it-IT"/>
        </a:p>
      </dgm:t>
    </dgm:pt>
    <dgm:pt modelId="{F32C5B04-FA3C-4A54-8C73-1B12D135B8B1}" type="sibTrans" cxnId="{BA8F0314-DF65-44A8-A7D8-503E7074B707}">
      <dgm:prSet/>
      <dgm:spPr/>
      <dgm:t>
        <a:bodyPr/>
        <a:lstStyle/>
        <a:p>
          <a:endParaRPr lang="it-IT"/>
        </a:p>
      </dgm:t>
    </dgm:pt>
    <dgm:pt modelId="{66A88753-2EDD-40FF-A90C-787ED75110DB}">
      <dgm:prSet/>
      <dgm:spPr/>
      <dgm:t>
        <a:bodyPr/>
        <a:lstStyle/>
        <a:p>
          <a:r>
            <a:rPr lang="it-IT" dirty="0" smtClean="0"/>
            <a:t>“Ti potevi impegnare di più, non sarebbe finita in questo modo!” Comunica  mancanza di fiducia. La reazione è una strenua autodifesa delle proprie posizioni.</a:t>
          </a:r>
          <a:endParaRPr lang="it-IT" dirty="0"/>
        </a:p>
      </dgm:t>
    </dgm:pt>
    <dgm:pt modelId="{1F19A95F-3AC4-4BCA-B19F-915610FDBAF3}" type="parTrans" cxnId="{00019135-2512-4B8A-98E4-FE7F067B1C9C}">
      <dgm:prSet/>
      <dgm:spPr/>
      <dgm:t>
        <a:bodyPr/>
        <a:lstStyle/>
        <a:p>
          <a:endParaRPr lang="it-IT"/>
        </a:p>
      </dgm:t>
    </dgm:pt>
    <dgm:pt modelId="{84877597-DD8A-4E65-9A11-0A35B9FB0C92}" type="sibTrans" cxnId="{00019135-2512-4B8A-98E4-FE7F067B1C9C}">
      <dgm:prSet/>
      <dgm:spPr/>
      <dgm:t>
        <a:bodyPr/>
        <a:lstStyle/>
        <a:p>
          <a:endParaRPr lang="it-IT"/>
        </a:p>
      </dgm:t>
    </dgm:pt>
    <dgm:pt modelId="{9CA612E8-06AF-48AB-976E-4292154D3CA0}">
      <dgm:prSet/>
      <dgm:spPr/>
      <dgm:t>
        <a:bodyPr/>
        <a:lstStyle/>
        <a:p>
          <a:r>
            <a:rPr lang="it-IT" dirty="0" smtClean="0"/>
            <a:t>“Capita a tutti quello che è successo a te!” La rassicurazione implica che la persona in crisi stia esagerando. Fa sentire incompreso l’altro.</a:t>
          </a:r>
          <a:endParaRPr lang="it-IT" dirty="0"/>
        </a:p>
      </dgm:t>
    </dgm:pt>
    <dgm:pt modelId="{836C655F-435E-4749-B566-AE257C0F0AD9}" type="parTrans" cxnId="{20B88D14-EF67-4E5E-BFAC-D3028FFD2ECD}">
      <dgm:prSet/>
      <dgm:spPr/>
      <dgm:t>
        <a:bodyPr/>
        <a:lstStyle/>
        <a:p>
          <a:endParaRPr lang="it-IT"/>
        </a:p>
      </dgm:t>
    </dgm:pt>
    <dgm:pt modelId="{86752A2B-036A-4812-ADD5-E295751614A4}" type="sibTrans" cxnId="{20B88D14-EF67-4E5E-BFAC-D3028FFD2ECD}">
      <dgm:prSet/>
      <dgm:spPr/>
      <dgm:t>
        <a:bodyPr/>
        <a:lstStyle/>
        <a:p>
          <a:endParaRPr lang="it-IT"/>
        </a:p>
      </dgm:t>
    </dgm:pt>
    <dgm:pt modelId="{BE7444CA-5BD7-4F56-817B-D3310B20D0CA}">
      <dgm:prSet/>
      <dgm:spPr/>
      <dgm:t>
        <a:bodyPr/>
        <a:lstStyle/>
        <a:p>
          <a:r>
            <a:rPr lang="it-IT" dirty="0" smtClean="0"/>
            <a:t>“Guarda me, anch’io ho preso tante fregature, eppure!” Il messaggio implicito è «Io sono più bravo..:», risulta quindi svalutante per l’interlocutore.</a:t>
          </a:r>
          <a:endParaRPr lang="it-IT" dirty="0"/>
        </a:p>
      </dgm:t>
    </dgm:pt>
    <dgm:pt modelId="{9B2A3ED2-4F4E-4E02-BDCC-63CB659EFCC2}" type="parTrans" cxnId="{58C5B95B-1FCB-406F-B1D5-55CE0F4E5C9B}">
      <dgm:prSet/>
      <dgm:spPr/>
      <dgm:t>
        <a:bodyPr/>
        <a:lstStyle/>
        <a:p>
          <a:endParaRPr lang="it-IT"/>
        </a:p>
      </dgm:t>
    </dgm:pt>
    <dgm:pt modelId="{641921AF-EF9F-4EDA-A477-D84B285D0926}" type="sibTrans" cxnId="{58C5B95B-1FCB-406F-B1D5-55CE0F4E5C9B}">
      <dgm:prSet/>
      <dgm:spPr/>
      <dgm:t>
        <a:bodyPr/>
        <a:lstStyle/>
        <a:p>
          <a:endParaRPr lang="it-IT"/>
        </a:p>
      </dgm:t>
    </dgm:pt>
    <dgm:pt modelId="{7ABB5D09-E11A-48C0-8EEA-AB12B4F8CB0D}">
      <dgm:prSet/>
      <dgm:spPr/>
      <dgm:t>
        <a:bodyPr/>
        <a:lstStyle/>
        <a:p>
          <a:r>
            <a:rPr lang="it-IT" dirty="0" smtClean="0"/>
            <a:t>Fare domande inopportune</a:t>
          </a:r>
          <a:endParaRPr lang="it-IT" dirty="0"/>
        </a:p>
      </dgm:t>
    </dgm:pt>
    <dgm:pt modelId="{A1B3C0DE-1EE1-4AB5-9426-7AF3F6CD9B01}" type="parTrans" cxnId="{3C5EA73A-971C-49C3-BC47-758945BDEF87}">
      <dgm:prSet/>
      <dgm:spPr/>
      <dgm:t>
        <a:bodyPr/>
        <a:lstStyle/>
        <a:p>
          <a:endParaRPr lang="it-IT"/>
        </a:p>
      </dgm:t>
    </dgm:pt>
    <dgm:pt modelId="{BC19A46F-87E5-4411-B1C8-1DBFFC9B91DD}" type="sibTrans" cxnId="{3C5EA73A-971C-49C3-BC47-758945BDEF87}">
      <dgm:prSet/>
      <dgm:spPr/>
      <dgm:t>
        <a:bodyPr/>
        <a:lstStyle/>
        <a:p>
          <a:endParaRPr lang="it-IT"/>
        </a:p>
      </dgm:t>
    </dgm:pt>
    <dgm:pt modelId="{83E5328D-63D3-429C-BFCC-8816D0CF2632}">
      <dgm:prSet/>
      <dgm:spPr/>
      <dgm:t>
        <a:bodyPr/>
        <a:lstStyle/>
        <a:p>
          <a:r>
            <a:rPr lang="it-IT" dirty="0" smtClean="0"/>
            <a:t>La persona si deve sforzare per rispondervi e può sentirsi non compresa. Vanno fatte al momento giusto e aggiungendo “Se ho capito bene..:”</a:t>
          </a:r>
          <a:endParaRPr lang="it-IT" dirty="0"/>
        </a:p>
      </dgm:t>
    </dgm:pt>
    <dgm:pt modelId="{AD3A0EED-BBED-4F44-973A-378296EB05F0}" type="parTrans" cxnId="{914285F9-5991-4D4D-9224-E7C03BFC63FA}">
      <dgm:prSet/>
      <dgm:spPr/>
      <dgm:t>
        <a:bodyPr/>
        <a:lstStyle/>
        <a:p>
          <a:endParaRPr lang="it-IT"/>
        </a:p>
      </dgm:t>
    </dgm:pt>
    <dgm:pt modelId="{21280EB6-BFCE-423B-ADEB-87FB81D0C161}" type="sibTrans" cxnId="{914285F9-5991-4D4D-9224-E7C03BFC63FA}">
      <dgm:prSet/>
      <dgm:spPr/>
      <dgm:t>
        <a:bodyPr/>
        <a:lstStyle/>
        <a:p>
          <a:endParaRPr lang="it-IT"/>
        </a:p>
      </dgm:t>
    </dgm:pt>
    <dgm:pt modelId="{29A3EE9F-63CC-45E5-993A-F1E46EB1C8ED}" type="pres">
      <dgm:prSet presAssocID="{FE8A5595-3235-4274-971B-2BCED5FE7679}" presName="linear" presStyleCnt="0">
        <dgm:presLayoutVars>
          <dgm:dir/>
          <dgm:animLvl val="lvl"/>
          <dgm:resizeHandles val="exact"/>
        </dgm:presLayoutVars>
      </dgm:prSet>
      <dgm:spPr/>
      <dgm:t>
        <a:bodyPr/>
        <a:lstStyle/>
        <a:p>
          <a:endParaRPr lang="it-IT"/>
        </a:p>
      </dgm:t>
    </dgm:pt>
    <dgm:pt modelId="{295B414F-884D-4205-93B4-75E771B0821B}" type="pres">
      <dgm:prSet presAssocID="{5A722E75-461B-472B-8D0E-71EBCDDA654F}" presName="parentLin" presStyleCnt="0"/>
      <dgm:spPr/>
    </dgm:pt>
    <dgm:pt modelId="{9641E439-713F-42B6-900B-26325006E1C1}" type="pres">
      <dgm:prSet presAssocID="{5A722E75-461B-472B-8D0E-71EBCDDA654F}" presName="parentLeftMargin" presStyleLbl="node1" presStyleIdx="0" presStyleCnt="4"/>
      <dgm:spPr/>
      <dgm:t>
        <a:bodyPr/>
        <a:lstStyle/>
        <a:p>
          <a:endParaRPr lang="it-IT"/>
        </a:p>
      </dgm:t>
    </dgm:pt>
    <dgm:pt modelId="{586EF7AB-FE88-4073-BF8E-DD275AD1EE93}" type="pres">
      <dgm:prSet presAssocID="{5A722E75-461B-472B-8D0E-71EBCDDA654F}" presName="parentText" presStyleLbl="node1" presStyleIdx="0" presStyleCnt="4">
        <dgm:presLayoutVars>
          <dgm:chMax val="0"/>
          <dgm:bulletEnabled val="1"/>
        </dgm:presLayoutVars>
      </dgm:prSet>
      <dgm:spPr/>
      <dgm:t>
        <a:bodyPr/>
        <a:lstStyle/>
        <a:p>
          <a:endParaRPr lang="it-IT"/>
        </a:p>
      </dgm:t>
    </dgm:pt>
    <dgm:pt modelId="{0B6300CC-319D-4243-87CF-CCA566AB0669}" type="pres">
      <dgm:prSet presAssocID="{5A722E75-461B-472B-8D0E-71EBCDDA654F}" presName="negativeSpace" presStyleCnt="0"/>
      <dgm:spPr/>
    </dgm:pt>
    <dgm:pt modelId="{29A135F9-6346-47DA-97F6-FA0909180A76}" type="pres">
      <dgm:prSet presAssocID="{5A722E75-461B-472B-8D0E-71EBCDDA654F}" presName="childText" presStyleLbl="conFgAcc1" presStyleIdx="0" presStyleCnt="4">
        <dgm:presLayoutVars>
          <dgm:bulletEnabled val="1"/>
        </dgm:presLayoutVars>
      </dgm:prSet>
      <dgm:spPr/>
      <dgm:t>
        <a:bodyPr/>
        <a:lstStyle/>
        <a:p>
          <a:endParaRPr lang="it-IT"/>
        </a:p>
      </dgm:t>
    </dgm:pt>
    <dgm:pt modelId="{7F661DF2-16CA-49BE-A30C-8E39329BC502}" type="pres">
      <dgm:prSet presAssocID="{F22BA222-F826-4DDD-B3AC-72FF0DF78250}" presName="spaceBetweenRectangles" presStyleCnt="0"/>
      <dgm:spPr/>
    </dgm:pt>
    <dgm:pt modelId="{FD057678-EAD3-4EEE-846B-23E6D7DD213D}" type="pres">
      <dgm:prSet presAssocID="{6F865A4D-E23A-4BB1-9B9B-65E3FB8F47CE}" presName="parentLin" presStyleCnt="0"/>
      <dgm:spPr/>
    </dgm:pt>
    <dgm:pt modelId="{70CD2B33-6E85-444C-82B7-7A5034CEED69}" type="pres">
      <dgm:prSet presAssocID="{6F865A4D-E23A-4BB1-9B9B-65E3FB8F47CE}" presName="parentLeftMargin" presStyleLbl="node1" presStyleIdx="0" presStyleCnt="4"/>
      <dgm:spPr/>
      <dgm:t>
        <a:bodyPr/>
        <a:lstStyle/>
        <a:p>
          <a:endParaRPr lang="it-IT"/>
        </a:p>
      </dgm:t>
    </dgm:pt>
    <dgm:pt modelId="{72C455FA-151C-42AC-8105-4AC27BB8C483}" type="pres">
      <dgm:prSet presAssocID="{6F865A4D-E23A-4BB1-9B9B-65E3FB8F47CE}" presName="parentText" presStyleLbl="node1" presStyleIdx="1" presStyleCnt="4">
        <dgm:presLayoutVars>
          <dgm:chMax val="0"/>
          <dgm:bulletEnabled val="1"/>
        </dgm:presLayoutVars>
      </dgm:prSet>
      <dgm:spPr/>
      <dgm:t>
        <a:bodyPr/>
        <a:lstStyle/>
        <a:p>
          <a:endParaRPr lang="it-IT"/>
        </a:p>
      </dgm:t>
    </dgm:pt>
    <dgm:pt modelId="{94A91D5A-EF48-4FD5-BD3B-310CAA404F99}" type="pres">
      <dgm:prSet presAssocID="{6F865A4D-E23A-4BB1-9B9B-65E3FB8F47CE}" presName="negativeSpace" presStyleCnt="0"/>
      <dgm:spPr/>
    </dgm:pt>
    <dgm:pt modelId="{95943A97-27C7-4D2F-B364-8A4A36B88D0D}" type="pres">
      <dgm:prSet presAssocID="{6F865A4D-E23A-4BB1-9B9B-65E3FB8F47CE}" presName="childText" presStyleLbl="conFgAcc1" presStyleIdx="1" presStyleCnt="4">
        <dgm:presLayoutVars>
          <dgm:bulletEnabled val="1"/>
        </dgm:presLayoutVars>
      </dgm:prSet>
      <dgm:spPr/>
      <dgm:t>
        <a:bodyPr/>
        <a:lstStyle/>
        <a:p>
          <a:endParaRPr lang="it-IT"/>
        </a:p>
      </dgm:t>
    </dgm:pt>
    <dgm:pt modelId="{278E83C7-F95E-442A-804B-99207B70B418}" type="pres">
      <dgm:prSet presAssocID="{8EF4C11C-2ACA-4C2A-9052-7322BB2C6E36}" presName="spaceBetweenRectangles" presStyleCnt="0"/>
      <dgm:spPr/>
    </dgm:pt>
    <dgm:pt modelId="{710479F5-A230-44C5-AD78-6281E06677CA}" type="pres">
      <dgm:prSet presAssocID="{3A7E3B84-E509-4CD1-B9FB-E818DB23184E}" presName="parentLin" presStyleCnt="0"/>
      <dgm:spPr/>
    </dgm:pt>
    <dgm:pt modelId="{C64ADA03-CDD1-4CDB-9912-8A8BD2FF485D}" type="pres">
      <dgm:prSet presAssocID="{3A7E3B84-E509-4CD1-B9FB-E818DB23184E}" presName="parentLeftMargin" presStyleLbl="node1" presStyleIdx="1" presStyleCnt="4"/>
      <dgm:spPr/>
      <dgm:t>
        <a:bodyPr/>
        <a:lstStyle/>
        <a:p>
          <a:endParaRPr lang="it-IT"/>
        </a:p>
      </dgm:t>
    </dgm:pt>
    <dgm:pt modelId="{CD108B1A-0D87-467E-B3CE-44E6DAC721F1}" type="pres">
      <dgm:prSet presAssocID="{3A7E3B84-E509-4CD1-B9FB-E818DB23184E}" presName="parentText" presStyleLbl="node1" presStyleIdx="2" presStyleCnt="4">
        <dgm:presLayoutVars>
          <dgm:chMax val="0"/>
          <dgm:bulletEnabled val="1"/>
        </dgm:presLayoutVars>
      </dgm:prSet>
      <dgm:spPr/>
      <dgm:t>
        <a:bodyPr/>
        <a:lstStyle/>
        <a:p>
          <a:endParaRPr lang="it-IT"/>
        </a:p>
      </dgm:t>
    </dgm:pt>
    <dgm:pt modelId="{E6AA95BB-E4CB-47AD-BC04-47046504EE04}" type="pres">
      <dgm:prSet presAssocID="{3A7E3B84-E509-4CD1-B9FB-E818DB23184E}" presName="negativeSpace" presStyleCnt="0"/>
      <dgm:spPr/>
    </dgm:pt>
    <dgm:pt modelId="{51321516-3A8D-4659-819F-33ACE6F79849}" type="pres">
      <dgm:prSet presAssocID="{3A7E3B84-E509-4CD1-B9FB-E818DB23184E}" presName="childText" presStyleLbl="conFgAcc1" presStyleIdx="2" presStyleCnt="4">
        <dgm:presLayoutVars>
          <dgm:bulletEnabled val="1"/>
        </dgm:presLayoutVars>
      </dgm:prSet>
      <dgm:spPr/>
      <dgm:t>
        <a:bodyPr/>
        <a:lstStyle/>
        <a:p>
          <a:endParaRPr lang="it-IT"/>
        </a:p>
      </dgm:t>
    </dgm:pt>
    <dgm:pt modelId="{6CF37315-55D6-469A-B6EF-C5F2A3B48FAF}" type="pres">
      <dgm:prSet presAssocID="{F32C5B04-FA3C-4A54-8C73-1B12D135B8B1}" presName="spaceBetweenRectangles" presStyleCnt="0"/>
      <dgm:spPr/>
    </dgm:pt>
    <dgm:pt modelId="{01000D7B-AAB5-4BF1-B526-E40D1797AED2}" type="pres">
      <dgm:prSet presAssocID="{7ABB5D09-E11A-48C0-8EEA-AB12B4F8CB0D}" presName="parentLin" presStyleCnt="0"/>
      <dgm:spPr/>
    </dgm:pt>
    <dgm:pt modelId="{2CB38BBD-2D5A-4B76-B1A4-FE212F24414E}" type="pres">
      <dgm:prSet presAssocID="{7ABB5D09-E11A-48C0-8EEA-AB12B4F8CB0D}" presName="parentLeftMargin" presStyleLbl="node1" presStyleIdx="2" presStyleCnt="4"/>
      <dgm:spPr/>
      <dgm:t>
        <a:bodyPr/>
        <a:lstStyle/>
        <a:p>
          <a:endParaRPr lang="it-IT"/>
        </a:p>
      </dgm:t>
    </dgm:pt>
    <dgm:pt modelId="{C84E36FE-9A42-473E-BE50-0325AFF96159}" type="pres">
      <dgm:prSet presAssocID="{7ABB5D09-E11A-48C0-8EEA-AB12B4F8CB0D}" presName="parentText" presStyleLbl="node1" presStyleIdx="3" presStyleCnt="4">
        <dgm:presLayoutVars>
          <dgm:chMax val="0"/>
          <dgm:bulletEnabled val="1"/>
        </dgm:presLayoutVars>
      </dgm:prSet>
      <dgm:spPr/>
      <dgm:t>
        <a:bodyPr/>
        <a:lstStyle/>
        <a:p>
          <a:endParaRPr lang="it-IT"/>
        </a:p>
      </dgm:t>
    </dgm:pt>
    <dgm:pt modelId="{52969C94-A3A6-498F-B3AD-A346D5B3EEDD}" type="pres">
      <dgm:prSet presAssocID="{7ABB5D09-E11A-48C0-8EEA-AB12B4F8CB0D}" presName="negativeSpace" presStyleCnt="0"/>
      <dgm:spPr/>
    </dgm:pt>
    <dgm:pt modelId="{7EEB56E9-FB0B-4235-8592-0D82279C4BC1}" type="pres">
      <dgm:prSet presAssocID="{7ABB5D09-E11A-48C0-8EEA-AB12B4F8CB0D}" presName="childText" presStyleLbl="conFgAcc1" presStyleIdx="3" presStyleCnt="4">
        <dgm:presLayoutVars>
          <dgm:bulletEnabled val="1"/>
        </dgm:presLayoutVars>
      </dgm:prSet>
      <dgm:spPr/>
      <dgm:t>
        <a:bodyPr/>
        <a:lstStyle/>
        <a:p>
          <a:endParaRPr lang="it-IT"/>
        </a:p>
      </dgm:t>
    </dgm:pt>
  </dgm:ptLst>
  <dgm:cxnLst>
    <dgm:cxn modelId="{A5C47E39-1ECE-42B1-B76F-D8525D0C8181}" type="presOf" srcId="{3A7E3B84-E509-4CD1-B9FB-E818DB23184E}" destId="{C64ADA03-CDD1-4CDB-9912-8A8BD2FF485D}" srcOrd="0" destOrd="0" presId="urn:microsoft.com/office/officeart/2005/8/layout/list1"/>
    <dgm:cxn modelId="{BA8F0314-DF65-44A8-A7D8-503E7074B707}" srcId="{FE8A5595-3235-4274-971B-2BCED5FE7679}" destId="{3A7E3B84-E509-4CD1-B9FB-E818DB23184E}" srcOrd="2" destOrd="0" parTransId="{5AA88FCF-2BF9-4F79-89FC-73A1028D92F3}" sibTransId="{F32C5B04-FA3C-4A54-8C73-1B12D135B8B1}"/>
    <dgm:cxn modelId="{20B88D14-EF67-4E5E-BFAC-D3028FFD2ECD}" srcId="{6F865A4D-E23A-4BB1-9B9B-65E3FB8F47CE}" destId="{9CA612E8-06AF-48AB-976E-4292154D3CA0}" srcOrd="0" destOrd="0" parTransId="{836C655F-435E-4749-B566-AE257C0F0AD9}" sibTransId="{86752A2B-036A-4812-ADD5-E295751614A4}"/>
    <dgm:cxn modelId="{CC17CB0F-DB2A-4BC6-B8F4-64395209B4B8}" type="presOf" srcId="{BE7444CA-5BD7-4F56-817B-D3310B20D0CA}" destId="{51321516-3A8D-4659-819F-33ACE6F79849}" srcOrd="0" destOrd="0" presId="urn:microsoft.com/office/officeart/2005/8/layout/list1"/>
    <dgm:cxn modelId="{3C5EA73A-971C-49C3-BC47-758945BDEF87}" srcId="{FE8A5595-3235-4274-971B-2BCED5FE7679}" destId="{7ABB5D09-E11A-48C0-8EEA-AB12B4F8CB0D}" srcOrd="3" destOrd="0" parTransId="{A1B3C0DE-1EE1-4AB5-9426-7AF3F6CD9B01}" sibTransId="{BC19A46F-87E5-4411-B1C8-1DBFFC9B91DD}"/>
    <dgm:cxn modelId="{72123488-1A75-4927-934C-27F4D9ADB3D8}" srcId="{FE8A5595-3235-4274-971B-2BCED5FE7679}" destId="{5A722E75-461B-472B-8D0E-71EBCDDA654F}" srcOrd="0" destOrd="0" parTransId="{469C3FC4-E29F-4814-842B-6B01D7A463FB}" sibTransId="{F22BA222-F826-4DDD-B3AC-72FF0DF78250}"/>
    <dgm:cxn modelId="{C3D87329-112A-404F-9B81-B5B6E56D1E6A}" type="presOf" srcId="{6F865A4D-E23A-4BB1-9B9B-65E3FB8F47CE}" destId="{72C455FA-151C-42AC-8105-4AC27BB8C483}" srcOrd="1" destOrd="0" presId="urn:microsoft.com/office/officeart/2005/8/layout/list1"/>
    <dgm:cxn modelId="{58C5B95B-1FCB-406F-B1D5-55CE0F4E5C9B}" srcId="{3A7E3B84-E509-4CD1-B9FB-E818DB23184E}" destId="{BE7444CA-5BD7-4F56-817B-D3310B20D0CA}" srcOrd="0" destOrd="0" parTransId="{9B2A3ED2-4F4E-4E02-BDCC-63CB659EFCC2}" sibTransId="{641921AF-EF9F-4EDA-A477-D84B285D0926}"/>
    <dgm:cxn modelId="{B665CB92-A97B-4ECF-9533-394BBBEE9FED}" type="presOf" srcId="{FE8A5595-3235-4274-971B-2BCED5FE7679}" destId="{29A3EE9F-63CC-45E5-993A-F1E46EB1C8ED}" srcOrd="0" destOrd="0" presId="urn:microsoft.com/office/officeart/2005/8/layout/list1"/>
    <dgm:cxn modelId="{2434B5A4-1B6B-4B07-9DE3-98855ACF5A13}" type="presOf" srcId="{7ABB5D09-E11A-48C0-8EEA-AB12B4F8CB0D}" destId="{2CB38BBD-2D5A-4B76-B1A4-FE212F24414E}" srcOrd="0" destOrd="0" presId="urn:microsoft.com/office/officeart/2005/8/layout/list1"/>
    <dgm:cxn modelId="{00019135-2512-4B8A-98E4-FE7F067B1C9C}" srcId="{5A722E75-461B-472B-8D0E-71EBCDDA654F}" destId="{66A88753-2EDD-40FF-A90C-787ED75110DB}" srcOrd="0" destOrd="0" parTransId="{1F19A95F-3AC4-4BCA-B19F-915610FDBAF3}" sibTransId="{84877597-DD8A-4E65-9A11-0A35B9FB0C92}"/>
    <dgm:cxn modelId="{268FEFEC-F60E-4635-96ED-9EE0C15CA013}" type="presOf" srcId="{7ABB5D09-E11A-48C0-8EEA-AB12B4F8CB0D}" destId="{C84E36FE-9A42-473E-BE50-0325AFF96159}" srcOrd="1" destOrd="0" presId="urn:microsoft.com/office/officeart/2005/8/layout/list1"/>
    <dgm:cxn modelId="{EB2C125A-8ABB-401B-8873-D36D6C945FBA}" type="presOf" srcId="{5A722E75-461B-472B-8D0E-71EBCDDA654F}" destId="{586EF7AB-FE88-4073-BF8E-DD275AD1EE93}" srcOrd="1" destOrd="0" presId="urn:microsoft.com/office/officeart/2005/8/layout/list1"/>
    <dgm:cxn modelId="{B93C4C00-3EE5-4667-8290-E12A3C7EB7E7}" srcId="{FE8A5595-3235-4274-971B-2BCED5FE7679}" destId="{6F865A4D-E23A-4BB1-9B9B-65E3FB8F47CE}" srcOrd="1" destOrd="0" parTransId="{5CC19A3C-49CD-43BD-8BD1-28B037CF477D}" sibTransId="{8EF4C11C-2ACA-4C2A-9052-7322BB2C6E36}"/>
    <dgm:cxn modelId="{B6471048-94CF-4F40-A64E-2FF8F56779A6}" type="presOf" srcId="{9CA612E8-06AF-48AB-976E-4292154D3CA0}" destId="{95943A97-27C7-4D2F-B364-8A4A36B88D0D}" srcOrd="0" destOrd="0" presId="urn:microsoft.com/office/officeart/2005/8/layout/list1"/>
    <dgm:cxn modelId="{A82C1A84-2B40-45B1-A61C-3048E9E2CC9F}" type="presOf" srcId="{3A7E3B84-E509-4CD1-B9FB-E818DB23184E}" destId="{CD108B1A-0D87-467E-B3CE-44E6DAC721F1}" srcOrd="1" destOrd="0" presId="urn:microsoft.com/office/officeart/2005/8/layout/list1"/>
    <dgm:cxn modelId="{B3F63CAB-F13F-441F-9131-21D3D398C5F4}" type="presOf" srcId="{83E5328D-63D3-429C-BFCC-8816D0CF2632}" destId="{7EEB56E9-FB0B-4235-8592-0D82279C4BC1}" srcOrd="0" destOrd="0" presId="urn:microsoft.com/office/officeart/2005/8/layout/list1"/>
    <dgm:cxn modelId="{D6F9E7B3-4E4D-48FB-B188-41BD23CDDCDB}" type="presOf" srcId="{5A722E75-461B-472B-8D0E-71EBCDDA654F}" destId="{9641E439-713F-42B6-900B-26325006E1C1}" srcOrd="0" destOrd="0" presId="urn:microsoft.com/office/officeart/2005/8/layout/list1"/>
    <dgm:cxn modelId="{914285F9-5991-4D4D-9224-E7C03BFC63FA}" srcId="{7ABB5D09-E11A-48C0-8EEA-AB12B4F8CB0D}" destId="{83E5328D-63D3-429C-BFCC-8816D0CF2632}" srcOrd="0" destOrd="0" parTransId="{AD3A0EED-BBED-4F44-973A-378296EB05F0}" sibTransId="{21280EB6-BFCE-423B-ADEB-87FB81D0C161}"/>
    <dgm:cxn modelId="{857C6D06-CD58-4E59-AB7A-830EAB3A1194}" type="presOf" srcId="{66A88753-2EDD-40FF-A90C-787ED75110DB}" destId="{29A135F9-6346-47DA-97F6-FA0909180A76}" srcOrd="0" destOrd="0" presId="urn:microsoft.com/office/officeart/2005/8/layout/list1"/>
    <dgm:cxn modelId="{86B4B13B-DB6C-4299-AD28-6C588F992203}" type="presOf" srcId="{6F865A4D-E23A-4BB1-9B9B-65E3FB8F47CE}" destId="{70CD2B33-6E85-444C-82B7-7A5034CEED69}" srcOrd="0" destOrd="0" presId="urn:microsoft.com/office/officeart/2005/8/layout/list1"/>
    <dgm:cxn modelId="{70FDC94D-F0C7-451F-B81C-FB065A7E6B8D}" type="presParOf" srcId="{29A3EE9F-63CC-45E5-993A-F1E46EB1C8ED}" destId="{295B414F-884D-4205-93B4-75E771B0821B}" srcOrd="0" destOrd="0" presId="urn:microsoft.com/office/officeart/2005/8/layout/list1"/>
    <dgm:cxn modelId="{65198114-BF3D-40E8-AB8D-7E16DA2A321F}" type="presParOf" srcId="{295B414F-884D-4205-93B4-75E771B0821B}" destId="{9641E439-713F-42B6-900B-26325006E1C1}" srcOrd="0" destOrd="0" presId="urn:microsoft.com/office/officeart/2005/8/layout/list1"/>
    <dgm:cxn modelId="{6061CA1A-6D72-4677-9B0D-439BF721C58A}" type="presParOf" srcId="{295B414F-884D-4205-93B4-75E771B0821B}" destId="{586EF7AB-FE88-4073-BF8E-DD275AD1EE93}" srcOrd="1" destOrd="0" presId="urn:microsoft.com/office/officeart/2005/8/layout/list1"/>
    <dgm:cxn modelId="{742C7E9B-06B3-477D-903F-8A203F2B0611}" type="presParOf" srcId="{29A3EE9F-63CC-45E5-993A-F1E46EB1C8ED}" destId="{0B6300CC-319D-4243-87CF-CCA566AB0669}" srcOrd="1" destOrd="0" presId="urn:microsoft.com/office/officeart/2005/8/layout/list1"/>
    <dgm:cxn modelId="{530E235D-1918-4D69-96FC-B367E398130A}" type="presParOf" srcId="{29A3EE9F-63CC-45E5-993A-F1E46EB1C8ED}" destId="{29A135F9-6346-47DA-97F6-FA0909180A76}" srcOrd="2" destOrd="0" presId="urn:microsoft.com/office/officeart/2005/8/layout/list1"/>
    <dgm:cxn modelId="{88DFFDF5-3E4E-4D1B-871C-3B0D1FDFDF1B}" type="presParOf" srcId="{29A3EE9F-63CC-45E5-993A-F1E46EB1C8ED}" destId="{7F661DF2-16CA-49BE-A30C-8E39329BC502}" srcOrd="3" destOrd="0" presId="urn:microsoft.com/office/officeart/2005/8/layout/list1"/>
    <dgm:cxn modelId="{9AF84669-D76D-422E-B252-44E0C68CCAA2}" type="presParOf" srcId="{29A3EE9F-63CC-45E5-993A-F1E46EB1C8ED}" destId="{FD057678-EAD3-4EEE-846B-23E6D7DD213D}" srcOrd="4" destOrd="0" presId="urn:microsoft.com/office/officeart/2005/8/layout/list1"/>
    <dgm:cxn modelId="{9EFEE724-9720-4DDF-B69C-7D9D309D35A1}" type="presParOf" srcId="{FD057678-EAD3-4EEE-846B-23E6D7DD213D}" destId="{70CD2B33-6E85-444C-82B7-7A5034CEED69}" srcOrd="0" destOrd="0" presId="urn:microsoft.com/office/officeart/2005/8/layout/list1"/>
    <dgm:cxn modelId="{56B6F2ED-5D3C-4B87-BD5A-026BC984688E}" type="presParOf" srcId="{FD057678-EAD3-4EEE-846B-23E6D7DD213D}" destId="{72C455FA-151C-42AC-8105-4AC27BB8C483}" srcOrd="1" destOrd="0" presId="urn:microsoft.com/office/officeart/2005/8/layout/list1"/>
    <dgm:cxn modelId="{F2D2ADE3-371C-4EF0-9A53-317B9728D981}" type="presParOf" srcId="{29A3EE9F-63CC-45E5-993A-F1E46EB1C8ED}" destId="{94A91D5A-EF48-4FD5-BD3B-310CAA404F99}" srcOrd="5" destOrd="0" presId="urn:microsoft.com/office/officeart/2005/8/layout/list1"/>
    <dgm:cxn modelId="{D3730EA6-5AB2-42A4-8172-BDF9EAA92653}" type="presParOf" srcId="{29A3EE9F-63CC-45E5-993A-F1E46EB1C8ED}" destId="{95943A97-27C7-4D2F-B364-8A4A36B88D0D}" srcOrd="6" destOrd="0" presId="urn:microsoft.com/office/officeart/2005/8/layout/list1"/>
    <dgm:cxn modelId="{469D1883-49B2-4585-B5E8-16BD61B1D133}" type="presParOf" srcId="{29A3EE9F-63CC-45E5-993A-F1E46EB1C8ED}" destId="{278E83C7-F95E-442A-804B-99207B70B418}" srcOrd="7" destOrd="0" presId="urn:microsoft.com/office/officeart/2005/8/layout/list1"/>
    <dgm:cxn modelId="{C33E3599-05EC-450F-9845-47FBD7927874}" type="presParOf" srcId="{29A3EE9F-63CC-45E5-993A-F1E46EB1C8ED}" destId="{710479F5-A230-44C5-AD78-6281E06677CA}" srcOrd="8" destOrd="0" presId="urn:microsoft.com/office/officeart/2005/8/layout/list1"/>
    <dgm:cxn modelId="{8E3E4AC1-5A7A-4BA1-B942-92F9918B4F27}" type="presParOf" srcId="{710479F5-A230-44C5-AD78-6281E06677CA}" destId="{C64ADA03-CDD1-4CDB-9912-8A8BD2FF485D}" srcOrd="0" destOrd="0" presId="urn:microsoft.com/office/officeart/2005/8/layout/list1"/>
    <dgm:cxn modelId="{489EE619-0342-4B0C-99C5-1E6B1431DD4A}" type="presParOf" srcId="{710479F5-A230-44C5-AD78-6281E06677CA}" destId="{CD108B1A-0D87-467E-B3CE-44E6DAC721F1}" srcOrd="1" destOrd="0" presId="urn:microsoft.com/office/officeart/2005/8/layout/list1"/>
    <dgm:cxn modelId="{1452B5FF-1350-47FC-BDE2-332C995ACADE}" type="presParOf" srcId="{29A3EE9F-63CC-45E5-993A-F1E46EB1C8ED}" destId="{E6AA95BB-E4CB-47AD-BC04-47046504EE04}" srcOrd="9" destOrd="0" presId="urn:microsoft.com/office/officeart/2005/8/layout/list1"/>
    <dgm:cxn modelId="{6B0DD95F-64F5-4F0F-88B9-02CFE5E21164}" type="presParOf" srcId="{29A3EE9F-63CC-45E5-993A-F1E46EB1C8ED}" destId="{51321516-3A8D-4659-819F-33ACE6F79849}" srcOrd="10" destOrd="0" presId="urn:microsoft.com/office/officeart/2005/8/layout/list1"/>
    <dgm:cxn modelId="{49499DE2-92DC-46EC-B517-F1777F8C58CC}" type="presParOf" srcId="{29A3EE9F-63CC-45E5-993A-F1E46EB1C8ED}" destId="{6CF37315-55D6-469A-B6EF-C5F2A3B48FAF}" srcOrd="11" destOrd="0" presId="urn:microsoft.com/office/officeart/2005/8/layout/list1"/>
    <dgm:cxn modelId="{AFA27C33-977E-4A3A-9D63-185B8DA5AC1E}" type="presParOf" srcId="{29A3EE9F-63CC-45E5-993A-F1E46EB1C8ED}" destId="{01000D7B-AAB5-4BF1-B526-E40D1797AED2}" srcOrd="12" destOrd="0" presId="urn:microsoft.com/office/officeart/2005/8/layout/list1"/>
    <dgm:cxn modelId="{9D461E92-1582-48B6-ADDD-6907D6A00F80}" type="presParOf" srcId="{01000D7B-AAB5-4BF1-B526-E40D1797AED2}" destId="{2CB38BBD-2D5A-4B76-B1A4-FE212F24414E}" srcOrd="0" destOrd="0" presId="urn:microsoft.com/office/officeart/2005/8/layout/list1"/>
    <dgm:cxn modelId="{764BC44F-3ADD-46C2-A9FD-28F2B408B5C9}" type="presParOf" srcId="{01000D7B-AAB5-4BF1-B526-E40D1797AED2}" destId="{C84E36FE-9A42-473E-BE50-0325AFF96159}" srcOrd="1" destOrd="0" presId="urn:microsoft.com/office/officeart/2005/8/layout/list1"/>
    <dgm:cxn modelId="{DF95E869-ACD9-4C85-9F79-C02340167B8B}" type="presParOf" srcId="{29A3EE9F-63CC-45E5-993A-F1E46EB1C8ED}" destId="{52969C94-A3A6-498F-B3AD-A346D5B3EEDD}" srcOrd="13" destOrd="0" presId="urn:microsoft.com/office/officeart/2005/8/layout/list1"/>
    <dgm:cxn modelId="{A02962FF-57B8-4D82-84B8-30B965DFDC64}" type="presParOf" srcId="{29A3EE9F-63CC-45E5-993A-F1E46EB1C8ED}" destId="{7EEB56E9-FB0B-4235-8592-0D82279C4BC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BD8434-9F81-412A-BE12-8B8C5B0AD273}" type="doc">
      <dgm:prSet loTypeId="urn:microsoft.com/office/officeart/2005/8/layout/radial2" loCatId="relationship" qsTypeId="urn:microsoft.com/office/officeart/2005/8/quickstyle/simple1" qsCatId="simple" csTypeId="urn:microsoft.com/office/officeart/2005/8/colors/colorful1#2" csCatId="colorful" phldr="1"/>
      <dgm:spPr/>
      <dgm:t>
        <a:bodyPr/>
        <a:lstStyle/>
        <a:p>
          <a:endParaRPr lang="it-IT"/>
        </a:p>
      </dgm:t>
    </dgm:pt>
    <dgm:pt modelId="{CEEFB09E-406B-44EE-B553-702CFDF44309}">
      <dgm:prSet phldrT="[Tes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1800" b="1" dirty="0" smtClean="0"/>
            <a:t>Attenzione: “ti sto ascoltando”</a:t>
          </a:r>
          <a:endParaRPr lang="it-IT" sz="1800" b="1" dirty="0"/>
        </a:p>
      </dgm:t>
    </dgm:pt>
    <dgm:pt modelId="{9B096A28-D527-48E8-AC64-9DBFC2A5FC21}" type="parTrans" cxnId="{06893BC9-0BD5-4AB1-8494-7F1AB4AD8BFA}">
      <dgm:prSet/>
      <dgm:spPr/>
      <dgm:t>
        <a:bodyPr/>
        <a:lstStyle/>
        <a:p>
          <a:endParaRPr lang="it-IT"/>
        </a:p>
      </dgm:t>
    </dgm:pt>
    <dgm:pt modelId="{D85E9C00-5857-45AA-80CE-72615C3C94A9}" type="sibTrans" cxnId="{06893BC9-0BD5-4AB1-8494-7F1AB4AD8BFA}">
      <dgm:prSet/>
      <dgm:spPr/>
      <dgm:t>
        <a:bodyPr/>
        <a:lstStyle/>
        <a:p>
          <a:endParaRPr lang="it-IT"/>
        </a:p>
      </dgm:t>
    </dgm:pt>
    <dgm:pt modelId="{DFBAC727-3CC7-47A5-890C-42E3C243F48A}">
      <dgm:prSet phldrT="[Testo]"/>
      <dgm:spPr/>
      <dgm:t>
        <a:bodyPr/>
        <a:lstStyle/>
        <a:p>
          <a:endParaRPr lang="it-IT" dirty="0"/>
        </a:p>
      </dgm:t>
    </dgm:pt>
    <dgm:pt modelId="{5CF7FF02-B7EF-4E56-9C72-BF46A4992E9D}" type="parTrans" cxnId="{1178782A-4CD5-423D-86D5-B693AEF3D384}">
      <dgm:prSet/>
      <dgm:spPr/>
      <dgm:t>
        <a:bodyPr/>
        <a:lstStyle/>
        <a:p>
          <a:endParaRPr lang="it-IT"/>
        </a:p>
      </dgm:t>
    </dgm:pt>
    <dgm:pt modelId="{F4A8EA06-2C34-45DE-954C-085B961AC7C8}" type="sibTrans" cxnId="{1178782A-4CD5-423D-86D5-B693AEF3D384}">
      <dgm:prSet/>
      <dgm:spPr/>
      <dgm:t>
        <a:bodyPr/>
        <a:lstStyle/>
        <a:p>
          <a:endParaRPr lang="it-IT"/>
        </a:p>
      </dgm:t>
    </dgm:pt>
    <dgm:pt modelId="{990BA9D8-EF48-449B-92A3-27D430AC4B80}">
      <dgm:prSet phldrT="[Tes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1800" b="1" dirty="0" smtClean="0"/>
            <a:t>Evidenzio concetti (figura/sfondo)</a:t>
          </a:r>
          <a:endParaRPr lang="it-IT" sz="1800" b="1" dirty="0"/>
        </a:p>
      </dgm:t>
    </dgm:pt>
    <dgm:pt modelId="{AF6FADD9-FB3A-4679-B6CF-3D34C6D43E18}" type="parTrans" cxnId="{4CDF3DBF-E0C4-441A-B854-4C71B24A315E}">
      <dgm:prSet/>
      <dgm:spPr/>
      <dgm:t>
        <a:bodyPr/>
        <a:lstStyle/>
        <a:p>
          <a:endParaRPr lang="it-IT"/>
        </a:p>
      </dgm:t>
    </dgm:pt>
    <dgm:pt modelId="{80316732-F3BE-4D98-81AF-ADB025972D05}" type="sibTrans" cxnId="{4CDF3DBF-E0C4-441A-B854-4C71B24A315E}">
      <dgm:prSet/>
      <dgm:spPr/>
      <dgm:t>
        <a:bodyPr/>
        <a:lstStyle/>
        <a:p>
          <a:endParaRPr lang="it-IT"/>
        </a:p>
      </dgm:t>
    </dgm:pt>
    <dgm:pt modelId="{680F4DD1-A94D-4AC2-8263-946C4F9F02E4}">
      <dgm:prSet phldrT="[Testo]"/>
      <dgm:spPr/>
      <dgm:t>
        <a:bodyPr/>
        <a:lstStyle/>
        <a:p>
          <a:endParaRPr lang="it-IT" dirty="0"/>
        </a:p>
      </dgm:t>
    </dgm:pt>
    <dgm:pt modelId="{A87E047E-265F-4F8C-BF55-0EB272C6D9F9}" type="parTrans" cxnId="{9B69A3DE-ADE4-447C-97BF-C34F47FAE0D3}">
      <dgm:prSet/>
      <dgm:spPr/>
      <dgm:t>
        <a:bodyPr/>
        <a:lstStyle/>
        <a:p>
          <a:endParaRPr lang="it-IT"/>
        </a:p>
      </dgm:t>
    </dgm:pt>
    <dgm:pt modelId="{3B92779A-5B74-4CBF-8B7B-A922F65DA32D}" type="sibTrans" cxnId="{9B69A3DE-ADE4-447C-97BF-C34F47FAE0D3}">
      <dgm:prSet/>
      <dgm:spPr/>
      <dgm:t>
        <a:bodyPr/>
        <a:lstStyle/>
        <a:p>
          <a:endParaRPr lang="it-IT"/>
        </a:p>
      </dgm:t>
    </dgm:pt>
    <dgm:pt modelId="{3253DC3B-B7E2-4B21-864F-F6768F3C71E3}">
      <dgm:prSet phldrT="[Tes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1600" b="1" dirty="0" err="1" smtClean="0"/>
            <a:t>Metacomunico</a:t>
          </a:r>
          <a:r>
            <a:rPr lang="it-IT" sz="1600" b="1" dirty="0" smtClean="0"/>
            <a:t>: attenzione su contenuto e su relazione</a:t>
          </a:r>
          <a:endParaRPr lang="it-IT" sz="1100" b="1" dirty="0"/>
        </a:p>
      </dgm:t>
    </dgm:pt>
    <dgm:pt modelId="{4440F74B-76D4-497D-B887-352F2746F93F}" type="parTrans" cxnId="{830FCB4D-98BF-4083-805F-908350CAE33C}">
      <dgm:prSet/>
      <dgm:spPr/>
      <dgm:t>
        <a:bodyPr/>
        <a:lstStyle/>
        <a:p>
          <a:endParaRPr lang="it-IT"/>
        </a:p>
      </dgm:t>
    </dgm:pt>
    <dgm:pt modelId="{0A96681F-2123-4331-AE17-9FE5E5C8C88A}" type="sibTrans" cxnId="{830FCB4D-98BF-4083-805F-908350CAE33C}">
      <dgm:prSet/>
      <dgm:spPr/>
      <dgm:t>
        <a:bodyPr/>
        <a:lstStyle/>
        <a:p>
          <a:endParaRPr lang="it-IT"/>
        </a:p>
      </dgm:t>
    </dgm:pt>
    <dgm:pt modelId="{E34D219B-3128-4AAE-961D-FA685B96E6FD}">
      <dgm:prSet phldrT="[Testo]"/>
      <dgm:spPr/>
      <dgm:t>
        <a:bodyPr/>
        <a:lstStyle/>
        <a:p>
          <a:endParaRPr lang="it-IT" dirty="0"/>
        </a:p>
      </dgm:t>
    </dgm:pt>
    <dgm:pt modelId="{D9AB780C-44CB-4A11-9E30-F5898D55B1C9}" type="parTrans" cxnId="{C8C89B77-F26A-4D78-95FA-CB7D72A9C691}">
      <dgm:prSet/>
      <dgm:spPr/>
      <dgm:t>
        <a:bodyPr/>
        <a:lstStyle/>
        <a:p>
          <a:endParaRPr lang="it-IT"/>
        </a:p>
      </dgm:t>
    </dgm:pt>
    <dgm:pt modelId="{B897F89C-32A4-4F8F-AD2E-4263BFB92411}" type="sibTrans" cxnId="{C8C89B77-F26A-4D78-95FA-CB7D72A9C691}">
      <dgm:prSet/>
      <dgm:spPr/>
      <dgm:t>
        <a:bodyPr/>
        <a:lstStyle/>
        <a:p>
          <a:endParaRPr lang="it-IT"/>
        </a:p>
      </dgm:t>
    </dgm:pt>
    <dgm:pt modelId="{2D6D7D72-DF95-41C6-8BB9-E44D781BC0EC}" type="pres">
      <dgm:prSet presAssocID="{E5BD8434-9F81-412A-BE12-8B8C5B0AD273}" presName="composite" presStyleCnt="0">
        <dgm:presLayoutVars>
          <dgm:chMax val="5"/>
          <dgm:dir/>
          <dgm:animLvl val="ctr"/>
          <dgm:resizeHandles val="exact"/>
        </dgm:presLayoutVars>
      </dgm:prSet>
      <dgm:spPr/>
      <dgm:t>
        <a:bodyPr/>
        <a:lstStyle/>
        <a:p>
          <a:endParaRPr lang="it-IT"/>
        </a:p>
      </dgm:t>
    </dgm:pt>
    <dgm:pt modelId="{0ACFB4CF-BA0D-4782-926B-A8B7D2AA3BDD}" type="pres">
      <dgm:prSet presAssocID="{E5BD8434-9F81-412A-BE12-8B8C5B0AD273}" presName="cycle" presStyleCnt="0"/>
      <dgm:spPr/>
      <dgm:t>
        <a:bodyPr/>
        <a:lstStyle/>
        <a:p>
          <a:endParaRPr lang="it-IT"/>
        </a:p>
      </dgm:t>
    </dgm:pt>
    <dgm:pt modelId="{DDCA968B-3D71-4FD3-BEBB-6E21CDD2E705}" type="pres">
      <dgm:prSet presAssocID="{E5BD8434-9F81-412A-BE12-8B8C5B0AD273}" presName="centerShape" presStyleCnt="0"/>
      <dgm:spPr/>
      <dgm:t>
        <a:bodyPr/>
        <a:lstStyle/>
        <a:p>
          <a:endParaRPr lang="it-IT"/>
        </a:p>
      </dgm:t>
    </dgm:pt>
    <dgm:pt modelId="{8C619042-6569-432F-B921-F6D927E20D3B}" type="pres">
      <dgm:prSet presAssocID="{E5BD8434-9F81-412A-BE12-8B8C5B0AD273}" presName="connSite" presStyleLbl="node1" presStyleIdx="0" presStyleCnt="4"/>
      <dgm:spPr/>
      <dgm:t>
        <a:bodyPr/>
        <a:lstStyle/>
        <a:p>
          <a:endParaRPr lang="it-IT"/>
        </a:p>
      </dgm:t>
    </dgm:pt>
    <dgm:pt modelId="{9668103A-B8FB-46BD-99F6-AD59C40CBAC4}" type="pres">
      <dgm:prSet presAssocID="{E5BD8434-9F81-412A-BE12-8B8C5B0AD273}" presName="visible" presStyleLbl="node1" presStyleIdx="0" presStyleCnt="4" custLinFactNeighborX="-11034" custLinFactNeighborY="-3096"/>
      <dgm:spPr>
        <a:blipFill rotWithShape="1">
          <a:blip xmlns:r="http://schemas.openxmlformats.org/officeDocument/2006/relationships" r:embed="rId1"/>
          <a:stretch>
            <a:fillRect/>
          </a:stretch>
        </a:blipFill>
      </dgm:spPr>
      <dgm:t>
        <a:bodyPr/>
        <a:lstStyle/>
        <a:p>
          <a:endParaRPr lang="it-IT"/>
        </a:p>
      </dgm:t>
    </dgm:pt>
    <dgm:pt modelId="{2354D943-583F-4278-A49C-DC7C3FECCC5B}" type="pres">
      <dgm:prSet presAssocID="{9B096A28-D527-48E8-AC64-9DBFC2A5FC21}" presName="Name25" presStyleLbl="parChTrans1D1" presStyleIdx="0" presStyleCnt="3"/>
      <dgm:spPr/>
      <dgm:t>
        <a:bodyPr/>
        <a:lstStyle/>
        <a:p>
          <a:endParaRPr lang="it-IT"/>
        </a:p>
      </dgm:t>
    </dgm:pt>
    <dgm:pt modelId="{4611ED13-D2AE-4A82-8E2F-0D5F8D4B9D1C}" type="pres">
      <dgm:prSet presAssocID="{CEEFB09E-406B-44EE-B553-702CFDF44309}" presName="node" presStyleCnt="0"/>
      <dgm:spPr/>
      <dgm:t>
        <a:bodyPr/>
        <a:lstStyle/>
        <a:p>
          <a:endParaRPr lang="it-IT"/>
        </a:p>
      </dgm:t>
    </dgm:pt>
    <dgm:pt modelId="{181D44D5-C861-424C-A531-ACCDA6289BFE}" type="pres">
      <dgm:prSet presAssocID="{CEEFB09E-406B-44EE-B553-702CFDF44309}" presName="parentNode" presStyleLbl="node1" presStyleIdx="1" presStyleCnt="4" custScaleX="204580" custLinFactX="100000" custLinFactNeighborX="133692" custLinFactNeighborY="7589">
        <dgm:presLayoutVars>
          <dgm:chMax val="1"/>
          <dgm:bulletEnabled val="1"/>
        </dgm:presLayoutVars>
      </dgm:prSet>
      <dgm:spPr/>
      <dgm:t>
        <a:bodyPr/>
        <a:lstStyle/>
        <a:p>
          <a:endParaRPr lang="it-IT"/>
        </a:p>
      </dgm:t>
    </dgm:pt>
    <dgm:pt modelId="{14CF8C00-F8C2-4BF3-B4CB-A74DD76C1E0B}" type="pres">
      <dgm:prSet presAssocID="{CEEFB09E-406B-44EE-B553-702CFDF44309}" presName="childNode" presStyleLbl="revTx" presStyleIdx="0" presStyleCnt="3">
        <dgm:presLayoutVars>
          <dgm:bulletEnabled val="1"/>
        </dgm:presLayoutVars>
      </dgm:prSet>
      <dgm:spPr/>
      <dgm:t>
        <a:bodyPr/>
        <a:lstStyle/>
        <a:p>
          <a:endParaRPr lang="it-IT"/>
        </a:p>
      </dgm:t>
    </dgm:pt>
    <dgm:pt modelId="{2CF49BA1-B028-459E-AD19-17ED90EC6DEF}" type="pres">
      <dgm:prSet presAssocID="{AF6FADD9-FB3A-4679-B6CF-3D34C6D43E18}" presName="Name25" presStyleLbl="parChTrans1D1" presStyleIdx="1" presStyleCnt="3"/>
      <dgm:spPr/>
      <dgm:t>
        <a:bodyPr/>
        <a:lstStyle/>
        <a:p>
          <a:endParaRPr lang="it-IT"/>
        </a:p>
      </dgm:t>
    </dgm:pt>
    <dgm:pt modelId="{FA55C10D-13BA-41DB-BDA2-4428D11EA29B}" type="pres">
      <dgm:prSet presAssocID="{990BA9D8-EF48-449B-92A3-27D430AC4B80}" presName="node" presStyleCnt="0"/>
      <dgm:spPr/>
      <dgm:t>
        <a:bodyPr/>
        <a:lstStyle/>
        <a:p>
          <a:endParaRPr lang="it-IT"/>
        </a:p>
      </dgm:t>
    </dgm:pt>
    <dgm:pt modelId="{A5F2BC5D-B483-448F-881B-DCE85B7E2413}" type="pres">
      <dgm:prSet presAssocID="{990BA9D8-EF48-449B-92A3-27D430AC4B80}" presName="parentNode" presStyleLbl="node1" presStyleIdx="2" presStyleCnt="4" custScaleX="208353" custLinFactX="100000" custLinFactNeighborX="103313" custLinFactNeighborY="-5369">
        <dgm:presLayoutVars>
          <dgm:chMax val="1"/>
          <dgm:bulletEnabled val="1"/>
        </dgm:presLayoutVars>
      </dgm:prSet>
      <dgm:spPr/>
      <dgm:t>
        <a:bodyPr/>
        <a:lstStyle/>
        <a:p>
          <a:endParaRPr lang="it-IT"/>
        </a:p>
      </dgm:t>
    </dgm:pt>
    <dgm:pt modelId="{AA81FE8C-7BFA-4EF1-85E1-0E14CEC8CAC9}" type="pres">
      <dgm:prSet presAssocID="{990BA9D8-EF48-449B-92A3-27D430AC4B80}" presName="childNode" presStyleLbl="revTx" presStyleIdx="1" presStyleCnt="3">
        <dgm:presLayoutVars>
          <dgm:bulletEnabled val="1"/>
        </dgm:presLayoutVars>
      </dgm:prSet>
      <dgm:spPr/>
      <dgm:t>
        <a:bodyPr/>
        <a:lstStyle/>
        <a:p>
          <a:endParaRPr lang="it-IT"/>
        </a:p>
      </dgm:t>
    </dgm:pt>
    <dgm:pt modelId="{A648450E-54FA-436B-A6D1-065E9520614C}" type="pres">
      <dgm:prSet presAssocID="{4440F74B-76D4-497D-B887-352F2746F93F}" presName="Name25" presStyleLbl="parChTrans1D1" presStyleIdx="2" presStyleCnt="3"/>
      <dgm:spPr/>
      <dgm:t>
        <a:bodyPr/>
        <a:lstStyle/>
        <a:p>
          <a:endParaRPr lang="it-IT"/>
        </a:p>
      </dgm:t>
    </dgm:pt>
    <dgm:pt modelId="{78A4EC4A-9E65-464B-99F3-1C6D1BBC2E2B}" type="pres">
      <dgm:prSet presAssocID="{3253DC3B-B7E2-4B21-864F-F6768F3C71E3}" presName="node" presStyleCnt="0"/>
      <dgm:spPr/>
      <dgm:t>
        <a:bodyPr/>
        <a:lstStyle/>
        <a:p>
          <a:endParaRPr lang="it-IT"/>
        </a:p>
      </dgm:t>
    </dgm:pt>
    <dgm:pt modelId="{D58EF7B6-BD62-4910-B566-BD8BCC1603CB}" type="pres">
      <dgm:prSet presAssocID="{3253DC3B-B7E2-4B21-864F-F6768F3C71E3}" presName="parentNode" presStyleLbl="node1" presStyleIdx="3" presStyleCnt="4" custScaleX="220958" custLinFactX="100000" custLinFactNeighborX="133206" custLinFactNeighborY="-1765">
        <dgm:presLayoutVars>
          <dgm:chMax val="1"/>
          <dgm:bulletEnabled val="1"/>
        </dgm:presLayoutVars>
      </dgm:prSet>
      <dgm:spPr/>
      <dgm:t>
        <a:bodyPr/>
        <a:lstStyle/>
        <a:p>
          <a:endParaRPr lang="it-IT"/>
        </a:p>
      </dgm:t>
    </dgm:pt>
    <dgm:pt modelId="{E72BC5AD-2EC6-4CD2-8F95-30DFE63E00EB}" type="pres">
      <dgm:prSet presAssocID="{3253DC3B-B7E2-4B21-864F-F6768F3C71E3}" presName="childNode" presStyleLbl="revTx" presStyleIdx="2" presStyleCnt="3">
        <dgm:presLayoutVars>
          <dgm:bulletEnabled val="1"/>
        </dgm:presLayoutVars>
      </dgm:prSet>
      <dgm:spPr/>
      <dgm:t>
        <a:bodyPr/>
        <a:lstStyle/>
        <a:p>
          <a:endParaRPr lang="it-IT"/>
        </a:p>
      </dgm:t>
    </dgm:pt>
  </dgm:ptLst>
  <dgm:cxnLst>
    <dgm:cxn modelId="{9B69A3DE-ADE4-447C-97BF-C34F47FAE0D3}" srcId="{990BA9D8-EF48-449B-92A3-27D430AC4B80}" destId="{680F4DD1-A94D-4AC2-8263-946C4F9F02E4}" srcOrd="0" destOrd="0" parTransId="{A87E047E-265F-4F8C-BF55-0EB272C6D9F9}" sibTransId="{3B92779A-5B74-4CBF-8B7B-A922F65DA32D}"/>
    <dgm:cxn modelId="{D34E1910-5A79-437F-9445-50146327DB30}" type="presOf" srcId="{AF6FADD9-FB3A-4679-B6CF-3D34C6D43E18}" destId="{2CF49BA1-B028-459E-AD19-17ED90EC6DEF}" srcOrd="0" destOrd="0" presId="urn:microsoft.com/office/officeart/2005/8/layout/radial2"/>
    <dgm:cxn modelId="{4A05BACA-F72D-451B-93F2-73957FBF3565}" type="presOf" srcId="{680F4DD1-A94D-4AC2-8263-946C4F9F02E4}" destId="{AA81FE8C-7BFA-4EF1-85E1-0E14CEC8CAC9}" srcOrd="0" destOrd="0" presId="urn:microsoft.com/office/officeart/2005/8/layout/radial2"/>
    <dgm:cxn modelId="{830FCB4D-98BF-4083-805F-908350CAE33C}" srcId="{E5BD8434-9F81-412A-BE12-8B8C5B0AD273}" destId="{3253DC3B-B7E2-4B21-864F-F6768F3C71E3}" srcOrd="2" destOrd="0" parTransId="{4440F74B-76D4-497D-B887-352F2746F93F}" sibTransId="{0A96681F-2123-4331-AE17-9FE5E5C8C88A}"/>
    <dgm:cxn modelId="{F9EB0BF9-1B3B-4A26-AF21-83BFC959C80D}" type="presOf" srcId="{3253DC3B-B7E2-4B21-864F-F6768F3C71E3}" destId="{D58EF7B6-BD62-4910-B566-BD8BCC1603CB}" srcOrd="0" destOrd="0" presId="urn:microsoft.com/office/officeart/2005/8/layout/radial2"/>
    <dgm:cxn modelId="{1FF95196-0E8A-42D0-8594-B76E1B9F00BC}" type="presOf" srcId="{E34D219B-3128-4AAE-961D-FA685B96E6FD}" destId="{E72BC5AD-2EC6-4CD2-8F95-30DFE63E00EB}" srcOrd="0" destOrd="0" presId="urn:microsoft.com/office/officeart/2005/8/layout/radial2"/>
    <dgm:cxn modelId="{17B25250-92E9-4A7F-BF66-BE9C1319DBA1}" type="presOf" srcId="{990BA9D8-EF48-449B-92A3-27D430AC4B80}" destId="{A5F2BC5D-B483-448F-881B-DCE85B7E2413}" srcOrd="0" destOrd="0" presId="urn:microsoft.com/office/officeart/2005/8/layout/radial2"/>
    <dgm:cxn modelId="{DE93F70A-32F1-47FC-8291-F0EC14245324}" type="presOf" srcId="{9B096A28-D527-48E8-AC64-9DBFC2A5FC21}" destId="{2354D943-583F-4278-A49C-DC7C3FECCC5B}" srcOrd="0" destOrd="0" presId="urn:microsoft.com/office/officeart/2005/8/layout/radial2"/>
    <dgm:cxn modelId="{B6AC1C94-D234-432C-A7F8-449D9D6E12C0}" type="presOf" srcId="{E5BD8434-9F81-412A-BE12-8B8C5B0AD273}" destId="{2D6D7D72-DF95-41C6-8BB9-E44D781BC0EC}" srcOrd="0" destOrd="0" presId="urn:microsoft.com/office/officeart/2005/8/layout/radial2"/>
    <dgm:cxn modelId="{06893BC9-0BD5-4AB1-8494-7F1AB4AD8BFA}" srcId="{E5BD8434-9F81-412A-BE12-8B8C5B0AD273}" destId="{CEEFB09E-406B-44EE-B553-702CFDF44309}" srcOrd="0" destOrd="0" parTransId="{9B096A28-D527-48E8-AC64-9DBFC2A5FC21}" sibTransId="{D85E9C00-5857-45AA-80CE-72615C3C94A9}"/>
    <dgm:cxn modelId="{C8C89B77-F26A-4D78-95FA-CB7D72A9C691}" srcId="{3253DC3B-B7E2-4B21-864F-F6768F3C71E3}" destId="{E34D219B-3128-4AAE-961D-FA685B96E6FD}" srcOrd="0" destOrd="0" parTransId="{D9AB780C-44CB-4A11-9E30-F5898D55B1C9}" sibTransId="{B897F89C-32A4-4F8F-AD2E-4263BFB92411}"/>
    <dgm:cxn modelId="{4CDF3DBF-E0C4-441A-B854-4C71B24A315E}" srcId="{E5BD8434-9F81-412A-BE12-8B8C5B0AD273}" destId="{990BA9D8-EF48-449B-92A3-27D430AC4B80}" srcOrd="1" destOrd="0" parTransId="{AF6FADD9-FB3A-4679-B6CF-3D34C6D43E18}" sibTransId="{80316732-F3BE-4D98-81AF-ADB025972D05}"/>
    <dgm:cxn modelId="{45A3B29E-C636-4EE1-8A67-9A5D21587294}" type="presOf" srcId="{DFBAC727-3CC7-47A5-890C-42E3C243F48A}" destId="{14CF8C00-F8C2-4BF3-B4CB-A74DD76C1E0B}" srcOrd="0" destOrd="0" presId="urn:microsoft.com/office/officeart/2005/8/layout/radial2"/>
    <dgm:cxn modelId="{8F3C5A7D-05A4-4E25-B58B-F02A1BA30806}" type="presOf" srcId="{CEEFB09E-406B-44EE-B553-702CFDF44309}" destId="{181D44D5-C861-424C-A531-ACCDA6289BFE}" srcOrd="0" destOrd="0" presId="urn:microsoft.com/office/officeart/2005/8/layout/radial2"/>
    <dgm:cxn modelId="{3D25D26F-4428-4A1E-99CD-1256FE9ED0C8}" type="presOf" srcId="{4440F74B-76D4-497D-B887-352F2746F93F}" destId="{A648450E-54FA-436B-A6D1-065E9520614C}" srcOrd="0" destOrd="0" presId="urn:microsoft.com/office/officeart/2005/8/layout/radial2"/>
    <dgm:cxn modelId="{1178782A-4CD5-423D-86D5-B693AEF3D384}" srcId="{CEEFB09E-406B-44EE-B553-702CFDF44309}" destId="{DFBAC727-3CC7-47A5-890C-42E3C243F48A}" srcOrd="0" destOrd="0" parTransId="{5CF7FF02-B7EF-4E56-9C72-BF46A4992E9D}" sibTransId="{F4A8EA06-2C34-45DE-954C-085B961AC7C8}"/>
    <dgm:cxn modelId="{C6B2C37D-444E-4CBF-99D7-FAA079AB48C5}" type="presParOf" srcId="{2D6D7D72-DF95-41C6-8BB9-E44D781BC0EC}" destId="{0ACFB4CF-BA0D-4782-926B-A8B7D2AA3BDD}" srcOrd="0" destOrd="0" presId="urn:microsoft.com/office/officeart/2005/8/layout/radial2"/>
    <dgm:cxn modelId="{7D57A844-AE0C-4138-931B-2708A6F13B63}" type="presParOf" srcId="{0ACFB4CF-BA0D-4782-926B-A8B7D2AA3BDD}" destId="{DDCA968B-3D71-4FD3-BEBB-6E21CDD2E705}" srcOrd="0" destOrd="0" presId="urn:microsoft.com/office/officeart/2005/8/layout/radial2"/>
    <dgm:cxn modelId="{20A785E9-F4FC-49C8-A8F5-0338DA8A9664}" type="presParOf" srcId="{DDCA968B-3D71-4FD3-BEBB-6E21CDD2E705}" destId="{8C619042-6569-432F-B921-F6D927E20D3B}" srcOrd="0" destOrd="0" presId="urn:microsoft.com/office/officeart/2005/8/layout/radial2"/>
    <dgm:cxn modelId="{94401471-A952-40FC-B4FB-4B0D3E5E2BDF}" type="presParOf" srcId="{DDCA968B-3D71-4FD3-BEBB-6E21CDD2E705}" destId="{9668103A-B8FB-46BD-99F6-AD59C40CBAC4}" srcOrd="1" destOrd="0" presId="urn:microsoft.com/office/officeart/2005/8/layout/radial2"/>
    <dgm:cxn modelId="{30312CD9-CF0C-4804-9472-C951B29DCA46}" type="presParOf" srcId="{0ACFB4CF-BA0D-4782-926B-A8B7D2AA3BDD}" destId="{2354D943-583F-4278-A49C-DC7C3FECCC5B}" srcOrd="1" destOrd="0" presId="urn:microsoft.com/office/officeart/2005/8/layout/radial2"/>
    <dgm:cxn modelId="{19015FBD-9A65-49EF-9755-A6B4B5232C77}" type="presParOf" srcId="{0ACFB4CF-BA0D-4782-926B-A8B7D2AA3BDD}" destId="{4611ED13-D2AE-4A82-8E2F-0D5F8D4B9D1C}" srcOrd="2" destOrd="0" presId="urn:microsoft.com/office/officeart/2005/8/layout/radial2"/>
    <dgm:cxn modelId="{39B5BF09-C549-4C79-8B5D-BCB587221325}" type="presParOf" srcId="{4611ED13-D2AE-4A82-8E2F-0D5F8D4B9D1C}" destId="{181D44D5-C861-424C-A531-ACCDA6289BFE}" srcOrd="0" destOrd="0" presId="urn:microsoft.com/office/officeart/2005/8/layout/radial2"/>
    <dgm:cxn modelId="{4C51399A-0917-4763-B30A-173886DD07F2}" type="presParOf" srcId="{4611ED13-D2AE-4A82-8E2F-0D5F8D4B9D1C}" destId="{14CF8C00-F8C2-4BF3-B4CB-A74DD76C1E0B}" srcOrd="1" destOrd="0" presId="urn:microsoft.com/office/officeart/2005/8/layout/radial2"/>
    <dgm:cxn modelId="{39DA37DF-436F-45D1-9286-E0DE89A6C56A}" type="presParOf" srcId="{0ACFB4CF-BA0D-4782-926B-A8B7D2AA3BDD}" destId="{2CF49BA1-B028-459E-AD19-17ED90EC6DEF}" srcOrd="3" destOrd="0" presId="urn:microsoft.com/office/officeart/2005/8/layout/radial2"/>
    <dgm:cxn modelId="{722D52F8-4F5C-4EBB-B2EA-29C06E3E4F6C}" type="presParOf" srcId="{0ACFB4CF-BA0D-4782-926B-A8B7D2AA3BDD}" destId="{FA55C10D-13BA-41DB-BDA2-4428D11EA29B}" srcOrd="4" destOrd="0" presId="urn:microsoft.com/office/officeart/2005/8/layout/radial2"/>
    <dgm:cxn modelId="{F3085831-3431-473B-8A1A-FDB93630CED0}" type="presParOf" srcId="{FA55C10D-13BA-41DB-BDA2-4428D11EA29B}" destId="{A5F2BC5D-B483-448F-881B-DCE85B7E2413}" srcOrd="0" destOrd="0" presId="urn:microsoft.com/office/officeart/2005/8/layout/radial2"/>
    <dgm:cxn modelId="{FFDC33F3-8C43-4612-A72C-1430DAAE84C8}" type="presParOf" srcId="{FA55C10D-13BA-41DB-BDA2-4428D11EA29B}" destId="{AA81FE8C-7BFA-4EF1-85E1-0E14CEC8CAC9}" srcOrd="1" destOrd="0" presId="urn:microsoft.com/office/officeart/2005/8/layout/radial2"/>
    <dgm:cxn modelId="{750645B2-8A0E-4447-AD57-C2A06ED462CD}" type="presParOf" srcId="{0ACFB4CF-BA0D-4782-926B-A8B7D2AA3BDD}" destId="{A648450E-54FA-436B-A6D1-065E9520614C}" srcOrd="5" destOrd="0" presId="urn:microsoft.com/office/officeart/2005/8/layout/radial2"/>
    <dgm:cxn modelId="{658E9896-A831-4023-8F50-1F1A99F1D9E1}" type="presParOf" srcId="{0ACFB4CF-BA0D-4782-926B-A8B7D2AA3BDD}" destId="{78A4EC4A-9E65-464B-99F3-1C6D1BBC2E2B}" srcOrd="6" destOrd="0" presId="urn:microsoft.com/office/officeart/2005/8/layout/radial2"/>
    <dgm:cxn modelId="{A86376CB-971C-495F-AF51-56CDB4760F5B}" type="presParOf" srcId="{78A4EC4A-9E65-464B-99F3-1C6D1BBC2E2B}" destId="{D58EF7B6-BD62-4910-B566-BD8BCC1603CB}" srcOrd="0" destOrd="0" presId="urn:microsoft.com/office/officeart/2005/8/layout/radial2"/>
    <dgm:cxn modelId="{C5962762-9308-4C48-A7F3-91D3774A39B5}" type="presParOf" srcId="{78A4EC4A-9E65-464B-99F3-1C6D1BBC2E2B}" destId="{E72BC5AD-2EC6-4CD2-8F95-30DFE63E00EB}"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DEB041-61B9-4A0A-9D34-9E7C4D23CDC2}" type="doc">
      <dgm:prSet loTypeId="urn:microsoft.com/office/officeart/2005/8/layout/gear1" loCatId="cycle" qsTypeId="urn:microsoft.com/office/officeart/2005/8/quickstyle/3d2" qsCatId="3D" csTypeId="urn:microsoft.com/office/officeart/2005/8/colors/colorful1#3" csCatId="colorful" phldr="1"/>
      <dgm:spPr/>
      <dgm:t>
        <a:bodyPr/>
        <a:lstStyle/>
        <a:p>
          <a:endParaRPr lang="it-IT"/>
        </a:p>
      </dgm:t>
    </dgm:pt>
    <dgm:pt modelId="{FB527E39-D1D0-4D19-8170-D12D871A0DE8}">
      <dgm:prSet phldrT="[Testo]"/>
      <dgm:spPr/>
      <dgm:t>
        <a:bodyPr/>
        <a:lstStyle/>
        <a:p>
          <a:r>
            <a:rPr lang="it-IT" b="1" dirty="0" smtClean="0"/>
            <a:t>Riformulazione</a:t>
          </a:r>
        </a:p>
        <a:p>
          <a:r>
            <a:rPr lang="it-IT" b="1" dirty="0" smtClean="0"/>
            <a:t>Correttiva</a:t>
          </a:r>
          <a:endParaRPr lang="it-IT" b="1" dirty="0"/>
        </a:p>
      </dgm:t>
    </dgm:pt>
    <dgm:pt modelId="{CEA0FCDA-59B9-4FC2-A4A7-A6763AE7DE92}" type="parTrans" cxnId="{8CB81114-CEF4-4BFA-8250-8DC8050889B6}">
      <dgm:prSet/>
      <dgm:spPr/>
      <dgm:t>
        <a:bodyPr/>
        <a:lstStyle/>
        <a:p>
          <a:endParaRPr lang="it-IT"/>
        </a:p>
      </dgm:t>
    </dgm:pt>
    <dgm:pt modelId="{1A8DFD6C-9BC8-4D6F-AD5A-AE3235CFD6FE}" type="sibTrans" cxnId="{8CB81114-CEF4-4BFA-8250-8DC8050889B6}">
      <dgm:prSet/>
      <dgm:spPr/>
      <dgm:t>
        <a:bodyPr/>
        <a:lstStyle/>
        <a:p>
          <a:endParaRPr lang="it-IT"/>
        </a:p>
      </dgm:t>
    </dgm:pt>
    <dgm:pt modelId="{219B1B4C-5D13-442C-8B54-07B8EF256F8B}">
      <dgm:prSet phldrT="[Testo]"/>
      <dgm:spPr/>
      <dgm:t>
        <a:bodyPr/>
        <a:lstStyle/>
        <a:p>
          <a:r>
            <a:rPr lang="it-IT" dirty="0" smtClean="0"/>
            <a:t>ripetere </a:t>
          </a:r>
          <a:r>
            <a:rPr lang="it-IT" b="1" dirty="0" smtClean="0"/>
            <a:t>focalizzando solo alcuni aspetti per raccogliere ulteriori informazioni e/o facilitare </a:t>
          </a:r>
          <a:r>
            <a:rPr lang="it-IT" dirty="0" smtClean="0"/>
            <a:t>l’emittente.</a:t>
          </a:r>
          <a:endParaRPr lang="it-IT" b="1" dirty="0"/>
        </a:p>
      </dgm:t>
    </dgm:pt>
    <dgm:pt modelId="{D3475731-9B24-463A-9779-2D8ED2199F3F}" type="parTrans" cxnId="{3565FE31-9D5A-46D9-BD57-FB9384A56C9C}">
      <dgm:prSet/>
      <dgm:spPr/>
      <dgm:t>
        <a:bodyPr/>
        <a:lstStyle/>
        <a:p>
          <a:endParaRPr lang="it-IT"/>
        </a:p>
      </dgm:t>
    </dgm:pt>
    <dgm:pt modelId="{5AF054B6-5A8F-4EC6-9B7C-A6C53FDE90E5}" type="sibTrans" cxnId="{3565FE31-9D5A-46D9-BD57-FB9384A56C9C}">
      <dgm:prSet/>
      <dgm:spPr/>
      <dgm:t>
        <a:bodyPr/>
        <a:lstStyle/>
        <a:p>
          <a:endParaRPr lang="it-IT"/>
        </a:p>
      </dgm:t>
    </dgm:pt>
    <dgm:pt modelId="{DEED1A52-63E3-4741-B8B6-F3875B2AD692}">
      <dgm:prSet/>
      <dgm:spPr/>
      <dgm:t>
        <a:bodyPr/>
        <a:lstStyle/>
        <a:p>
          <a:r>
            <a:rPr lang="it-IT" b="1" smtClean="0"/>
            <a:t>Parafrasi</a:t>
          </a:r>
          <a:endParaRPr lang="it-IT" dirty="0"/>
        </a:p>
      </dgm:t>
    </dgm:pt>
    <dgm:pt modelId="{F04AEDE5-5CC0-4B42-A0FC-12B9310E4944}" type="parTrans" cxnId="{335739EE-4F0A-4BCE-AED7-BF1B132F6679}">
      <dgm:prSet/>
      <dgm:spPr/>
      <dgm:t>
        <a:bodyPr/>
        <a:lstStyle/>
        <a:p>
          <a:endParaRPr lang="it-IT"/>
        </a:p>
      </dgm:t>
    </dgm:pt>
    <dgm:pt modelId="{154BE635-B698-4DAC-AE0C-FF61D379BA08}" type="sibTrans" cxnId="{335739EE-4F0A-4BCE-AED7-BF1B132F6679}">
      <dgm:prSet/>
      <dgm:spPr/>
      <dgm:t>
        <a:bodyPr/>
        <a:lstStyle/>
        <a:p>
          <a:endParaRPr lang="it-IT"/>
        </a:p>
      </dgm:t>
    </dgm:pt>
    <dgm:pt modelId="{3C81487F-56EF-47D5-8482-83EC5C592326}">
      <dgm:prSet/>
      <dgm:spPr/>
      <dgm:t>
        <a:bodyPr/>
        <a:lstStyle/>
        <a:p>
          <a:r>
            <a:rPr lang="it-IT" b="1" smtClean="0"/>
            <a:t>Riepilogo</a:t>
          </a:r>
          <a:endParaRPr lang="it-IT" dirty="0"/>
        </a:p>
      </dgm:t>
    </dgm:pt>
    <dgm:pt modelId="{DCA7BE9E-E8AC-4D9D-89C9-84A3C1FF78D4}" type="parTrans" cxnId="{8A5CFE09-087B-4E9E-9B5E-D0D3B2EEA16A}">
      <dgm:prSet/>
      <dgm:spPr/>
      <dgm:t>
        <a:bodyPr/>
        <a:lstStyle/>
        <a:p>
          <a:endParaRPr lang="it-IT"/>
        </a:p>
      </dgm:t>
    </dgm:pt>
    <dgm:pt modelId="{850FFE89-921A-4CEF-8C5F-8220D8E4C416}" type="sibTrans" cxnId="{8A5CFE09-087B-4E9E-9B5E-D0D3B2EEA16A}">
      <dgm:prSet/>
      <dgm:spPr/>
      <dgm:t>
        <a:bodyPr/>
        <a:lstStyle/>
        <a:p>
          <a:endParaRPr lang="it-IT"/>
        </a:p>
      </dgm:t>
    </dgm:pt>
    <dgm:pt modelId="{ABB3C167-E75A-4107-80F0-1DA6ED7CD195}">
      <dgm:prSet/>
      <dgm:spPr/>
      <dgm:t>
        <a:bodyPr/>
        <a:lstStyle/>
        <a:p>
          <a:r>
            <a:rPr lang="it-IT" dirty="0" smtClean="0"/>
            <a:t>ripetere con parole proprie</a:t>
          </a:r>
          <a:r>
            <a:rPr lang="it-IT" b="1" dirty="0" smtClean="0"/>
            <a:t>. Incoraggia a proseguire e approfondire </a:t>
          </a:r>
          <a:r>
            <a:rPr lang="it-IT" dirty="0" smtClean="0"/>
            <a:t>la tematica.</a:t>
          </a:r>
          <a:endParaRPr lang="it-IT" dirty="0"/>
        </a:p>
      </dgm:t>
    </dgm:pt>
    <dgm:pt modelId="{57C4BB2A-04F9-4ABE-B470-0A540A875617}" type="parTrans" cxnId="{50643F4B-2A0D-45C4-8520-C1FB7B54A211}">
      <dgm:prSet/>
      <dgm:spPr/>
      <dgm:t>
        <a:bodyPr/>
        <a:lstStyle/>
        <a:p>
          <a:endParaRPr lang="it-IT"/>
        </a:p>
      </dgm:t>
    </dgm:pt>
    <dgm:pt modelId="{707188D7-111F-44CF-856D-948F9481F739}" type="sibTrans" cxnId="{50643F4B-2A0D-45C4-8520-C1FB7B54A211}">
      <dgm:prSet/>
      <dgm:spPr/>
      <dgm:t>
        <a:bodyPr/>
        <a:lstStyle/>
        <a:p>
          <a:endParaRPr lang="it-IT"/>
        </a:p>
      </dgm:t>
    </dgm:pt>
    <dgm:pt modelId="{A6E67CED-FC4E-4FE1-A57E-E80C7AD27CE9}">
      <dgm:prSet/>
      <dgm:spPr/>
      <dgm:t>
        <a:bodyPr/>
        <a:lstStyle/>
        <a:p>
          <a:r>
            <a:rPr lang="it-IT" dirty="0" smtClean="0"/>
            <a:t> sintetizzare i contenuti espressi dall’altro. Arriva al </a:t>
          </a:r>
          <a:r>
            <a:rPr lang="it-IT" b="1" dirty="0" smtClean="0"/>
            <a:t>punto quando la comunicazione si dilunga.</a:t>
          </a:r>
          <a:endParaRPr lang="it-IT" b="1" dirty="0"/>
        </a:p>
      </dgm:t>
    </dgm:pt>
    <dgm:pt modelId="{1B4867C0-23B0-4D08-A4D6-CE40CCC13712}" type="parTrans" cxnId="{430900B2-A164-4441-96CE-2F166E45F570}">
      <dgm:prSet/>
      <dgm:spPr/>
      <dgm:t>
        <a:bodyPr/>
        <a:lstStyle/>
        <a:p>
          <a:endParaRPr lang="it-IT"/>
        </a:p>
      </dgm:t>
    </dgm:pt>
    <dgm:pt modelId="{A78CB8EC-F10F-449F-978F-65DD2F51C629}" type="sibTrans" cxnId="{430900B2-A164-4441-96CE-2F166E45F570}">
      <dgm:prSet/>
      <dgm:spPr/>
      <dgm:t>
        <a:bodyPr/>
        <a:lstStyle/>
        <a:p>
          <a:endParaRPr lang="it-IT"/>
        </a:p>
      </dgm:t>
    </dgm:pt>
    <dgm:pt modelId="{3DAF73F3-3626-4FBB-AD7A-CF9F33767FD3}" type="pres">
      <dgm:prSet presAssocID="{14DEB041-61B9-4A0A-9D34-9E7C4D23CDC2}" presName="composite" presStyleCnt="0">
        <dgm:presLayoutVars>
          <dgm:chMax val="3"/>
          <dgm:animLvl val="lvl"/>
          <dgm:resizeHandles val="exact"/>
        </dgm:presLayoutVars>
      </dgm:prSet>
      <dgm:spPr/>
      <dgm:t>
        <a:bodyPr/>
        <a:lstStyle/>
        <a:p>
          <a:endParaRPr lang="it-IT"/>
        </a:p>
      </dgm:t>
    </dgm:pt>
    <dgm:pt modelId="{1E96FCA8-36D1-408A-9FC8-2F496E885094}" type="pres">
      <dgm:prSet presAssocID="{FB527E39-D1D0-4D19-8170-D12D871A0DE8}" presName="gear1" presStyleLbl="node1" presStyleIdx="0" presStyleCnt="3">
        <dgm:presLayoutVars>
          <dgm:chMax val="1"/>
          <dgm:bulletEnabled val="1"/>
        </dgm:presLayoutVars>
      </dgm:prSet>
      <dgm:spPr/>
      <dgm:t>
        <a:bodyPr/>
        <a:lstStyle/>
        <a:p>
          <a:endParaRPr lang="it-IT"/>
        </a:p>
      </dgm:t>
    </dgm:pt>
    <dgm:pt modelId="{F01CD7A7-FA3C-49A7-A944-47D7DC9CA7AC}" type="pres">
      <dgm:prSet presAssocID="{FB527E39-D1D0-4D19-8170-D12D871A0DE8}" presName="gear1srcNode" presStyleLbl="node1" presStyleIdx="0" presStyleCnt="3"/>
      <dgm:spPr/>
      <dgm:t>
        <a:bodyPr/>
        <a:lstStyle/>
        <a:p>
          <a:endParaRPr lang="it-IT"/>
        </a:p>
      </dgm:t>
    </dgm:pt>
    <dgm:pt modelId="{278F54DD-5BF5-4C35-94D0-6E1013F8BA3D}" type="pres">
      <dgm:prSet presAssocID="{FB527E39-D1D0-4D19-8170-D12D871A0DE8}" presName="gear1dstNode" presStyleLbl="node1" presStyleIdx="0" presStyleCnt="3"/>
      <dgm:spPr/>
      <dgm:t>
        <a:bodyPr/>
        <a:lstStyle/>
        <a:p>
          <a:endParaRPr lang="it-IT"/>
        </a:p>
      </dgm:t>
    </dgm:pt>
    <dgm:pt modelId="{68183752-CC89-476C-8825-6EE667AC0855}" type="pres">
      <dgm:prSet presAssocID="{FB527E39-D1D0-4D19-8170-D12D871A0DE8}" presName="gear1ch" presStyleLbl="fgAcc1" presStyleIdx="0" presStyleCnt="3" custLinFactNeighborX="-34002" custLinFactNeighborY="1021">
        <dgm:presLayoutVars>
          <dgm:chMax val="0"/>
          <dgm:bulletEnabled val="1"/>
        </dgm:presLayoutVars>
      </dgm:prSet>
      <dgm:spPr/>
      <dgm:t>
        <a:bodyPr/>
        <a:lstStyle/>
        <a:p>
          <a:endParaRPr lang="it-IT"/>
        </a:p>
      </dgm:t>
    </dgm:pt>
    <dgm:pt modelId="{00699D0C-51F4-46E6-B126-1ED0667858EA}" type="pres">
      <dgm:prSet presAssocID="{DEED1A52-63E3-4741-B8B6-F3875B2AD692}" presName="gear2" presStyleLbl="node1" presStyleIdx="1" presStyleCnt="3">
        <dgm:presLayoutVars>
          <dgm:chMax val="1"/>
          <dgm:bulletEnabled val="1"/>
        </dgm:presLayoutVars>
      </dgm:prSet>
      <dgm:spPr/>
      <dgm:t>
        <a:bodyPr/>
        <a:lstStyle/>
        <a:p>
          <a:endParaRPr lang="it-IT"/>
        </a:p>
      </dgm:t>
    </dgm:pt>
    <dgm:pt modelId="{FF8B0B6C-7C5D-4088-8EB8-C149659151C6}" type="pres">
      <dgm:prSet presAssocID="{DEED1A52-63E3-4741-B8B6-F3875B2AD692}" presName="gear2srcNode" presStyleLbl="node1" presStyleIdx="1" presStyleCnt="3"/>
      <dgm:spPr/>
      <dgm:t>
        <a:bodyPr/>
        <a:lstStyle/>
        <a:p>
          <a:endParaRPr lang="it-IT"/>
        </a:p>
      </dgm:t>
    </dgm:pt>
    <dgm:pt modelId="{09A7F362-4D4E-447C-A7D3-8F8C7C6AE4E4}" type="pres">
      <dgm:prSet presAssocID="{DEED1A52-63E3-4741-B8B6-F3875B2AD692}" presName="gear2dstNode" presStyleLbl="node1" presStyleIdx="1" presStyleCnt="3"/>
      <dgm:spPr/>
      <dgm:t>
        <a:bodyPr/>
        <a:lstStyle/>
        <a:p>
          <a:endParaRPr lang="it-IT"/>
        </a:p>
      </dgm:t>
    </dgm:pt>
    <dgm:pt modelId="{5931D71A-BBAA-4B9C-9B16-873B4D711AF3}" type="pres">
      <dgm:prSet presAssocID="{DEED1A52-63E3-4741-B8B6-F3875B2AD692}" presName="gear2ch" presStyleLbl="fgAcc1" presStyleIdx="1" presStyleCnt="3" custLinFactNeighborX="-22986" custLinFactNeighborY="-16045">
        <dgm:presLayoutVars>
          <dgm:chMax val="0"/>
          <dgm:bulletEnabled val="1"/>
        </dgm:presLayoutVars>
      </dgm:prSet>
      <dgm:spPr/>
      <dgm:t>
        <a:bodyPr/>
        <a:lstStyle/>
        <a:p>
          <a:endParaRPr lang="it-IT"/>
        </a:p>
      </dgm:t>
    </dgm:pt>
    <dgm:pt modelId="{DEA1CAFD-E977-452B-A8D0-0FCE57394103}" type="pres">
      <dgm:prSet presAssocID="{3C81487F-56EF-47D5-8482-83EC5C592326}" presName="gear3" presStyleLbl="node1" presStyleIdx="2" presStyleCnt="3"/>
      <dgm:spPr/>
      <dgm:t>
        <a:bodyPr/>
        <a:lstStyle/>
        <a:p>
          <a:endParaRPr lang="it-IT"/>
        </a:p>
      </dgm:t>
    </dgm:pt>
    <dgm:pt modelId="{91C8B015-5CAD-41DE-96CA-C668D6F31116}" type="pres">
      <dgm:prSet presAssocID="{3C81487F-56EF-47D5-8482-83EC5C592326}" presName="gear3tx" presStyleLbl="node1" presStyleIdx="2" presStyleCnt="3">
        <dgm:presLayoutVars>
          <dgm:chMax val="1"/>
          <dgm:bulletEnabled val="1"/>
        </dgm:presLayoutVars>
      </dgm:prSet>
      <dgm:spPr/>
      <dgm:t>
        <a:bodyPr/>
        <a:lstStyle/>
        <a:p>
          <a:endParaRPr lang="it-IT"/>
        </a:p>
      </dgm:t>
    </dgm:pt>
    <dgm:pt modelId="{A78D133B-02B4-4D1B-ACB5-9F3D2D2C2088}" type="pres">
      <dgm:prSet presAssocID="{3C81487F-56EF-47D5-8482-83EC5C592326}" presName="gear3srcNode" presStyleLbl="node1" presStyleIdx="2" presStyleCnt="3"/>
      <dgm:spPr/>
      <dgm:t>
        <a:bodyPr/>
        <a:lstStyle/>
        <a:p>
          <a:endParaRPr lang="it-IT"/>
        </a:p>
      </dgm:t>
    </dgm:pt>
    <dgm:pt modelId="{C8674882-0403-4DD4-8B07-23F6F8A45A48}" type="pres">
      <dgm:prSet presAssocID="{3C81487F-56EF-47D5-8482-83EC5C592326}" presName="gear3dstNode" presStyleLbl="node1" presStyleIdx="2" presStyleCnt="3"/>
      <dgm:spPr/>
      <dgm:t>
        <a:bodyPr/>
        <a:lstStyle/>
        <a:p>
          <a:endParaRPr lang="it-IT"/>
        </a:p>
      </dgm:t>
    </dgm:pt>
    <dgm:pt modelId="{CB4AC9F0-109A-4714-A54F-10CF5833E0C0}" type="pres">
      <dgm:prSet presAssocID="{3C81487F-56EF-47D5-8482-83EC5C592326}" presName="gear3ch" presStyleLbl="fgAcc1" presStyleIdx="2" presStyleCnt="3">
        <dgm:presLayoutVars>
          <dgm:chMax val="0"/>
          <dgm:bulletEnabled val="1"/>
        </dgm:presLayoutVars>
      </dgm:prSet>
      <dgm:spPr/>
      <dgm:t>
        <a:bodyPr/>
        <a:lstStyle/>
        <a:p>
          <a:endParaRPr lang="it-IT"/>
        </a:p>
      </dgm:t>
    </dgm:pt>
    <dgm:pt modelId="{6D039F31-566C-45DF-910B-0B3AF8EEE948}" type="pres">
      <dgm:prSet presAssocID="{1A8DFD6C-9BC8-4D6F-AD5A-AE3235CFD6FE}" presName="connector1" presStyleLbl="sibTrans2D1" presStyleIdx="0" presStyleCnt="3"/>
      <dgm:spPr/>
      <dgm:t>
        <a:bodyPr/>
        <a:lstStyle/>
        <a:p>
          <a:endParaRPr lang="it-IT"/>
        </a:p>
      </dgm:t>
    </dgm:pt>
    <dgm:pt modelId="{198171DC-D294-4A8C-9D2D-4111D219E5C3}" type="pres">
      <dgm:prSet presAssocID="{154BE635-B698-4DAC-AE0C-FF61D379BA08}" presName="connector2" presStyleLbl="sibTrans2D1" presStyleIdx="1" presStyleCnt="3"/>
      <dgm:spPr/>
      <dgm:t>
        <a:bodyPr/>
        <a:lstStyle/>
        <a:p>
          <a:endParaRPr lang="it-IT"/>
        </a:p>
      </dgm:t>
    </dgm:pt>
    <dgm:pt modelId="{008E49CE-59D1-4CC6-8DFC-9C916DC31E34}" type="pres">
      <dgm:prSet presAssocID="{850FFE89-921A-4CEF-8C5F-8220D8E4C416}" presName="connector3" presStyleLbl="sibTrans2D1" presStyleIdx="2" presStyleCnt="3"/>
      <dgm:spPr/>
      <dgm:t>
        <a:bodyPr/>
        <a:lstStyle/>
        <a:p>
          <a:endParaRPr lang="it-IT"/>
        </a:p>
      </dgm:t>
    </dgm:pt>
  </dgm:ptLst>
  <dgm:cxnLst>
    <dgm:cxn modelId="{3565FE31-9D5A-46D9-BD57-FB9384A56C9C}" srcId="{FB527E39-D1D0-4D19-8170-D12D871A0DE8}" destId="{219B1B4C-5D13-442C-8B54-07B8EF256F8B}" srcOrd="0" destOrd="0" parTransId="{D3475731-9B24-463A-9779-2D8ED2199F3F}" sibTransId="{5AF054B6-5A8F-4EC6-9B7C-A6C53FDE90E5}"/>
    <dgm:cxn modelId="{BCBACE43-0B22-40CA-A4C2-87B8C8F2C8B2}" type="presOf" srcId="{A6E67CED-FC4E-4FE1-A57E-E80C7AD27CE9}" destId="{CB4AC9F0-109A-4714-A54F-10CF5833E0C0}" srcOrd="0" destOrd="0" presId="urn:microsoft.com/office/officeart/2005/8/layout/gear1"/>
    <dgm:cxn modelId="{48077CD2-791A-4DD2-8497-E363512EC5E8}" type="presOf" srcId="{1A8DFD6C-9BC8-4D6F-AD5A-AE3235CFD6FE}" destId="{6D039F31-566C-45DF-910B-0B3AF8EEE948}" srcOrd="0" destOrd="0" presId="urn:microsoft.com/office/officeart/2005/8/layout/gear1"/>
    <dgm:cxn modelId="{335739EE-4F0A-4BCE-AED7-BF1B132F6679}" srcId="{14DEB041-61B9-4A0A-9D34-9E7C4D23CDC2}" destId="{DEED1A52-63E3-4741-B8B6-F3875B2AD692}" srcOrd="1" destOrd="0" parTransId="{F04AEDE5-5CC0-4B42-A0FC-12B9310E4944}" sibTransId="{154BE635-B698-4DAC-AE0C-FF61D379BA08}"/>
    <dgm:cxn modelId="{954E7E8B-5A63-4039-B805-E612A64A8068}" type="presOf" srcId="{FB527E39-D1D0-4D19-8170-D12D871A0DE8}" destId="{F01CD7A7-FA3C-49A7-A944-47D7DC9CA7AC}" srcOrd="1" destOrd="0" presId="urn:microsoft.com/office/officeart/2005/8/layout/gear1"/>
    <dgm:cxn modelId="{66E4FF46-AA02-4610-AC09-438DFC5BB62C}" type="presOf" srcId="{DEED1A52-63E3-4741-B8B6-F3875B2AD692}" destId="{00699D0C-51F4-46E6-B126-1ED0667858EA}" srcOrd="0" destOrd="0" presId="urn:microsoft.com/office/officeart/2005/8/layout/gear1"/>
    <dgm:cxn modelId="{56472198-6903-4523-98DF-5141A8CA6DE1}" type="presOf" srcId="{154BE635-B698-4DAC-AE0C-FF61D379BA08}" destId="{198171DC-D294-4A8C-9D2D-4111D219E5C3}" srcOrd="0" destOrd="0" presId="urn:microsoft.com/office/officeart/2005/8/layout/gear1"/>
    <dgm:cxn modelId="{E3AB7803-F4B8-435F-9A42-0D02790D6D9F}" type="presOf" srcId="{850FFE89-921A-4CEF-8C5F-8220D8E4C416}" destId="{008E49CE-59D1-4CC6-8DFC-9C916DC31E34}" srcOrd="0" destOrd="0" presId="urn:microsoft.com/office/officeart/2005/8/layout/gear1"/>
    <dgm:cxn modelId="{857AC824-1A5F-4CAF-8AD0-2ECC20266103}" type="presOf" srcId="{DEED1A52-63E3-4741-B8B6-F3875B2AD692}" destId="{09A7F362-4D4E-447C-A7D3-8F8C7C6AE4E4}" srcOrd="2" destOrd="0" presId="urn:microsoft.com/office/officeart/2005/8/layout/gear1"/>
    <dgm:cxn modelId="{31B47BEE-B16F-42BB-92DB-62991F63288F}" type="presOf" srcId="{FB527E39-D1D0-4D19-8170-D12D871A0DE8}" destId="{1E96FCA8-36D1-408A-9FC8-2F496E885094}" srcOrd="0" destOrd="0" presId="urn:microsoft.com/office/officeart/2005/8/layout/gear1"/>
    <dgm:cxn modelId="{83DCE37D-77D6-461C-AA38-4DA78A70D0DF}" type="presOf" srcId="{3C81487F-56EF-47D5-8482-83EC5C592326}" destId="{C8674882-0403-4DD4-8B07-23F6F8A45A48}" srcOrd="3" destOrd="0" presId="urn:microsoft.com/office/officeart/2005/8/layout/gear1"/>
    <dgm:cxn modelId="{8A5CFE09-087B-4E9E-9B5E-D0D3B2EEA16A}" srcId="{14DEB041-61B9-4A0A-9D34-9E7C4D23CDC2}" destId="{3C81487F-56EF-47D5-8482-83EC5C592326}" srcOrd="2" destOrd="0" parTransId="{DCA7BE9E-E8AC-4D9D-89C9-84A3C1FF78D4}" sibTransId="{850FFE89-921A-4CEF-8C5F-8220D8E4C416}"/>
    <dgm:cxn modelId="{430900B2-A164-4441-96CE-2F166E45F570}" srcId="{3C81487F-56EF-47D5-8482-83EC5C592326}" destId="{A6E67CED-FC4E-4FE1-A57E-E80C7AD27CE9}" srcOrd="0" destOrd="0" parTransId="{1B4867C0-23B0-4D08-A4D6-CE40CCC13712}" sibTransId="{A78CB8EC-F10F-449F-978F-65DD2F51C629}"/>
    <dgm:cxn modelId="{84EDD393-FDAE-456A-86BC-F6CA0C134305}" type="presOf" srcId="{219B1B4C-5D13-442C-8B54-07B8EF256F8B}" destId="{68183752-CC89-476C-8825-6EE667AC0855}" srcOrd="0" destOrd="0" presId="urn:microsoft.com/office/officeart/2005/8/layout/gear1"/>
    <dgm:cxn modelId="{8CB81114-CEF4-4BFA-8250-8DC8050889B6}" srcId="{14DEB041-61B9-4A0A-9D34-9E7C4D23CDC2}" destId="{FB527E39-D1D0-4D19-8170-D12D871A0DE8}" srcOrd="0" destOrd="0" parTransId="{CEA0FCDA-59B9-4FC2-A4A7-A6763AE7DE92}" sibTransId="{1A8DFD6C-9BC8-4D6F-AD5A-AE3235CFD6FE}"/>
    <dgm:cxn modelId="{8BA08040-5847-474C-A3E5-DE8D10E77179}" type="presOf" srcId="{DEED1A52-63E3-4741-B8B6-F3875B2AD692}" destId="{FF8B0B6C-7C5D-4088-8EB8-C149659151C6}" srcOrd="1" destOrd="0" presId="urn:microsoft.com/office/officeart/2005/8/layout/gear1"/>
    <dgm:cxn modelId="{50643F4B-2A0D-45C4-8520-C1FB7B54A211}" srcId="{DEED1A52-63E3-4741-B8B6-F3875B2AD692}" destId="{ABB3C167-E75A-4107-80F0-1DA6ED7CD195}" srcOrd="0" destOrd="0" parTransId="{57C4BB2A-04F9-4ABE-B470-0A540A875617}" sibTransId="{707188D7-111F-44CF-856D-948F9481F739}"/>
    <dgm:cxn modelId="{B83192D4-930B-4290-9067-2B037889D11D}" type="presOf" srcId="{3C81487F-56EF-47D5-8482-83EC5C592326}" destId="{DEA1CAFD-E977-452B-A8D0-0FCE57394103}" srcOrd="0" destOrd="0" presId="urn:microsoft.com/office/officeart/2005/8/layout/gear1"/>
    <dgm:cxn modelId="{450C3F7F-A28E-4213-B9AB-8F498A55B4E6}" type="presOf" srcId="{3C81487F-56EF-47D5-8482-83EC5C592326}" destId="{A78D133B-02B4-4D1B-ACB5-9F3D2D2C2088}" srcOrd="2" destOrd="0" presId="urn:microsoft.com/office/officeart/2005/8/layout/gear1"/>
    <dgm:cxn modelId="{F7DA1051-27CD-4519-ACB6-FB3E18B91896}" type="presOf" srcId="{3C81487F-56EF-47D5-8482-83EC5C592326}" destId="{91C8B015-5CAD-41DE-96CA-C668D6F31116}" srcOrd="1" destOrd="0" presId="urn:microsoft.com/office/officeart/2005/8/layout/gear1"/>
    <dgm:cxn modelId="{42307669-8C48-4A0F-B109-F1A9B62855F4}" type="presOf" srcId="{FB527E39-D1D0-4D19-8170-D12D871A0DE8}" destId="{278F54DD-5BF5-4C35-94D0-6E1013F8BA3D}" srcOrd="2" destOrd="0" presId="urn:microsoft.com/office/officeart/2005/8/layout/gear1"/>
    <dgm:cxn modelId="{778D1591-A194-433F-A25A-D14BBE58BFD3}" type="presOf" srcId="{14DEB041-61B9-4A0A-9D34-9E7C4D23CDC2}" destId="{3DAF73F3-3626-4FBB-AD7A-CF9F33767FD3}" srcOrd="0" destOrd="0" presId="urn:microsoft.com/office/officeart/2005/8/layout/gear1"/>
    <dgm:cxn modelId="{9859443B-1C03-4BA6-B18D-BD87EC176B58}" type="presOf" srcId="{ABB3C167-E75A-4107-80F0-1DA6ED7CD195}" destId="{5931D71A-BBAA-4B9C-9B16-873B4D711AF3}" srcOrd="0" destOrd="0" presId="urn:microsoft.com/office/officeart/2005/8/layout/gear1"/>
    <dgm:cxn modelId="{56F4DE95-4361-4E87-A4A1-670EB1CBA47A}" type="presParOf" srcId="{3DAF73F3-3626-4FBB-AD7A-CF9F33767FD3}" destId="{1E96FCA8-36D1-408A-9FC8-2F496E885094}" srcOrd="0" destOrd="0" presId="urn:microsoft.com/office/officeart/2005/8/layout/gear1"/>
    <dgm:cxn modelId="{FB5A8463-646F-44F5-BC32-4A1240442EAB}" type="presParOf" srcId="{3DAF73F3-3626-4FBB-AD7A-CF9F33767FD3}" destId="{F01CD7A7-FA3C-49A7-A944-47D7DC9CA7AC}" srcOrd="1" destOrd="0" presId="urn:microsoft.com/office/officeart/2005/8/layout/gear1"/>
    <dgm:cxn modelId="{F968DEB0-9B31-412C-8F78-4AA40FBD5B99}" type="presParOf" srcId="{3DAF73F3-3626-4FBB-AD7A-CF9F33767FD3}" destId="{278F54DD-5BF5-4C35-94D0-6E1013F8BA3D}" srcOrd="2" destOrd="0" presId="urn:microsoft.com/office/officeart/2005/8/layout/gear1"/>
    <dgm:cxn modelId="{6A06B10B-2217-4894-915A-49776641ECA8}" type="presParOf" srcId="{3DAF73F3-3626-4FBB-AD7A-CF9F33767FD3}" destId="{68183752-CC89-476C-8825-6EE667AC0855}" srcOrd="3" destOrd="0" presId="urn:microsoft.com/office/officeart/2005/8/layout/gear1"/>
    <dgm:cxn modelId="{AE400259-4E84-4DFA-B179-AC6F9A1291D3}" type="presParOf" srcId="{3DAF73F3-3626-4FBB-AD7A-CF9F33767FD3}" destId="{00699D0C-51F4-46E6-B126-1ED0667858EA}" srcOrd="4" destOrd="0" presId="urn:microsoft.com/office/officeart/2005/8/layout/gear1"/>
    <dgm:cxn modelId="{A817EA6E-FD34-4BDC-A42D-2B3CFED3D97B}" type="presParOf" srcId="{3DAF73F3-3626-4FBB-AD7A-CF9F33767FD3}" destId="{FF8B0B6C-7C5D-4088-8EB8-C149659151C6}" srcOrd="5" destOrd="0" presId="urn:microsoft.com/office/officeart/2005/8/layout/gear1"/>
    <dgm:cxn modelId="{3CE53F11-1FF9-40E0-B763-5F19A2387783}" type="presParOf" srcId="{3DAF73F3-3626-4FBB-AD7A-CF9F33767FD3}" destId="{09A7F362-4D4E-447C-A7D3-8F8C7C6AE4E4}" srcOrd="6" destOrd="0" presId="urn:microsoft.com/office/officeart/2005/8/layout/gear1"/>
    <dgm:cxn modelId="{A72B8A4D-EF1F-46F6-BBEF-9EC0980E664E}" type="presParOf" srcId="{3DAF73F3-3626-4FBB-AD7A-CF9F33767FD3}" destId="{5931D71A-BBAA-4B9C-9B16-873B4D711AF3}" srcOrd="7" destOrd="0" presId="urn:microsoft.com/office/officeart/2005/8/layout/gear1"/>
    <dgm:cxn modelId="{5A489572-9ADB-4B7A-89C3-92C7F4BCE698}" type="presParOf" srcId="{3DAF73F3-3626-4FBB-AD7A-CF9F33767FD3}" destId="{DEA1CAFD-E977-452B-A8D0-0FCE57394103}" srcOrd="8" destOrd="0" presId="urn:microsoft.com/office/officeart/2005/8/layout/gear1"/>
    <dgm:cxn modelId="{ECAE1BF0-88F1-4293-8053-92BFC2363D8A}" type="presParOf" srcId="{3DAF73F3-3626-4FBB-AD7A-CF9F33767FD3}" destId="{91C8B015-5CAD-41DE-96CA-C668D6F31116}" srcOrd="9" destOrd="0" presId="urn:microsoft.com/office/officeart/2005/8/layout/gear1"/>
    <dgm:cxn modelId="{DF55D303-B18F-44F4-A913-54EDE60FFB4E}" type="presParOf" srcId="{3DAF73F3-3626-4FBB-AD7A-CF9F33767FD3}" destId="{A78D133B-02B4-4D1B-ACB5-9F3D2D2C2088}" srcOrd="10" destOrd="0" presId="urn:microsoft.com/office/officeart/2005/8/layout/gear1"/>
    <dgm:cxn modelId="{A2E5B9D3-23F5-4C77-A291-781AC4340CF2}" type="presParOf" srcId="{3DAF73F3-3626-4FBB-AD7A-CF9F33767FD3}" destId="{C8674882-0403-4DD4-8B07-23F6F8A45A48}" srcOrd="11" destOrd="0" presId="urn:microsoft.com/office/officeart/2005/8/layout/gear1"/>
    <dgm:cxn modelId="{FE756042-3B19-4028-8D7D-44B3AD6799CD}" type="presParOf" srcId="{3DAF73F3-3626-4FBB-AD7A-CF9F33767FD3}" destId="{CB4AC9F0-109A-4714-A54F-10CF5833E0C0}" srcOrd="12" destOrd="0" presId="urn:microsoft.com/office/officeart/2005/8/layout/gear1"/>
    <dgm:cxn modelId="{42232E11-2538-449D-B644-A04E15514DF7}" type="presParOf" srcId="{3DAF73F3-3626-4FBB-AD7A-CF9F33767FD3}" destId="{6D039F31-566C-45DF-910B-0B3AF8EEE948}" srcOrd="13" destOrd="0" presId="urn:microsoft.com/office/officeart/2005/8/layout/gear1"/>
    <dgm:cxn modelId="{888346F9-B661-47F3-AC44-D36ADF81FDD2}" type="presParOf" srcId="{3DAF73F3-3626-4FBB-AD7A-CF9F33767FD3}" destId="{198171DC-D294-4A8C-9D2D-4111D219E5C3}" srcOrd="14" destOrd="0" presId="urn:microsoft.com/office/officeart/2005/8/layout/gear1"/>
    <dgm:cxn modelId="{9B413394-CE36-4BAC-9ADB-952F437E93B1}" type="presParOf" srcId="{3DAF73F3-3626-4FBB-AD7A-CF9F33767FD3}" destId="{008E49CE-59D1-4CC6-8DFC-9C916DC31E34}" srcOrd="15"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DEB041-61B9-4A0A-9D34-9E7C4D23CDC2}" type="doc">
      <dgm:prSet loTypeId="urn:microsoft.com/office/officeart/2005/8/layout/radial3" loCatId="cycle" qsTypeId="urn:microsoft.com/office/officeart/2005/8/quickstyle/simple1" qsCatId="simple" csTypeId="urn:microsoft.com/office/officeart/2005/8/colors/colorful1#4" csCatId="colorful" phldr="1"/>
      <dgm:spPr/>
      <dgm:t>
        <a:bodyPr/>
        <a:lstStyle/>
        <a:p>
          <a:endParaRPr lang="it-IT"/>
        </a:p>
      </dgm:t>
    </dgm:pt>
    <dgm:pt modelId="{FB527E39-D1D0-4D19-8170-D12D871A0DE8}">
      <dgm:prSet phldrT="[Testo]"/>
      <dgm:spPr/>
      <dgm:t>
        <a:bodyPr/>
        <a:lstStyle/>
        <a:p>
          <a:r>
            <a:rPr lang="it-IT" b="1" dirty="0" smtClean="0"/>
            <a:t>Riformulazione</a:t>
          </a:r>
        </a:p>
        <a:p>
          <a:r>
            <a:rPr lang="it-IT" b="1" dirty="0" smtClean="0"/>
            <a:t>Correttiva</a:t>
          </a:r>
          <a:endParaRPr lang="it-IT" b="1" dirty="0"/>
        </a:p>
      </dgm:t>
    </dgm:pt>
    <dgm:pt modelId="{CEA0FCDA-59B9-4FC2-A4A7-A6763AE7DE92}" type="parTrans" cxnId="{8CB81114-CEF4-4BFA-8250-8DC8050889B6}">
      <dgm:prSet/>
      <dgm:spPr/>
      <dgm:t>
        <a:bodyPr/>
        <a:lstStyle/>
        <a:p>
          <a:endParaRPr lang="it-IT"/>
        </a:p>
      </dgm:t>
    </dgm:pt>
    <dgm:pt modelId="{1A8DFD6C-9BC8-4D6F-AD5A-AE3235CFD6FE}" type="sibTrans" cxnId="{8CB81114-CEF4-4BFA-8250-8DC8050889B6}">
      <dgm:prSet/>
      <dgm:spPr/>
      <dgm:t>
        <a:bodyPr/>
        <a:lstStyle/>
        <a:p>
          <a:endParaRPr lang="it-IT"/>
        </a:p>
      </dgm:t>
    </dgm:pt>
    <dgm:pt modelId="{219B1B4C-5D13-442C-8B54-07B8EF256F8B}">
      <dgm:prSet phldrT="[Testo]"/>
      <dgm:spPr/>
      <dgm:t>
        <a:bodyPr/>
        <a:lstStyle/>
        <a:p>
          <a:r>
            <a:rPr lang="it-IT" b="1" dirty="0" smtClean="0"/>
            <a:t>Critica</a:t>
          </a:r>
          <a:endParaRPr lang="it-IT" b="1" dirty="0"/>
        </a:p>
      </dgm:t>
    </dgm:pt>
    <dgm:pt modelId="{D3475731-9B24-463A-9779-2D8ED2199F3F}" type="parTrans" cxnId="{3565FE31-9D5A-46D9-BD57-FB9384A56C9C}">
      <dgm:prSet/>
      <dgm:spPr/>
      <dgm:t>
        <a:bodyPr/>
        <a:lstStyle/>
        <a:p>
          <a:endParaRPr lang="it-IT"/>
        </a:p>
      </dgm:t>
    </dgm:pt>
    <dgm:pt modelId="{5AF054B6-5A8F-4EC6-9B7C-A6C53FDE90E5}" type="sibTrans" cxnId="{3565FE31-9D5A-46D9-BD57-FB9384A56C9C}">
      <dgm:prSet/>
      <dgm:spPr/>
      <dgm:t>
        <a:bodyPr/>
        <a:lstStyle/>
        <a:p>
          <a:endParaRPr lang="it-IT"/>
        </a:p>
      </dgm:t>
    </dgm:pt>
    <dgm:pt modelId="{196D5119-3511-4DD0-BA4E-3D2FB673A5F4}">
      <dgm:prSet phldrT="[Testo]"/>
      <dgm:spPr/>
      <dgm:t>
        <a:bodyPr/>
        <a:lstStyle/>
        <a:p>
          <a:r>
            <a:rPr lang="it-IT" b="1" dirty="0" smtClean="0"/>
            <a:t>Figura/Sfondo</a:t>
          </a:r>
          <a:endParaRPr lang="it-IT" b="1" dirty="0"/>
        </a:p>
      </dgm:t>
    </dgm:pt>
    <dgm:pt modelId="{817D6775-5367-402C-AFA7-05826E571944}" type="parTrans" cxnId="{24BDBD73-4950-4EC4-A508-0445BF2EFA8D}">
      <dgm:prSet/>
      <dgm:spPr/>
      <dgm:t>
        <a:bodyPr/>
        <a:lstStyle/>
        <a:p>
          <a:endParaRPr lang="it-IT"/>
        </a:p>
      </dgm:t>
    </dgm:pt>
    <dgm:pt modelId="{EB74A0E1-3898-478E-9C4D-A57CE3785EF3}" type="sibTrans" cxnId="{24BDBD73-4950-4EC4-A508-0445BF2EFA8D}">
      <dgm:prSet/>
      <dgm:spPr/>
      <dgm:t>
        <a:bodyPr/>
        <a:lstStyle/>
        <a:p>
          <a:endParaRPr lang="it-IT"/>
        </a:p>
      </dgm:t>
    </dgm:pt>
    <dgm:pt modelId="{FC877930-F3E6-4F1B-B523-ED74774D0828}">
      <dgm:prSet phldrT="[Testo]"/>
      <dgm:spPr/>
      <dgm:t>
        <a:bodyPr/>
        <a:lstStyle/>
        <a:p>
          <a:r>
            <a:rPr lang="it-IT" dirty="0" smtClean="0"/>
            <a:t>Confronto</a:t>
          </a:r>
          <a:endParaRPr lang="it-IT" dirty="0"/>
        </a:p>
      </dgm:t>
    </dgm:pt>
    <dgm:pt modelId="{EE376497-009B-40F7-BE04-F09139BCD2CC}" type="parTrans" cxnId="{99ED1CC1-0B19-48BE-8CCB-A5EA62C024F8}">
      <dgm:prSet/>
      <dgm:spPr/>
      <dgm:t>
        <a:bodyPr/>
        <a:lstStyle/>
        <a:p>
          <a:endParaRPr lang="it-IT"/>
        </a:p>
      </dgm:t>
    </dgm:pt>
    <dgm:pt modelId="{A2ED387F-8E11-48C3-A2DD-7E4557A32C05}" type="sibTrans" cxnId="{99ED1CC1-0B19-48BE-8CCB-A5EA62C024F8}">
      <dgm:prSet/>
      <dgm:spPr/>
      <dgm:t>
        <a:bodyPr/>
        <a:lstStyle/>
        <a:p>
          <a:endParaRPr lang="it-IT"/>
        </a:p>
      </dgm:t>
    </dgm:pt>
    <dgm:pt modelId="{09762AF8-5E68-4B31-BE82-FA342654EB6C}">
      <dgm:prSet phldrT="[Testo]"/>
      <dgm:spPr/>
      <dgm:t>
        <a:bodyPr/>
        <a:lstStyle/>
        <a:p>
          <a:r>
            <a:rPr lang="it-IT" dirty="0" smtClean="0"/>
            <a:t>Delucidazione</a:t>
          </a:r>
          <a:endParaRPr lang="it-IT" dirty="0"/>
        </a:p>
      </dgm:t>
    </dgm:pt>
    <dgm:pt modelId="{062CF36C-4B39-40B1-81B1-F8E210A2C976}" type="parTrans" cxnId="{AB8E9DA2-A342-4746-90BD-D6823160BF13}">
      <dgm:prSet/>
      <dgm:spPr/>
      <dgm:t>
        <a:bodyPr/>
        <a:lstStyle/>
        <a:p>
          <a:endParaRPr lang="it-IT"/>
        </a:p>
      </dgm:t>
    </dgm:pt>
    <dgm:pt modelId="{16AD1D9F-9909-4FAA-BA5C-6FF80833BAB5}" type="sibTrans" cxnId="{AB8E9DA2-A342-4746-90BD-D6823160BF13}">
      <dgm:prSet/>
      <dgm:spPr/>
      <dgm:t>
        <a:bodyPr/>
        <a:lstStyle/>
        <a:p>
          <a:endParaRPr lang="it-IT"/>
        </a:p>
      </dgm:t>
    </dgm:pt>
    <dgm:pt modelId="{9302A099-3ADC-47C0-BC8C-0DA07E5378A8}">
      <dgm:prSet/>
      <dgm:spPr/>
      <dgm:t>
        <a:bodyPr/>
        <a:lstStyle/>
        <a:p>
          <a:r>
            <a:rPr lang="it-IT" dirty="0" smtClean="0"/>
            <a:t>Sottolineatura</a:t>
          </a:r>
          <a:endParaRPr lang="it-IT" dirty="0"/>
        </a:p>
      </dgm:t>
    </dgm:pt>
    <dgm:pt modelId="{140CB1AE-80A4-44E7-9F7E-A2654F45B52F}" type="parTrans" cxnId="{3C68DCE7-C44B-4E57-9075-23F71182DF15}">
      <dgm:prSet/>
      <dgm:spPr/>
      <dgm:t>
        <a:bodyPr/>
        <a:lstStyle/>
        <a:p>
          <a:endParaRPr lang="it-IT"/>
        </a:p>
      </dgm:t>
    </dgm:pt>
    <dgm:pt modelId="{1B16EE15-4EBD-4BA3-A17C-91EFBDC60B85}" type="sibTrans" cxnId="{3C68DCE7-C44B-4E57-9075-23F71182DF15}">
      <dgm:prSet/>
      <dgm:spPr/>
      <dgm:t>
        <a:bodyPr/>
        <a:lstStyle/>
        <a:p>
          <a:endParaRPr lang="it-IT"/>
        </a:p>
      </dgm:t>
    </dgm:pt>
    <dgm:pt modelId="{FF606328-D65C-4DD6-8B36-1AEF39162AD7}" type="pres">
      <dgm:prSet presAssocID="{14DEB041-61B9-4A0A-9D34-9E7C4D23CDC2}" presName="composite" presStyleCnt="0">
        <dgm:presLayoutVars>
          <dgm:chMax val="1"/>
          <dgm:dir/>
          <dgm:resizeHandles val="exact"/>
        </dgm:presLayoutVars>
      </dgm:prSet>
      <dgm:spPr/>
      <dgm:t>
        <a:bodyPr/>
        <a:lstStyle/>
        <a:p>
          <a:endParaRPr lang="it-IT"/>
        </a:p>
      </dgm:t>
    </dgm:pt>
    <dgm:pt modelId="{D4A4A7A6-A8DB-43A9-A74D-FFA101C9DD8C}" type="pres">
      <dgm:prSet presAssocID="{14DEB041-61B9-4A0A-9D34-9E7C4D23CDC2}" presName="radial" presStyleCnt="0">
        <dgm:presLayoutVars>
          <dgm:animLvl val="ctr"/>
        </dgm:presLayoutVars>
      </dgm:prSet>
      <dgm:spPr/>
    </dgm:pt>
    <dgm:pt modelId="{BFD622BA-BDD8-4FAB-B49D-62B3BE7A0A45}" type="pres">
      <dgm:prSet presAssocID="{FB527E39-D1D0-4D19-8170-D12D871A0DE8}" presName="centerShape" presStyleLbl="vennNode1" presStyleIdx="0" presStyleCnt="6"/>
      <dgm:spPr/>
      <dgm:t>
        <a:bodyPr/>
        <a:lstStyle/>
        <a:p>
          <a:endParaRPr lang="it-IT"/>
        </a:p>
      </dgm:t>
    </dgm:pt>
    <dgm:pt modelId="{1F1B4F46-33B3-4CC9-BDB9-E6C3F62C4539}" type="pres">
      <dgm:prSet presAssocID="{219B1B4C-5D13-442C-8B54-07B8EF256F8B}" presName="node" presStyleLbl="vennNode1" presStyleIdx="1" presStyleCnt="6">
        <dgm:presLayoutVars>
          <dgm:bulletEnabled val="1"/>
        </dgm:presLayoutVars>
      </dgm:prSet>
      <dgm:spPr/>
      <dgm:t>
        <a:bodyPr/>
        <a:lstStyle/>
        <a:p>
          <a:endParaRPr lang="it-IT"/>
        </a:p>
      </dgm:t>
    </dgm:pt>
    <dgm:pt modelId="{ADF4E618-FA5B-4CB2-AF54-2661533EB2D1}" type="pres">
      <dgm:prSet presAssocID="{196D5119-3511-4DD0-BA4E-3D2FB673A5F4}" presName="node" presStyleLbl="vennNode1" presStyleIdx="2" presStyleCnt="6">
        <dgm:presLayoutVars>
          <dgm:bulletEnabled val="1"/>
        </dgm:presLayoutVars>
      </dgm:prSet>
      <dgm:spPr/>
      <dgm:t>
        <a:bodyPr/>
        <a:lstStyle/>
        <a:p>
          <a:endParaRPr lang="it-IT"/>
        </a:p>
      </dgm:t>
    </dgm:pt>
    <dgm:pt modelId="{6465F3D9-41D5-4983-A06E-2C9B79DE5261}" type="pres">
      <dgm:prSet presAssocID="{9302A099-3ADC-47C0-BC8C-0DA07E5378A8}" presName="node" presStyleLbl="vennNode1" presStyleIdx="3" presStyleCnt="6">
        <dgm:presLayoutVars>
          <dgm:bulletEnabled val="1"/>
        </dgm:presLayoutVars>
      </dgm:prSet>
      <dgm:spPr/>
      <dgm:t>
        <a:bodyPr/>
        <a:lstStyle/>
        <a:p>
          <a:endParaRPr lang="it-IT"/>
        </a:p>
      </dgm:t>
    </dgm:pt>
    <dgm:pt modelId="{52D15947-DFDE-41B1-B079-F7D073D25A3B}" type="pres">
      <dgm:prSet presAssocID="{FC877930-F3E6-4F1B-B523-ED74774D0828}" presName="node" presStyleLbl="vennNode1" presStyleIdx="4" presStyleCnt="6">
        <dgm:presLayoutVars>
          <dgm:bulletEnabled val="1"/>
        </dgm:presLayoutVars>
      </dgm:prSet>
      <dgm:spPr/>
      <dgm:t>
        <a:bodyPr/>
        <a:lstStyle/>
        <a:p>
          <a:endParaRPr lang="it-IT"/>
        </a:p>
      </dgm:t>
    </dgm:pt>
    <dgm:pt modelId="{C1C73CA7-6CBD-4F34-B7E2-8DE5DABED0A3}" type="pres">
      <dgm:prSet presAssocID="{09762AF8-5E68-4B31-BE82-FA342654EB6C}" presName="node" presStyleLbl="vennNode1" presStyleIdx="5" presStyleCnt="6">
        <dgm:presLayoutVars>
          <dgm:bulletEnabled val="1"/>
        </dgm:presLayoutVars>
      </dgm:prSet>
      <dgm:spPr/>
      <dgm:t>
        <a:bodyPr/>
        <a:lstStyle/>
        <a:p>
          <a:endParaRPr lang="it-IT"/>
        </a:p>
      </dgm:t>
    </dgm:pt>
  </dgm:ptLst>
  <dgm:cxnLst>
    <dgm:cxn modelId="{C2A11F8D-0D74-461D-BA01-00084D83DCDF}" type="presOf" srcId="{9302A099-3ADC-47C0-BC8C-0DA07E5378A8}" destId="{6465F3D9-41D5-4983-A06E-2C9B79DE5261}" srcOrd="0" destOrd="0" presId="urn:microsoft.com/office/officeart/2005/8/layout/radial3"/>
    <dgm:cxn modelId="{8CB81114-CEF4-4BFA-8250-8DC8050889B6}" srcId="{14DEB041-61B9-4A0A-9D34-9E7C4D23CDC2}" destId="{FB527E39-D1D0-4D19-8170-D12D871A0DE8}" srcOrd="0" destOrd="0" parTransId="{CEA0FCDA-59B9-4FC2-A4A7-A6763AE7DE92}" sibTransId="{1A8DFD6C-9BC8-4D6F-AD5A-AE3235CFD6FE}"/>
    <dgm:cxn modelId="{18C9F206-3F32-4B22-80FC-CDE7C02EA7AB}" type="presOf" srcId="{FB527E39-D1D0-4D19-8170-D12D871A0DE8}" destId="{BFD622BA-BDD8-4FAB-B49D-62B3BE7A0A45}" srcOrd="0" destOrd="0" presId="urn:microsoft.com/office/officeart/2005/8/layout/radial3"/>
    <dgm:cxn modelId="{3565FE31-9D5A-46D9-BD57-FB9384A56C9C}" srcId="{FB527E39-D1D0-4D19-8170-D12D871A0DE8}" destId="{219B1B4C-5D13-442C-8B54-07B8EF256F8B}" srcOrd="0" destOrd="0" parTransId="{D3475731-9B24-463A-9779-2D8ED2199F3F}" sibTransId="{5AF054B6-5A8F-4EC6-9B7C-A6C53FDE90E5}"/>
    <dgm:cxn modelId="{3A8CBA5C-AA14-4D3D-A862-A0B86A90072B}" type="presOf" srcId="{FC877930-F3E6-4F1B-B523-ED74774D0828}" destId="{52D15947-DFDE-41B1-B079-F7D073D25A3B}" srcOrd="0" destOrd="0" presId="urn:microsoft.com/office/officeart/2005/8/layout/radial3"/>
    <dgm:cxn modelId="{86601C51-950F-44B0-A7FE-F6BE67A8B379}" type="presOf" srcId="{219B1B4C-5D13-442C-8B54-07B8EF256F8B}" destId="{1F1B4F46-33B3-4CC9-BDB9-E6C3F62C4539}" srcOrd="0" destOrd="0" presId="urn:microsoft.com/office/officeart/2005/8/layout/radial3"/>
    <dgm:cxn modelId="{AB8E9DA2-A342-4746-90BD-D6823160BF13}" srcId="{FB527E39-D1D0-4D19-8170-D12D871A0DE8}" destId="{09762AF8-5E68-4B31-BE82-FA342654EB6C}" srcOrd="4" destOrd="0" parTransId="{062CF36C-4B39-40B1-81B1-F8E210A2C976}" sibTransId="{16AD1D9F-9909-4FAA-BA5C-6FF80833BAB5}"/>
    <dgm:cxn modelId="{18330910-AD14-47AD-A05C-5B2CB9152B39}" type="presOf" srcId="{196D5119-3511-4DD0-BA4E-3D2FB673A5F4}" destId="{ADF4E618-FA5B-4CB2-AF54-2661533EB2D1}" srcOrd="0" destOrd="0" presId="urn:microsoft.com/office/officeart/2005/8/layout/radial3"/>
    <dgm:cxn modelId="{99ED1CC1-0B19-48BE-8CCB-A5EA62C024F8}" srcId="{FB527E39-D1D0-4D19-8170-D12D871A0DE8}" destId="{FC877930-F3E6-4F1B-B523-ED74774D0828}" srcOrd="3" destOrd="0" parTransId="{EE376497-009B-40F7-BE04-F09139BCD2CC}" sibTransId="{A2ED387F-8E11-48C3-A2DD-7E4557A32C05}"/>
    <dgm:cxn modelId="{BBFD8A52-440A-4FCD-B555-827897DE814D}" type="presOf" srcId="{14DEB041-61B9-4A0A-9D34-9E7C4D23CDC2}" destId="{FF606328-D65C-4DD6-8B36-1AEF39162AD7}" srcOrd="0" destOrd="0" presId="urn:microsoft.com/office/officeart/2005/8/layout/radial3"/>
    <dgm:cxn modelId="{3C68DCE7-C44B-4E57-9075-23F71182DF15}" srcId="{FB527E39-D1D0-4D19-8170-D12D871A0DE8}" destId="{9302A099-3ADC-47C0-BC8C-0DA07E5378A8}" srcOrd="2" destOrd="0" parTransId="{140CB1AE-80A4-44E7-9F7E-A2654F45B52F}" sibTransId="{1B16EE15-4EBD-4BA3-A17C-91EFBDC60B85}"/>
    <dgm:cxn modelId="{24BDBD73-4950-4EC4-A508-0445BF2EFA8D}" srcId="{FB527E39-D1D0-4D19-8170-D12D871A0DE8}" destId="{196D5119-3511-4DD0-BA4E-3D2FB673A5F4}" srcOrd="1" destOrd="0" parTransId="{817D6775-5367-402C-AFA7-05826E571944}" sibTransId="{EB74A0E1-3898-478E-9C4D-A57CE3785EF3}"/>
    <dgm:cxn modelId="{2157DD4D-419A-4CFC-93C7-0D51331CA4EC}" type="presOf" srcId="{09762AF8-5E68-4B31-BE82-FA342654EB6C}" destId="{C1C73CA7-6CBD-4F34-B7E2-8DE5DABED0A3}" srcOrd="0" destOrd="0" presId="urn:microsoft.com/office/officeart/2005/8/layout/radial3"/>
    <dgm:cxn modelId="{EAE4ADC2-FA7D-4685-B2A4-50F048F4C287}" type="presParOf" srcId="{FF606328-D65C-4DD6-8B36-1AEF39162AD7}" destId="{D4A4A7A6-A8DB-43A9-A74D-FFA101C9DD8C}" srcOrd="0" destOrd="0" presId="urn:microsoft.com/office/officeart/2005/8/layout/radial3"/>
    <dgm:cxn modelId="{BA8DCDED-2E9C-424B-99F7-D9AC1031D565}" type="presParOf" srcId="{D4A4A7A6-A8DB-43A9-A74D-FFA101C9DD8C}" destId="{BFD622BA-BDD8-4FAB-B49D-62B3BE7A0A45}" srcOrd="0" destOrd="0" presId="urn:microsoft.com/office/officeart/2005/8/layout/radial3"/>
    <dgm:cxn modelId="{730A980C-B3F8-4A07-AC0F-1895EDCE0600}" type="presParOf" srcId="{D4A4A7A6-A8DB-43A9-A74D-FFA101C9DD8C}" destId="{1F1B4F46-33B3-4CC9-BDB9-E6C3F62C4539}" srcOrd="1" destOrd="0" presId="urn:microsoft.com/office/officeart/2005/8/layout/radial3"/>
    <dgm:cxn modelId="{94FE64FE-C76A-4C49-AF9C-89E97E873010}" type="presParOf" srcId="{D4A4A7A6-A8DB-43A9-A74D-FFA101C9DD8C}" destId="{ADF4E618-FA5B-4CB2-AF54-2661533EB2D1}" srcOrd="2" destOrd="0" presId="urn:microsoft.com/office/officeart/2005/8/layout/radial3"/>
    <dgm:cxn modelId="{6C3F58E5-E156-4798-A755-DFC1FEBBE36D}" type="presParOf" srcId="{D4A4A7A6-A8DB-43A9-A74D-FFA101C9DD8C}" destId="{6465F3D9-41D5-4983-A06E-2C9B79DE5261}" srcOrd="3" destOrd="0" presId="urn:microsoft.com/office/officeart/2005/8/layout/radial3"/>
    <dgm:cxn modelId="{89DF97E9-B7D1-4D65-9CD9-102873B79CC8}" type="presParOf" srcId="{D4A4A7A6-A8DB-43A9-A74D-FFA101C9DD8C}" destId="{52D15947-DFDE-41B1-B079-F7D073D25A3B}" srcOrd="4" destOrd="0" presId="urn:microsoft.com/office/officeart/2005/8/layout/radial3"/>
    <dgm:cxn modelId="{5DD3471D-DB5B-46C2-8C59-2444DC77C0A7}" type="presParOf" srcId="{D4A4A7A6-A8DB-43A9-A74D-FFA101C9DD8C}" destId="{C1C73CA7-6CBD-4F34-B7E2-8DE5DABED0A3}"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A405C8-AC5E-41FF-8CCC-ADE62DA20FFF}" type="doc">
      <dgm:prSet loTypeId="urn:microsoft.com/office/officeart/2005/8/layout/vList5" loCatId="list" qsTypeId="urn:microsoft.com/office/officeart/2005/8/quickstyle/simple1" qsCatId="simple" csTypeId="urn:microsoft.com/office/officeart/2005/8/colors/colorful1#5" csCatId="colorful" phldr="1"/>
      <dgm:spPr/>
      <dgm:t>
        <a:bodyPr/>
        <a:lstStyle/>
        <a:p>
          <a:endParaRPr lang="it-IT"/>
        </a:p>
      </dgm:t>
    </dgm:pt>
    <dgm:pt modelId="{A9B2765B-B771-4283-9915-1702440AACF1}">
      <dgm:prSet phldrT="[Testo]"/>
      <dgm:spPr/>
      <dgm:t>
        <a:bodyPr/>
        <a:lstStyle/>
        <a:p>
          <a:r>
            <a:rPr lang="it-IT" dirty="0" smtClean="0"/>
            <a:t>Esplicito un aspetto implicito, per spingere l’altro a riesaminare la sua affermazione.</a:t>
          </a:r>
          <a:endParaRPr lang="it-IT" dirty="0"/>
        </a:p>
      </dgm:t>
    </dgm:pt>
    <dgm:pt modelId="{5DC39B13-7D13-4C83-B059-5A4AF282FE5D}" type="parTrans" cxnId="{28B5E33F-3C53-4EC2-A4C3-46941473BD0C}">
      <dgm:prSet/>
      <dgm:spPr/>
      <dgm:t>
        <a:bodyPr/>
        <a:lstStyle/>
        <a:p>
          <a:endParaRPr lang="it-IT"/>
        </a:p>
      </dgm:t>
    </dgm:pt>
    <dgm:pt modelId="{59CDBD03-1A81-4D79-A3D4-6C19CEF5ACB6}" type="sibTrans" cxnId="{28B5E33F-3C53-4EC2-A4C3-46941473BD0C}">
      <dgm:prSet/>
      <dgm:spPr/>
      <dgm:t>
        <a:bodyPr/>
        <a:lstStyle/>
        <a:p>
          <a:endParaRPr lang="it-IT"/>
        </a:p>
      </dgm:t>
    </dgm:pt>
    <dgm:pt modelId="{C00AC5C5-4882-4321-81F5-C35B90C54653}">
      <dgm:prSet phldrT="[Testo]"/>
      <dgm:spPr/>
      <dgm:t>
        <a:bodyPr/>
        <a:lstStyle/>
        <a:p>
          <a:r>
            <a:rPr lang="it-IT" dirty="0" smtClean="0"/>
            <a:t>R. </a:t>
          </a:r>
          <a:r>
            <a:rPr lang="it-IT" dirty="0" err="1" smtClean="0"/>
            <a:t>Figura-sfondo</a:t>
          </a:r>
          <a:endParaRPr lang="it-IT" dirty="0"/>
        </a:p>
      </dgm:t>
    </dgm:pt>
    <dgm:pt modelId="{C00097FF-319A-435A-A933-7AE3D5186276}" type="parTrans" cxnId="{D66CE40D-8B01-4DC7-B082-A9D59D8C669C}">
      <dgm:prSet/>
      <dgm:spPr/>
      <dgm:t>
        <a:bodyPr/>
        <a:lstStyle/>
        <a:p>
          <a:endParaRPr lang="it-IT"/>
        </a:p>
      </dgm:t>
    </dgm:pt>
    <dgm:pt modelId="{8329A13F-974A-498B-8DD1-346217928011}" type="sibTrans" cxnId="{D66CE40D-8B01-4DC7-B082-A9D59D8C669C}">
      <dgm:prSet/>
      <dgm:spPr/>
      <dgm:t>
        <a:bodyPr/>
        <a:lstStyle/>
        <a:p>
          <a:endParaRPr lang="it-IT"/>
        </a:p>
      </dgm:t>
    </dgm:pt>
    <dgm:pt modelId="{1EE77910-E5FD-4BE4-99DF-0D9B3F2D2530}">
      <dgm:prSet phldrT="[Testo]"/>
      <dgm:spPr/>
      <dgm:t>
        <a:bodyPr/>
        <a:lstStyle/>
        <a:p>
          <a:r>
            <a:rPr lang="it-IT" dirty="0" smtClean="0"/>
            <a:t>R. Sottolineatura</a:t>
          </a:r>
          <a:endParaRPr lang="it-IT" dirty="0"/>
        </a:p>
      </dgm:t>
    </dgm:pt>
    <dgm:pt modelId="{D2A5B829-2D5B-4789-BA4A-553D7A21E2C1}" type="parTrans" cxnId="{41131F3F-8CFC-4FA0-AC5C-FE280AFB4A28}">
      <dgm:prSet/>
      <dgm:spPr/>
      <dgm:t>
        <a:bodyPr/>
        <a:lstStyle/>
        <a:p>
          <a:endParaRPr lang="it-IT"/>
        </a:p>
      </dgm:t>
    </dgm:pt>
    <dgm:pt modelId="{45ED372D-BC0F-4073-A694-88968589BE9F}" type="sibTrans" cxnId="{41131F3F-8CFC-4FA0-AC5C-FE280AFB4A28}">
      <dgm:prSet/>
      <dgm:spPr/>
      <dgm:t>
        <a:bodyPr/>
        <a:lstStyle/>
        <a:p>
          <a:endParaRPr lang="it-IT"/>
        </a:p>
      </dgm:t>
    </dgm:pt>
    <dgm:pt modelId="{4527621A-1BFC-4667-9B34-1C984B133D3B}">
      <dgm:prSet/>
      <dgm:spPr/>
      <dgm:t>
        <a:bodyPr/>
        <a:lstStyle/>
        <a:p>
          <a:r>
            <a:rPr lang="it-IT" dirty="0" smtClean="0"/>
            <a:t>R. Confronto</a:t>
          </a:r>
          <a:endParaRPr lang="it-IT" dirty="0"/>
        </a:p>
      </dgm:t>
    </dgm:pt>
    <dgm:pt modelId="{117075E7-2E4F-4EFA-A1B0-7A7B4B0CE9A4}" type="parTrans" cxnId="{C62EFD5D-5A86-47C1-9083-573F4CDC1BD5}">
      <dgm:prSet/>
      <dgm:spPr/>
      <dgm:t>
        <a:bodyPr/>
        <a:lstStyle/>
        <a:p>
          <a:endParaRPr lang="it-IT"/>
        </a:p>
      </dgm:t>
    </dgm:pt>
    <dgm:pt modelId="{2634F2E8-A202-4C3C-AC0E-422F0A170C31}" type="sibTrans" cxnId="{C62EFD5D-5A86-47C1-9083-573F4CDC1BD5}">
      <dgm:prSet/>
      <dgm:spPr/>
      <dgm:t>
        <a:bodyPr/>
        <a:lstStyle/>
        <a:p>
          <a:endParaRPr lang="it-IT"/>
        </a:p>
      </dgm:t>
    </dgm:pt>
    <dgm:pt modelId="{F2AB2CB9-DFF7-4DE3-8E4C-282C8693376B}">
      <dgm:prSet/>
      <dgm:spPr/>
      <dgm:t>
        <a:bodyPr/>
        <a:lstStyle/>
        <a:p>
          <a:r>
            <a:rPr lang="it-IT" dirty="0" smtClean="0"/>
            <a:t>R. Delucidazione</a:t>
          </a:r>
          <a:endParaRPr lang="it-IT" dirty="0"/>
        </a:p>
      </dgm:t>
    </dgm:pt>
    <dgm:pt modelId="{EE4F227B-DC26-4C16-BFE5-14585DBA4295}" type="parTrans" cxnId="{74D15CA0-1895-403F-A363-BFC7F6F8A344}">
      <dgm:prSet/>
      <dgm:spPr/>
      <dgm:t>
        <a:bodyPr/>
        <a:lstStyle/>
        <a:p>
          <a:endParaRPr lang="it-IT"/>
        </a:p>
      </dgm:t>
    </dgm:pt>
    <dgm:pt modelId="{0ED9BF93-BBC2-4A46-8AEA-A6E74A665685}" type="sibTrans" cxnId="{74D15CA0-1895-403F-A363-BFC7F6F8A344}">
      <dgm:prSet/>
      <dgm:spPr/>
      <dgm:t>
        <a:bodyPr/>
        <a:lstStyle/>
        <a:p>
          <a:endParaRPr lang="it-IT"/>
        </a:p>
      </dgm:t>
    </dgm:pt>
    <dgm:pt modelId="{F8F1EC54-CAC1-4BCD-93B9-9B4013D69CF5}">
      <dgm:prSet/>
      <dgm:spPr/>
      <dgm:t>
        <a:bodyPr/>
        <a:lstStyle/>
        <a:p>
          <a:r>
            <a:rPr lang="it-IT" dirty="0" smtClean="0"/>
            <a:t>R. Critica</a:t>
          </a:r>
          <a:endParaRPr lang="it-IT" dirty="0"/>
        </a:p>
      </dgm:t>
    </dgm:pt>
    <dgm:pt modelId="{3AA163FB-9D86-44AD-8EFB-0267CC84A53B}" type="parTrans" cxnId="{E3732875-6905-4FD1-909F-7DF9B20AFCB5}">
      <dgm:prSet/>
      <dgm:spPr/>
      <dgm:t>
        <a:bodyPr/>
        <a:lstStyle/>
        <a:p>
          <a:endParaRPr lang="it-IT"/>
        </a:p>
      </dgm:t>
    </dgm:pt>
    <dgm:pt modelId="{F6328328-5CD9-47D1-9939-0104982FB078}" type="sibTrans" cxnId="{E3732875-6905-4FD1-909F-7DF9B20AFCB5}">
      <dgm:prSet/>
      <dgm:spPr/>
      <dgm:t>
        <a:bodyPr/>
        <a:lstStyle/>
        <a:p>
          <a:endParaRPr lang="it-IT"/>
        </a:p>
      </dgm:t>
    </dgm:pt>
    <dgm:pt modelId="{D1B4E1D9-F553-4956-A653-AE842ED782BC}">
      <dgm:prSet/>
      <dgm:spPr/>
      <dgm:t>
        <a:bodyPr/>
        <a:lstStyle/>
        <a:p>
          <a:r>
            <a:rPr lang="it-IT" dirty="0" smtClean="0"/>
            <a:t>Ripresento in modo più chiaro gli elementi espressi confusamente.</a:t>
          </a:r>
          <a:endParaRPr lang="it-IT" dirty="0"/>
        </a:p>
      </dgm:t>
    </dgm:pt>
    <dgm:pt modelId="{F3B2D3AA-24F1-4210-80F9-F1EA5E793DB9}" type="parTrans" cxnId="{41EC4AFF-D19B-464E-8A59-002A727A62AC}">
      <dgm:prSet/>
      <dgm:spPr/>
      <dgm:t>
        <a:bodyPr/>
        <a:lstStyle/>
        <a:p>
          <a:endParaRPr lang="it-IT"/>
        </a:p>
      </dgm:t>
    </dgm:pt>
    <dgm:pt modelId="{C22D4C94-1E45-4A2C-AC5C-FB6755E66B1C}" type="sibTrans" cxnId="{41EC4AFF-D19B-464E-8A59-002A727A62AC}">
      <dgm:prSet/>
      <dgm:spPr/>
      <dgm:t>
        <a:bodyPr/>
        <a:lstStyle/>
        <a:p>
          <a:endParaRPr lang="it-IT"/>
        </a:p>
      </dgm:t>
    </dgm:pt>
    <dgm:pt modelId="{834526FA-319C-49BB-83F5-8EBFFE4CCDEA}">
      <dgm:prSet/>
      <dgm:spPr/>
      <dgm:t>
        <a:bodyPr/>
        <a:lstStyle/>
        <a:p>
          <a:r>
            <a:rPr lang="it-IT" dirty="0" smtClean="0"/>
            <a:t>Spinge l’emittente a riconsiderare la sua affermazione da un punto di vista più personale, esplicitando elementi inespressi (o con la CNV)</a:t>
          </a:r>
          <a:endParaRPr lang="it-IT" dirty="0"/>
        </a:p>
      </dgm:t>
    </dgm:pt>
    <dgm:pt modelId="{F4904093-D96B-48F3-B814-3D725442555C}" type="parTrans" cxnId="{48BE9059-8295-4C10-9F77-A8B968016066}">
      <dgm:prSet/>
      <dgm:spPr/>
      <dgm:t>
        <a:bodyPr/>
        <a:lstStyle/>
        <a:p>
          <a:endParaRPr lang="it-IT"/>
        </a:p>
      </dgm:t>
    </dgm:pt>
    <dgm:pt modelId="{1EE4EBFC-0BB0-4338-B3B6-EE996325284C}" type="sibTrans" cxnId="{48BE9059-8295-4C10-9F77-A8B968016066}">
      <dgm:prSet/>
      <dgm:spPr/>
      <dgm:t>
        <a:bodyPr/>
        <a:lstStyle/>
        <a:p>
          <a:endParaRPr lang="it-IT"/>
        </a:p>
      </dgm:t>
    </dgm:pt>
    <dgm:pt modelId="{3115CFF0-1297-4DAC-B6C9-C40F64EAC3C3}">
      <dgm:prSet/>
      <dgm:spPr/>
      <dgm:t>
        <a:bodyPr/>
        <a:lstStyle/>
        <a:p>
          <a:r>
            <a:rPr lang="it-IT" dirty="0" smtClean="0"/>
            <a:t>Ripeto con le stesse parole una frase dell’altro, che sembra particolarmente significativa per lui, per approfondirla ed esplorare insieme l’emozione che rappresenta.</a:t>
          </a:r>
          <a:endParaRPr lang="it-IT" dirty="0"/>
        </a:p>
      </dgm:t>
    </dgm:pt>
    <dgm:pt modelId="{554A4AD2-25CC-4CAA-9610-69DE06098C18}" type="parTrans" cxnId="{A77B8985-0FE3-488D-A6AD-AD4EECF3ED9C}">
      <dgm:prSet/>
      <dgm:spPr/>
      <dgm:t>
        <a:bodyPr/>
        <a:lstStyle/>
        <a:p>
          <a:endParaRPr lang="it-IT"/>
        </a:p>
      </dgm:t>
    </dgm:pt>
    <dgm:pt modelId="{C13A91C2-0309-4B52-BF7A-101519C2F720}" type="sibTrans" cxnId="{A77B8985-0FE3-488D-A6AD-AD4EECF3ED9C}">
      <dgm:prSet/>
      <dgm:spPr/>
      <dgm:t>
        <a:bodyPr/>
        <a:lstStyle/>
        <a:p>
          <a:endParaRPr lang="it-IT"/>
        </a:p>
      </dgm:t>
    </dgm:pt>
    <dgm:pt modelId="{70D25BB3-6E36-43DD-8A32-5A0FDAD47466}">
      <dgm:prSet/>
      <dgm:spPr/>
      <dgm:t>
        <a:bodyPr/>
        <a:lstStyle/>
        <a:p>
          <a:r>
            <a:rPr lang="it-IT" dirty="0" smtClean="0"/>
            <a:t>Metto a confronto alcune contraddizioni nella comunicazione dell’altro: tra due asserzioni, tra una verbale e una non verbale, tra parole e valori.</a:t>
          </a:r>
          <a:endParaRPr lang="it-IT" dirty="0"/>
        </a:p>
      </dgm:t>
    </dgm:pt>
    <dgm:pt modelId="{C41BBEB6-C63A-4F0D-AB2C-027A28B392C5}" type="parTrans" cxnId="{EEDE476F-A65F-4E7A-A12E-61AD622463CB}">
      <dgm:prSet/>
      <dgm:spPr/>
      <dgm:t>
        <a:bodyPr/>
        <a:lstStyle/>
        <a:p>
          <a:endParaRPr lang="it-IT"/>
        </a:p>
      </dgm:t>
    </dgm:pt>
    <dgm:pt modelId="{37E7B048-FA29-4FCB-86BC-79BF6890B063}" type="sibTrans" cxnId="{EEDE476F-A65F-4E7A-A12E-61AD622463CB}">
      <dgm:prSet/>
      <dgm:spPr/>
      <dgm:t>
        <a:bodyPr/>
        <a:lstStyle/>
        <a:p>
          <a:endParaRPr lang="it-IT"/>
        </a:p>
      </dgm:t>
    </dgm:pt>
    <dgm:pt modelId="{F4E6EABF-4E72-45F0-B85C-7A84E3630938}" type="pres">
      <dgm:prSet presAssocID="{66A405C8-AC5E-41FF-8CCC-ADE62DA20FFF}" presName="Name0" presStyleCnt="0">
        <dgm:presLayoutVars>
          <dgm:dir/>
          <dgm:animLvl val="lvl"/>
          <dgm:resizeHandles val="exact"/>
        </dgm:presLayoutVars>
      </dgm:prSet>
      <dgm:spPr/>
      <dgm:t>
        <a:bodyPr/>
        <a:lstStyle/>
        <a:p>
          <a:endParaRPr lang="it-IT"/>
        </a:p>
      </dgm:t>
    </dgm:pt>
    <dgm:pt modelId="{60995698-16A4-47AD-837F-350E3DC0BA05}" type="pres">
      <dgm:prSet presAssocID="{F8F1EC54-CAC1-4BCD-93B9-9B4013D69CF5}" presName="linNode" presStyleCnt="0"/>
      <dgm:spPr/>
    </dgm:pt>
    <dgm:pt modelId="{5B580D72-2F83-43F4-89CC-1CE337996513}" type="pres">
      <dgm:prSet presAssocID="{F8F1EC54-CAC1-4BCD-93B9-9B4013D69CF5}" presName="parentText" presStyleLbl="node1" presStyleIdx="0" presStyleCnt="5">
        <dgm:presLayoutVars>
          <dgm:chMax val="1"/>
          <dgm:bulletEnabled val="1"/>
        </dgm:presLayoutVars>
      </dgm:prSet>
      <dgm:spPr/>
      <dgm:t>
        <a:bodyPr/>
        <a:lstStyle/>
        <a:p>
          <a:endParaRPr lang="it-IT"/>
        </a:p>
      </dgm:t>
    </dgm:pt>
    <dgm:pt modelId="{DC2DDB0B-0164-4C9F-99B8-0A17C31828B6}" type="pres">
      <dgm:prSet presAssocID="{F8F1EC54-CAC1-4BCD-93B9-9B4013D69CF5}" presName="descendantText" presStyleLbl="alignAccFollowNode1" presStyleIdx="0" presStyleCnt="5">
        <dgm:presLayoutVars>
          <dgm:bulletEnabled val="1"/>
        </dgm:presLayoutVars>
      </dgm:prSet>
      <dgm:spPr/>
      <dgm:t>
        <a:bodyPr/>
        <a:lstStyle/>
        <a:p>
          <a:endParaRPr lang="it-IT"/>
        </a:p>
      </dgm:t>
    </dgm:pt>
    <dgm:pt modelId="{BCD54889-7646-4E01-AD45-F3C8AA7230C2}" type="pres">
      <dgm:prSet presAssocID="{F6328328-5CD9-47D1-9939-0104982FB078}" presName="sp" presStyleCnt="0"/>
      <dgm:spPr/>
    </dgm:pt>
    <dgm:pt modelId="{72BF9C2D-A254-4CDF-B9F9-676AAE7F4C8B}" type="pres">
      <dgm:prSet presAssocID="{F2AB2CB9-DFF7-4DE3-8E4C-282C8693376B}" presName="linNode" presStyleCnt="0"/>
      <dgm:spPr/>
    </dgm:pt>
    <dgm:pt modelId="{7905AE6C-E3E0-4539-A70F-49776E51AF84}" type="pres">
      <dgm:prSet presAssocID="{F2AB2CB9-DFF7-4DE3-8E4C-282C8693376B}" presName="parentText" presStyleLbl="node1" presStyleIdx="1" presStyleCnt="5" custLinFactNeighborX="-1171" custLinFactNeighborY="-2574">
        <dgm:presLayoutVars>
          <dgm:chMax val="1"/>
          <dgm:bulletEnabled val="1"/>
        </dgm:presLayoutVars>
      </dgm:prSet>
      <dgm:spPr/>
      <dgm:t>
        <a:bodyPr/>
        <a:lstStyle/>
        <a:p>
          <a:endParaRPr lang="it-IT"/>
        </a:p>
      </dgm:t>
    </dgm:pt>
    <dgm:pt modelId="{2D369645-55D6-4C71-B2D4-040488C1667A}" type="pres">
      <dgm:prSet presAssocID="{F2AB2CB9-DFF7-4DE3-8E4C-282C8693376B}" presName="descendantText" presStyleLbl="alignAccFollowNode1" presStyleIdx="1" presStyleCnt="5">
        <dgm:presLayoutVars>
          <dgm:bulletEnabled val="1"/>
        </dgm:presLayoutVars>
      </dgm:prSet>
      <dgm:spPr/>
      <dgm:t>
        <a:bodyPr/>
        <a:lstStyle/>
        <a:p>
          <a:endParaRPr lang="it-IT"/>
        </a:p>
      </dgm:t>
    </dgm:pt>
    <dgm:pt modelId="{7F50D275-A3E4-4B22-AF0F-BF1E3902B30B}" type="pres">
      <dgm:prSet presAssocID="{0ED9BF93-BBC2-4A46-8AEA-A6E74A665685}" presName="sp" presStyleCnt="0"/>
      <dgm:spPr/>
    </dgm:pt>
    <dgm:pt modelId="{EA1543A3-6B51-4029-98EB-E7FC042CDC8D}" type="pres">
      <dgm:prSet presAssocID="{C00AC5C5-4882-4321-81F5-C35B90C54653}" presName="linNode" presStyleCnt="0"/>
      <dgm:spPr/>
    </dgm:pt>
    <dgm:pt modelId="{245E050C-036D-4C07-9C8A-85C7E017782D}" type="pres">
      <dgm:prSet presAssocID="{C00AC5C5-4882-4321-81F5-C35B90C54653}" presName="parentText" presStyleLbl="node1" presStyleIdx="2" presStyleCnt="5">
        <dgm:presLayoutVars>
          <dgm:chMax val="1"/>
          <dgm:bulletEnabled val="1"/>
        </dgm:presLayoutVars>
      </dgm:prSet>
      <dgm:spPr/>
      <dgm:t>
        <a:bodyPr/>
        <a:lstStyle/>
        <a:p>
          <a:endParaRPr lang="it-IT"/>
        </a:p>
      </dgm:t>
    </dgm:pt>
    <dgm:pt modelId="{3385DC03-41E1-4C43-9114-DB4C180367DA}" type="pres">
      <dgm:prSet presAssocID="{C00AC5C5-4882-4321-81F5-C35B90C54653}" presName="descendantText" presStyleLbl="alignAccFollowNode1" presStyleIdx="2" presStyleCnt="5">
        <dgm:presLayoutVars>
          <dgm:bulletEnabled val="1"/>
        </dgm:presLayoutVars>
      </dgm:prSet>
      <dgm:spPr/>
      <dgm:t>
        <a:bodyPr/>
        <a:lstStyle/>
        <a:p>
          <a:endParaRPr lang="it-IT"/>
        </a:p>
      </dgm:t>
    </dgm:pt>
    <dgm:pt modelId="{4901903E-DE1C-40DF-9092-2B5A66282EF0}" type="pres">
      <dgm:prSet presAssocID="{8329A13F-974A-498B-8DD1-346217928011}" presName="sp" presStyleCnt="0"/>
      <dgm:spPr/>
    </dgm:pt>
    <dgm:pt modelId="{5C204A8F-2FAA-414E-A272-E187352C085D}" type="pres">
      <dgm:prSet presAssocID="{1EE77910-E5FD-4BE4-99DF-0D9B3F2D2530}" presName="linNode" presStyleCnt="0"/>
      <dgm:spPr/>
    </dgm:pt>
    <dgm:pt modelId="{D1C1DCC6-636C-4A02-A97D-FC02D388CA80}" type="pres">
      <dgm:prSet presAssocID="{1EE77910-E5FD-4BE4-99DF-0D9B3F2D2530}" presName="parentText" presStyleLbl="node1" presStyleIdx="3" presStyleCnt="5">
        <dgm:presLayoutVars>
          <dgm:chMax val="1"/>
          <dgm:bulletEnabled val="1"/>
        </dgm:presLayoutVars>
      </dgm:prSet>
      <dgm:spPr/>
      <dgm:t>
        <a:bodyPr/>
        <a:lstStyle/>
        <a:p>
          <a:endParaRPr lang="it-IT"/>
        </a:p>
      </dgm:t>
    </dgm:pt>
    <dgm:pt modelId="{F94E7B60-02E9-44B1-BD99-46CBB7358206}" type="pres">
      <dgm:prSet presAssocID="{1EE77910-E5FD-4BE4-99DF-0D9B3F2D2530}" presName="descendantText" presStyleLbl="alignAccFollowNode1" presStyleIdx="3" presStyleCnt="5">
        <dgm:presLayoutVars>
          <dgm:bulletEnabled val="1"/>
        </dgm:presLayoutVars>
      </dgm:prSet>
      <dgm:spPr/>
      <dgm:t>
        <a:bodyPr/>
        <a:lstStyle/>
        <a:p>
          <a:endParaRPr lang="it-IT"/>
        </a:p>
      </dgm:t>
    </dgm:pt>
    <dgm:pt modelId="{922C2421-6726-45A9-94DD-CDE7797A1F26}" type="pres">
      <dgm:prSet presAssocID="{45ED372D-BC0F-4073-A694-88968589BE9F}" presName="sp" presStyleCnt="0"/>
      <dgm:spPr/>
    </dgm:pt>
    <dgm:pt modelId="{8552A0B0-24D3-42FA-83B1-50A4F1A328B8}" type="pres">
      <dgm:prSet presAssocID="{4527621A-1BFC-4667-9B34-1C984B133D3B}" presName="linNode" presStyleCnt="0"/>
      <dgm:spPr/>
    </dgm:pt>
    <dgm:pt modelId="{14F6F61D-FA39-4260-A9BF-30A9D20023BC}" type="pres">
      <dgm:prSet presAssocID="{4527621A-1BFC-4667-9B34-1C984B133D3B}" presName="parentText" presStyleLbl="node1" presStyleIdx="4" presStyleCnt="5">
        <dgm:presLayoutVars>
          <dgm:chMax val="1"/>
          <dgm:bulletEnabled val="1"/>
        </dgm:presLayoutVars>
      </dgm:prSet>
      <dgm:spPr/>
      <dgm:t>
        <a:bodyPr/>
        <a:lstStyle/>
        <a:p>
          <a:endParaRPr lang="it-IT"/>
        </a:p>
      </dgm:t>
    </dgm:pt>
    <dgm:pt modelId="{6CE3D34D-D949-417E-8979-8DEEDDD00061}" type="pres">
      <dgm:prSet presAssocID="{4527621A-1BFC-4667-9B34-1C984B133D3B}" presName="descendantText" presStyleLbl="alignAccFollowNode1" presStyleIdx="4" presStyleCnt="5">
        <dgm:presLayoutVars>
          <dgm:bulletEnabled val="1"/>
        </dgm:presLayoutVars>
      </dgm:prSet>
      <dgm:spPr/>
      <dgm:t>
        <a:bodyPr/>
        <a:lstStyle/>
        <a:p>
          <a:endParaRPr lang="it-IT"/>
        </a:p>
      </dgm:t>
    </dgm:pt>
  </dgm:ptLst>
  <dgm:cxnLst>
    <dgm:cxn modelId="{F71A7AE0-1A33-4168-9674-1EDD7CBCD197}" type="presOf" srcId="{F2AB2CB9-DFF7-4DE3-8E4C-282C8693376B}" destId="{7905AE6C-E3E0-4539-A70F-49776E51AF84}" srcOrd="0" destOrd="0" presId="urn:microsoft.com/office/officeart/2005/8/layout/vList5"/>
    <dgm:cxn modelId="{961A2968-9A0B-4981-A060-3AE94AE0B6F8}" type="presOf" srcId="{F8F1EC54-CAC1-4BCD-93B9-9B4013D69CF5}" destId="{5B580D72-2F83-43F4-89CC-1CE337996513}" srcOrd="0" destOrd="0" presId="urn:microsoft.com/office/officeart/2005/8/layout/vList5"/>
    <dgm:cxn modelId="{A77B8985-0FE3-488D-A6AD-AD4EECF3ED9C}" srcId="{1EE77910-E5FD-4BE4-99DF-0D9B3F2D2530}" destId="{3115CFF0-1297-4DAC-B6C9-C40F64EAC3C3}" srcOrd="0" destOrd="0" parTransId="{554A4AD2-25CC-4CAA-9610-69DE06098C18}" sibTransId="{C13A91C2-0309-4B52-BF7A-101519C2F720}"/>
    <dgm:cxn modelId="{5E308135-ABBE-45F9-9100-D8C8234658BA}" type="presOf" srcId="{1EE77910-E5FD-4BE4-99DF-0D9B3F2D2530}" destId="{D1C1DCC6-636C-4A02-A97D-FC02D388CA80}" srcOrd="0" destOrd="0" presId="urn:microsoft.com/office/officeart/2005/8/layout/vList5"/>
    <dgm:cxn modelId="{C3DBE09A-4C8B-418A-87B2-B57958D80376}" type="presOf" srcId="{4527621A-1BFC-4667-9B34-1C984B133D3B}" destId="{14F6F61D-FA39-4260-A9BF-30A9D20023BC}" srcOrd="0" destOrd="0" presId="urn:microsoft.com/office/officeart/2005/8/layout/vList5"/>
    <dgm:cxn modelId="{28B5E33F-3C53-4EC2-A4C3-46941473BD0C}" srcId="{F8F1EC54-CAC1-4BCD-93B9-9B4013D69CF5}" destId="{A9B2765B-B771-4283-9915-1702440AACF1}" srcOrd="0" destOrd="0" parTransId="{5DC39B13-7D13-4C83-B059-5A4AF282FE5D}" sibTransId="{59CDBD03-1A81-4D79-A3D4-6C19CEF5ACB6}"/>
    <dgm:cxn modelId="{74D15CA0-1895-403F-A363-BFC7F6F8A344}" srcId="{66A405C8-AC5E-41FF-8CCC-ADE62DA20FFF}" destId="{F2AB2CB9-DFF7-4DE3-8E4C-282C8693376B}" srcOrd="1" destOrd="0" parTransId="{EE4F227B-DC26-4C16-BFE5-14585DBA4295}" sibTransId="{0ED9BF93-BBC2-4A46-8AEA-A6E74A665685}"/>
    <dgm:cxn modelId="{280BB3DA-D65B-483F-8AA4-61085612F3E0}" type="presOf" srcId="{D1B4E1D9-F553-4956-A653-AE842ED782BC}" destId="{2D369645-55D6-4C71-B2D4-040488C1667A}" srcOrd="0" destOrd="0" presId="urn:microsoft.com/office/officeart/2005/8/layout/vList5"/>
    <dgm:cxn modelId="{E3732875-6905-4FD1-909F-7DF9B20AFCB5}" srcId="{66A405C8-AC5E-41FF-8CCC-ADE62DA20FFF}" destId="{F8F1EC54-CAC1-4BCD-93B9-9B4013D69CF5}" srcOrd="0" destOrd="0" parTransId="{3AA163FB-9D86-44AD-8EFB-0267CC84A53B}" sibTransId="{F6328328-5CD9-47D1-9939-0104982FB078}"/>
    <dgm:cxn modelId="{41EC4AFF-D19B-464E-8A59-002A727A62AC}" srcId="{F2AB2CB9-DFF7-4DE3-8E4C-282C8693376B}" destId="{D1B4E1D9-F553-4956-A653-AE842ED782BC}" srcOrd="0" destOrd="0" parTransId="{F3B2D3AA-24F1-4210-80F9-F1EA5E793DB9}" sibTransId="{C22D4C94-1E45-4A2C-AC5C-FB6755E66B1C}"/>
    <dgm:cxn modelId="{BA34B067-ADD6-425C-836B-41288FD7AD0D}" type="presOf" srcId="{C00AC5C5-4882-4321-81F5-C35B90C54653}" destId="{245E050C-036D-4C07-9C8A-85C7E017782D}" srcOrd="0" destOrd="0" presId="urn:microsoft.com/office/officeart/2005/8/layout/vList5"/>
    <dgm:cxn modelId="{E66B1BC7-F6C7-404E-B749-688F4E41EE4F}" type="presOf" srcId="{A9B2765B-B771-4283-9915-1702440AACF1}" destId="{DC2DDB0B-0164-4C9F-99B8-0A17C31828B6}" srcOrd="0" destOrd="0" presId="urn:microsoft.com/office/officeart/2005/8/layout/vList5"/>
    <dgm:cxn modelId="{8120EEF3-DC92-462F-8633-63D4F2FAC0E7}" type="presOf" srcId="{70D25BB3-6E36-43DD-8A32-5A0FDAD47466}" destId="{6CE3D34D-D949-417E-8979-8DEEDDD00061}" srcOrd="0" destOrd="0" presId="urn:microsoft.com/office/officeart/2005/8/layout/vList5"/>
    <dgm:cxn modelId="{1EEDBD29-8BCF-4D8F-9C2F-4DA86B21B2C9}" type="presOf" srcId="{66A405C8-AC5E-41FF-8CCC-ADE62DA20FFF}" destId="{F4E6EABF-4E72-45F0-B85C-7A84E3630938}" srcOrd="0" destOrd="0" presId="urn:microsoft.com/office/officeart/2005/8/layout/vList5"/>
    <dgm:cxn modelId="{EEDE476F-A65F-4E7A-A12E-61AD622463CB}" srcId="{4527621A-1BFC-4667-9B34-1C984B133D3B}" destId="{70D25BB3-6E36-43DD-8A32-5A0FDAD47466}" srcOrd="0" destOrd="0" parTransId="{C41BBEB6-C63A-4F0D-AB2C-027A28B392C5}" sibTransId="{37E7B048-FA29-4FCB-86BC-79BF6890B063}"/>
    <dgm:cxn modelId="{48BE9059-8295-4C10-9F77-A8B968016066}" srcId="{C00AC5C5-4882-4321-81F5-C35B90C54653}" destId="{834526FA-319C-49BB-83F5-8EBFFE4CCDEA}" srcOrd="0" destOrd="0" parTransId="{F4904093-D96B-48F3-B814-3D725442555C}" sibTransId="{1EE4EBFC-0BB0-4338-B3B6-EE996325284C}"/>
    <dgm:cxn modelId="{41131F3F-8CFC-4FA0-AC5C-FE280AFB4A28}" srcId="{66A405C8-AC5E-41FF-8CCC-ADE62DA20FFF}" destId="{1EE77910-E5FD-4BE4-99DF-0D9B3F2D2530}" srcOrd="3" destOrd="0" parTransId="{D2A5B829-2D5B-4789-BA4A-553D7A21E2C1}" sibTransId="{45ED372D-BC0F-4073-A694-88968589BE9F}"/>
    <dgm:cxn modelId="{6FD20F18-6BFA-4EFB-8C3B-C060F0D5BD9C}" type="presOf" srcId="{834526FA-319C-49BB-83F5-8EBFFE4CCDEA}" destId="{3385DC03-41E1-4C43-9114-DB4C180367DA}" srcOrd="0" destOrd="0" presId="urn:microsoft.com/office/officeart/2005/8/layout/vList5"/>
    <dgm:cxn modelId="{BB2F0BA2-F9D2-407F-B76D-75EB038A8DBF}" type="presOf" srcId="{3115CFF0-1297-4DAC-B6C9-C40F64EAC3C3}" destId="{F94E7B60-02E9-44B1-BD99-46CBB7358206}" srcOrd="0" destOrd="0" presId="urn:microsoft.com/office/officeart/2005/8/layout/vList5"/>
    <dgm:cxn modelId="{C62EFD5D-5A86-47C1-9083-573F4CDC1BD5}" srcId="{66A405C8-AC5E-41FF-8CCC-ADE62DA20FFF}" destId="{4527621A-1BFC-4667-9B34-1C984B133D3B}" srcOrd="4" destOrd="0" parTransId="{117075E7-2E4F-4EFA-A1B0-7A7B4B0CE9A4}" sibTransId="{2634F2E8-A202-4C3C-AC0E-422F0A170C31}"/>
    <dgm:cxn modelId="{D66CE40D-8B01-4DC7-B082-A9D59D8C669C}" srcId="{66A405C8-AC5E-41FF-8CCC-ADE62DA20FFF}" destId="{C00AC5C5-4882-4321-81F5-C35B90C54653}" srcOrd="2" destOrd="0" parTransId="{C00097FF-319A-435A-A933-7AE3D5186276}" sibTransId="{8329A13F-974A-498B-8DD1-346217928011}"/>
    <dgm:cxn modelId="{76C6755C-994E-4435-AD49-7297AD037795}" type="presParOf" srcId="{F4E6EABF-4E72-45F0-B85C-7A84E3630938}" destId="{60995698-16A4-47AD-837F-350E3DC0BA05}" srcOrd="0" destOrd="0" presId="urn:microsoft.com/office/officeart/2005/8/layout/vList5"/>
    <dgm:cxn modelId="{A79F5D6A-5E17-413D-A185-1CCD20F732B3}" type="presParOf" srcId="{60995698-16A4-47AD-837F-350E3DC0BA05}" destId="{5B580D72-2F83-43F4-89CC-1CE337996513}" srcOrd="0" destOrd="0" presId="urn:microsoft.com/office/officeart/2005/8/layout/vList5"/>
    <dgm:cxn modelId="{DC575EB8-9283-4B4E-AED5-4613C055A4A3}" type="presParOf" srcId="{60995698-16A4-47AD-837F-350E3DC0BA05}" destId="{DC2DDB0B-0164-4C9F-99B8-0A17C31828B6}" srcOrd="1" destOrd="0" presId="urn:microsoft.com/office/officeart/2005/8/layout/vList5"/>
    <dgm:cxn modelId="{73BC4D69-8402-4ABD-B753-6D5A3551741A}" type="presParOf" srcId="{F4E6EABF-4E72-45F0-B85C-7A84E3630938}" destId="{BCD54889-7646-4E01-AD45-F3C8AA7230C2}" srcOrd="1" destOrd="0" presId="urn:microsoft.com/office/officeart/2005/8/layout/vList5"/>
    <dgm:cxn modelId="{85173560-2FC4-4273-B2B3-CD8AC48D2650}" type="presParOf" srcId="{F4E6EABF-4E72-45F0-B85C-7A84E3630938}" destId="{72BF9C2D-A254-4CDF-B9F9-676AAE7F4C8B}" srcOrd="2" destOrd="0" presId="urn:microsoft.com/office/officeart/2005/8/layout/vList5"/>
    <dgm:cxn modelId="{4B88F416-F8FC-4BB1-A545-6B6F6D096068}" type="presParOf" srcId="{72BF9C2D-A254-4CDF-B9F9-676AAE7F4C8B}" destId="{7905AE6C-E3E0-4539-A70F-49776E51AF84}" srcOrd="0" destOrd="0" presId="urn:microsoft.com/office/officeart/2005/8/layout/vList5"/>
    <dgm:cxn modelId="{A399DD09-6E33-4B25-AB64-920811B06B99}" type="presParOf" srcId="{72BF9C2D-A254-4CDF-B9F9-676AAE7F4C8B}" destId="{2D369645-55D6-4C71-B2D4-040488C1667A}" srcOrd="1" destOrd="0" presId="urn:microsoft.com/office/officeart/2005/8/layout/vList5"/>
    <dgm:cxn modelId="{D93D4811-EDAC-41F4-94BF-9DF70148B6AB}" type="presParOf" srcId="{F4E6EABF-4E72-45F0-B85C-7A84E3630938}" destId="{7F50D275-A3E4-4B22-AF0F-BF1E3902B30B}" srcOrd="3" destOrd="0" presId="urn:microsoft.com/office/officeart/2005/8/layout/vList5"/>
    <dgm:cxn modelId="{25A31CC0-9CB3-48B9-8F20-D5DE6E2CA25C}" type="presParOf" srcId="{F4E6EABF-4E72-45F0-B85C-7A84E3630938}" destId="{EA1543A3-6B51-4029-98EB-E7FC042CDC8D}" srcOrd="4" destOrd="0" presId="urn:microsoft.com/office/officeart/2005/8/layout/vList5"/>
    <dgm:cxn modelId="{B6772FFD-A7E9-4D66-BA2E-F0A6719CECD0}" type="presParOf" srcId="{EA1543A3-6B51-4029-98EB-E7FC042CDC8D}" destId="{245E050C-036D-4C07-9C8A-85C7E017782D}" srcOrd="0" destOrd="0" presId="urn:microsoft.com/office/officeart/2005/8/layout/vList5"/>
    <dgm:cxn modelId="{D968350A-F170-4222-A1E4-54E234A834E1}" type="presParOf" srcId="{EA1543A3-6B51-4029-98EB-E7FC042CDC8D}" destId="{3385DC03-41E1-4C43-9114-DB4C180367DA}" srcOrd="1" destOrd="0" presId="urn:microsoft.com/office/officeart/2005/8/layout/vList5"/>
    <dgm:cxn modelId="{E91E2715-029A-49A8-A2A0-D98A7145F4BC}" type="presParOf" srcId="{F4E6EABF-4E72-45F0-B85C-7A84E3630938}" destId="{4901903E-DE1C-40DF-9092-2B5A66282EF0}" srcOrd="5" destOrd="0" presId="urn:microsoft.com/office/officeart/2005/8/layout/vList5"/>
    <dgm:cxn modelId="{AA32ED13-F569-4C4A-B3DC-DD0AB133790F}" type="presParOf" srcId="{F4E6EABF-4E72-45F0-B85C-7A84E3630938}" destId="{5C204A8F-2FAA-414E-A272-E187352C085D}" srcOrd="6" destOrd="0" presId="urn:microsoft.com/office/officeart/2005/8/layout/vList5"/>
    <dgm:cxn modelId="{A933DE81-26FA-4B50-A824-D44710E0608A}" type="presParOf" srcId="{5C204A8F-2FAA-414E-A272-E187352C085D}" destId="{D1C1DCC6-636C-4A02-A97D-FC02D388CA80}" srcOrd="0" destOrd="0" presId="urn:microsoft.com/office/officeart/2005/8/layout/vList5"/>
    <dgm:cxn modelId="{B1D8B708-B521-43E2-9EF4-B08EE68DEEF7}" type="presParOf" srcId="{5C204A8F-2FAA-414E-A272-E187352C085D}" destId="{F94E7B60-02E9-44B1-BD99-46CBB7358206}" srcOrd="1" destOrd="0" presId="urn:microsoft.com/office/officeart/2005/8/layout/vList5"/>
    <dgm:cxn modelId="{C5C765CC-7EEC-4902-82A1-898545EF7ED6}" type="presParOf" srcId="{F4E6EABF-4E72-45F0-B85C-7A84E3630938}" destId="{922C2421-6726-45A9-94DD-CDE7797A1F26}" srcOrd="7" destOrd="0" presId="urn:microsoft.com/office/officeart/2005/8/layout/vList5"/>
    <dgm:cxn modelId="{1CB1874E-E600-4F09-901F-BAB046C6F5E7}" type="presParOf" srcId="{F4E6EABF-4E72-45F0-B85C-7A84E3630938}" destId="{8552A0B0-24D3-42FA-83B1-50A4F1A328B8}" srcOrd="8" destOrd="0" presId="urn:microsoft.com/office/officeart/2005/8/layout/vList5"/>
    <dgm:cxn modelId="{1F9BBB88-DF56-42CE-B372-64CB6DCFB123}" type="presParOf" srcId="{8552A0B0-24D3-42FA-83B1-50A4F1A328B8}" destId="{14F6F61D-FA39-4260-A9BF-30A9D20023BC}" srcOrd="0" destOrd="0" presId="urn:microsoft.com/office/officeart/2005/8/layout/vList5"/>
    <dgm:cxn modelId="{D6260EA5-E85F-480E-A065-1AD111BB4036}" type="presParOf" srcId="{8552A0B0-24D3-42FA-83B1-50A4F1A328B8}" destId="{6CE3D34D-D949-417E-8979-8DEEDDD0006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6A9CC-6077-4988-8C7D-D01364F9AEBF}">
      <dsp:nvSpPr>
        <dsp:cNvPr id="0" name=""/>
        <dsp:cNvSpPr/>
      </dsp:nvSpPr>
      <dsp:spPr>
        <a:xfrm rot="5400000">
          <a:off x="4724602" y="-1743530"/>
          <a:ext cx="1225261" cy="5023278"/>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it-IT" sz="1600" kern="1200" dirty="0" smtClean="0"/>
            <a:t>Configurazione fisica</a:t>
          </a:r>
          <a:endParaRPr lang="it-IT" sz="1600" kern="1200" dirty="0"/>
        </a:p>
        <a:p>
          <a:pPr marL="171450" lvl="1" indent="-171450" algn="l" defTabSz="711200">
            <a:lnSpc>
              <a:spcPct val="90000"/>
            </a:lnSpc>
            <a:spcBef>
              <a:spcPct val="0"/>
            </a:spcBef>
            <a:spcAft>
              <a:spcPct val="15000"/>
            </a:spcAft>
            <a:buChar char="••"/>
          </a:pPr>
          <a:r>
            <a:rPr lang="it-IT" sz="1600" kern="1200" dirty="0" smtClean="0"/>
            <a:t>Abbigliamento</a:t>
          </a:r>
          <a:endParaRPr lang="it-IT" sz="1600" kern="1200" dirty="0"/>
        </a:p>
      </dsp:txBody>
      <dsp:txXfrm rot="-5400000">
        <a:off x="2825594" y="215290"/>
        <a:ext cx="4963466" cy="1105637"/>
      </dsp:txXfrm>
    </dsp:sp>
    <dsp:sp modelId="{1A4DE578-AE05-47CA-9ABC-A20E5CDB0E64}">
      <dsp:nvSpPr>
        <dsp:cNvPr id="0" name=""/>
        <dsp:cNvSpPr/>
      </dsp:nvSpPr>
      <dsp:spPr>
        <a:xfrm>
          <a:off x="0" y="18448"/>
          <a:ext cx="2825593" cy="153157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it-IT" sz="2300" kern="1200" dirty="0" smtClean="0"/>
            <a:t>ASPETTO ESTERIORE</a:t>
          </a:r>
          <a:endParaRPr lang="it-IT" sz="2300" kern="1200" dirty="0"/>
        </a:p>
      </dsp:txBody>
      <dsp:txXfrm>
        <a:off x="74765" y="93213"/>
        <a:ext cx="2676063" cy="1382046"/>
      </dsp:txXfrm>
    </dsp:sp>
    <dsp:sp modelId="{A53FA882-E3E5-427F-9282-F3396EF51331}">
      <dsp:nvSpPr>
        <dsp:cNvPr id="0" name=""/>
        <dsp:cNvSpPr/>
      </dsp:nvSpPr>
      <dsp:spPr>
        <a:xfrm rot="5400000">
          <a:off x="4724602" y="-135375"/>
          <a:ext cx="1225261" cy="5023278"/>
        </a:xfrm>
        <a:prstGeom prst="round2Same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it-IT" sz="1600" kern="1200" dirty="0" smtClean="0"/>
            <a:t>Distanza interpersonale</a:t>
          </a:r>
          <a:endParaRPr lang="it-IT" sz="1600" kern="1200" dirty="0"/>
        </a:p>
        <a:p>
          <a:pPr marL="171450" lvl="1" indent="-171450" algn="l" defTabSz="711200">
            <a:lnSpc>
              <a:spcPct val="90000"/>
            </a:lnSpc>
            <a:spcBef>
              <a:spcPct val="0"/>
            </a:spcBef>
            <a:spcAft>
              <a:spcPct val="15000"/>
            </a:spcAft>
            <a:buChar char="••"/>
          </a:pPr>
          <a:r>
            <a:rPr lang="it-IT" sz="1600" kern="1200" dirty="0" smtClean="0"/>
            <a:t>Contatto corporeo</a:t>
          </a:r>
          <a:endParaRPr lang="it-IT" sz="1600" kern="1200" dirty="0"/>
        </a:p>
        <a:p>
          <a:pPr marL="171450" lvl="1" indent="-171450" algn="l" defTabSz="711200">
            <a:lnSpc>
              <a:spcPct val="90000"/>
            </a:lnSpc>
            <a:spcBef>
              <a:spcPct val="0"/>
            </a:spcBef>
            <a:spcAft>
              <a:spcPct val="15000"/>
            </a:spcAft>
            <a:buChar char="••"/>
          </a:pPr>
          <a:r>
            <a:rPr lang="it-IT" sz="1600" kern="1200" dirty="0" smtClean="0"/>
            <a:t>Orientazione</a:t>
          </a:r>
          <a:endParaRPr lang="it-IT" sz="1600" kern="1200" dirty="0"/>
        </a:p>
        <a:p>
          <a:pPr marL="171450" lvl="1" indent="-171450" algn="l" defTabSz="711200">
            <a:lnSpc>
              <a:spcPct val="90000"/>
            </a:lnSpc>
            <a:spcBef>
              <a:spcPct val="0"/>
            </a:spcBef>
            <a:spcAft>
              <a:spcPct val="15000"/>
            </a:spcAft>
            <a:buChar char="••"/>
          </a:pPr>
          <a:r>
            <a:rPr lang="it-IT" sz="1600" kern="1200" dirty="0" smtClean="0"/>
            <a:t>Postura</a:t>
          </a:r>
          <a:endParaRPr lang="it-IT" sz="1600" kern="1200" dirty="0"/>
        </a:p>
      </dsp:txBody>
      <dsp:txXfrm rot="-5400000">
        <a:off x="2825594" y="1823445"/>
        <a:ext cx="4963466" cy="1105637"/>
      </dsp:txXfrm>
    </dsp:sp>
    <dsp:sp modelId="{2000B020-4079-45EB-A5C6-C3C0274C8633}">
      <dsp:nvSpPr>
        <dsp:cNvPr id="0" name=""/>
        <dsp:cNvSpPr/>
      </dsp:nvSpPr>
      <dsp:spPr>
        <a:xfrm>
          <a:off x="0" y="1610475"/>
          <a:ext cx="2825593" cy="1531576"/>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it-IT" sz="2300" kern="1200" dirty="0" smtClean="0"/>
            <a:t>COMPORTAMENTO SPAZIALE</a:t>
          </a:r>
          <a:endParaRPr lang="it-IT" sz="2300" kern="1200" dirty="0"/>
        </a:p>
      </dsp:txBody>
      <dsp:txXfrm>
        <a:off x="74765" y="1685240"/>
        <a:ext cx="2676063" cy="1382046"/>
      </dsp:txXfrm>
    </dsp:sp>
    <dsp:sp modelId="{A7D7C00D-1144-42C7-B3F6-F9E8F7FBCD25}">
      <dsp:nvSpPr>
        <dsp:cNvPr id="0" name=""/>
        <dsp:cNvSpPr/>
      </dsp:nvSpPr>
      <dsp:spPr>
        <a:xfrm rot="5400000">
          <a:off x="4724602" y="1472780"/>
          <a:ext cx="1225261" cy="5023278"/>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it-IT" sz="1600" kern="1200" dirty="0" smtClean="0"/>
            <a:t>Sguardo</a:t>
          </a:r>
          <a:endParaRPr lang="it-IT" sz="1600" kern="1200" dirty="0"/>
        </a:p>
        <a:p>
          <a:pPr marL="171450" lvl="1" indent="-171450" algn="l" defTabSz="711200">
            <a:lnSpc>
              <a:spcPct val="90000"/>
            </a:lnSpc>
            <a:spcBef>
              <a:spcPct val="0"/>
            </a:spcBef>
            <a:spcAft>
              <a:spcPct val="15000"/>
            </a:spcAft>
            <a:buChar char="••"/>
          </a:pPr>
          <a:r>
            <a:rPr lang="it-IT" sz="1600" kern="1200" dirty="0" smtClean="0"/>
            <a:t>Contatto visivo</a:t>
          </a:r>
          <a:endParaRPr lang="it-IT" sz="1600" kern="1200" dirty="0"/>
        </a:p>
        <a:p>
          <a:pPr marL="171450" lvl="1" indent="-171450" algn="l" defTabSz="711200">
            <a:lnSpc>
              <a:spcPct val="90000"/>
            </a:lnSpc>
            <a:spcBef>
              <a:spcPct val="0"/>
            </a:spcBef>
            <a:spcAft>
              <a:spcPct val="15000"/>
            </a:spcAft>
            <a:buChar char="••"/>
          </a:pPr>
          <a:r>
            <a:rPr lang="it-IT" sz="1600" kern="1200" dirty="0" smtClean="0"/>
            <a:t>Espressione del viso</a:t>
          </a:r>
          <a:endParaRPr lang="it-IT" sz="1600" kern="1200" dirty="0"/>
        </a:p>
      </dsp:txBody>
      <dsp:txXfrm rot="-5400000">
        <a:off x="2825594" y="3431600"/>
        <a:ext cx="4963466" cy="1105637"/>
      </dsp:txXfrm>
    </dsp:sp>
    <dsp:sp modelId="{8757BF13-0BE4-495D-84B7-813A1B943731}">
      <dsp:nvSpPr>
        <dsp:cNvPr id="0" name=""/>
        <dsp:cNvSpPr/>
      </dsp:nvSpPr>
      <dsp:spPr>
        <a:xfrm>
          <a:off x="0" y="3218631"/>
          <a:ext cx="2825593" cy="1531576"/>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it-IT" sz="2300" kern="1200" dirty="0" smtClean="0"/>
            <a:t>IL VOLTO </a:t>
          </a:r>
          <a:endParaRPr lang="it-IT" sz="2300" kern="1200" dirty="0"/>
        </a:p>
      </dsp:txBody>
      <dsp:txXfrm>
        <a:off x="74765" y="3293396"/>
        <a:ext cx="2676063" cy="13820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CDC32-7D1A-4C35-B960-2ED8A699194C}">
      <dsp:nvSpPr>
        <dsp:cNvPr id="0" name=""/>
        <dsp:cNvSpPr/>
      </dsp:nvSpPr>
      <dsp:spPr>
        <a:xfrm rot="5400000">
          <a:off x="4363242" y="-1364942"/>
          <a:ext cx="1766186" cy="493772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it-IT" sz="2500" kern="1200" dirty="0" smtClean="0"/>
            <a:t>Movimenti di busto e gambe</a:t>
          </a:r>
          <a:endParaRPr lang="it-IT" sz="2500" kern="1200" dirty="0"/>
        </a:p>
        <a:p>
          <a:pPr marL="228600" lvl="1" indent="-228600" algn="l" defTabSz="1111250">
            <a:lnSpc>
              <a:spcPct val="90000"/>
            </a:lnSpc>
            <a:spcBef>
              <a:spcPct val="0"/>
            </a:spcBef>
            <a:spcAft>
              <a:spcPct val="15000"/>
            </a:spcAft>
            <a:buChar char="••"/>
          </a:pPr>
          <a:r>
            <a:rPr lang="it-IT" sz="2500" kern="1200" dirty="0" smtClean="0"/>
            <a:t>Movimenti del capo</a:t>
          </a:r>
          <a:endParaRPr lang="it-IT" sz="2500" kern="1200" dirty="0"/>
        </a:p>
        <a:p>
          <a:pPr marL="228600" lvl="1" indent="-228600" algn="l" defTabSz="1111250">
            <a:lnSpc>
              <a:spcPct val="90000"/>
            </a:lnSpc>
            <a:spcBef>
              <a:spcPct val="0"/>
            </a:spcBef>
            <a:spcAft>
              <a:spcPct val="15000"/>
            </a:spcAft>
            <a:buChar char="••"/>
          </a:pPr>
          <a:r>
            <a:rPr lang="it-IT" sz="2500" kern="1200" dirty="0" smtClean="0"/>
            <a:t>Gesti</a:t>
          </a:r>
          <a:endParaRPr lang="it-IT" sz="2500" kern="1200" dirty="0"/>
        </a:p>
      </dsp:txBody>
      <dsp:txXfrm rot="-5400000">
        <a:off x="2777471" y="307047"/>
        <a:ext cx="4851510" cy="1593750"/>
      </dsp:txXfrm>
    </dsp:sp>
    <dsp:sp modelId="{911DA9E2-40E3-415E-AA6F-D1462C94D008}">
      <dsp:nvSpPr>
        <dsp:cNvPr id="0" name=""/>
        <dsp:cNvSpPr/>
      </dsp:nvSpPr>
      <dsp:spPr>
        <a:xfrm>
          <a:off x="0" y="55"/>
          <a:ext cx="2777472" cy="220773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it-IT" sz="2300" kern="1200" dirty="0" smtClean="0"/>
            <a:t>COMPORTAMENTO CINESICO</a:t>
          </a:r>
          <a:endParaRPr lang="it-IT" sz="2300" kern="1200" dirty="0"/>
        </a:p>
      </dsp:txBody>
      <dsp:txXfrm>
        <a:off x="107773" y="107828"/>
        <a:ext cx="2561926" cy="1992186"/>
      </dsp:txXfrm>
    </dsp:sp>
    <dsp:sp modelId="{F52F495B-AF8E-4861-BCD4-B8C0C5289EAC}">
      <dsp:nvSpPr>
        <dsp:cNvPr id="0" name=""/>
        <dsp:cNvSpPr/>
      </dsp:nvSpPr>
      <dsp:spPr>
        <a:xfrm rot="5400000">
          <a:off x="4363242" y="953177"/>
          <a:ext cx="1766186" cy="4937728"/>
        </a:xfrm>
        <a:prstGeom prst="round2SameRect">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it-IT" sz="2500" kern="1200" baseline="0" dirty="0" smtClean="0">
              <a:solidFill>
                <a:schemeClr val="tx1"/>
              </a:solidFill>
              <a:latin typeface="+mn-lt"/>
              <a:ea typeface="+mn-ea"/>
              <a:cs typeface="+mn-cs"/>
            </a:rPr>
            <a:t>PARAVERBALI: Tono, Intensità, Velocità</a:t>
          </a:r>
          <a:r>
            <a:rPr lang="it-IT" sz="2500" b="0" kern="1200" dirty="0" smtClean="0"/>
            <a:t>.</a:t>
          </a:r>
          <a:endParaRPr lang="it-IT" sz="2500" b="0" kern="1200" dirty="0"/>
        </a:p>
        <a:p>
          <a:pPr marL="228600" lvl="1" indent="-228600" algn="l" defTabSz="1111250">
            <a:lnSpc>
              <a:spcPct val="90000"/>
            </a:lnSpc>
            <a:spcBef>
              <a:spcPct val="0"/>
            </a:spcBef>
            <a:spcAft>
              <a:spcPct val="15000"/>
            </a:spcAft>
            <a:buChar char="••"/>
          </a:pPr>
          <a:r>
            <a:rPr lang="it-IT" sz="2500" kern="1200" baseline="0" dirty="0" smtClean="0">
              <a:solidFill>
                <a:schemeClr val="tx1"/>
              </a:solidFill>
              <a:latin typeface="+mn-lt"/>
              <a:ea typeface="+mn-ea"/>
              <a:cs typeface="+mn-cs"/>
            </a:rPr>
            <a:t>NON VERBALI</a:t>
          </a:r>
          <a:r>
            <a:rPr lang="it-IT" sz="2500" b="0" kern="1200" baseline="0" dirty="0" smtClean="0">
              <a:solidFill>
                <a:schemeClr val="tx1"/>
              </a:solidFill>
              <a:latin typeface="+mn-lt"/>
              <a:ea typeface="+mn-ea"/>
              <a:cs typeface="+mn-cs"/>
            </a:rPr>
            <a:t>: </a:t>
          </a:r>
          <a:r>
            <a:rPr lang="it-IT" sz="2500" b="0" kern="1200" dirty="0" smtClean="0"/>
            <a:t>fattori biologici, sociali, emotivi, di personalità.</a:t>
          </a:r>
          <a:endParaRPr lang="it-IT" sz="2500" b="0" kern="1200" dirty="0"/>
        </a:p>
      </dsp:txBody>
      <dsp:txXfrm rot="-5400000">
        <a:off x="2777471" y="2625166"/>
        <a:ext cx="4851510" cy="1593750"/>
      </dsp:txXfrm>
    </dsp:sp>
    <dsp:sp modelId="{FA35C479-1403-4582-9D68-866DA51CD597}">
      <dsp:nvSpPr>
        <dsp:cNvPr id="0" name=""/>
        <dsp:cNvSpPr/>
      </dsp:nvSpPr>
      <dsp:spPr>
        <a:xfrm>
          <a:off x="0" y="2318174"/>
          <a:ext cx="2777472" cy="2207732"/>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it-IT" sz="2300" kern="1200" dirty="0" smtClean="0"/>
            <a:t>I SEGNALI VOCALI</a:t>
          </a:r>
          <a:endParaRPr lang="it-IT" sz="2300" kern="1200" dirty="0"/>
        </a:p>
      </dsp:txBody>
      <dsp:txXfrm>
        <a:off x="107773" y="2425947"/>
        <a:ext cx="2561926" cy="19921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56805-DC51-45DF-82D7-714D7D1C61D3}">
      <dsp:nvSpPr>
        <dsp:cNvPr id="0" name=""/>
        <dsp:cNvSpPr/>
      </dsp:nvSpPr>
      <dsp:spPr>
        <a:xfrm>
          <a:off x="0" y="454675"/>
          <a:ext cx="8229600" cy="8505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12420" rIns="638708" bIns="106680" numCol="1" spcCol="1270" anchor="t" anchorCtr="0">
          <a:noAutofit/>
        </a:bodyPr>
        <a:lstStyle/>
        <a:p>
          <a:pPr marL="114300" lvl="1" indent="-114300" algn="l" defTabSz="666750">
            <a:lnSpc>
              <a:spcPct val="90000"/>
            </a:lnSpc>
            <a:spcBef>
              <a:spcPct val="0"/>
            </a:spcBef>
            <a:spcAft>
              <a:spcPct val="15000"/>
            </a:spcAft>
            <a:buChar char="••"/>
          </a:pPr>
          <a:r>
            <a:rPr lang="it-IT" sz="1500" kern="1200" dirty="0" smtClean="0"/>
            <a:t>“Sei deluso perché hai poco fiducia nelle persone!” Sollecita posizioni difensive e </a:t>
          </a:r>
          <a:r>
            <a:rPr lang="it-IT" sz="1500" kern="1200" dirty="0" err="1" smtClean="0"/>
            <a:t>controargomentazioni</a:t>
          </a:r>
          <a:r>
            <a:rPr lang="it-IT" sz="1500" kern="1200" dirty="0" smtClean="0"/>
            <a:t>. </a:t>
          </a:r>
          <a:endParaRPr lang="it-IT" sz="1500" kern="1200" dirty="0"/>
        </a:p>
      </dsp:txBody>
      <dsp:txXfrm>
        <a:off x="0" y="454675"/>
        <a:ext cx="8229600" cy="850500"/>
      </dsp:txXfrm>
    </dsp:sp>
    <dsp:sp modelId="{76BE0980-443D-48DA-808C-F949C6901373}">
      <dsp:nvSpPr>
        <dsp:cNvPr id="0" name=""/>
        <dsp:cNvSpPr/>
      </dsp:nvSpPr>
      <dsp:spPr>
        <a:xfrm>
          <a:off x="411480" y="233275"/>
          <a:ext cx="5760720" cy="4428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666750">
            <a:lnSpc>
              <a:spcPct val="90000"/>
            </a:lnSpc>
            <a:spcBef>
              <a:spcPct val="0"/>
            </a:spcBef>
            <a:spcAft>
              <a:spcPct val="35000"/>
            </a:spcAft>
          </a:pPr>
          <a:r>
            <a:rPr lang="it-IT" sz="1500" kern="1200" dirty="0" smtClean="0"/>
            <a:t>Interpretazione</a:t>
          </a:r>
          <a:endParaRPr lang="it-IT" sz="1500" kern="1200" dirty="0"/>
        </a:p>
      </dsp:txBody>
      <dsp:txXfrm>
        <a:off x="433096" y="254891"/>
        <a:ext cx="5717488" cy="399568"/>
      </dsp:txXfrm>
    </dsp:sp>
    <dsp:sp modelId="{B0BA750C-0CB4-4519-A1F1-B4FF4B799271}">
      <dsp:nvSpPr>
        <dsp:cNvPr id="0" name=""/>
        <dsp:cNvSpPr/>
      </dsp:nvSpPr>
      <dsp:spPr>
        <a:xfrm>
          <a:off x="0" y="1607575"/>
          <a:ext cx="8229600" cy="850500"/>
        </a:xfrm>
        <a:prstGeom prst="rect">
          <a:avLst/>
        </a:prstGeom>
        <a:solidFill>
          <a:schemeClr val="lt1">
            <a:alpha val="90000"/>
            <a:hueOff val="0"/>
            <a:satOff val="0"/>
            <a:lumOff val="0"/>
            <a:alphaOff val="0"/>
          </a:schemeClr>
        </a:solidFill>
        <a:ln w="9525" cap="flat" cmpd="sng" algn="ctr">
          <a:solidFill>
            <a:schemeClr val="accent2">
              <a:hueOff val="1560506"/>
              <a:satOff val="-1946"/>
              <a:lumOff val="45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12420" rIns="638708" bIns="106680" numCol="1" spcCol="1270" anchor="t" anchorCtr="0">
          <a:noAutofit/>
        </a:bodyPr>
        <a:lstStyle/>
        <a:p>
          <a:pPr marL="114300" lvl="1" indent="-114300" algn="l" defTabSz="666750">
            <a:lnSpc>
              <a:spcPct val="90000"/>
            </a:lnSpc>
            <a:spcBef>
              <a:spcPct val="0"/>
            </a:spcBef>
            <a:spcAft>
              <a:spcPct val="15000"/>
            </a:spcAft>
            <a:buChar char="••"/>
          </a:pPr>
          <a:r>
            <a:rPr lang="it-IT" sz="1500" kern="1200" dirty="0" smtClean="0"/>
            <a:t>“Come al tuo solito l’avrai provocata tu!” Fa sentire inadeguato e non all’altezza con risposte difensive per proteggere l’immagine di sé.</a:t>
          </a:r>
          <a:endParaRPr lang="it-IT" sz="1500" kern="1200" dirty="0"/>
        </a:p>
      </dsp:txBody>
      <dsp:txXfrm>
        <a:off x="0" y="1607575"/>
        <a:ext cx="8229600" cy="850500"/>
      </dsp:txXfrm>
    </dsp:sp>
    <dsp:sp modelId="{36DC1848-91B8-43ED-B2DE-7852D9150269}">
      <dsp:nvSpPr>
        <dsp:cNvPr id="0" name=""/>
        <dsp:cNvSpPr/>
      </dsp:nvSpPr>
      <dsp:spPr>
        <a:xfrm>
          <a:off x="411480" y="1386175"/>
          <a:ext cx="5760720" cy="442800"/>
        </a:xfrm>
        <a:prstGeom prst="round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666750">
            <a:lnSpc>
              <a:spcPct val="90000"/>
            </a:lnSpc>
            <a:spcBef>
              <a:spcPct val="0"/>
            </a:spcBef>
            <a:spcAft>
              <a:spcPct val="35000"/>
            </a:spcAft>
          </a:pPr>
          <a:r>
            <a:rPr lang="it-IT" sz="1500" kern="1200" dirty="0" smtClean="0"/>
            <a:t>Colpevolizzazione/Svalutazione</a:t>
          </a:r>
          <a:endParaRPr lang="it-IT" sz="1500" kern="1200" dirty="0"/>
        </a:p>
      </dsp:txBody>
      <dsp:txXfrm>
        <a:off x="433096" y="1407791"/>
        <a:ext cx="5717488" cy="399568"/>
      </dsp:txXfrm>
    </dsp:sp>
    <dsp:sp modelId="{0A24B563-4C6F-4C87-89D7-F96DED9CD6AD}">
      <dsp:nvSpPr>
        <dsp:cNvPr id="0" name=""/>
        <dsp:cNvSpPr/>
      </dsp:nvSpPr>
      <dsp:spPr>
        <a:xfrm>
          <a:off x="0" y="2758586"/>
          <a:ext cx="8229600" cy="850500"/>
        </a:xfrm>
        <a:prstGeom prst="rect">
          <a:avLst/>
        </a:prstGeom>
        <a:solidFill>
          <a:schemeClr val="lt1">
            <a:alpha val="90000"/>
            <a:hueOff val="0"/>
            <a:satOff val="0"/>
            <a:lumOff val="0"/>
            <a:alphaOff val="0"/>
          </a:schemeClr>
        </a:solidFill>
        <a:ln w="9525" cap="flat" cmpd="sng" algn="ctr">
          <a:solidFill>
            <a:schemeClr val="accent2">
              <a:hueOff val="3121013"/>
              <a:satOff val="-3893"/>
              <a:lumOff val="91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12420" rIns="638708" bIns="106680" numCol="1" spcCol="1270" anchor="t" anchorCtr="0">
          <a:noAutofit/>
        </a:bodyPr>
        <a:lstStyle/>
        <a:p>
          <a:pPr marL="114300" lvl="1" indent="-114300" algn="l" defTabSz="666750">
            <a:lnSpc>
              <a:spcPct val="90000"/>
            </a:lnSpc>
            <a:spcBef>
              <a:spcPct val="0"/>
            </a:spcBef>
            <a:spcAft>
              <a:spcPct val="15000"/>
            </a:spcAft>
            <a:buChar char="••"/>
          </a:pPr>
          <a:r>
            <a:rPr lang="it-IT" sz="1500" kern="1200" dirty="0" smtClean="0"/>
            <a:t>“Dammi retta, vai da lui e parlagli chiaro”. Possono provocare dipendenza, o al contrario resistenza.  Implicano che l’altro non sa risolvere da solo il problema.</a:t>
          </a:r>
          <a:endParaRPr lang="it-IT" sz="1500" kern="1200" dirty="0"/>
        </a:p>
      </dsp:txBody>
      <dsp:txXfrm>
        <a:off x="0" y="2758586"/>
        <a:ext cx="8229600" cy="850500"/>
      </dsp:txXfrm>
    </dsp:sp>
    <dsp:sp modelId="{A123DFD2-C302-42B3-A2FB-C72F32BB18EF}">
      <dsp:nvSpPr>
        <dsp:cNvPr id="0" name=""/>
        <dsp:cNvSpPr/>
      </dsp:nvSpPr>
      <dsp:spPr>
        <a:xfrm>
          <a:off x="370385" y="2558922"/>
          <a:ext cx="5760720" cy="442800"/>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666750">
            <a:lnSpc>
              <a:spcPct val="90000"/>
            </a:lnSpc>
            <a:spcBef>
              <a:spcPct val="0"/>
            </a:spcBef>
            <a:spcAft>
              <a:spcPct val="35000"/>
            </a:spcAft>
          </a:pPr>
          <a:r>
            <a:rPr lang="it-IT" sz="1500" kern="1200" dirty="0" smtClean="0"/>
            <a:t>Offrire soluzioni</a:t>
          </a:r>
          <a:endParaRPr lang="it-IT" sz="1500" kern="1200" dirty="0"/>
        </a:p>
      </dsp:txBody>
      <dsp:txXfrm>
        <a:off x="392001" y="2580538"/>
        <a:ext cx="5717488" cy="399568"/>
      </dsp:txXfrm>
    </dsp:sp>
    <dsp:sp modelId="{C0AE4F14-1458-41D3-9CBF-81F6A6859751}">
      <dsp:nvSpPr>
        <dsp:cNvPr id="0" name=""/>
        <dsp:cNvSpPr/>
      </dsp:nvSpPr>
      <dsp:spPr>
        <a:xfrm>
          <a:off x="0" y="3913376"/>
          <a:ext cx="8229600" cy="850500"/>
        </a:xfrm>
        <a:prstGeom prst="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12420" rIns="638708" bIns="106680" numCol="1" spcCol="1270" anchor="t" anchorCtr="0">
          <a:noAutofit/>
        </a:bodyPr>
        <a:lstStyle/>
        <a:p>
          <a:pPr marL="114300" lvl="1" indent="-114300" algn="l" defTabSz="666750">
            <a:lnSpc>
              <a:spcPct val="90000"/>
            </a:lnSpc>
            <a:spcBef>
              <a:spcPct val="0"/>
            </a:spcBef>
            <a:spcAft>
              <a:spcPct val="15000"/>
            </a:spcAft>
            <a:buChar char="••"/>
          </a:pPr>
          <a:r>
            <a:rPr lang="it-IT" sz="1500" kern="1200" dirty="0" smtClean="0"/>
            <a:t>“Dai su, vedrai che già domani non ci penserai più!”. Il messaggio implicito è conviene evitare le difficoltà della vita piuttosto che affrontarle. Scoraggia ad aprirsi .</a:t>
          </a:r>
          <a:endParaRPr lang="it-IT" sz="1500" kern="1200" dirty="0"/>
        </a:p>
      </dsp:txBody>
      <dsp:txXfrm>
        <a:off x="0" y="3913376"/>
        <a:ext cx="8229600" cy="850500"/>
      </dsp:txXfrm>
    </dsp:sp>
    <dsp:sp modelId="{5A9E551C-8021-4B81-9F87-BD7AAF5947DF}">
      <dsp:nvSpPr>
        <dsp:cNvPr id="0" name=""/>
        <dsp:cNvSpPr/>
      </dsp:nvSpPr>
      <dsp:spPr>
        <a:xfrm>
          <a:off x="370385" y="3673307"/>
          <a:ext cx="5760720" cy="44280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666750">
            <a:lnSpc>
              <a:spcPct val="90000"/>
            </a:lnSpc>
            <a:spcBef>
              <a:spcPct val="0"/>
            </a:spcBef>
            <a:spcAft>
              <a:spcPct val="35000"/>
            </a:spcAft>
          </a:pPr>
          <a:r>
            <a:rPr lang="it-IT" sz="1500" kern="1200" dirty="0" smtClean="0"/>
            <a:t>Consolare frettolosamente</a:t>
          </a:r>
          <a:endParaRPr lang="it-IT" sz="1500" kern="1200" dirty="0"/>
        </a:p>
      </dsp:txBody>
      <dsp:txXfrm>
        <a:off x="392001" y="3694923"/>
        <a:ext cx="5717488" cy="399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135F9-6346-47DA-97F6-FA0909180A76}">
      <dsp:nvSpPr>
        <dsp:cNvPr id="0" name=""/>
        <dsp:cNvSpPr/>
      </dsp:nvSpPr>
      <dsp:spPr>
        <a:xfrm>
          <a:off x="0" y="355341"/>
          <a:ext cx="8229600" cy="793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91592" rIns="638708" bIns="99568" numCol="1" spcCol="1270" anchor="t" anchorCtr="0">
          <a:noAutofit/>
        </a:bodyPr>
        <a:lstStyle/>
        <a:p>
          <a:pPr marL="114300" lvl="1" indent="-114300" algn="l" defTabSz="622300">
            <a:lnSpc>
              <a:spcPct val="90000"/>
            </a:lnSpc>
            <a:spcBef>
              <a:spcPct val="0"/>
            </a:spcBef>
            <a:spcAft>
              <a:spcPct val="15000"/>
            </a:spcAft>
            <a:buChar char="••"/>
          </a:pPr>
          <a:r>
            <a:rPr lang="it-IT" sz="1400" kern="1200" dirty="0" smtClean="0"/>
            <a:t>“Ti potevi impegnare di più, non sarebbe finita in questo modo!” Comunica  mancanza di fiducia. La reazione è una strenua autodifesa delle proprie posizioni.</a:t>
          </a:r>
          <a:endParaRPr lang="it-IT" sz="1400" kern="1200" dirty="0"/>
        </a:p>
      </dsp:txBody>
      <dsp:txXfrm>
        <a:off x="0" y="355341"/>
        <a:ext cx="8229600" cy="793800"/>
      </dsp:txXfrm>
    </dsp:sp>
    <dsp:sp modelId="{586EF7AB-FE88-4073-BF8E-DD275AD1EE93}">
      <dsp:nvSpPr>
        <dsp:cNvPr id="0" name=""/>
        <dsp:cNvSpPr/>
      </dsp:nvSpPr>
      <dsp:spPr>
        <a:xfrm>
          <a:off x="411480" y="148701"/>
          <a:ext cx="5760720" cy="4132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622300">
            <a:lnSpc>
              <a:spcPct val="90000"/>
            </a:lnSpc>
            <a:spcBef>
              <a:spcPct val="0"/>
            </a:spcBef>
            <a:spcAft>
              <a:spcPct val="35000"/>
            </a:spcAft>
          </a:pPr>
          <a:r>
            <a:rPr lang="it-IT" sz="1400" kern="1200" dirty="0" smtClean="0"/>
            <a:t>Moralizzazione</a:t>
          </a:r>
          <a:endParaRPr lang="it-IT" sz="1400" kern="1200" dirty="0"/>
        </a:p>
      </dsp:txBody>
      <dsp:txXfrm>
        <a:off x="431655" y="168876"/>
        <a:ext cx="5720370" cy="372930"/>
      </dsp:txXfrm>
    </dsp:sp>
    <dsp:sp modelId="{95943A97-27C7-4D2F-B364-8A4A36B88D0D}">
      <dsp:nvSpPr>
        <dsp:cNvPr id="0" name=""/>
        <dsp:cNvSpPr/>
      </dsp:nvSpPr>
      <dsp:spPr>
        <a:xfrm>
          <a:off x="0" y="1431381"/>
          <a:ext cx="8229600" cy="793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91592" rIns="638708" bIns="99568" numCol="1" spcCol="1270" anchor="t" anchorCtr="0">
          <a:noAutofit/>
        </a:bodyPr>
        <a:lstStyle/>
        <a:p>
          <a:pPr marL="114300" lvl="1" indent="-114300" algn="l" defTabSz="622300">
            <a:lnSpc>
              <a:spcPct val="90000"/>
            </a:lnSpc>
            <a:spcBef>
              <a:spcPct val="0"/>
            </a:spcBef>
            <a:spcAft>
              <a:spcPct val="15000"/>
            </a:spcAft>
            <a:buChar char="••"/>
          </a:pPr>
          <a:r>
            <a:rPr lang="it-IT" sz="1400" kern="1200" dirty="0" smtClean="0"/>
            <a:t>“Capita a tutti quello che è successo a te!” La rassicurazione implica che la persona in crisi stia esagerando. Fa sentire incompreso l’altro.</a:t>
          </a:r>
          <a:endParaRPr lang="it-IT" sz="1400" kern="1200" dirty="0"/>
        </a:p>
      </dsp:txBody>
      <dsp:txXfrm>
        <a:off x="0" y="1431381"/>
        <a:ext cx="8229600" cy="793800"/>
      </dsp:txXfrm>
    </dsp:sp>
    <dsp:sp modelId="{72C455FA-151C-42AC-8105-4AC27BB8C483}">
      <dsp:nvSpPr>
        <dsp:cNvPr id="0" name=""/>
        <dsp:cNvSpPr/>
      </dsp:nvSpPr>
      <dsp:spPr>
        <a:xfrm>
          <a:off x="411480" y="1224741"/>
          <a:ext cx="5760720" cy="4132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622300">
            <a:lnSpc>
              <a:spcPct val="90000"/>
            </a:lnSpc>
            <a:spcBef>
              <a:spcPct val="0"/>
            </a:spcBef>
            <a:spcAft>
              <a:spcPct val="35000"/>
            </a:spcAft>
          </a:pPr>
          <a:r>
            <a:rPr lang="it-IT" sz="1400" kern="1200" dirty="0" smtClean="0"/>
            <a:t>Luoghi comuni/generalizzazioni</a:t>
          </a:r>
          <a:endParaRPr lang="it-IT" sz="1400" kern="1200" dirty="0"/>
        </a:p>
      </dsp:txBody>
      <dsp:txXfrm>
        <a:off x="431655" y="1244916"/>
        <a:ext cx="5720370" cy="372930"/>
      </dsp:txXfrm>
    </dsp:sp>
    <dsp:sp modelId="{51321516-3A8D-4659-819F-33ACE6F79849}">
      <dsp:nvSpPr>
        <dsp:cNvPr id="0" name=""/>
        <dsp:cNvSpPr/>
      </dsp:nvSpPr>
      <dsp:spPr>
        <a:xfrm>
          <a:off x="0" y="2507421"/>
          <a:ext cx="8229600" cy="793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91592" rIns="638708" bIns="99568" numCol="1" spcCol="1270" anchor="t" anchorCtr="0">
          <a:noAutofit/>
        </a:bodyPr>
        <a:lstStyle/>
        <a:p>
          <a:pPr marL="114300" lvl="1" indent="-114300" algn="l" defTabSz="622300">
            <a:lnSpc>
              <a:spcPct val="90000"/>
            </a:lnSpc>
            <a:spcBef>
              <a:spcPct val="0"/>
            </a:spcBef>
            <a:spcAft>
              <a:spcPct val="15000"/>
            </a:spcAft>
            <a:buChar char="••"/>
          </a:pPr>
          <a:r>
            <a:rPr lang="it-IT" sz="1400" kern="1200" dirty="0" smtClean="0"/>
            <a:t>“Guarda me, anch’io ho preso tante fregature, eppure!” Il messaggio implicito è «Io sono più bravo..:», risulta quindi svalutante per l’interlocutore.</a:t>
          </a:r>
          <a:endParaRPr lang="it-IT" sz="1400" kern="1200" dirty="0"/>
        </a:p>
      </dsp:txBody>
      <dsp:txXfrm>
        <a:off x="0" y="2507421"/>
        <a:ext cx="8229600" cy="793800"/>
      </dsp:txXfrm>
    </dsp:sp>
    <dsp:sp modelId="{CD108B1A-0D87-467E-B3CE-44E6DAC721F1}">
      <dsp:nvSpPr>
        <dsp:cNvPr id="0" name=""/>
        <dsp:cNvSpPr/>
      </dsp:nvSpPr>
      <dsp:spPr>
        <a:xfrm>
          <a:off x="411480" y="2300781"/>
          <a:ext cx="5760720" cy="4132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622300">
            <a:lnSpc>
              <a:spcPct val="90000"/>
            </a:lnSpc>
            <a:spcBef>
              <a:spcPct val="0"/>
            </a:spcBef>
            <a:spcAft>
              <a:spcPct val="35000"/>
            </a:spcAft>
          </a:pPr>
          <a:r>
            <a:rPr lang="it-IT" sz="1400" kern="1200" dirty="0" smtClean="0"/>
            <a:t>Competizione</a:t>
          </a:r>
          <a:endParaRPr lang="it-IT" sz="1400" kern="1200" dirty="0"/>
        </a:p>
      </dsp:txBody>
      <dsp:txXfrm>
        <a:off x="431655" y="2320956"/>
        <a:ext cx="5720370" cy="372930"/>
      </dsp:txXfrm>
    </dsp:sp>
    <dsp:sp modelId="{7EEB56E9-FB0B-4235-8592-0D82279C4BC1}">
      <dsp:nvSpPr>
        <dsp:cNvPr id="0" name=""/>
        <dsp:cNvSpPr/>
      </dsp:nvSpPr>
      <dsp:spPr>
        <a:xfrm>
          <a:off x="0" y="3583461"/>
          <a:ext cx="8229600" cy="793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91592" rIns="638708" bIns="99568" numCol="1" spcCol="1270" anchor="t" anchorCtr="0">
          <a:noAutofit/>
        </a:bodyPr>
        <a:lstStyle/>
        <a:p>
          <a:pPr marL="114300" lvl="1" indent="-114300" algn="l" defTabSz="622300">
            <a:lnSpc>
              <a:spcPct val="90000"/>
            </a:lnSpc>
            <a:spcBef>
              <a:spcPct val="0"/>
            </a:spcBef>
            <a:spcAft>
              <a:spcPct val="15000"/>
            </a:spcAft>
            <a:buChar char="••"/>
          </a:pPr>
          <a:r>
            <a:rPr lang="it-IT" sz="1400" kern="1200" dirty="0" smtClean="0"/>
            <a:t>La persona si deve sforzare per rispondervi e può sentirsi non compresa. Vanno fatte al momento giusto e aggiungendo “Se ho capito bene..:”</a:t>
          </a:r>
          <a:endParaRPr lang="it-IT" sz="1400" kern="1200" dirty="0"/>
        </a:p>
      </dsp:txBody>
      <dsp:txXfrm>
        <a:off x="0" y="3583461"/>
        <a:ext cx="8229600" cy="793800"/>
      </dsp:txXfrm>
    </dsp:sp>
    <dsp:sp modelId="{C84E36FE-9A42-473E-BE50-0325AFF96159}">
      <dsp:nvSpPr>
        <dsp:cNvPr id="0" name=""/>
        <dsp:cNvSpPr/>
      </dsp:nvSpPr>
      <dsp:spPr>
        <a:xfrm>
          <a:off x="411480" y="3376821"/>
          <a:ext cx="5760720" cy="4132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622300">
            <a:lnSpc>
              <a:spcPct val="90000"/>
            </a:lnSpc>
            <a:spcBef>
              <a:spcPct val="0"/>
            </a:spcBef>
            <a:spcAft>
              <a:spcPct val="35000"/>
            </a:spcAft>
          </a:pPr>
          <a:r>
            <a:rPr lang="it-IT" sz="1400" kern="1200" dirty="0" smtClean="0"/>
            <a:t>Fare domande inopportune</a:t>
          </a:r>
          <a:endParaRPr lang="it-IT" sz="1400" kern="1200" dirty="0"/>
        </a:p>
      </dsp:txBody>
      <dsp:txXfrm>
        <a:off x="431655" y="3396996"/>
        <a:ext cx="5720370" cy="372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8450E-54FA-436B-A6D1-065E9520614C}">
      <dsp:nvSpPr>
        <dsp:cNvPr id="0" name=""/>
        <dsp:cNvSpPr/>
      </dsp:nvSpPr>
      <dsp:spPr>
        <a:xfrm rot="1144198">
          <a:off x="2442615" y="2965857"/>
          <a:ext cx="2838004" cy="47548"/>
        </a:xfrm>
        <a:custGeom>
          <a:avLst/>
          <a:gdLst/>
          <a:ahLst/>
          <a:cxnLst/>
          <a:rect l="0" t="0" r="0" b="0"/>
          <a:pathLst>
            <a:path>
              <a:moveTo>
                <a:pt x="0" y="23774"/>
              </a:moveTo>
              <a:lnTo>
                <a:pt x="2838004" y="23774"/>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F49BA1-B028-459E-AD19-17ED90EC6DEF}">
      <dsp:nvSpPr>
        <dsp:cNvPr id="0" name=""/>
        <dsp:cNvSpPr/>
      </dsp:nvSpPr>
      <dsp:spPr>
        <a:xfrm rot="21548231">
          <a:off x="2520346" y="2208689"/>
          <a:ext cx="2531375" cy="47548"/>
        </a:xfrm>
        <a:custGeom>
          <a:avLst/>
          <a:gdLst/>
          <a:ahLst/>
          <a:cxnLst/>
          <a:rect l="0" t="0" r="0" b="0"/>
          <a:pathLst>
            <a:path>
              <a:moveTo>
                <a:pt x="0" y="23774"/>
              </a:moveTo>
              <a:lnTo>
                <a:pt x="2531375" y="23774"/>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54D943-583F-4278-A49C-DC7C3FECCC5B}">
      <dsp:nvSpPr>
        <dsp:cNvPr id="0" name=""/>
        <dsp:cNvSpPr/>
      </dsp:nvSpPr>
      <dsp:spPr>
        <a:xfrm rot="20514205">
          <a:off x="2448901" y="1541024"/>
          <a:ext cx="2894470" cy="47548"/>
        </a:xfrm>
        <a:custGeom>
          <a:avLst/>
          <a:gdLst/>
          <a:ahLst/>
          <a:cxnLst/>
          <a:rect l="0" t="0" r="0" b="0"/>
          <a:pathLst>
            <a:path>
              <a:moveTo>
                <a:pt x="0" y="23774"/>
              </a:moveTo>
              <a:lnTo>
                <a:pt x="2894470" y="23774"/>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68103A-B8FB-46BD-99F6-AD59C40CBAC4}">
      <dsp:nvSpPr>
        <dsp:cNvPr id="0" name=""/>
        <dsp:cNvSpPr/>
      </dsp:nvSpPr>
      <dsp:spPr>
        <a:xfrm>
          <a:off x="432775" y="1108710"/>
          <a:ext cx="2173932" cy="2173932"/>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1D44D5-C861-424C-A531-ACCDA6289BFE}">
      <dsp:nvSpPr>
        <dsp:cNvPr id="0" name=""/>
        <dsp:cNvSpPr/>
      </dsp:nvSpPr>
      <dsp:spPr>
        <a:xfrm>
          <a:off x="5046742" y="100613"/>
          <a:ext cx="2668458" cy="130435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1800" b="1" kern="1200" dirty="0" smtClean="0"/>
            <a:t>Attenzione: “ti sto ascoltando”</a:t>
          </a:r>
          <a:endParaRPr lang="it-IT" sz="1800" b="1" kern="1200" dirty="0"/>
        </a:p>
      </dsp:txBody>
      <dsp:txXfrm>
        <a:off x="5437529" y="291632"/>
        <a:ext cx="1886884" cy="922321"/>
      </dsp:txXfrm>
    </dsp:sp>
    <dsp:sp modelId="{14CF8C00-F8C2-4BF3-B4CB-A74DD76C1E0B}">
      <dsp:nvSpPr>
        <dsp:cNvPr id="0" name=""/>
        <dsp:cNvSpPr/>
      </dsp:nvSpPr>
      <dsp:spPr>
        <a:xfrm>
          <a:off x="6140512" y="100613"/>
          <a:ext cx="4002687" cy="1304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a:lnSpc>
              <a:spcPct val="90000"/>
            </a:lnSpc>
            <a:spcBef>
              <a:spcPct val="0"/>
            </a:spcBef>
            <a:spcAft>
              <a:spcPct val="15000"/>
            </a:spcAft>
            <a:buChar char="••"/>
          </a:pPr>
          <a:endParaRPr lang="it-IT" sz="6500" kern="1200" dirty="0"/>
        </a:p>
      </dsp:txBody>
      <dsp:txXfrm>
        <a:off x="6140512" y="100613"/>
        <a:ext cx="4002687" cy="1304359"/>
      </dsp:txXfrm>
    </dsp:sp>
    <dsp:sp modelId="{A5F2BC5D-B483-448F-881B-DCE85B7E2413}">
      <dsp:nvSpPr>
        <dsp:cNvPr id="0" name=""/>
        <dsp:cNvSpPr/>
      </dsp:nvSpPr>
      <dsp:spPr>
        <a:xfrm>
          <a:off x="5050909" y="1540770"/>
          <a:ext cx="2717672" cy="130435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1800" b="1" kern="1200" dirty="0" smtClean="0"/>
            <a:t>Evidenzio concetti (figura/sfondo)</a:t>
          </a:r>
          <a:endParaRPr lang="it-IT" sz="1800" b="1" kern="1200" dirty="0"/>
        </a:p>
      </dsp:txBody>
      <dsp:txXfrm>
        <a:off x="5448903" y="1731789"/>
        <a:ext cx="1921684" cy="922321"/>
      </dsp:txXfrm>
    </dsp:sp>
    <dsp:sp modelId="{AA81FE8C-7BFA-4EF1-85E1-0E14CEC8CAC9}">
      <dsp:nvSpPr>
        <dsp:cNvPr id="0" name=""/>
        <dsp:cNvSpPr/>
      </dsp:nvSpPr>
      <dsp:spPr>
        <a:xfrm>
          <a:off x="6132376" y="1540770"/>
          <a:ext cx="4076508" cy="1304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a:lnSpc>
              <a:spcPct val="90000"/>
            </a:lnSpc>
            <a:spcBef>
              <a:spcPct val="0"/>
            </a:spcBef>
            <a:spcAft>
              <a:spcPct val="15000"/>
            </a:spcAft>
            <a:buChar char="••"/>
          </a:pPr>
          <a:endParaRPr lang="it-IT" sz="6500" kern="1200" dirty="0"/>
        </a:p>
      </dsp:txBody>
      <dsp:txXfrm>
        <a:off x="6132376" y="1540770"/>
        <a:ext cx="4076508" cy="1304359"/>
      </dsp:txXfrm>
    </dsp:sp>
    <dsp:sp modelId="{D58EF7B6-BD62-4910-B566-BD8BCC1603CB}">
      <dsp:nvSpPr>
        <dsp:cNvPr id="0" name=""/>
        <dsp:cNvSpPr/>
      </dsp:nvSpPr>
      <dsp:spPr>
        <a:xfrm>
          <a:off x="4906885" y="3196955"/>
          <a:ext cx="2882086" cy="130435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1600" b="1" kern="1200" dirty="0" err="1" smtClean="0"/>
            <a:t>Metacomunico</a:t>
          </a:r>
          <a:r>
            <a:rPr lang="it-IT" sz="1600" b="1" kern="1200" dirty="0" smtClean="0"/>
            <a:t>: attenzione su contenuto e su relazione</a:t>
          </a:r>
          <a:endParaRPr lang="it-IT" sz="1100" b="1" kern="1200" dirty="0"/>
        </a:p>
      </dsp:txBody>
      <dsp:txXfrm>
        <a:off x="5328957" y="3387974"/>
        <a:ext cx="2037942" cy="922321"/>
      </dsp:txXfrm>
    </dsp:sp>
    <dsp:sp modelId="{E72BC5AD-2EC6-4CD2-8F95-30DFE63E00EB}">
      <dsp:nvSpPr>
        <dsp:cNvPr id="0" name=""/>
        <dsp:cNvSpPr/>
      </dsp:nvSpPr>
      <dsp:spPr>
        <a:xfrm>
          <a:off x="5947248" y="3196955"/>
          <a:ext cx="4323129" cy="1304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a:lnSpc>
              <a:spcPct val="90000"/>
            </a:lnSpc>
            <a:spcBef>
              <a:spcPct val="0"/>
            </a:spcBef>
            <a:spcAft>
              <a:spcPct val="15000"/>
            </a:spcAft>
            <a:buChar char="••"/>
          </a:pPr>
          <a:endParaRPr lang="it-IT" sz="6500" kern="1200" dirty="0"/>
        </a:p>
      </dsp:txBody>
      <dsp:txXfrm>
        <a:off x="5947248" y="3196955"/>
        <a:ext cx="4323129" cy="13043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6FCA8-36D1-408A-9FC8-2F496E885094}">
      <dsp:nvSpPr>
        <dsp:cNvPr id="0" name=""/>
        <dsp:cNvSpPr/>
      </dsp:nvSpPr>
      <dsp:spPr>
        <a:xfrm>
          <a:off x="4740938" y="2372562"/>
          <a:ext cx="2899798" cy="2899798"/>
        </a:xfrm>
        <a:prstGeom prst="gear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b="1" kern="1200" dirty="0" smtClean="0"/>
            <a:t>Riformulazione</a:t>
          </a:r>
        </a:p>
        <a:p>
          <a:pPr lvl="0" algn="ctr" defTabSz="711200">
            <a:lnSpc>
              <a:spcPct val="90000"/>
            </a:lnSpc>
            <a:spcBef>
              <a:spcPct val="0"/>
            </a:spcBef>
            <a:spcAft>
              <a:spcPct val="35000"/>
            </a:spcAft>
          </a:pPr>
          <a:r>
            <a:rPr lang="it-IT" sz="1600" b="1" kern="1200" dirty="0" smtClean="0"/>
            <a:t>Correttiva</a:t>
          </a:r>
          <a:endParaRPr lang="it-IT" sz="1600" b="1" kern="1200" dirty="0"/>
        </a:p>
      </dsp:txBody>
      <dsp:txXfrm>
        <a:off x="5323926" y="3051826"/>
        <a:ext cx="1733822" cy="1490556"/>
      </dsp:txXfrm>
    </dsp:sp>
    <dsp:sp modelId="{68183752-CC89-476C-8825-6EE667AC0855}">
      <dsp:nvSpPr>
        <dsp:cNvPr id="0" name=""/>
        <dsp:cNvSpPr/>
      </dsp:nvSpPr>
      <dsp:spPr>
        <a:xfrm>
          <a:off x="3744425" y="4165164"/>
          <a:ext cx="1845326" cy="110719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it-IT" sz="1200" kern="1200" dirty="0" smtClean="0"/>
            <a:t>ripetere </a:t>
          </a:r>
          <a:r>
            <a:rPr lang="it-IT" sz="1200" b="1" kern="1200" dirty="0" smtClean="0"/>
            <a:t>focalizzando solo alcuni aspetti per raccogliere ulteriori informazioni e/o facilitare </a:t>
          </a:r>
          <a:r>
            <a:rPr lang="it-IT" sz="1200" kern="1200" dirty="0" smtClean="0"/>
            <a:t>l’emittente.</a:t>
          </a:r>
          <a:endParaRPr lang="it-IT" sz="1200" b="1" kern="1200" dirty="0"/>
        </a:p>
      </dsp:txBody>
      <dsp:txXfrm>
        <a:off x="3776854" y="4197593"/>
        <a:ext cx="1780468" cy="1042337"/>
      </dsp:txXfrm>
    </dsp:sp>
    <dsp:sp modelId="{00699D0C-51F4-46E6-B126-1ED0667858EA}">
      <dsp:nvSpPr>
        <dsp:cNvPr id="0" name=""/>
        <dsp:cNvSpPr/>
      </dsp:nvSpPr>
      <dsp:spPr>
        <a:xfrm>
          <a:off x="3053782" y="1687155"/>
          <a:ext cx="2108944" cy="2108944"/>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b="1" kern="1200" smtClean="0"/>
            <a:t>Parafrasi</a:t>
          </a:r>
          <a:endParaRPr lang="it-IT" sz="1600" kern="1200" dirty="0"/>
        </a:p>
      </dsp:txBody>
      <dsp:txXfrm>
        <a:off x="3584715" y="2221297"/>
        <a:ext cx="1047078" cy="1040660"/>
      </dsp:txXfrm>
    </dsp:sp>
    <dsp:sp modelId="{5931D71A-BBAA-4B9C-9B16-873B4D711AF3}">
      <dsp:nvSpPr>
        <dsp:cNvPr id="0" name=""/>
        <dsp:cNvSpPr/>
      </dsp:nvSpPr>
      <dsp:spPr>
        <a:xfrm>
          <a:off x="1944209" y="2880319"/>
          <a:ext cx="1845326" cy="110719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it-IT" sz="1200" kern="1200" dirty="0" smtClean="0"/>
            <a:t>ripetere con parole proprie</a:t>
          </a:r>
          <a:r>
            <a:rPr lang="it-IT" sz="1200" b="1" kern="1200" dirty="0" smtClean="0"/>
            <a:t>. Incoraggia a proseguire e approfondire </a:t>
          </a:r>
          <a:r>
            <a:rPr lang="it-IT" sz="1200" kern="1200" dirty="0" smtClean="0"/>
            <a:t>la tematica.</a:t>
          </a:r>
          <a:endParaRPr lang="it-IT" sz="1200" kern="1200" dirty="0"/>
        </a:p>
      </dsp:txBody>
      <dsp:txXfrm>
        <a:off x="1976638" y="2912748"/>
        <a:ext cx="1780468" cy="1042337"/>
      </dsp:txXfrm>
    </dsp:sp>
    <dsp:sp modelId="{DEA1CAFD-E977-452B-A8D0-0FCE57394103}">
      <dsp:nvSpPr>
        <dsp:cNvPr id="0" name=""/>
        <dsp:cNvSpPr/>
      </dsp:nvSpPr>
      <dsp:spPr>
        <a:xfrm rot="20700000">
          <a:off x="4235006" y="232199"/>
          <a:ext cx="2066334" cy="2066334"/>
        </a:xfrm>
        <a:prstGeom prst="gear6">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b="1" kern="1200" smtClean="0"/>
            <a:t>Riepilogo</a:t>
          </a:r>
          <a:endParaRPr lang="it-IT" sz="1600" kern="1200" dirty="0"/>
        </a:p>
      </dsp:txBody>
      <dsp:txXfrm rot="-20700000">
        <a:off x="4688214" y="685406"/>
        <a:ext cx="1159919" cy="1159919"/>
      </dsp:txXfrm>
    </dsp:sp>
    <dsp:sp modelId="{CB4AC9F0-109A-4714-A54F-10CF5833E0C0}">
      <dsp:nvSpPr>
        <dsp:cNvPr id="0" name=""/>
        <dsp:cNvSpPr/>
      </dsp:nvSpPr>
      <dsp:spPr>
        <a:xfrm>
          <a:off x="5795410" y="685406"/>
          <a:ext cx="1845326" cy="1107195"/>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it-IT" sz="1200" kern="1200" dirty="0" smtClean="0"/>
            <a:t> sintetizzare i contenuti espressi dall’altro. Arriva al </a:t>
          </a:r>
          <a:r>
            <a:rPr lang="it-IT" sz="1200" b="1" kern="1200" dirty="0" smtClean="0"/>
            <a:t>punto quando la comunicazione si dilunga.</a:t>
          </a:r>
          <a:endParaRPr lang="it-IT" sz="1200" b="1" kern="1200" dirty="0"/>
        </a:p>
      </dsp:txBody>
      <dsp:txXfrm>
        <a:off x="5827839" y="717835"/>
        <a:ext cx="1780468" cy="1042337"/>
      </dsp:txXfrm>
    </dsp:sp>
    <dsp:sp modelId="{6D039F31-566C-45DF-910B-0B3AF8EEE948}">
      <dsp:nvSpPr>
        <dsp:cNvPr id="0" name=""/>
        <dsp:cNvSpPr/>
      </dsp:nvSpPr>
      <dsp:spPr>
        <a:xfrm>
          <a:off x="4529979" y="1928120"/>
          <a:ext cx="3711741" cy="3711741"/>
        </a:xfrm>
        <a:prstGeom prst="circularArrow">
          <a:avLst>
            <a:gd name="adj1" fmla="val 4687"/>
            <a:gd name="adj2" fmla="val 299029"/>
            <a:gd name="adj3" fmla="val 2537045"/>
            <a:gd name="adj4" fmla="val 15817010"/>
            <a:gd name="adj5" fmla="val 5469"/>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98171DC-D294-4A8C-9D2D-4111D219E5C3}">
      <dsp:nvSpPr>
        <dsp:cNvPr id="0" name=""/>
        <dsp:cNvSpPr/>
      </dsp:nvSpPr>
      <dsp:spPr>
        <a:xfrm>
          <a:off x="2680292" y="1215899"/>
          <a:ext cx="2696812" cy="2696812"/>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08E49CE-59D1-4CC6-8DFC-9C916DC31E34}">
      <dsp:nvSpPr>
        <dsp:cNvPr id="0" name=""/>
        <dsp:cNvSpPr/>
      </dsp:nvSpPr>
      <dsp:spPr>
        <a:xfrm>
          <a:off x="3757042" y="-225032"/>
          <a:ext cx="2907706" cy="2907706"/>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622BA-BDD8-4FAB-B49D-62B3BE7A0A45}">
      <dsp:nvSpPr>
        <dsp:cNvPr id="0" name=""/>
        <dsp:cNvSpPr/>
      </dsp:nvSpPr>
      <dsp:spPr>
        <a:xfrm>
          <a:off x="3056189" y="1308251"/>
          <a:ext cx="3032636" cy="3032636"/>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it-IT" sz="2500" b="1" kern="1200" dirty="0" smtClean="0"/>
            <a:t>Riformulazione</a:t>
          </a:r>
        </a:p>
        <a:p>
          <a:pPr lvl="0" algn="ctr" defTabSz="1111250">
            <a:lnSpc>
              <a:spcPct val="90000"/>
            </a:lnSpc>
            <a:spcBef>
              <a:spcPct val="0"/>
            </a:spcBef>
            <a:spcAft>
              <a:spcPct val="35000"/>
            </a:spcAft>
          </a:pPr>
          <a:r>
            <a:rPr lang="it-IT" sz="2500" b="1" kern="1200" dirty="0" smtClean="0"/>
            <a:t>Correttiva</a:t>
          </a:r>
          <a:endParaRPr lang="it-IT" sz="2500" b="1" kern="1200" dirty="0"/>
        </a:p>
      </dsp:txBody>
      <dsp:txXfrm>
        <a:off x="3500308" y="1752370"/>
        <a:ext cx="2144398" cy="2144398"/>
      </dsp:txXfrm>
    </dsp:sp>
    <dsp:sp modelId="{1F1B4F46-33B3-4CC9-BDB9-E6C3F62C4539}">
      <dsp:nvSpPr>
        <dsp:cNvPr id="0" name=""/>
        <dsp:cNvSpPr/>
      </dsp:nvSpPr>
      <dsp:spPr>
        <a:xfrm>
          <a:off x="3814348" y="93564"/>
          <a:ext cx="1516318" cy="1516318"/>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b="1" kern="1200" dirty="0" smtClean="0"/>
            <a:t>Critica</a:t>
          </a:r>
          <a:endParaRPr lang="it-IT" sz="1300" b="1" kern="1200" dirty="0"/>
        </a:p>
      </dsp:txBody>
      <dsp:txXfrm>
        <a:off x="4036408" y="315624"/>
        <a:ext cx="1072198" cy="1072198"/>
      </dsp:txXfrm>
    </dsp:sp>
    <dsp:sp modelId="{ADF4E618-FA5B-4CB2-AF54-2661533EB2D1}">
      <dsp:nvSpPr>
        <dsp:cNvPr id="0" name=""/>
        <dsp:cNvSpPr/>
      </dsp:nvSpPr>
      <dsp:spPr>
        <a:xfrm>
          <a:off x="5690637" y="1456767"/>
          <a:ext cx="1516318" cy="1516318"/>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b="1" kern="1200" dirty="0" smtClean="0"/>
            <a:t>Figura/Sfondo</a:t>
          </a:r>
          <a:endParaRPr lang="it-IT" sz="1300" b="1" kern="1200" dirty="0"/>
        </a:p>
      </dsp:txBody>
      <dsp:txXfrm>
        <a:off x="5912697" y="1678827"/>
        <a:ext cx="1072198" cy="1072198"/>
      </dsp:txXfrm>
    </dsp:sp>
    <dsp:sp modelId="{6465F3D9-41D5-4983-A06E-2C9B79DE5261}">
      <dsp:nvSpPr>
        <dsp:cNvPr id="0" name=""/>
        <dsp:cNvSpPr/>
      </dsp:nvSpPr>
      <dsp:spPr>
        <a:xfrm>
          <a:off x="4973959" y="3662477"/>
          <a:ext cx="1516318" cy="1516318"/>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Sottolineatura</a:t>
          </a:r>
          <a:endParaRPr lang="it-IT" sz="1300" kern="1200" dirty="0"/>
        </a:p>
      </dsp:txBody>
      <dsp:txXfrm>
        <a:off x="5196019" y="3884537"/>
        <a:ext cx="1072198" cy="1072198"/>
      </dsp:txXfrm>
    </dsp:sp>
    <dsp:sp modelId="{52D15947-DFDE-41B1-B079-F7D073D25A3B}">
      <dsp:nvSpPr>
        <dsp:cNvPr id="0" name=""/>
        <dsp:cNvSpPr/>
      </dsp:nvSpPr>
      <dsp:spPr>
        <a:xfrm>
          <a:off x="2654738" y="3662477"/>
          <a:ext cx="1516318" cy="1516318"/>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Confronto</a:t>
          </a:r>
          <a:endParaRPr lang="it-IT" sz="1300" kern="1200" dirty="0"/>
        </a:p>
      </dsp:txBody>
      <dsp:txXfrm>
        <a:off x="2876798" y="3884537"/>
        <a:ext cx="1072198" cy="1072198"/>
      </dsp:txXfrm>
    </dsp:sp>
    <dsp:sp modelId="{C1C73CA7-6CBD-4F34-B7E2-8DE5DABED0A3}">
      <dsp:nvSpPr>
        <dsp:cNvPr id="0" name=""/>
        <dsp:cNvSpPr/>
      </dsp:nvSpPr>
      <dsp:spPr>
        <a:xfrm>
          <a:off x="1938059" y="1456767"/>
          <a:ext cx="1516318" cy="1516318"/>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Delucidazione</a:t>
          </a:r>
          <a:endParaRPr lang="it-IT" sz="1300" kern="1200" dirty="0"/>
        </a:p>
      </dsp:txBody>
      <dsp:txXfrm>
        <a:off x="2160119" y="1678827"/>
        <a:ext cx="1072198" cy="10721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DDB0B-0164-4C9F-99B8-0A17C31828B6}">
      <dsp:nvSpPr>
        <dsp:cNvPr id="0" name=""/>
        <dsp:cNvSpPr/>
      </dsp:nvSpPr>
      <dsp:spPr>
        <a:xfrm rot="5400000">
          <a:off x="5248282" y="-2196676"/>
          <a:ext cx="695690" cy="526694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it-IT" sz="1300" kern="1200" dirty="0" smtClean="0"/>
            <a:t>Esplicito un aspetto implicito, per spingere l’altro a riesaminare la sua affermazione.</a:t>
          </a:r>
          <a:endParaRPr lang="it-IT" sz="1300" kern="1200" dirty="0"/>
        </a:p>
      </dsp:txBody>
      <dsp:txXfrm rot="-5400000">
        <a:off x="2962656" y="122911"/>
        <a:ext cx="5232983" cy="627768"/>
      </dsp:txXfrm>
    </dsp:sp>
    <dsp:sp modelId="{5B580D72-2F83-43F4-89CC-1CE337996513}">
      <dsp:nvSpPr>
        <dsp:cNvPr id="0" name=""/>
        <dsp:cNvSpPr/>
      </dsp:nvSpPr>
      <dsp:spPr>
        <a:xfrm>
          <a:off x="0" y="1988"/>
          <a:ext cx="2962656" cy="86961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it-IT" sz="3000" kern="1200" dirty="0" smtClean="0"/>
            <a:t>R. Critica</a:t>
          </a:r>
          <a:endParaRPr lang="it-IT" sz="3000" kern="1200" dirty="0"/>
        </a:p>
      </dsp:txBody>
      <dsp:txXfrm>
        <a:off x="42451" y="44439"/>
        <a:ext cx="2877754" cy="784710"/>
      </dsp:txXfrm>
    </dsp:sp>
    <dsp:sp modelId="{2D369645-55D6-4C71-B2D4-040488C1667A}">
      <dsp:nvSpPr>
        <dsp:cNvPr id="0" name=""/>
        <dsp:cNvSpPr/>
      </dsp:nvSpPr>
      <dsp:spPr>
        <a:xfrm rot="5400000">
          <a:off x="5248282" y="-1283583"/>
          <a:ext cx="695690" cy="526694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it-IT" sz="1300" kern="1200" dirty="0" smtClean="0"/>
            <a:t>Ripresento in modo più chiaro gli elementi espressi confusamente.</a:t>
          </a:r>
          <a:endParaRPr lang="it-IT" sz="1300" kern="1200" dirty="0"/>
        </a:p>
      </dsp:txBody>
      <dsp:txXfrm rot="-5400000">
        <a:off x="2962656" y="1036004"/>
        <a:ext cx="5232983" cy="627768"/>
      </dsp:txXfrm>
    </dsp:sp>
    <dsp:sp modelId="{7905AE6C-E3E0-4539-A70F-49776E51AF84}">
      <dsp:nvSpPr>
        <dsp:cNvPr id="0" name=""/>
        <dsp:cNvSpPr/>
      </dsp:nvSpPr>
      <dsp:spPr>
        <a:xfrm>
          <a:off x="0" y="892698"/>
          <a:ext cx="2962656" cy="86961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it-IT" sz="3000" kern="1200" dirty="0" smtClean="0"/>
            <a:t>R. Delucidazione</a:t>
          </a:r>
          <a:endParaRPr lang="it-IT" sz="3000" kern="1200" dirty="0"/>
        </a:p>
      </dsp:txBody>
      <dsp:txXfrm>
        <a:off x="42451" y="935149"/>
        <a:ext cx="2877754" cy="784710"/>
      </dsp:txXfrm>
    </dsp:sp>
    <dsp:sp modelId="{3385DC03-41E1-4C43-9114-DB4C180367DA}">
      <dsp:nvSpPr>
        <dsp:cNvPr id="0" name=""/>
        <dsp:cNvSpPr/>
      </dsp:nvSpPr>
      <dsp:spPr>
        <a:xfrm rot="5400000">
          <a:off x="5248282" y="-370490"/>
          <a:ext cx="695690" cy="526694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it-IT" sz="1300" kern="1200" dirty="0" smtClean="0"/>
            <a:t>Spinge l’emittente a riconsiderare la sua affermazione da un punto di vista più personale, esplicitando elementi inespressi (o con la CNV)</a:t>
          </a:r>
          <a:endParaRPr lang="it-IT" sz="1300" kern="1200" dirty="0"/>
        </a:p>
      </dsp:txBody>
      <dsp:txXfrm rot="-5400000">
        <a:off x="2962656" y="1949097"/>
        <a:ext cx="5232983" cy="627768"/>
      </dsp:txXfrm>
    </dsp:sp>
    <dsp:sp modelId="{245E050C-036D-4C07-9C8A-85C7E017782D}">
      <dsp:nvSpPr>
        <dsp:cNvPr id="0" name=""/>
        <dsp:cNvSpPr/>
      </dsp:nvSpPr>
      <dsp:spPr>
        <a:xfrm>
          <a:off x="0" y="1828175"/>
          <a:ext cx="2962656" cy="86961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it-IT" sz="3000" kern="1200" dirty="0" smtClean="0"/>
            <a:t>R. </a:t>
          </a:r>
          <a:r>
            <a:rPr lang="it-IT" sz="3000" kern="1200" dirty="0" err="1" smtClean="0"/>
            <a:t>Figura-sfondo</a:t>
          </a:r>
          <a:endParaRPr lang="it-IT" sz="3000" kern="1200" dirty="0"/>
        </a:p>
      </dsp:txBody>
      <dsp:txXfrm>
        <a:off x="42451" y="1870626"/>
        <a:ext cx="2877754" cy="784710"/>
      </dsp:txXfrm>
    </dsp:sp>
    <dsp:sp modelId="{F94E7B60-02E9-44B1-BD99-46CBB7358206}">
      <dsp:nvSpPr>
        <dsp:cNvPr id="0" name=""/>
        <dsp:cNvSpPr/>
      </dsp:nvSpPr>
      <dsp:spPr>
        <a:xfrm rot="5400000">
          <a:off x="5248282" y="542602"/>
          <a:ext cx="695690" cy="5266944"/>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it-IT" sz="1300" kern="1200" dirty="0" smtClean="0"/>
            <a:t>Ripeto con le stesse parole una frase dell’altro, che sembra particolarmente significativa per lui, per approfondirla ed esplorare insieme l’emozione che rappresenta.</a:t>
          </a:r>
          <a:endParaRPr lang="it-IT" sz="1300" kern="1200" dirty="0"/>
        </a:p>
      </dsp:txBody>
      <dsp:txXfrm rot="-5400000">
        <a:off x="2962656" y="2862190"/>
        <a:ext cx="5232983" cy="627768"/>
      </dsp:txXfrm>
    </dsp:sp>
    <dsp:sp modelId="{D1C1DCC6-636C-4A02-A97D-FC02D388CA80}">
      <dsp:nvSpPr>
        <dsp:cNvPr id="0" name=""/>
        <dsp:cNvSpPr/>
      </dsp:nvSpPr>
      <dsp:spPr>
        <a:xfrm>
          <a:off x="0" y="2741268"/>
          <a:ext cx="2962656" cy="86961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it-IT" sz="3000" kern="1200" dirty="0" smtClean="0"/>
            <a:t>R. Sottolineatura</a:t>
          </a:r>
          <a:endParaRPr lang="it-IT" sz="3000" kern="1200" dirty="0"/>
        </a:p>
      </dsp:txBody>
      <dsp:txXfrm>
        <a:off x="42451" y="2783719"/>
        <a:ext cx="2877754" cy="784710"/>
      </dsp:txXfrm>
    </dsp:sp>
    <dsp:sp modelId="{6CE3D34D-D949-417E-8979-8DEEDDD00061}">
      <dsp:nvSpPr>
        <dsp:cNvPr id="0" name=""/>
        <dsp:cNvSpPr/>
      </dsp:nvSpPr>
      <dsp:spPr>
        <a:xfrm rot="5400000">
          <a:off x="5248282" y="1455695"/>
          <a:ext cx="695690" cy="5266944"/>
        </a:xfrm>
        <a:prstGeom prst="round2Same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it-IT" sz="1300" kern="1200" dirty="0" smtClean="0"/>
            <a:t>Metto a confronto alcune contraddizioni nella comunicazione dell’altro: tra due asserzioni, tra una verbale e una non verbale, tra parole e valori.</a:t>
          </a:r>
          <a:endParaRPr lang="it-IT" sz="1300" kern="1200" dirty="0"/>
        </a:p>
      </dsp:txBody>
      <dsp:txXfrm rot="-5400000">
        <a:off x="2962656" y="3775283"/>
        <a:ext cx="5232983" cy="627768"/>
      </dsp:txXfrm>
    </dsp:sp>
    <dsp:sp modelId="{14F6F61D-FA39-4260-A9BF-30A9D20023BC}">
      <dsp:nvSpPr>
        <dsp:cNvPr id="0" name=""/>
        <dsp:cNvSpPr/>
      </dsp:nvSpPr>
      <dsp:spPr>
        <a:xfrm>
          <a:off x="0" y="3654361"/>
          <a:ext cx="2962656" cy="86961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it-IT" sz="3000" kern="1200" dirty="0" smtClean="0"/>
            <a:t>R. Confronto</a:t>
          </a:r>
          <a:endParaRPr lang="it-IT" sz="3000" kern="1200" dirty="0"/>
        </a:p>
      </dsp:txBody>
      <dsp:txXfrm>
        <a:off x="42451" y="3696812"/>
        <a:ext cx="2877754" cy="78471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0FBAEFC-3F16-466E-90CE-A046AF681B51}" type="datetimeFigureOut">
              <a:rPr lang="it-IT" smtClean="0"/>
              <a:pPr/>
              <a:t>05/02/2014</a:t>
            </a:fld>
            <a:endParaRPr lang="it-IT"/>
          </a:p>
        </p:txBody>
      </p:sp>
      <p:sp>
        <p:nvSpPr>
          <p:cNvPr id="4" name="Segnaposto piè di pagina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AB4611EB-0F1A-4534-A9F7-8E2880ADE1C3}" type="slidenum">
              <a:rPr lang="it-IT" smtClean="0"/>
              <a:pPr/>
              <a:t>‹N›</a:t>
            </a:fld>
            <a:endParaRPr lang="it-IT"/>
          </a:p>
        </p:txBody>
      </p:sp>
    </p:spTree>
    <p:extLst>
      <p:ext uri="{BB962C8B-B14F-4D97-AF65-F5344CB8AC3E}">
        <p14:creationId xmlns:p14="http://schemas.microsoft.com/office/powerpoint/2010/main" val="614350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C5E7DFF-CFD1-40EC-BF3F-9174C15166B7}" type="datetimeFigureOut">
              <a:rPr lang="it-IT" smtClean="0"/>
              <a:pPr/>
              <a:t>05/02/2014</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it-IT" dirty="0" smtClean="0"/>
              <a:t>La comunicazione descrittiva si mete in pratica dopo aver usato l’osservazione fenomenologica. I passaggi sono: vedo, tra gli infiniti elementi esterni che appartengono al campo relazionale solo alcuni catturano il mio interesse e attraggono la mia attenzione. Mi focalizzo su questi i cui contorni si delineano con chiarezza mentre il resto finisce confuso sullo sfondo. Esprimo ciò che ho notato nel modo appropriato al mio ruolo e valutando il contesto.</a:t>
            </a:r>
          </a:p>
          <a:p>
            <a:pPr lvl="0"/>
            <a:r>
              <a:rPr lang="it-IT" dirty="0" smtClean="0"/>
              <a:t> per esempio “entra un paziente nel mio studio che non vedo da tempo. Lo saluto e lo faccio accomodare. Mentre parliamo comincio a osservarlo, i sensi sono vigili, in particolare lo sguardo e l’ascolto. Dopo qualche istante gli dico “ vedo che ha qualche chilo in più rispetto all’altra volta che è stato da me”.</a:t>
            </a:r>
            <a:endParaRPr lang="it-IT" dirty="0"/>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C22046C-D203-4295-9B67-F35EEAA1C188}" type="slidenum">
              <a:rPr lang="it-IT" smtClean="0"/>
              <a:pPr/>
              <a:t>‹N›</a:t>
            </a:fld>
            <a:endParaRPr lang="it-IT"/>
          </a:p>
        </p:txBody>
      </p:sp>
    </p:spTree>
    <p:extLst>
      <p:ext uri="{BB962C8B-B14F-4D97-AF65-F5344CB8AC3E}">
        <p14:creationId xmlns:p14="http://schemas.microsoft.com/office/powerpoint/2010/main" val="222487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it.wikipedia.org/wiki/Il_grande_dittatore" TargetMode="External"/><Relationship Id="rId3" Type="http://schemas.openxmlformats.org/officeDocument/2006/relationships/hyperlink" Target="http://it.wikipedia.org/wiki/Gesto" TargetMode="External"/><Relationship Id="rId7" Type="http://schemas.openxmlformats.org/officeDocument/2006/relationships/hyperlink" Target="http://it.wikipedia.org/wiki/Chaplin"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it.wikipedia.org/wiki/Monologo" TargetMode="External"/><Relationship Id="rId5" Type="http://schemas.openxmlformats.org/officeDocument/2006/relationships/hyperlink" Target="http://it.wikipedia.org/wiki/Cinema" TargetMode="External"/><Relationship Id="rId10" Type="http://schemas.openxmlformats.org/officeDocument/2006/relationships/hyperlink" Target="http://it.wikipedia.org/wiki/Grammelot" TargetMode="External"/><Relationship Id="rId4" Type="http://schemas.openxmlformats.org/officeDocument/2006/relationships/hyperlink" Target="http://it.wikipedia.org/wiki/Mimica" TargetMode="External"/><Relationship Id="rId9" Type="http://schemas.openxmlformats.org/officeDocument/2006/relationships/hyperlink" Target="http://it.wikipedia.org/wiki/Linguaggio"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C22046C-D203-4295-9B67-F35EEAA1C188}" type="slidenum">
              <a:rPr lang="it-IT" smtClean="0"/>
              <a:pPr/>
              <a:t>1</a:t>
            </a:fld>
            <a:endParaRPr lang="it-IT"/>
          </a:p>
        </p:txBody>
      </p:sp>
    </p:spTree>
    <p:extLst>
      <p:ext uri="{BB962C8B-B14F-4D97-AF65-F5344CB8AC3E}">
        <p14:creationId xmlns:p14="http://schemas.microsoft.com/office/powerpoint/2010/main" val="2011519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La Clownerie e il </a:t>
            </a:r>
            <a:r>
              <a:rPr lang="it-IT" dirty="0" err="1" smtClean="0"/>
              <a:t>grammelot</a:t>
            </a:r>
            <a:r>
              <a:rPr lang="it-IT" dirty="0" smtClean="0"/>
              <a:t> come massima espressione di Comunicazione non Verbale, espressione di suoni senza significato ma con intonazione emotiva legata all’espressione del volto e del corpo. affidando alla </a:t>
            </a:r>
            <a:r>
              <a:rPr lang="it-IT" dirty="0" smtClean="0">
                <a:hlinkClick r:id="rId3" tooltip="Gesto"/>
              </a:rPr>
              <a:t>gestualità</a:t>
            </a:r>
            <a:r>
              <a:rPr lang="it-IT" dirty="0" smtClean="0"/>
              <a:t> e alla </a:t>
            </a:r>
            <a:r>
              <a:rPr lang="it-IT" dirty="0" smtClean="0">
                <a:hlinkClick r:id="rId4" tooltip="Mimica"/>
              </a:rPr>
              <a:t>mimica</a:t>
            </a:r>
            <a:r>
              <a:rPr lang="it-IT" dirty="0" smtClean="0"/>
              <a:t> quel tessuto connettivo che rendeva la comunicazione possibile a prescindere dalla lingua parlata dall'uditorio.</a:t>
            </a:r>
          </a:p>
          <a:p>
            <a:r>
              <a:rPr lang="it-IT" dirty="0" smtClean="0"/>
              <a:t>Un esempio di </a:t>
            </a:r>
            <a:r>
              <a:rPr lang="it-IT" dirty="0" err="1" smtClean="0"/>
              <a:t>grammelot</a:t>
            </a:r>
            <a:r>
              <a:rPr lang="it-IT" dirty="0" smtClean="0"/>
              <a:t> </a:t>
            </a:r>
            <a:r>
              <a:rPr lang="it-IT" dirty="0" smtClean="0">
                <a:hlinkClick r:id="rId5" tooltip="Cinema"/>
              </a:rPr>
              <a:t>cinematografico</a:t>
            </a:r>
            <a:r>
              <a:rPr lang="it-IT" dirty="0" smtClean="0"/>
              <a:t> è rappresentato dal </a:t>
            </a:r>
            <a:r>
              <a:rPr lang="it-IT" baseline="0" dirty="0" smtClean="0">
                <a:solidFill>
                  <a:schemeClr val="tx1"/>
                </a:solidFill>
                <a:hlinkClick r:id="rId6" tooltip="Monologo"/>
              </a:rPr>
              <a:t>monologo</a:t>
            </a:r>
            <a:r>
              <a:rPr lang="it-IT" dirty="0" smtClean="0"/>
              <a:t> di </a:t>
            </a:r>
            <a:r>
              <a:rPr lang="it-IT" dirty="0" err="1" smtClean="0">
                <a:hlinkClick r:id="rId7" tooltip="Chaplin"/>
              </a:rPr>
              <a:t>Adenoid</a:t>
            </a:r>
            <a:r>
              <a:rPr lang="it-IT" dirty="0" smtClean="0">
                <a:hlinkClick r:id="rId7" tooltip="Chaplin"/>
              </a:rPr>
              <a:t> </a:t>
            </a:r>
            <a:r>
              <a:rPr lang="it-IT" dirty="0" err="1" smtClean="0">
                <a:hlinkClick r:id="rId7" tooltip="Chaplin"/>
              </a:rPr>
              <a:t>Hynkel</a:t>
            </a:r>
            <a:r>
              <a:rPr lang="it-IT" dirty="0" smtClean="0"/>
              <a:t> nel film </a:t>
            </a:r>
            <a:r>
              <a:rPr lang="it-IT" i="1" dirty="0" smtClean="0">
                <a:solidFill>
                  <a:schemeClr val="tx1"/>
                </a:solidFill>
                <a:hlinkClick r:id="rId8" tooltip="Il grande dittatore"/>
              </a:rPr>
              <a:t>Il grande dittatore</a:t>
            </a:r>
            <a:r>
              <a:rPr lang="it-IT" dirty="0" smtClean="0"/>
              <a:t>. Il </a:t>
            </a:r>
            <a:r>
              <a:rPr lang="it-IT" dirty="0" smtClean="0">
                <a:hlinkClick r:id="rId9" tooltip="Linguaggio"/>
              </a:rPr>
              <a:t>linguaggio</a:t>
            </a:r>
            <a:r>
              <a:rPr lang="it-IT" dirty="0" smtClean="0"/>
              <a:t> usato acquisisce un surplus di espressività musicale, in grado di comunicare emozioni e suggestioni.</a:t>
            </a:r>
            <a:r>
              <a:rPr lang="it-IT" baseline="30000" dirty="0" smtClean="0">
                <a:hlinkClick r:id="rId10"/>
              </a:rPr>
              <a:t>[</a:t>
            </a:r>
            <a:endParaRPr lang="it-IT" dirty="0" smtClean="0"/>
          </a:p>
          <a:p>
            <a:r>
              <a:rPr lang="it-IT" dirty="0" smtClean="0"/>
              <a:t>Secondo </a:t>
            </a:r>
            <a:r>
              <a:rPr lang="it-IT" dirty="0" err="1" smtClean="0"/>
              <a:t>Menditto</a:t>
            </a:r>
            <a:r>
              <a:rPr lang="it-IT" dirty="0" smtClean="0"/>
              <a:t> la comunicazione dei clown può avere</a:t>
            </a:r>
            <a:r>
              <a:rPr lang="it-IT" baseline="0" dirty="0" smtClean="0"/>
              <a:t> una valenza formativa in quanto è frutto di una profonda riflessione su sé stesso che conduce all’autoironia e non all’ironia sull’altro</a:t>
            </a:r>
            <a:endParaRPr lang="it-IT" dirty="0"/>
          </a:p>
        </p:txBody>
      </p:sp>
      <p:sp>
        <p:nvSpPr>
          <p:cNvPr id="4" name="Segnaposto numero diapositiva 3"/>
          <p:cNvSpPr>
            <a:spLocks noGrp="1"/>
          </p:cNvSpPr>
          <p:nvPr>
            <p:ph type="sldNum" sz="quarter" idx="10"/>
          </p:nvPr>
        </p:nvSpPr>
        <p:spPr/>
        <p:txBody>
          <a:bodyPr/>
          <a:lstStyle/>
          <a:p>
            <a:fld id="{DC22046C-D203-4295-9B67-F35EEAA1C188}"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Hoffman definisce l’empatia come una «risposta affettiva più appropriata alla situazione di un’altra persona che alla propria».</a:t>
            </a:r>
          </a:p>
          <a:p>
            <a:r>
              <a:rPr lang="it-IT" dirty="0" smtClean="0"/>
              <a:t>L’empatia non va intesa</a:t>
            </a:r>
            <a:r>
              <a:rPr lang="it-IT" baseline="0" dirty="0" smtClean="0"/>
              <a:t> come una semplice capacità di comprensione dell’oggettività dell’altro, ma piuttosto come una capacità di penetrazione affettiva che conduce a cogliere l’intimità delle sue reazioni. Non è possibile apprendere l’empatia, ma è possibile sviluppare la capacità empatica. </a:t>
            </a:r>
            <a:endParaRPr lang="it-IT" dirty="0"/>
          </a:p>
        </p:txBody>
      </p:sp>
      <p:sp>
        <p:nvSpPr>
          <p:cNvPr id="4" name="Segnaposto numero diapositiva 3"/>
          <p:cNvSpPr>
            <a:spLocks noGrp="1"/>
          </p:cNvSpPr>
          <p:nvPr>
            <p:ph type="sldNum" sz="quarter" idx="10"/>
          </p:nvPr>
        </p:nvSpPr>
        <p:spPr/>
        <p:txBody>
          <a:bodyPr/>
          <a:lstStyle/>
          <a:p>
            <a:fld id="{DC22046C-D203-4295-9B67-F35EEAA1C188}"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b="0" i="0" u="none" strike="noStrike" kern="1200" baseline="0" dirty="0" smtClean="0">
                <a:solidFill>
                  <a:schemeClr val="tx1"/>
                </a:solidFill>
                <a:latin typeface="+mn-lt"/>
                <a:ea typeface="+mn-ea"/>
                <a:cs typeface="+mn-cs"/>
              </a:rPr>
              <a:t>Tutto ciò rinvia un messaggio di accettazione. L’accettazione è come un terreno fertile che ha la capacità di liberare le migliori potenzialità dell’individuo. Il sentirsi accettati significa infatti sentirsi amati ed è enorme il potere che scaturisce da tale sensazione: esso influisce nella crescita della persona in modo totale, corpo e mente, ed è senz’altro </a:t>
            </a:r>
            <a:r>
              <a:rPr lang="it-IT" sz="1200" b="1" i="0" u="none" strike="noStrike" kern="1200" baseline="0" dirty="0" smtClean="0">
                <a:solidFill>
                  <a:schemeClr val="tx1"/>
                </a:solidFill>
                <a:latin typeface="+mn-lt"/>
                <a:ea typeface="+mn-ea"/>
                <a:cs typeface="+mn-cs"/>
              </a:rPr>
              <a:t>la forza terapeutica più potente che si conosca, capace di riparare a danni psicologici e fisici</a:t>
            </a:r>
            <a:r>
              <a:rPr lang="it-IT" sz="1200" b="0" i="0" u="none" strike="noStrike" kern="1200" baseline="0" dirty="0" smtClean="0">
                <a:solidFill>
                  <a:schemeClr val="tx1"/>
                </a:solidFill>
                <a:latin typeface="+mn-lt"/>
                <a:ea typeface="+mn-ea"/>
                <a:cs typeface="+mn-cs"/>
              </a:rPr>
              <a:t>. I professionisti della relazione d’aiuto lo sanno bene: la parola può guarire e favorire cambiamenti costruttivi, creare nuovi percorsi, nuove sinapsi. Il linguaggio dell’accettazione permette di avere più successo nella terapia.</a:t>
            </a:r>
          </a:p>
          <a:p>
            <a:r>
              <a:rPr lang="it-IT" sz="1200" b="0" i="0" u="none" strike="noStrike" kern="1200" baseline="0" dirty="0" smtClean="0">
                <a:solidFill>
                  <a:schemeClr val="tx1"/>
                </a:solidFill>
                <a:latin typeface="+mn-lt"/>
                <a:ea typeface="+mn-ea"/>
                <a:cs typeface="+mn-cs"/>
              </a:rPr>
              <a:t>Il buon comunicatore può imparare (Gordon direbbe “deve imparare”) a comunicare l’accettazione, e può acquisire (“deve acquisire”) a questo scopo delle specifiche tecniche di comunicazione.</a:t>
            </a:r>
            <a:endParaRPr lang="it-IT" dirty="0"/>
          </a:p>
        </p:txBody>
      </p:sp>
      <p:sp>
        <p:nvSpPr>
          <p:cNvPr id="4" name="Segnaposto numero diapositiva 3"/>
          <p:cNvSpPr>
            <a:spLocks noGrp="1"/>
          </p:cNvSpPr>
          <p:nvPr>
            <p:ph type="sldNum" sz="quarter" idx="10"/>
          </p:nvPr>
        </p:nvSpPr>
        <p:spPr/>
        <p:txBody>
          <a:bodyPr/>
          <a:lstStyle/>
          <a:p>
            <a:fld id="{DC22046C-D203-4295-9B67-F35EEAA1C188}"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Nel corso di un’interazione,</a:t>
            </a:r>
            <a:r>
              <a:rPr lang="it-IT" baseline="0" dirty="0" smtClean="0"/>
              <a:t> p</a:t>
            </a:r>
            <a:r>
              <a:rPr lang="it-IT" dirty="0" smtClean="0"/>
              <a:t>rima di affrontare il contenuto con l’osservazione fenomenologica e gli indici referenziali, ci sintonizziamo con lo stato emotivo del nostro interlocutore anche</a:t>
            </a:r>
            <a:r>
              <a:rPr lang="it-IT" baseline="0" dirty="0" smtClean="0"/>
              <a:t> aiutandoci con la lettura dei segnali non verbali e con l’uso del feedback. Solo se entriamo in empatia ci sarà consentito fare domande e, forse, esprimere anche qualche cauta interpretazione o consiglio.</a:t>
            </a:r>
          </a:p>
          <a:p>
            <a:r>
              <a:rPr lang="it-IT" baseline="0" dirty="0" smtClean="0"/>
              <a:t>ESERCIZIO 5 - SIMULATA: Una collega di lavoro si sfoga …</a:t>
            </a:r>
            <a:endParaRPr lang="it-IT" dirty="0"/>
          </a:p>
        </p:txBody>
      </p:sp>
      <p:sp>
        <p:nvSpPr>
          <p:cNvPr id="4" name="Segnaposto numero diapositiva 3"/>
          <p:cNvSpPr>
            <a:spLocks noGrp="1"/>
          </p:cNvSpPr>
          <p:nvPr>
            <p:ph type="sldNum" sz="quarter" idx="10"/>
          </p:nvPr>
        </p:nvSpPr>
        <p:spPr/>
        <p:txBody>
          <a:bodyPr/>
          <a:lstStyle/>
          <a:p>
            <a:fld id="{DC22046C-D203-4295-9B67-F35EEAA1C188}" type="slidenum">
              <a:rPr lang="it-IT" smtClean="0"/>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Per Carl</a:t>
            </a:r>
            <a:r>
              <a:rPr lang="it-IT" baseline="0" dirty="0" smtClean="0"/>
              <a:t> </a:t>
            </a:r>
            <a:r>
              <a:rPr lang="it-IT" dirty="0" err="1" smtClean="0"/>
              <a:t>Rogers</a:t>
            </a:r>
            <a:r>
              <a:rPr lang="it-IT" dirty="0" smtClean="0"/>
              <a:t> la strategia dell’’aiutante’, nel colloquio di aiuto classico, è quella di “fare da specchio” all’aiutato, rimandandogli, attraverso la tecnica della riformulazione (spiegata in dettaglio di seguito), pensieri ed emozioni inespresse o sottintese, aiutandolo così a metterle meglio a fuoco. Quando l’’aiutante’dà consigli, giudica, rassicura si pone come esperto e l’’aiutato’ viene relegato in un ruolo tendenzialmente passivo</a:t>
            </a:r>
            <a:endParaRPr lang="it-IT" dirty="0"/>
          </a:p>
        </p:txBody>
      </p:sp>
      <p:sp>
        <p:nvSpPr>
          <p:cNvPr id="4" name="Segnaposto numero diapositiva 3"/>
          <p:cNvSpPr>
            <a:spLocks noGrp="1"/>
          </p:cNvSpPr>
          <p:nvPr>
            <p:ph type="sldNum" sz="quarter" idx="10"/>
          </p:nvPr>
        </p:nvSpPr>
        <p:spPr/>
        <p:txBody>
          <a:bodyPr/>
          <a:lstStyle/>
          <a:p>
            <a:fld id="{DC22046C-D203-4295-9B67-F35EEAA1C188}" type="slidenum">
              <a:rPr lang="it-IT" smtClean="0"/>
              <a:pPr/>
              <a:t>14</a:t>
            </a:fld>
            <a:endParaRPr lang="it-IT"/>
          </a:p>
        </p:txBody>
      </p:sp>
    </p:spTree>
    <p:extLst>
      <p:ext uri="{BB962C8B-B14F-4D97-AF65-F5344CB8AC3E}">
        <p14:creationId xmlns:p14="http://schemas.microsoft.com/office/powerpoint/2010/main" val="1500279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22046C-D203-4295-9B67-F35EEAA1C188}" type="slidenum">
              <a:rPr lang="it-IT" smtClean="0"/>
              <a:pPr/>
              <a:t>15</a:t>
            </a:fld>
            <a:endParaRPr lang="it-IT"/>
          </a:p>
        </p:txBody>
      </p:sp>
    </p:spTree>
    <p:extLst>
      <p:ext uri="{BB962C8B-B14F-4D97-AF65-F5344CB8AC3E}">
        <p14:creationId xmlns:p14="http://schemas.microsoft.com/office/powerpoint/2010/main" val="3771471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kern="1200" baseline="0" dirty="0" smtClean="0">
                <a:solidFill>
                  <a:schemeClr val="tx1"/>
                </a:solidFill>
                <a:latin typeface="+mn-lt"/>
                <a:ea typeface="+mn-ea"/>
                <a:cs typeface="+mn-cs"/>
              </a:rPr>
              <a:t>Abbiamo visto COSA NON FARE per realizzare una comunicazione empatica e un ascolto attivo. Ora vediamo COSA FARE, e il feedback ne è un aspetto.</a:t>
            </a:r>
          </a:p>
          <a:p>
            <a:r>
              <a:rPr lang="it-IT" sz="1200" kern="1200" baseline="0" dirty="0" smtClean="0">
                <a:solidFill>
                  <a:schemeClr val="tx1"/>
                </a:solidFill>
                <a:latin typeface="+mn-lt"/>
                <a:ea typeface="+mn-ea"/>
                <a:cs typeface="+mn-cs"/>
              </a:rPr>
              <a:t>La rivisitazione del modello di </a:t>
            </a:r>
            <a:r>
              <a:rPr lang="it-IT" sz="1200" kern="1200" baseline="0" dirty="0" err="1" smtClean="0">
                <a:solidFill>
                  <a:schemeClr val="tx1"/>
                </a:solidFill>
                <a:latin typeface="+mn-lt"/>
                <a:ea typeface="+mn-ea"/>
                <a:cs typeface="+mn-cs"/>
              </a:rPr>
              <a:t>Shannon</a:t>
            </a:r>
            <a:r>
              <a:rPr lang="it-IT" sz="1200" kern="1200" baseline="0" dirty="0" smtClean="0">
                <a:solidFill>
                  <a:schemeClr val="tx1"/>
                </a:solidFill>
                <a:latin typeface="+mn-lt"/>
                <a:ea typeface="+mn-ea"/>
                <a:cs typeface="+mn-cs"/>
              </a:rPr>
              <a:t> in chiave cibernetica, prevede il processo di feedback tra la stazione ricevente e quella emittente. Nel modello proposto da </a:t>
            </a:r>
            <a:r>
              <a:rPr lang="it-IT" sz="1200" kern="1200" baseline="0" dirty="0" err="1" smtClean="0">
                <a:solidFill>
                  <a:schemeClr val="tx1"/>
                </a:solidFill>
                <a:latin typeface="+mn-lt"/>
                <a:ea typeface="+mn-ea"/>
                <a:cs typeface="+mn-cs"/>
              </a:rPr>
              <a:t>Watzlawick</a:t>
            </a:r>
            <a:r>
              <a:rPr lang="it-IT" sz="1200" kern="1200" baseline="0" dirty="0" smtClean="0">
                <a:solidFill>
                  <a:schemeClr val="tx1"/>
                </a:solidFill>
                <a:latin typeface="+mn-lt"/>
                <a:ea typeface="+mn-ea"/>
                <a:cs typeface="+mn-cs"/>
              </a:rPr>
              <a:t> i feedback della stazione ricevente influenzano il trasmettitore</a:t>
            </a:r>
            <a:endParaRPr lang="it-IT" dirty="0"/>
          </a:p>
        </p:txBody>
      </p:sp>
      <p:sp>
        <p:nvSpPr>
          <p:cNvPr id="4" name="Segnaposto numero diapositiva 3"/>
          <p:cNvSpPr>
            <a:spLocks noGrp="1"/>
          </p:cNvSpPr>
          <p:nvPr>
            <p:ph type="sldNum" sz="quarter" idx="10"/>
          </p:nvPr>
        </p:nvSpPr>
        <p:spPr/>
        <p:txBody>
          <a:bodyPr/>
          <a:lstStyle/>
          <a:p>
            <a:fld id="{DC22046C-D203-4295-9B67-F35EEAA1C188}" type="slidenum">
              <a:rPr lang="it-IT" smtClean="0"/>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t>Con l’uso del feedback possiamo ricondurre una comunicazione che esprime un valutazione, sul piano della C. descrittiva.</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Esempio di </a:t>
            </a:r>
            <a:r>
              <a:rPr lang="it-IT" sz="2400" baseline="0" dirty="0" smtClean="0"/>
              <a:t>riformulazione: “Ripeti sempre le stesse cose. Sei noioso!” E io “mi stai dicendo che anche in questa circostanza ti ho detto che potevamo arrivare puntuali alla stazione e non perdere il treno?”. In questo modo chiedo conferma per verificare se ho compreso il motivo dell’irritazione dell’altro. Ben diverso è se avessi risposto “Senti chi parla!”</a:t>
            </a:r>
            <a:endParaRPr lang="it-IT" sz="2400" dirty="0" smtClean="0"/>
          </a:p>
          <a:p>
            <a:endParaRPr lang="it-IT" dirty="0"/>
          </a:p>
        </p:txBody>
      </p:sp>
      <p:sp>
        <p:nvSpPr>
          <p:cNvPr id="4" name="Segnaposto numero diapositiva 3"/>
          <p:cNvSpPr>
            <a:spLocks noGrp="1"/>
          </p:cNvSpPr>
          <p:nvPr>
            <p:ph type="sldNum" sz="quarter" idx="10"/>
          </p:nvPr>
        </p:nvSpPr>
        <p:spPr/>
        <p:txBody>
          <a:bodyPr/>
          <a:lstStyle/>
          <a:p>
            <a:fld id="{DC22046C-D203-4295-9B67-F35EEAA1C188}" type="slidenum">
              <a:rPr lang="it-IT" smtClean="0"/>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C22046C-D203-4295-9B67-F35EEAA1C188}" type="slidenum">
              <a:rPr lang="it-IT" smtClean="0"/>
              <a:pPr/>
              <a:t>18</a:t>
            </a:fld>
            <a:endParaRPr lang="it-IT"/>
          </a:p>
        </p:txBody>
      </p:sp>
    </p:spTree>
    <p:extLst>
      <p:ext uri="{BB962C8B-B14F-4D97-AF65-F5344CB8AC3E}">
        <p14:creationId xmlns:p14="http://schemas.microsoft.com/office/powerpoint/2010/main" val="1470246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Da quello che mi viene detto infatti, posso farmi un’idea di qual è stato l’effetto della mia comunicazione o del mio comportamento, favorendo in tal modo un’interazione più fluida e un clima positivo.</a:t>
            </a:r>
          </a:p>
          <a:p>
            <a:r>
              <a:rPr lang="it-IT" dirty="0" smtClean="0"/>
              <a:t>SIMULATA: il tutor del corso restituisce un feedback ad un allievo.</a:t>
            </a:r>
            <a:endParaRPr lang="it-IT" dirty="0"/>
          </a:p>
        </p:txBody>
      </p:sp>
      <p:sp>
        <p:nvSpPr>
          <p:cNvPr id="4" name="Segnaposto numero diapositiva 3"/>
          <p:cNvSpPr>
            <a:spLocks noGrp="1"/>
          </p:cNvSpPr>
          <p:nvPr>
            <p:ph type="sldNum" sz="quarter" idx="10"/>
          </p:nvPr>
        </p:nvSpPr>
        <p:spPr/>
        <p:txBody>
          <a:bodyPr/>
          <a:lstStyle/>
          <a:p>
            <a:fld id="{DC22046C-D203-4295-9B67-F35EEAA1C188}" type="slidenum">
              <a:rPr lang="it-IT" smtClean="0"/>
              <a:pPr/>
              <a:t>19</a:t>
            </a:fld>
            <a:endParaRPr lang="it-IT"/>
          </a:p>
        </p:txBody>
      </p:sp>
    </p:spTree>
    <p:extLst>
      <p:ext uri="{BB962C8B-B14F-4D97-AF65-F5344CB8AC3E}">
        <p14:creationId xmlns:p14="http://schemas.microsoft.com/office/powerpoint/2010/main" val="1759226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C22046C-D203-4295-9B67-F35EEAA1C188}" type="slidenum">
              <a:rPr lang="it-IT" smtClean="0"/>
              <a:pPr/>
              <a:t>2</a:t>
            </a:fld>
            <a:endParaRPr lang="it-IT"/>
          </a:p>
        </p:txBody>
      </p:sp>
    </p:spTree>
    <p:extLst>
      <p:ext uri="{BB962C8B-B14F-4D97-AF65-F5344CB8AC3E}">
        <p14:creationId xmlns:p14="http://schemas.microsoft.com/office/powerpoint/2010/main" val="1291075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Con la ridefinizione dei contenuti ridisegno i confini all’interno della relazione, prendo momentaneamente il potere.</a:t>
            </a:r>
            <a:endParaRPr lang="it-IT" dirty="0"/>
          </a:p>
        </p:txBody>
      </p:sp>
      <p:sp>
        <p:nvSpPr>
          <p:cNvPr id="4" name="Segnaposto numero diapositiva 3"/>
          <p:cNvSpPr>
            <a:spLocks noGrp="1"/>
          </p:cNvSpPr>
          <p:nvPr>
            <p:ph type="sldNum" sz="quarter" idx="10"/>
          </p:nvPr>
        </p:nvSpPr>
        <p:spPr/>
        <p:txBody>
          <a:bodyPr/>
          <a:lstStyle/>
          <a:p>
            <a:fld id="{DC22046C-D203-4295-9B67-F35EEAA1C188}" type="slidenum">
              <a:rPr lang="it-IT" smtClean="0"/>
              <a:pPr/>
              <a:t>20</a:t>
            </a:fld>
            <a:endParaRPr lang="it-IT"/>
          </a:p>
        </p:txBody>
      </p:sp>
    </p:spTree>
    <p:extLst>
      <p:ext uri="{BB962C8B-B14F-4D97-AF65-F5344CB8AC3E}">
        <p14:creationId xmlns:p14="http://schemas.microsoft.com/office/powerpoint/2010/main" val="4088301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Consiste nel ripetere o parafrasare sinteticamente ciò che l’altro ha detto, focalizzando l’attenzione sul presente e sul contenuto del messaggio senza aggiungere limature basate su un </a:t>
            </a:r>
            <a:r>
              <a:rPr lang="it-IT" dirty="0" err="1" smtClean="0"/>
              <a:t>pdv</a:t>
            </a:r>
            <a:r>
              <a:rPr lang="it-IT" dirty="0" smtClean="0"/>
              <a:t> personale. </a:t>
            </a:r>
          </a:p>
          <a:p>
            <a:r>
              <a:rPr lang="it-IT" dirty="0" smtClean="0"/>
              <a:t>Molto utile nelle relazioni quotidiane in famiglia e al lavoro. I vantaggi di questa impostazione del colloquio “di aiuto” sono fondamentalmente:</a:t>
            </a:r>
          </a:p>
          <a:p>
            <a:pPr marL="228600" indent="-228600">
              <a:buFont typeface="+mj-lt"/>
              <a:buAutoNum type="arabicPeriod"/>
            </a:pPr>
            <a:r>
              <a:rPr lang="it-IT" dirty="0" smtClean="0"/>
              <a:t>Una maggiore comprensione delle problematiche dell’ascoltato da parte dell’ascoltatore (per procedere alla riformulazione, l’ascoltatore deve continuamente sforzarsi di ripetere correttamente, ed eventuali errori di comprensione sono resi evidenti dalla reazione dell’ascoltato).</a:t>
            </a:r>
          </a:p>
          <a:p>
            <a:pPr marL="228600" indent="-228600">
              <a:buFont typeface="+mj-lt"/>
              <a:buAutoNum type="arabicPeriod"/>
            </a:pPr>
            <a:r>
              <a:rPr lang="it-IT" dirty="0" smtClean="0"/>
              <a:t>Un miglior legame tra emittente e ricevente (tutti noi valutiamo molto positivamente e sentiamo vicine le persone che ci ascoltano e che ci permettono di chiarirci le idee)</a:t>
            </a:r>
          </a:p>
          <a:p>
            <a:pPr marL="228600" indent="-228600">
              <a:buFont typeface="+mj-lt"/>
              <a:buAutoNum type="arabicPeriod"/>
            </a:pPr>
            <a:r>
              <a:rPr lang="it-IT" dirty="0" smtClean="0"/>
              <a:t>Una maggiore attivazione della persona rispetto a colloqui condotti con modalità diverse (quando l’’aiutante’dà consigli, giudica, rassicura si pone come esperto e l’’aiutato’ viene relegato in un ruolo tendenzialmente passivo).</a:t>
            </a:r>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DC22046C-D203-4295-9B67-F35EEAA1C188}" type="slidenum">
              <a:rPr lang="it-IT" smtClean="0"/>
              <a:pPr/>
              <a:t>21</a:t>
            </a:fld>
            <a:endParaRPr lang="it-IT"/>
          </a:p>
        </p:txBody>
      </p:sp>
    </p:spTree>
    <p:extLst>
      <p:ext uri="{BB962C8B-B14F-4D97-AF65-F5344CB8AC3E}">
        <p14:creationId xmlns:p14="http://schemas.microsoft.com/office/powerpoint/2010/main" val="95628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Attraverso queste locuzioni </a:t>
            </a:r>
            <a:r>
              <a:rPr lang="it-IT" dirty="0" err="1" smtClean="0"/>
              <a:t>metacomunico</a:t>
            </a:r>
            <a:r>
              <a:rPr lang="it-IT" dirty="0" smtClean="0"/>
              <a:t> all’altro che sono consapevole della relatività e incompletezza della mia comprensione e che me ne assumo la responsabilità</a:t>
            </a:r>
            <a:r>
              <a:rPr lang="it-IT" baseline="0" dirty="0" smtClean="0"/>
              <a:t> in un confronto </a:t>
            </a:r>
            <a:r>
              <a:rPr lang="it-IT" baseline="0" smtClean="0"/>
              <a:t>con l’altro.</a:t>
            </a:r>
            <a:endParaRPr lang="it-IT" dirty="0"/>
          </a:p>
        </p:txBody>
      </p:sp>
      <p:sp>
        <p:nvSpPr>
          <p:cNvPr id="4" name="Segnaposto numero diapositiva 3"/>
          <p:cNvSpPr>
            <a:spLocks noGrp="1"/>
          </p:cNvSpPr>
          <p:nvPr>
            <p:ph type="sldNum" sz="quarter" idx="10"/>
          </p:nvPr>
        </p:nvSpPr>
        <p:spPr/>
        <p:txBody>
          <a:bodyPr/>
          <a:lstStyle/>
          <a:p>
            <a:fld id="{DC22046C-D203-4295-9B67-F35EEAA1C188}" type="slidenum">
              <a:rPr lang="it-IT" smtClean="0"/>
              <a:pPr/>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C22046C-D203-4295-9B67-F35EEAA1C188}" type="slidenum">
              <a:rPr lang="it-IT" smtClean="0"/>
              <a:pPr/>
              <a:t>23</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C22046C-D203-4295-9B67-F35EEAA1C188}" type="slidenum">
              <a:rPr lang="it-IT" smtClean="0"/>
              <a:pPr/>
              <a:t>24</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C22046C-D203-4295-9B67-F35EEAA1C188}" type="slidenum">
              <a:rPr lang="it-IT" smtClean="0">
                <a:solidFill>
                  <a:prstClr val="black"/>
                </a:solidFill>
              </a:rPr>
              <a:pPr/>
              <a:t>25</a:t>
            </a:fld>
            <a:endParaRPr lang="it-IT">
              <a:solidFill>
                <a:prstClr val="black"/>
              </a:solidFill>
            </a:endParaRPr>
          </a:p>
        </p:txBody>
      </p:sp>
    </p:spTree>
    <p:extLst>
      <p:ext uri="{BB962C8B-B14F-4D97-AF65-F5344CB8AC3E}">
        <p14:creationId xmlns:p14="http://schemas.microsoft.com/office/powerpoint/2010/main" val="4228966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L’obiettivo</a:t>
            </a:r>
            <a:r>
              <a:rPr lang="it-IT" baseline="0" dirty="0" smtClean="0"/>
              <a:t> è di esplorare l’emozione che prova l’altra</a:t>
            </a:r>
            <a:endParaRPr lang="it-IT" dirty="0"/>
          </a:p>
        </p:txBody>
      </p:sp>
      <p:sp>
        <p:nvSpPr>
          <p:cNvPr id="4" name="Segnaposto numero diapositiva 3"/>
          <p:cNvSpPr>
            <a:spLocks noGrp="1"/>
          </p:cNvSpPr>
          <p:nvPr>
            <p:ph type="sldNum" sz="quarter" idx="10"/>
          </p:nvPr>
        </p:nvSpPr>
        <p:spPr/>
        <p:txBody>
          <a:bodyPr/>
          <a:lstStyle/>
          <a:p>
            <a:fld id="{DC22046C-D203-4295-9B67-F35EEAA1C188}" type="slidenum">
              <a:rPr lang="it-IT" smtClean="0">
                <a:solidFill>
                  <a:prstClr val="black"/>
                </a:solidFill>
              </a:rPr>
              <a:pPr/>
              <a:t>26</a:t>
            </a:fld>
            <a:endParaRPr lang="it-IT">
              <a:solidFill>
                <a:prstClr val="black"/>
              </a:solidFill>
            </a:endParaRPr>
          </a:p>
        </p:txBody>
      </p:sp>
    </p:spTree>
    <p:extLst>
      <p:ext uri="{BB962C8B-B14F-4D97-AF65-F5344CB8AC3E}">
        <p14:creationId xmlns:p14="http://schemas.microsoft.com/office/powerpoint/2010/main" val="3254953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C22046C-D203-4295-9B67-F35EEAA1C188}" type="slidenum">
              <a:rPr lang="it-IT" smtClean="0">
                <a:solidFill>
                  <a:prstClr val="black"/>
                </a:solidFill>
              </a:rPr>
              <a:pPr/>
              <a:t>27</a:t>
            </a:fld>
            <a:endParaRPr lang="it-IT">
              <a:solidFill>
                <a:prstClr val="black"/>
              </a:solidFill>
            </a:endParaRPr>
          </a:p>
        </p:txBody>
      </p:sp>
    </p:spTree>
    <p:extLst>
      <p:ext uri="{BB962C8B-B14F-4D97-AF65-F5344CB8AC3E}">
        <p14:creationId xmlns:p14="http://schemas.microsoft.com/office/powerpoint/2010/main" val="3949623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C22046C-D203-4295-9B67-F35EEAA1C188}" type="slidenum">
              <a:rPr lang="it-IT" smtClean="0"/>
              <a:pPr/>
              <a:t>28</a:t>
            </a:fld>
            <a:endParaRPr lang="it-IT"/>
          </a:p>
        </p:txBody>
      </p:sp>
    </p:spTree>
    <p:extLst>
      <p:ext uri="{BB962C8B-B14F-4D97-AF65-F5344CB8AC3E}">
        <p14:creationId xmlns:p14="http://schemas.microsoft.com/office/powerpoint/2010/main" val="38714213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Il confronto si verifica : tra due asserzioni, tra un’asserzione verbale e una CNV, tra una comunicazione o azione e una realtà/valore cui fa riferimento. Va usato nelle situazioni in cui esiste un clima positivo.</a:t>
            </a:r>
            <a:endParaRPr lang="it-IT" dirty="0"/>
          </a:p>
        </p:txBody>
      </p:sp>
      <p:sp>
        <p:nvSpPr>
          <p:cNvPr id="4" name="Segnaposto numero diapositiva 3"/>
          <p:cNvSpPr>
            <a:spLocks noGrp="1"/>
          </p:cNvSpPr>
          <p:nvPr>
            <p:ph type="sldNum" sz="quarter" idx="10"/>
          </p:nvPr>
        </p:nvSpPr>
        <p:spPr/>
        <p:txBody>
          <a:bodyPr/>
          <a:lstStyle/>
          <a:p>
            <a:fld id="{DC22046C-D203-4295-9B67-F35EEAA1C188}" type="slidenum">
              <a:rPr lang="it-IT" smtClean="0"/>
              <a:pPr/>
              <a:t>29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Partiamo dall’ultimo …</a:t>
            </a:r>
          </a:p>
        </p:txBody>
      </p:sp>
      <p:sp>
        <p:nvSpPr>
          <p:cNvPr id="4" name="Segnaposto numero diapositiva 3"/>
          <p:cNvSpPr>
            <a:spLocks noGrp="1"/>
          </p:cNvSpPr>
          <p:nvPr>
            <p:ph type="sldNum" sz="quarter" idx="10"/>
          </p:nvPr>
        </p:nvSpPr>
        <p:spPr/>
        <p:txBody>
          <a:bodyPr/>
          <a:lstStyle/>
          <a:p>
            <a:fld id="{DC22046C-D203-4295-9B67-F35EEAA1C188}" type="slidenum">
              <a:rPr lang="it-IT" smtClean="0"/>
              <a:pPr/>
              <a:t>3</a:t>
            </a:fld>
            <a:endParaRPr lang="it-IT"/>
          </a:p>
        </p:txBody>
      </p:sp>
    </p:spTree>
    <p:extLst>
      <p:ext uri="{BB962C8B-B14F-4D97-AF65-F5344CB8AC3E}">
        <p14:creationId xmlns:p14="http://schemas.microsoft.com/office/powerpoint/2010/main" val="3870767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C22046C-D203-4295-9B67-F35EEAA1C188}" type="slidenum">
              <a:rPr lang="it-IT" smtClean="0"/>
              <a:pPr/>
              <a:t>30</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La modalità classica de</a:t>
            </a:r>
            <a:r>
              <a:rPr lang="it-IT" dirty="0" smtClean="0"/>
              <a:t>l rispecchiamento empatico </a:t>
            </a:r>
            <a:r>
              <a:rPr lang="it-IT" baseline="0" dirty="0" smtClean="0"/>
              <a:t>è : «</a:t>
            </a:r>
            <a:r>
              <a:rPr lang="it-IT" sz="1200" kern="1200" baseline="0" dirty="0" smtClean="0">
                <a:solidFill>
                  <a:schemeClr val="tx1"/>
                </a:solidFill>
                <a:latin typeface="+mn-lt"/>
                <a:ea typeface="+mn-ea"/>
                <a:cs typeface="+mn-cs"/>
              </a:rPr>
              <a:t>Tu mi dici questo, io ti ripeto quello che mi hai detto tu e in più aggiungo anche i miei sentimenti», «Tu hai detto che sei timido, mentre parlavamo al cellulare, questo mi ha colpito». </a:t>
            </a:r>
          </a:p>
          <a:p>
            <a:r>
              <a:rPr lang="it-IT" sz="1200" kern="1200" baseline="0" dirty="0" smtClean="0">
                <a:solidFill>
                  <a:schemeClr val="tx1"/>
                </a:solidFill>
                <a:latin typeface="+mn-lt"/>
                <a:ea typeface="+mn-ea"/>
                <a:cs typeface="+mn-cs"/>
              </a:rPr>
              <a:t>Ma anche riuscire a rispecchiare le emozioni dell’altro </a:t>
            </a:r>
            <a:r>
              <a:rPr lang="it-IT" dirty="0" smtClean="0"/>
              <a:t>stabilisce l’empatia. Ci fa vedere </a:t>
            </a:r>
            <a:r>
              <a:rPr lang="it-IT" baseline="0" dirty="0" smtClean="0"/>
              <a:t>il mondo come solo lui lo può vedere. Ci eleva dal nostro bisogno di egocentrismo e protagonismo. Es. «Non ce la faccio più» «Ti senti esasperata». Sono sfortunato nell’amicizia», «Non trovi gli amici che desideri»</a:t>
            </a:r>
            <a:endParaRPr lang="it-IT" dirty="0"/>
          </a:p>
        </p:txBody>
      </p:sp>
      <p:sp>
        <p:nvSpPr>
          <p:cNvPr id="4" name="Segnaposto numero diapositiva 3"/>
          <p:cNvSpPr>
            <a:spLocks noGrp="1"/>
          </p:cNvSpPr>
          <p:nvPr>
            <p:ph type="sldNum" sz="quarter" idx="10"/>
          </p:nvPr>
        </p:nvSpPr>
        <p:spPr/>
        <p:txBody>
          <a:bodyPr/>
          <a:lstStyle/>
          <a:p>
            <a:fld id="{DC22046C-D203-4295-9B67-F35EEAA1C188}" type="slidenum">
              <a:rPr lang="it-IT" smtClean="0"/>
              <a:pPr/>
              <a:t>31</a:t>
            </a:fld>
            <a:endParaRPr lang="it-IT"/>
          </a:p>
        </p:txBody>
      </p:sp>
    </p:spTree>
    <p:extLst>
      <p:ext uri="{BB962C8B-B14F-4D97-AF65-F5344CB8AC3E}">
        <p14:creationId xmlns:p14="http://schemas.microsoft.com/office/powerpoint/2010/main" val="3154599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Posso esprimere la mia osservazione a diversi livelli di profondità/intimità. Il messaggio contenuto in tutte</a:t>
            </a:r>
            <a:r>
              <a:rPr lang="it-IT" baseline="0" dirty="0" smtClean="0"/>
              <a:t> le modalità è fondamentalmente di «interessamento» e di «connessione»</a:t>
            </a:r>
            <a:endParaRPr lang="it-IT" dirty="0" smtClean="0"/>
          </a:p>
          <a:p>
            <a:endParaRPr lang="it-IT" dirty="0"/>
          </a:p>
        </p:txBody>
      </p:sp>
      <p:sp>
        <p:nvSpPr>
          <p:cNvPr id="4" name="Segnaposto numero diapositiva 3"/>
          <p:cNvSpPr>
            <a:spLocks noGrp="1"/>
          </p:cNvSpPr>
          <p:nvPr>
            <p:ph type="sldNum" sz="quarter" idx="10"/>
          </p:nvPr>
        </p:nvSpPr>
        <p:spPr/>
        <p:txBody>
          <a:bodyPr/>
          <a:lstStyle/>
          <a:p>
            <a:fld id="{DC22046C-D203-4295-9B67-F35EEAA1C188}" type="slidenum">
              <a:rPr lang="it-IT" smtClean="0"/>
              <a:pPr/>
              <a:t>32</a:t>
            </a:fld>
            <a:endParaRPr lang="it-IT"/>
          </a:p>
        </p:txBody>
      </p:sp>
    </p:spTree>
    <p:extLst>
      <p:ext uri="{BB962C8B-B14F-4D97-AF65-F5344CB8AC3E}">
        <p14:creationId xmlns:p14="http://schemas.microsoft.com/office/powerpoint/2010/main" val="3154599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smtClean="0"/>
          </a:p>
          <a:p>
            <a:r>
              <a:rPr lang="it-IT" dirty="0" smtClean="0"/>
              <a:t>Es.</a:t>
            </a:r>
            <a:r>
              <a:rPr lang="it-IT" baseline="0" dirty="0" smtClean="0"/>
              <a:t> Tim Roth in </a:t>
            </a:r>
            <a:r>
              <a:rPr lang="it-IT" baseline="0" dirty="0" err="1" smtClean="0"/>
              <a:t>Lie</a:t>
            </a:r>
            <a:r>
              <a:rPr lang="it-IT" baseline="0" dirty="0" smtClean="0"/>
              <a:t> to me</a:t>
            </a:r>
          </a:p>
          <a:p>
            <a:endParaRPr lang="it-IT" dirty="0"/>
          </a:p>
        </p:txBody>
      </p:sp>
      <p:sp>
        <p:nvSpPr>
          <p:cNvPr id="4" name="Segnaposto numero diapositiva 3"/>
          <p:cNvSpPr>
            <a:spLocks noGrp="1"/>
          </p:cNvSpPr>
          <p:nvPr>
            <p:ph type="sldNum" sz="quarter" idx="10"/>
          </p:nvPr>
        </p:nvSpPr>
        <p:spPr/>
        <p:txBody>
          <a:bodyPr/>
          <a:lstStyle/>
          <a:p>
            <a:fld id="{DC22046C-D203-4295-9B67-F35EEAA1C188}"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C22046C-D203-4295-9B67-F35EEAA1C188}" type="slidenum">
              <a:rPr lang="it-IT" smtClean="0"/>
              <a:pPr/>
              <a:t>5</a:t>
            </a:fld>
            <a:endParaRPr lang="it-IT"/>
          </a:p>
        </p:txBody>
      </p:sp>
    </p:spTree>
    <p:extLst>
      <p:ext uri="{BB962C8B-B14F-4D97-AF65-F5344CB8AC3E}">
        <p14:creationId xmlns:p14="http://schemas.microsoft.com/office/powerpoint/2010/main" val="637307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2800" dirty="0" smtClean="0"/>
              <a:t>ESERCIZIO 4 : In gruppi di ¾ si</a:t>
            </a:r>
            <a:r>
              <a:rPr lang="it-IT" sz="2800" baseline="0" dirty="0" smtClean="0"/>
              <a:t> fa un elenco di aspetti relativi alla CNV. 5 minuti di tempo e poi un delegato di ogni gruppo va alla lavagna e li scrive</a:t>
            </a:r>
            <a:endParaRPr lang="it-IT" sz="2800" dirty="0" smtClean="0"/>
          </a:p>
        </p:txBody>
      </p:sp>
      <p:sp>
        <p:nvSpPr>
          <p:cNvPr id="4" name="Segnaposto numero diapositiva 3"/>
          <p:cNvSpPr>
            <a:spLocks noGrp="1"/>
          </p:cNvSpPr>
          <p:nvPr>
            <p:ph type="sldNum" sz="quarter" idx="10"/>
          </p:nvPr>
        </p:nvSpPr>
        <p:spPr/>
        <p:txBody>
          <a:bodyPr/>
          <a:lstStyle/>
          <a:p>
            <a:fld id="{DC22046C-D203-4295-9B67-F35EEAA1C188}"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C22046C-D203-4295-9B67-F35EEAA1C188}"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228600" indent="-228600">
              <a:buAutoNum type="arabicParenR"/>
            </a:pPr>
            <a:r>
              <a:rPr lang="it-IT" sz="1200" kern="1200" baseline="0" dirty="0" smtClean="0">
                <a:solidFill>
                  <a:schemeClr val="tx1"/>
                </a:solidFill>
                <a:latin typeface="+mn-lt"/>
                <a:ea typeface="+mn-ea"/>
                <a:cs typeface="+mn-cs"/>
              </a:rPr>
              <a:t>Questi forniscono importanti info circa l'età, il genere, il gruppo etnico di appartenenza e lo stato di salute. sono i primi ad essere notati ma danno informazioni superficiali sulla persona. Esistono degli stereotipi: ad </a:t>
            </a:r>
            <a:r>
              <a:rPr lang="it-IT" sz="1200" kern="1200" baseline="0" dirty="0" err="1" smtClean="0">
                <a:solidFill>
                  <a:schemeClr val="tx1"/>
                </a:solidFill>
                <a:latin typeface="+mn-lt"/>
                <a:ea typeface="+mn-ea"/>
                <a:cs typeface="+mn-cs"/>
              </a:rPr>
              <a:t>es</a:t>
            </a:r>
            <a:r>
              <a:rPr lang="it-IT" sz="1200" kern="1200" baseline="0" dirty="0" smtClean="0">
                <a:solidFill>
                  <a:schemeClr val="tx1"/>
                </a:solidFill>
                <a:latin typeface="+mn-lt"/>
                <a:ea typeface="+mn-ea"/>
                <a:cs typeface="+mn-cs"/>
              </a:rPr>
              <a:t> le persone magre sono percepite come introverse e le </a:t>
            </a:r>
            <a:r>
              <a:rPr lang="it-IT" sz="2000" b="0" kern="1200" baseline="0" dirty="0" smtClean="0">
                <a:solidFill>
                  <a:schemeClr val="tx1"/>
                </a:solidFill>
                <a:latin typeface="+mn-lt"/>
                <a:ea typeface="+mn-ea"/>
                <a:cs typeface="+mn-cs"/>
              </a:rPr>
              <a:t>persone grasse come più </a:t>
            </a:r>
            <a:r>
              <a:rPr lang="it-IT" sz="1200" kern="1200" baseline="0" dirty="0" smtClean="0">
                <a:solidFill>
                  <a:schemeClr val="tx1"/>
                </a:solidFill>
                <a:latin typeface="+mn-lt"/>
                <a:ea typeface="+mn-ea"/>
                <a:cs typeface="+mn-cs"/>
              </a:rPr>
              <a:t>estroverse e calorose. L'abbigliamento compreso di accessori, trucco e acconciatura è l'elemento dell'aspetto esteriore meno statico. È considerato lo strumento privilegiato di presentazione di sé soprattutto nella fase adolescenziale .</a:t>
            </a:r>
          </a:p>
          <a:p>
            <a:r>
              <a:rPr lang="it-IT" sz="1200" kern="1200" baseline="0" dirty="0" smtClean="0">
                <a:solidFill>
                  <a:schemeClr val="tx1"/>
                </a:solidFill>
                <a:latin typeface="+mn-lt"/>
                <a:ea typeface="+mn-ea"/>
                <a:cs typeface="+mn-cs"/>
              </a:rPr>
              <a:t>2) Hall chiama prossemica lo studio dell'uso che gli individui fanno dello spazio sociale e personale e distingue 4 forme diverse di distanza</a:t>
            </a:r>
          </a:p>
          <a:p>
            <a:r>
              <a:rPr lang="it-IT" sz="1200" kern="1200" baseline="0" dirty="0" smtClean="0">
                <a:solidFill>
                  <a:schemeClr val="tx1"/>
                </a:solidFill>
                <a:latin typeface="+mn-lt"/>
                <a:ea typeface="+mn-ea"/>
                <a:cs typeface="+mn-cs"/>
              </a:rPr>
              <a:t>Interpersonale: -</a:t>
            </a:r>
            <a:r>
              <a:rPr lang="it-IT" sz="1200" b="1" kern="1200" baseline="0" dirty="0" smtClean="0">
                <a:solidFill>
                  <a:schemeClr val="tx1"/>
                </a:solidFill>
                <a:latin typeface="+mn-lt"/>
                <a:ea typeface="+mn-ea"/>
                <a:cs typeface="+mn-cs"/>
              </a:rPr>
              <a:t>distanza intima </a:t>
            </a:r>
            <a:r>
              <a:rPr lang="it-IT" sz="1200" kern="1200" baseline="0" dirty="0" smtClean="0">
                <a:solidFill>
                  <a:schemeClr val="tx1"/>
                </a:solidFill>
                <a:latin typeface="+mn-lt"/>
                <a:ea typeface="+mn-ea"/>
                <a:cs typeface="+mn-cs"/>
              </a:rPr>
              <a:t>propria dei rapporti stretti e intimi; -</a:t>
            </a:r>
            <a:r>
              <a:rPr lang="it-IT" sz="1200" b="1" kern="1200" baseline="0" dirty="0" smtClean="0">
                <a:solidFill>
                  <a:schemeClr val="tx1"/>
                </a:solidFill>
                <a:latin typeface="+mn-lt"/>
                <a:ea typeface="+mn-ea"/>
                <a:cs typeface="+mn-cs"/>
              </a:rPr>
              <a:t>distanza personale </a:t>
            </a:r>
            <a:r>
              <a:rPr lang="it-IT" sz="1200" kern="1200" baseline="0" dirty="0" smtClean="0">
                <a:solidFill>
                  <a:schemeClr val="tx1"/>
                </a:solidFill>
                <a:latin typeface="+mn-lt"/>
                <a:ea typeface="+mn-ea"/>
                <a:cs typeface="+mn-cs"/>
              </a:rPr>
              <a:t>propria di relazioni amicali -</a:t>
            </a:r>
            <a:r>
              <a:rPr lang="it-IT" sz="1200" b="1" kern="1200" baseline="0" dirty="0" smtClean="0">
                <a:solidFill>
                  <a:schemeClr val="tx1"/>
                </a:solidFill>
                <a:latin typeface="+mn-lt"/>
                <a:ea typeface="+mn-ea"/>
                <a:cs typeface="+mn-cs"/>
              </a:rPr>
              <a:t>distanza sociale </a:t>
            </a:r>
            <a:r>
              <a:rPr lang="it-IT" sz="1200" kern="1200" baseline="0" dirty="0" smtClean="0">
                <a:solidFill>
                  <a:schemeClr val="tx1"/>
                </a:solidFill>
                <a:latin typeface="+mn-lt"/>
                <a:ea typeface="+mn-ea"/>
                <a:cs typeface="+mn-cs"/>
              </a:rPr>
              <a:t>propria di relazioni formali e impersonali -</a:t>
            </a:r>
            <a:r>
              <a:rPr lang="it-IT" sz="1200" b="1" kern="1200" baseline="0" dirty="0" smtClean="0">
                <a:solidFill>
                  <a:schemeClr val="tx1"/>
                </a:solidFill>
                <a:latin typeface="+mn-lt"/>
                <a:ea typeface="+mn-ea"/>
                <a:cs typeface="+mn-cs"/>
              </a:rPr>
              <a:t>distanza pubblica </a:t>
            </a:r>
            <a:r>
              <a:rPr lang="it-IT" sz="1200" kern="1200" baseline="0" dirty="0" smtClean="0">
                <a:solidFill>
                  <a:schemeClr val="tx1"/>
                </a:solidFill>
                <a:latin typeface="+mn-lt"/>
                <a:ea typeface="+mn-ea"/>
                <a:cs typeface="+mn-cs"/>
              </a:rPr>
              <a:t>propria delle situazioni pubbliche come i comizi.</a:t>
            </a:r>
          </a:p>
          <a:p>
            <a:pPr marL="228600" indent="-228600">
              <a:buAutoNum type="arabicParenR"/>
            </a:pPr>
            <a:endParaRPr lang="it-IT" dirty="0"/>
          </a:p>
        </p:txBody>
      </p:sp>
      <p:sp>
        <p:nvSpPr>
          <p:cNvPr id="4" name="Segnaposto numero diapositiva 3"/>
          <p:cNvSpPr>
            <a:spLocks noGrp="1"/>
          </p:cNvSpPr>
          <p:nvPr>
            <p:ph type="sldNum" sz="quarter" idx="10"/>
          </p:nvPr>
        </p:nvSpPr>
        <p:spPr/>
        <p:txBody>
          <a:bodyPr/>
          <a:lstStyle/>
          <a:p>
            <a:fld id="{DC22046C-D203-4295-9B67-F35EEAA1C188}"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2) </a:t>
            </a:r>
            <a:r>
              <a:rPr lang="it-IT" dirty="0" err="1" smtClean="0"/>
              <a:t>ParaVerb</a:t>
            </a:r>
            <a:r>
              <a:rPr lang="it-IT" dirty="0" smtClean="0"/>
              <a:t>: </a:t>
            </a:r>
            <a:r>
              <a:rPr lang="it-IT" sz="1200" kern="1200" baseline="0" dirty="0" smtClean="0">
                <a:solidFill>
                  <a:schemeClr val="tx1"/>
                </a:solidFill>
                <a:latin typeface="+mn-lt"/>
                <a:ea typeface="+mn-ea"/>
                <a:cs typeface="+mn-cs"/>
              </a:rPr>
              <a:t>le proprietà transitorie che accompagnano la pronuncia dell'enunciato linguistico e si modificano in base al contesto comunicativo e al significato semantico. </a:t>
            </a:r>
            <a:r>
              <a:rPr lang="it-IT" sz="1200" kern="1200" baseline="0" dirty="0" err="1" smtClean="0">
                <a:solidFill>
                  <a:schemeClr val="tx1"/>
                </a:solidFill>
                <a:latin typeface="+mn-lt"/>
                <a:ea typeface="+mn-ea"/>
                <a:cs typeface="+mn-cs"/>
              </a:rPr>
              <a:t>Anolli</a:t>
            </a:r>
            <a:r>
              <a:rPr lang="it-IT" sz="1200" kern="1200" baseline="0" dirty="0" smtClean="0">
                <a:solidFill>
                  <a:schemeClr val="tx1"/>
                </a:solidFill>
                <a:latin typeface="+mn-lt"/>
                <a:ea typeface="+mn-ea"/>
                <a:cs typeface="+mn-cs"/>
              </a:rPr>
              <a:t> ha distinto 3 parametri che determinano le caratteristiche verbali della voce: tono, intensità e velocità. </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baseline="0" dirty="0" smtClean="0">
                <a:solidFill>
                  <a:schemeClr val="tx1"/>
                </a:solidFill>
                <a:latin typeface="+mn-lt"/>
                <a:ea typeface="+mn-ea"/>
                <a:cs typeface="+mn-cs"/>
              </a:rPr>
              <a:t>l tono è dato dalla frequenza della voce, è molto variabile e fornisce un accento interpretativo alle parole. Se il tono è discendente ad </a:t>
            </a:r>
            <a:r>
              <a:rPr lang="it-IT" sz="1200" kern="1200" baseline="0" dirty="0" err="1" smtClean="0">
                <a:solidFill>
                  <a:schemeClr val="tx1"/>
                </a:solidFill>
                <a:latin typeface="+mn-lt"/>
                <a:ea typeface="+mn-ea"/>
                <a:cs typeface="+mn-cs"/>
              </a:rPr>
              <a:t>es</a:t>
            </a:r>
            <a:r>
              <a:rPr lang="it-IT" sz="1200" kern="1200" baseline="0" dirty="0" smtClean="0">
                <a:solidFill>
                  <a:schemeClr val="tx1"/>
                </a:solidFill>
                <a:latin typeface="+mn-lt"/>
                <a:ea typeface="+mn-ea"/>
                <a:cs typeface="+mn-cs"/>
              </a:rPr>
              <a:t> si comunica che si è terminato di parlare. L'intensità riguarda il volume della voce con il quale si possono accentuare particolari espressioni del discorso rispetto ad altri. La velocità riguarda il tempo di successione delle sillabe o parole dell'enunciato e la lunghezza delle pause interne al discorso. Uno strumento di comunicazione molto potente legato ai segnali non verbali, al tipo di relazione e alla cultura di riferimento è il </a:t>
            </a:r>
            <a:r>
              <a:rPr lang="it-IT" sz="1200" b="1" kern="1200" baseline="0" dirty="0" smtClean="0">
                <a:solidFill>
                  <a:schemeClr val="tx1"/>
                </a:solidFill>
                <a:latin typeface="+mn-lt"/>
                <a:ea typeface="+mn-ea"/>
                <a:cs typeface="+mn-cs"/>
              </a:rPr>
              <a:t>silenzio</a:t>
            </a:r>
            <a:r>
              <a:rPr lang="it-IT" sz="1200"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baseline="0" dirty="0" smtClean="0">
                <a:solidFill>
                  <a:schemeClr val="tx1"/>
                </a:solidFill>
                <a:latin typeface="+mn-lt"/>
                <a:ea typeface="+mn-ea"/>
                <a:cs typeface="+mn-cs"/>
              </a:rPr>
              <a:t>Le modalità con cui è possibile esprimere ed interpretare gli stati affettivi attraverso la voce cambiano in base all'emozione che viene comunicata. Ad es la paura è espressa con un aumento del tono, del volume e del ritmo irregolare.</a:t>
            </a:r>
          </a:p>
          <a:p>
            <a:r>
              <a:rPr lang="it-IT" dirty="0" smtClean="0"/>
              <a:t>Non </a:t>
            </a:r>
            <a:r>
              <a:rPr lang="it-IT" dirty="0" err="1" smtClean="0"/>
              <a:t>Verb</a:t>
            </a:r>
            <a:r>
              <a:rPr lang="it-IT" dirty="0" smtClean="0"/>
              <a:t>: </a:t>
            </a:r>
            <a:r>
              <a:rPr lang="it-IT" sz="1200" kern="1200" baseline="0" dirty="0" smtClean="0">
                <a:solidFill>
                  <a:schemeClr val="tx1"/>
                </a:solidFill>
                <a:latin typeface="+mn-lt"/>
                <a:ea typeface="+mn-ea"/>
                <a:cs typeface="+mn-cs"/>
              </a:rPr>
              <a:t>qualità della voce della persona. Essa permette di differenziare un individuo da un altro e di riconoscere una voce familiare in mezzo a tante altre. </a:t>
            </a:r>
            <a:endParaRPr lang="it-IT" dirty="0"/>
          </a:p>
        </p:txBody>
      </p:sp>
      <p:sp>
        <p:nvSpPr>
          <p:cNvPr id="4" name="Segnaposto numero diapositiva 3"/>
          <p:cNvSpPr>
            <a:spLocks noGrp="1"/>
          </p:cNvSpPr>
          <p:nvPr>
            <p:ph type="sldNum" sz="quarter" idx="10"/>
          </p:nvPr>
        </p:nvSpPr>
        <p:spPr/>
        <p:txBody>
          <a:bodyPr/>
          <a:lstStyle/>
          <a:p>
            <a:fld id="{DC22046C-D203-4295-9B67-F35EEAA1C188}"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D2C70BB-4856-46A6-BE9D-09B41F0BB07A}" type="datetimeFigureOut">
              <a:rPr lang="it-IT" smtClean="0"/>
              <a:pPr/>
              <a:t>05/02/2014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8501B2B-9B5D-4861-ABF1-3D51633028C5}"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D2C70BB-4856-46A6-BE9D-09B41F0BB07A}" type="datetimeFigureOut">
              <a:rPr lang="it-IT" smtClean="0"/>
              <a:pPr/>
              <a:t>05/02/2014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8501B2B-9B5D-4861-ABF1-3D51633028C5}"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D2C70BB-4856-46A6-BE9D-09B41F0BB07A}" type="datetimeFigureOut">
              <a:rPr lang="it-IT" smtClean="0"/>
              <a:pPr/>
              <a:t>05/02/2014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8501B2B-9B5D-4861-ABF1-3D51633028C5}"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lvl1pPr>
              <a:defRPr sz="3600"/>
            </a:lvl1p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D2C70BB-4856-46A6-BE9D-09B41F0BB07A}" type="datetimeFigureOut">
              <a:rPr lang="it-IT" smtClean="0"/>
              <a:pPr/>
              <a:t>05/02/2014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8501B2B-9B5D-4861-ABF1-3D51633028C5}"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D2C70BB-4856-46A6-BE9D-09B41F0BB07A}" type="datetimeFigureOut">
              <a:rPr lang="it-IT" smtClean="0"/>
              <a:pPr/>
              <a:t>05/02/2014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8501B2B-9B5D-4861-ABF1-3D51633028C5}"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D2C70BB-4856-46A6-BE9D-09B41F0BB07A}" type="datetimeFigureOut">
              <a:rPr lang="it-IT" smtClean="0"/>
              <a:pPr/>
              <a:t>05/02/2014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8501B2B-9B5D-4861-ABF1-3D51633028C5}"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D2C70BB-4856-46A6-BE9D-09B41F0BB07A}" type="datetimeFigureOut">
              <a:rPr lang="it-IT" smtClean="0"/>
              <a:pPr/>
              <a:t>05/02/2014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8501B2B-9B5D-4861-ABF1-3D51633028C5}"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D2C70BB-4856-46A6-BE9D-09B41F0BB07A}" type="datetimeFigureOut">
              <a:rPr lang="it-IT" smtClean="0"/>
              <a:pPr/>
              <a:t>05/02/2014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8501B2B-9B5D-4861-ABF1-3D51633028C5}"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D2C70BB-4856-46A6-BE9D-09B41F0BB07A}" type="datetimeFigureOut">
              <a:rPr lang="it-IT" smtClean="0"/>
              <a:pPr/>
              <a:t>05/02/2014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8501B2B-9B5D-4861-ABF1-3D51633028C5}"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D2C70BB-4856-46A6-BE9D-09B41F0BB07A}" type="datetimeFigureOut">
              <a:rPr lang="it-IT" smtClean="0"/>
              <a:pPr/>
              <a:t>05/02/2014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8501B2B-9B5D-4861-ABF1-3D51633028C5}"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D2C70BB-4856-46A6-BE9D-09B41F0BB07A}" type="datetimeFigureOut">
              <a:rPr lang="it-IT" smtClean="0"/>
              <a:pPr/>
              <a:t>05/02/2014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8501B2B-9B5D-4861-ABF1-3D51633028C5}"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C70BB-4856-46A6-BE9D-09B41F0BB07A}" type="datetimeFigureOut">
              <a:rPr lang="it-IT" smtClean="0"/>
              <a:pPr/>
              <a:t>05/02/2014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01B2B-9B5D-4861-ABF1-3D51633028C5}"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http://www.fondazionedominatoleonense.it/UpLoadImages/ansia-e-paure.jpg" TargetMode="External"/><Relationship Id="rId5" Type="http://schemas.openxmlformats.org/officeDocument/2006/relationships/image" Target="../media/image4.jpeg"/><Relationship Id="rId4" Type="http://schemas.openxmlformats.org/officeDocument/2006/relationships/image" Target="http://www.vitadamamma.com/wp-content/uploads/2011/04/linguaggio-corpo.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404664"/>
            <a:ext cx="7772400" cy="1470025"/>
          </a:xfrm>
        </p:spPr>
        <p:txBody>
          <a:bodyPr/>
          <a:lstStyle/>
          <a:p>
            <a:r>
              <a:rPr lang="it-IT" b="1" dirty="0" smtClean="0"/>
              <a:t>Comunicazione è Relazione</a:t>
            </a:r>
            <a:br>
              <a:rPr lang="it-IT" b="1" dirty="0" smtClean="0"/>
            </a:br>
            <a:r>
              <a:rPr lang="it-IT" sz="1600" b="1" dirty="0" smtClean="0"/>
              <a:t>5/2/2014</a:t>
            </a:r>
            <a:endParaRPr lang="it-IT" b="1" dirty="0"/>
          </a:p>
        </p:txBody>
      </p:sp>
      <p:sp>
        <p:nvSpPr>
          <p:cNvPr id="3" name="Sottotitolo 2"/>
          <p:cNvSpPr>
            <a:spLocks noGrp="1"/>
          </p:cNvSpPr>
          <p:nvPr>
            <p:ph type="subTitle" idx="1"/>
          </p:nvPr>
        </p:nvSpPr>
        <p:spPr/>
        <p:txBody>
          <a:bodyPr/>
          <a:lstStyle/>
          <a:p>
            <a:endParaRPr lang="it-IT" dirty="0"/>
          </a:p>
        </p:txBody>
      </p:sp>
      <p:pic>
        <p:nvPicPr>
          <p:cNvPr id="54274" name="Picture 2" descr="http://maieutike.eu/wp-content/uploads/2013/04/the-gossips.jpg"/>
          <p:cNvPicPr>
            <a:picLocks noChangeAspect="1" noChangeArrowheads="1"/>
          </p:cNvPicPr>
          <p:nvPr/>
        </p:nvPicPr>
        <p:blipFill>
          <a:blip r:embed="rId3" cstate="print"/>
          <a:srcRect/>
          <a:stretch>
            <a:fillRect/>
          </a:stretch>
        </p:blipFill>
        <p:spPr bwMode="auto">
          <a:xfrm>
            <a:off x="611560" y="2381249"/>
            <a:ext cx="7858125" cy="4476751"/>
          </a:xfrm>
          <a:prstGeom prst="rect">
            <a:avLst/>
          </a:prstGeom>
          <a:noFill/>
        </p:spPr>
      </p:pic>
    </p:spTree>
    <p:extLst>
      <p:ext uri="{BB962C8B-B14F-4D97-AF65-F5344CB8AC3E}">
        <p14:creationId xmlns:p14="http://schemas.microsoft.com/office/powerpoint/2010/main" val="3963840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1.bp.blogspot.com/-_kGTt6uCw_U/UGn7LUuBloI/AAAAAAAAHEI/UaYeYwVNeU8/s1600/la.danza.seduzione-corteggiamento.png"/>
          <p:cNvPicPr>
            <a:picLocks noChangeAspect="1" noChangeArrowheads="1"/>
          </p:cNvPicPr>
          <p:nvPr/>
        </p:nvPicPr>
        <p:blipFill>
          <a:blip r:embed="rId3" cstate="print"/>
          <a:srcRect/>
          <a:stretch>
            <a:fillRect/>
          </a:stretch>
        </p:blipFill>
        <p:spPr bwMode="auto">
          <a:xfrm>
            <a:off x="0" y="0"/>
            <a:ext cx="4953000" cy="3429000"/>
          </a:xfrm>
          <a:prstGeom prst="rect">
            <a:avLst/>
          </a:prstGeom>
          <a:noFill/>
        </p:spPr>
      </p:pic>
      <p:pic>
        <p:nvPicPr>
          <p:cNvPr id="2053" name="il_fi" descr="Lall"/>
          <p:cNvPicPr>
            <a:picLocks noChangeAspect="1" noChangeArrowheads="1"/>
          </p:cNvPicPr>
          <p:nvPr/>
        </p:nvPicPr>
        <p:blipFill>
          <a:blip r:embed="rId4" cstate="print"/>
          <a:srcRect l="17516" r="11716"/>
          <a:stretch>
            <a:fillRect/>
          </a:stretch>
        </p:blipFill>
        <p:spPr bwMode="auto">
          <a:xfrm>
            <a:off x="4211961" y="3096245"/>
            <a:ext cx="4932040" cy="3761755"/>
          </a:xfrm>
          <a:prstGeom prst="rect">
            <a:avLst/>
          </a:prstGeom>
          <a:noFill/>
          <a:ln w="9525">
            <a:noFill/>
            <a:miter lim="800000"/>
            <a:headEnd/>
            <a:tailEnd/>
          </a:ln>
        </p:spPr>
      </p:pic>
      <p:sp>
        <p:nvSpPr>
          <p:cNvPr id="7" name="CasellaDiTesto 6"/>
          <p:cNvSpPr txBox="1"/>
          <p:nvPr/>
        </p:nvSpPr>
        <p:spPr>
          <a:xfrm>
            <a:off x="5220072" y="186313"/>
            <a:ext cx="3744416" cy="2339102"/>
          </a:xfrm>
          <a:prstGeom prst="rect">
            <a:avLst/>
          </a:prstGeom>
          <a:noFill/>
        </p:spPr>
        <p:txBody>
          <a:bodyPr wrap="square" rtlCol="0">
            <a:spAutoFit/>
          </a:bodyPr>
          <a:lstStyle/>
          <a:p>
            <a:r>
              <a:rPr lang="it-IT" sz="3200" dirty="0" smtClean="0"/>
              <a:t>La voce, la mimica facciale, la postura, lo sguardo e la distanza fisica …</a:t>
            </a:r>
          </a:p>
          <a:p>
            <a:endParaRPr lang="it-IT" dirty="0"/>
          </a:p>
        </p:txBody>
      </p:sp>
      <p:sp>
        <p:nvSpPr>
          <p:cNvPr id="9" name="CasellaDiTesto 8"/>
          <p:cNvSpPr txBox="1"/>
          <p:nvPr/>
        </p:nvSpPr>
        <p:spPr>
          <a:xfrm>
            <a:off x="323528" y="3811012"/>
            <a:ext cx="3456384" cy="3046988"/>
          </a:xfrm>
          <a:prstGeom prst="rect">
            <a:avLst/>
          </a:prstGeom>
          <a:noFill/>
        </p:spPr>
        <p:txBody>
          <a:bodyPr wrap="square" rtlCol="0">
            <a:spAutoFit/>
          </a:bodyPr>
          <a:lstStyle/>
          <a:p>
            <a:r>
              <a:rPr lang="it-IT" sz="3200" dirty="0" smtClean="0"/>
              <a:t>… convergono insieme in fase di produzione e riconoscimento di un' emozione particolare.</a:t>
            </a:r>
            <a:endParaRPr lang="it-IT"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6. L’Ascolto relazionale o attivo.</a:t>
            </a:r>
            <a:br>
              <a:rPr lang="it-IT" sz="3600" dirty="0" smtClean="0"/>
            </a:br>
            <a:r>
              <a:rPr lang="it-IT" sz="3600" dirty="0" smtClean="0"/>
              <a:t>La sintonia emotiva</a:t>
            </a:r>
            <a:endParaRPr lang="it-IT" sz="3600" dirty="0"/>
          </a:p>
        </p:txBody>
      </p:sp>
      <p:sp>
        <p:nvSpPr>
          <p:cNvPr id="3" name="Segnaposto contenuto 2"/>
          <p:cNvSpPr>
            <a:spLocks noGrp="1"/>
          </p:cNvSpPr>
          <p:nvPr>
            <p:ph idx="1"/>
          </p:nvPr>
        </p:nvSpPr>
        <p:spPr/>
        <p:txBody>
          <a:bodyPr>
            <a:normAutofit fontScale="92500" lnSpcReduction="20000"/>
          </a:bodyPr>
          <a:lstStyle/>
          <a:p>
            <a:r>
              <a:rPr lang="it-IT" dirty="0" smtClean="0"/>
              <a:t>Empatia è alla base dell’intersoggettività, intesa come capacità di condividere e conoscere l’Altro, di facilitare il processo di sintonizzazione emotiva.</a:t>
            </a:r>
          </a:p>
          <a:p>
            <a:r>
              <a:rPr lang="it-IT" dirty="0" smtClean="0"/>
              <a:t>Hoffman sottolinea come l’empatia sia «la colla che rende possibile la vita sociale». </a:t>
            </a:r>
          </a:p>
          <a:p>
            <a:r>
              <a:rPr lang="it-IT" dirty="0" smtClean="0"/>
              <a:t>L’empatia può essere definita come la capacità di </a:t>
            </a:r>
            <a:r>
              <a:rPr lang="it-IT" i="1" dirty="0" smtClean="0"/>
              <a:t>com-partecipare e com-prendere le emozioni altrui, ponendosi </a:t>
            </a:r>
            <a:r>
              <a:rPr lang="it-IT" dirty="0" smtClean="0"/>
              <a:t>nella prospettiva dell’altro che sta sperimentando l’emozione.</a:t>
            </a:r>
          </a:p>
          <a:p>
            <a:r>
              <a:rPr lang="it-IT" dirty="0" smtClean="0"/>
              <a:t>Per provare empatia, bisogna essere in grado di distinguere Sé dall’Altro.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6. L’Ascolto relazionale o attivo.</a:t>
            </a:r>
            <a:br>
              <a:rPr lang="it-IT" sz="3600" dirty="0" smtClean="0"/>
            </a:br>
            <a:r>
              <a:rPr lang="it-IT" sz="3600" dirty="0" smtClean="0"/>
              <a:t>L’Empatia</a:t>
            </a:r>
            <a:endParaRPr lang="it-IT" sz="3600" dirty="0"/>
          </a:p>
        </p:txBody>
      </p:sp>
      <p:sp>
        <p:nvSpPr>
          <p:cNvPr id="3" name="Segnaposto contenuto 2"/>
          <p:cNvSpPr>
            <a:spLocks noGrp="1"/>
          </p:cNvSpPr>
          <p:nvPr>
            <p:ph idx="1"/>
          </p:nvPr>
        </p:nvSpPr>
        <p:spPr/>
        <p:txBody>
          <a:bodyPr>
            <a:normAutofit/>
          </a:bodyPr>
          <a:lstStyle/>
          <a:p>
            <a:r>
              <a:rPr lang="it-IT" dirty="0" smtClean="0"/>
              <a:t>L’empatia è un’esperienza di affetto condiviso tra due persone, caratterizzata da tre componenti:</a:t>
            </a:r>
          </a:p>
          <a:p>
            <a:pPr marL="914400" lvl="1" indent="-514350">
              <a:buFont typeface="+mj-lt"/>
              <a:buAutoNum type="arabicPeriod"/>
            </a:pPr>
            <a:r>
              <a:rPr lang="it-IT" dirty="0" smtClean="0"/>
              <a:t>la capacità di decodificare gli stati emotivi vissuti da altre persone;</a:t>
            </a:r>
          </a:p>
          <a:p>
            <a:pPr marL="914400" lvl="1" indent="-514350">
              <a:buFont typeface="+mj-lt"/>
              <a:buAutoNum type="arabicPeriod"/>
            </a:pPr>
            <a:r>
              <a:rPr lang="it-IT" dirty="0" smtClean="0"/>
              <a:t>la capacità di assumere il ruolo (</a:t>
            </a:r>
            <a:r>
              <a:rPr lang="it-IT" i="1" dirty="0" err="1" smtClean="0"/>
              <a:t>role</a:t>
            </a:r>
            <a:r>
              <a:rPr lang="it-IT" i="1" dirty="0" smtClean="0"/>
              <a:t> </a:t>
            </a:r>
            <a:r>
              <a:rPr lang="it-IT" i="1" dirty="0" err="1" smtClean="0"/>
              <a:t>taking</a:t>
            </a:r>
            <a:r>
              <a:rPr lang="it-IT" i="1" dirty="0" smtClean="0"/>
              <a:t>) e la prospettiva di un altro </a:t>
            </a:r>
            <a:r>
              <a:rPr lang="it-IT" dirty="0" smtClean="0"/>
              <a:t>(</a:t>
            </a:r>
            <a:r>
              <a:rPr lang="it-IT" i="1" dirty="0" err="1" smtClean="0"/>
              <a:t>perspective</a:t>
            </a:r>
            <a:r>
              <a:rPr lang="it-IT" i="1" dirty="0" smtClean="0"/>
              <a:t> </a:t>
            </a:r>
            <a:r>
              <a:rPr lang="it-IT" i="1" dirty="0" err="1" smtClean="0"/>
              <a:t>taking</a:t>
            </a:r>
            <a:r>
              <a:rPr lang="it-IT" i="1" dirty="0" smtClean="0"/>
              <a:t>);</a:t>
            </a:r>
          </a:p>
          <a:p>
            <a:pPr marL="914400" lvl="1" indent="-514350">
              <a:buFont typeface="+mj-lt"/>
              <a:buAutoNum type="arabicPeriod"/>
            </a:pPr>
            <a:r>
              <a:rPr lang="it-IT" dirty="0" smtClean="0"/>
              <a:t>la capacità di rispondere affettivamente alle emozioni provate da un’altra persona</a:t>
            </a:r>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6. L’Ascolto relazionale o attivo.</a:t>
            </a:r>
            <a:br>
              <a:rPr lang="it-IT" sz="3600" dirty="0" smtClean="0"/>
            </a:br>
            <a:r>
              <a:rPr lang="it-IT" sz="3600" dirty="0" smtClean="0"/>
              <a:t>Empatia e Conflitto</a:t>
            </a:r>
            <a:endParaRPr lang="it-IT" sz="3600" dirty="0"/>
          </a:p>
        </p:txBody>
      </p:sp>
      <p:sp>
        <p:nvSpPr>
          <p:cNvPr id="3" name="Segnaposto contenuto 2"/>
          <p:cNvSpPr>
            <a:spLocks noGrp="1"/>
          </p:cNvSpPr>
          <p:nvPr>
            <p:ph idx="1"/>
          </p:nvPr>
        </p:nvSpPr>
        <p:spPr/>
        <p:txBody>
          <a:bodyPr>
            <a:normAutofit fontScale="92500" lnSpcReduction="20000"/>
          </a:bodyPr>
          <a:lstStyle/>
          <a:p>
            <a:pPr>
              <a:spcAft>
                <a:spcPts val="1200"/>
              </a:spcAft>
            </a:pPr>
            <a:r>
              <a:rPr lang="it-IT" dirty="0" smtClean="0"/>
              <a:t>L’E. è considerata un requisito fondamentale per la comunicazione positiva, ed è utilizzata come strumento per la risoluzione dei conflitti nelle relazioni affettive.</a:t>
            </a:r>
          </a:p>
          <a:p>
            <a:pPr>
              <a:spcAft>
                <a:spcPts val="1200"/>
              </a:spcAft>
            </a:pPr>
            <a:r>
              <a:rPr lang="it-IT" dirty="0" smtClean="0"/>
              <a:t>L’assunzione della prospettiva altrui, in una situazione di conflitto, può portare ad una migliore comprensione della posizione dell’altro. </a:t>
            </a:r>
          </a:p>
          <a:p>
            <a:pPr>
              <a:spcAft>
                <a:spcPts val="1200"/>
              </a:spcAft>
            </a:pPr>
            <a:r>
              <a:rPr lang="it-IT" dirty="0" smtClean="0"/>
              <a:t>Inoltre, la condivisione di uno stato di sofferenza altrui può inibire comportamenti distruttivi in situazioni conflittuali e favorire quelli costruttivi.</a:t>
            </a:r>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6. L’Ascolto relazionale o attivo.</a:t>
            </a:r>
            <a:br>
              <a:rPr lang="it-IT" sz="3600" dirty="0" smtClean="0"/>
            </a:br>
            <a:r>
              <a:rPr lang="it-IT" sz="3600" dirty="0" smtClean="0"/>
              <a:t>Empatia - I sabotatori</a:t>
            </a:r>
            <a:endParaRPr lang="it-IT" sz="3600"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723023481"/>
              </p:ext>
            </p:extLst>
          </p:nvPr>
        </p:nvGraphicFramePr>
        <p:xfrm>
          <a:off x="457200" y="1600200"/>
          <a:ext cx="8229600" cy="49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6. L’Ascolto relazionale o attivo.</a:t>
            </a:r>
            <a:br>
              <a:rPr lang="it-IT" sz="3600" dirty="0" smtClean="0"/>
            </a:br>
            <a:r>
              <a:rPr lang="it-IT" sz="3600" dirty="0" smtClean="0"/>
              <a:t>Empatia - I sabotatori</a:t>
            </a:r>
            <a:endParaRPr lang="it-IT" sz="3600"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00417401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t>7. Dare e ricevere il feedback</a:t>
            </a:r>
            <a:endParaRPr lang="it-IT" sz="3600" dirty="0"/>
          </a:p>
        </p:txBody>
      </p:sp>
      <p:sp>
        <p:nvSpPr>
          <p:cNvPr id="3" name="Segnaposto contenuto 2"/>
          <p:cNvSpPr>
            <a:spLocks noGrp="1"/>
          </p:cNvSpPr>
          <p:nvPr>
            <p:ph idx="1"/>
          </p:nvPr>
        </p:nvSpPr>
        <p:spPr>
          <a:xfrm>
            <a:off x="457200" y="1412776"/>
            <a:ext cx="8219256" cy="4713387"/>
          </a:xfrm>
        </p:spPr>
        <p:txBody>
          <a:bodyPr>
            <a:normAutofit/>
          </a:bodyPr>
          <a:lstStyle/>
          <a:p>
            <a:r>
              <a:rPr lang="it-IT" dirty="0" smtClean="0"/>
              <a:t>Due significati del </a:t>
            </a:r>
            <a:r>
              <a:rPr lang="it-IT" dirty="0" err="1" smtClean="0"/>
              <a:t>Fb</a:t>
            </a:r>
            <a:endParaRPr lang="it-IT" dirty="0" smtClean="0"/>
          </a:p>
          <a:p>
            <a:pPr marL="971550" lvl="1" indent="-514350">
              <a:buFont typeface="+mj-lt"/>
              <a:buAutoNum type="arabicPeriod"/>
            </a:pPr>
            <a:r>
              <a:rPr lang="it-IT" dirty="0" smtClean="0"/>
              <a:t>Informazione di ritorno. </a:t>
            </a:r>
          </a:p>
          <a:p>
            <a:pPr marL="971550" lvl="1" indent="-514350">
              <a:buFont typeface="+mj-lt"/>
              <a:buAutoNum type="arabicPeriod"/>
            </a:pPr>
            <a:r>
              <a:rPr lang="it-IT" dirty="0" smtClean="0"/>
              <a:t>Rispecchiamento che avvia il cambiamento.</a:t>
            </a:r>
          </a:p>
          <a:p>
            <a:pPr marL="971550" lvl="1" indent="-514350">
              <a:buNone/>
            </a:pPr>
            <a:endParaRPr lang="it-IT" dirty="0" smtClean="0"/>
          </a:p>
          <a:p>
            <a:endParaRPr lang="it-IT" dirty="0" smtClean="0"/>
          </a:p>
          <a:p>
            <a:endParaRPr lang="it-IT" dirty="0" smtClean="0"/>
          </a:p>
          <a:p>
            <a:r>
              <a:rPr lang="it-IT" dirty="0" smtClean="0"/>
              <a:t>Il feedback aiuta la Comunicazione, descrive, dettaglia, chiarisce, chiede conferma.</a:t>
            </a:r>
          </a:p>
          <a:p>
            <a:endParaRPr lang="it-IT" dirty="0" smtClean="0"/>
          </a:p>
          <a:p>
            <a:endParaRPr lang="it-IT" dirty="0"/>
          </a:p>
        </p:txBody>
      </p:sp>
      <p:pic>
        <p:nvPicPr>
          <p:cNvPr id="13314" name="Picture 2" descr="Variante del modello di Shannon"/>
          <p:cNvPicPr>
            <a:picLocks noChangeAspect="1" noChangeArrowheads="1"/>
          </p:cNvPicPr>
          <p:nvPr/>
        </p:nvPicPr>
        <p:blipFill>
          <a:blip r:embed="rId3" cstate="print"/>
          <a:srcRect/>
          <a:stretch>
            <a:fillRect/>
          </a:stretch>
        </p:blipFill>
        <p:spPr bwMode="auto">
          <a:xfrm>
            <a:off x="2267744" y="2852936"/>
            <a:ext cx="4457700" cy="204787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7. Dare e ricevere il feedback</a:t>
            </a:r>
            <a:br>
              <a:rPr lang="it-IT" dirty="0" smtClean="0"/>
            </a:br>
            <a:r>
              <a:rPr lang="it-IT" b="1" dirty="0" smtClean="0"/>
              <a:t>Dare Feedback</a:t>
            </a:r>
            <a:endParaRPr lang="it-IT" b="1" dirty="0"/>
          </a:p>
        </p:txBody>
      </p:sp>
      <p:sp>
        <p:nvSpPr>
          <p:cNvPr id="3" name="Segnaposto contenuto 2"/>
          <p:cNvSpPr>
            <a:spLocks noGrp="1"/>
          </p:cNvSpPr>
          <p:nvPr>
            <p:ph idx="1"/>
          </p:nvPr>
        </p:nvSpPr>
        <p:spPr>
          <a:xfrm>
            <a:off x="539552" y="1484784"/>
            <a:ext cx="7200800" cy="3816423"/>
          </a:xfrm>
        </p:spPr>
        <p:txBody>
          <a:bodyPr>
            <a:normAutofit fontScale="40000" lnSpcReduction="20000"/>
          </a:bodyPr>
          <a:lstStyle/>
          <a:p>
            <a:endParaRPr lang="it-IT" dirty="0" smtClean="0"/>
          </a:p>
          <a:p>
            <a:r>
              <a:rPr lang="it-IT" sz="5900" dirty="0"/>
              <a:t>Rispondere descrivendo il fatto, anziché aggiungendo un’altra interpretazione, dà nuovo impulso allo scambio ricollocandolo sul piano dell’esperienza.</a:t>
            </a:r>
          </a:p>
          <a:p>
            <a:endParaRPr lang="it-IT" sz="5900" dirty="0" smtClean="0"/>
          </a:p>
          <a:p>
            <a:r>
              <a:rPr lang="it-IT" sz="5900" dirty="0" smtClean="0"/>
              <a:t>Tipi di Feedback: </a:t>
            </a:r>
          </a:p>
          <a:p>
            <a:pPr marL="971550" lvl="1" indent="-514350">
              <a:buFont typeface="+mj-lt"/>
              <a:buAutoNum type="arabicPeriod"/>
            </a:pPr>
            <a:r>
              <a:rPr lang="it-IT" sz="5900" dirty="0" smtClean="0"/>
              <a:t>Descrizione sintetica (Quindi tu dici che..)</a:t>
            </a:r>
          </a:p>
          <a:p>
            <a:pPr marL="971550" lvl="1" indent="-514350">
              <a:buFont typeface="+mj-lt"/>
              <a:buAutoNum type="arabicPeriod"/>
            </a:pPr>
            <a:r>
              <a:rPr lang="it-IT" sz="5900" dirty="0" smtClean="0"/>
              <a:t>Completamento (Mi chiedo se…)</a:t>
            </a:r>
          </a:p>
          <a:p>
            <a:pPr marL="971550" lvl="1" indent="-514350">
              <a:buFont typeface="+mj-lt"/>
              <a:buAutoNum type="arabicPeriod"/>
            </a:pPr>
            <a:r>
              <a:rPr lang="it-IT" sz="5900" dirty="0" smtClean="0"/>
              <a:t>Riformulazione (Mi pare di aver capito che…)</a:t>
            </a:r>
            <a:endParaRPr lang="it-IT" sz="5100" dirty="0" smtClean="0"/>
          </a:p>
          <a:p>
            <a:pPr algn="ctr">
              <a:buNone/>
            </a:pPr>
            <a:endParaRPr lang="it-IT" sz="5100" dirty="0" smtClean="0"/>
          </a:p>
        </p:txBody>
      </p:sp>
      <p:sp>
        <p:nvSpPr>
          <p:cNvPr id="5" name="Rettangolo 4"/>
          <p:cNvSpPr/>
          <p:nvPr/>
        </p:nvSpPr>
        <p:spPr>
          <a:xfrm>
            <a:off x="3131840" y="6237312"/>
            <a:ext cx="2222916" cy="369332"/>
          </a:xfrm>
          <a:prstGeom prst="rect">
            <a:avLst/>
          </a:prstGeom>
        </p:spPr>
        <p:txBody>
          <a:bodyPr wrap="none">
            <a:spAutoFit/>
          </a:bodyPr>
          <a:lstStyle/>
          <a:p>
            <a:pPr algn="ctr">
              <a:buNone/>
            </a:pPr>
            <a:r>
              <a:rPr lang="it-IT" dirty="0" smtClean="0"/>
              <a:t>Simulate sul feedback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7. Dare e ricevere il feedback</a:t>
            </a:r>
            <a:br>
              <a:rPr lang="it-IT" sz="3600" dirty="0" smtClean="0"/>
            </a:br>
            <a:r>
              <a:rPr lang="it-IT" sz="3600" dirty="0" smtClean="0"/>
              <a:t>Significati veicolati </a:t>
            </a:r>
            <a:endParaRPr lang="it-IT" sz="3600"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75239149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sellaDiTesto 4"/>
          <p:cNvSpPr txBox="1"/>
          <p:nvPr/>
        </p:nvSpPr>
        <p:spPr>
          <a:xfrm>
            <a:off x="2123728" y="4941168"/>
            <a:ext cx="1872208" cy="369332"/>
          </a:xfrm>
          <a:prstGeom prst="rect">
            <a:avLst/>
          </a:prstGeom>
          <a:noFill/>
        </p:spPr>
        <p:txBody>
          <a:bodyPr wrap="square" rtlCol="0">
            <a:spAutoFit/>
          </a:bodyPr>
          <a:lstStyle/>
          <a:p>
            <a:pPr>
              <a:buFont typeface="Arial" pitchFamily="34" charset="0"/>
              <a:buChar char="•"/>
            </a:pPr>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7. Dare e ricevere il feedback</a:t>
            </a:r>
            <a:br>
              <a:rPr lang="it-IT" sz="3600" dirty="0" smtClean="0"/>
            </a:br>
            <a:r>
              <a:rPr lang="it-IT" sz="3600" b="1" dirty="0" smtClean="0"/>
              <a:t>Ricevere Feedback</a:t>
            </a:r>
            <a:endParaRPr lang="it-IT" sz="3600" b="1" dirty="0"/>
          </a:p>
        </p:txBody>
      </p:sp>
      <p:sp>
        <p:nvSpPr>
          <p:cNvPr id="3" name="Segnaposto contenuto 2"/>
          <p:cNvSpPr>
            <a:spLocks noGrp="1"/>
          </p:cNvSpPr>
          <p:nvPr>
            <p:ph idx="1"/>
          </p:nvPr>
        </p:nvSpPr>
        <p:spPr>
          <a:xfrm>
            <a:off x="755576" y="2420888"/>
            <a:ext cx="4104456" cy="3124944"/>
          </a:xfrm>
        </p:spPr>
        <p:txBody>
          <a:bodyPr>
            <a:normAutofit fontScale="85000" lnSpcReduction="20000"/>
          </a:bodyPr>
          <a:lstStyle/>
          <a:p>
            <a:pPr marL="514350" indent="-514350">
              <a:spcAft>
                <a:spcPts val="1200"/>
              </a:spcAft>
              <a:buFont typeface="+mj-lt"/>
              <a:buAutoNum type="arabicPeriod"/>
            </a:pPr>
            <a:r>
              <a:rPr lang="it-IT" dirty="0" smtClean="0"/>
              <a:t>Non mettersi in stato di difesa/attacco</a:t>
            </a:r>
          </a:p>
          <a:p>
            <a:pPr marL="514350" indent="-514350">
              <a:spcAft>
                <a:spcPts val="1200"/>
              </a:spcAft>
              <a:buFont typeface="+mj-lt"/>
              <a:buAutoNum type="arabicPeriod"/>
            </a:pPr>
            <a:r>
              <a:rPr lang="it-IT" dirty="0" smtClean="0"/>
              <a:t>Verificare se abbiamo compreso  il Feedback (domande)</a:t>
            </a:r>
          </a:p>
          <a:p>
            <a:pPr marL="514350" indent="-514350">
              <a:spcAft>
                <a:spcPts val="1200"/>
              </a:spcAft>
              <a:buFont typeface="+mj-lt"/>
              <a:buAutoNum type="arabicPeriod"/>
            </a:pPr>
            <a:r>
              <a:rPr lang="it-IT" dirty="0" smtClean="0"/>
              <a:t>Elaborarlo e decidere se assimilarlo.</a:t>
            </a:r>
            <a:endParaRPr lang="it-IT" dirty="0"/>
          </a:p>
        </p:txBody>
      </p:sp>
      <p:pic>
        <p:nvPicPr>
          <p:cNvPr id="2050" name="Picture 2" descr="http://www.psicozoo.it/wp-content/uploads/2011/07/cosa_fa_lo_psico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2204864"/>
            <a:ext cx="4029075" cy="2880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strumenti della GP</a:t>
            </a:r>
            <a:endParaRPr lang="it-IT" dirty="0"/>
          </a:p>
        </p:txBody>
      </p:sp>
      <p:sp>
        <p:nvSpPr>
          <p:cNvPr id="3" name="Segnaposto contenuto 2"/>
          <p:cNvSpPr>
            <a:spLocks noGrp="1"/>
          </p:cNvSpPr>
          <p:nvPr>
            <p:ph idx="1"/>
          </p:nvPr>
        </p:nvSpPr>
        <p:spPr/>
        <p:style>
          <a:lnRef idx="3">
            <a:schemeClr val="lt1"/>
          </a:lnRef>
          <a:fillRef idx="1">
            <a:schemeClr val="dk1"/>
          </a:fillRef>
          <a:effectRef idx="1">
            <a:schemeClr val="dk1"/>
          </a:effectRef>
          <a:fontRef idx="minor">
            <a:schemeClr val="lt1"/>
          </a:fontRef>
        </p:style>
        <p:txBody>
          <a:bodyPr/>
          <a:lstStyle/>
          <a:p>
            <a:pPr marL="514350" indent="-514350">
              <a:buFont typeface="+mj-lt"/>
              <a:buAutoNum type="arabicPeriod"/>
            </a:pPr>
            <a:r>
              <a:rPr lang="it-IT" dirty="0" smtClean="0"/>
              <a:t>Distinguere i fatti dalle interpretazioni</a:t>
            </a:r>
          </a:p>
          <a:p>
            <a:pPr marL="514350" indent="-514350">
              <a:buFont typeface="+mj-lt"/>
              <a:buAutoNum type="arabicPeriod"/>
            </a:pPr>
            <a:r>
              <a:rPr lang="it-IT" dirty="0" smtClean="0"/>
              <a:t>I 6 livelli dell’esperienza comunicativa</a:t>
            </a:r>
          </a:p>
          <a:p>
            <a:pPr marL="514350" indent="-514350">
              <a:buFont typeface="+mj-lt"/>
              <a:buAutoNum type="arabicPeriod"/>
            </a:pPr>
            <a:r>
              <a:rPr lang="it-IT" dirty="0" smtClean="0"/>
              <a:t>La Consapevolezza</a:t>
            </a:r>
          </a:p>
          <a:p>
            <a:pPr marL="514350" indent="-514350">
              <a:buFont typeface="+mj-lt"/>
              <a:buAutoNum type="arabicPeriod"/>
            </a:pPr>
            <a:r>
              <a:rPr lang="it-IT" dirty="0" smtClean="0"/>
              <a:t>L’osservazione fenomenologica</a:t>
            </a:r>
          </a:p>
          <a:p>
            <a:pPr marL="514350" indent="-514350">
              <a:buFont typeface="+mj-lt"/>
              <a:buAutoNum type="arabicPeriod"/>
            </a:pPr>
            <a:r>
              <a:rPr lang="it-IT" dirty="0" smtClean="0"/>
              <a:t>La comunicazione  descrittiva</a:t>
            </a:r>
          </a:p>
          <a:p>
            <a:pPr marL="514350" indent="-514350">
              <a:buFont typeface="+mj-lt"/>
              <a:buAutoNum type="arabicPeriod"/>
            </a:pPr>
            <a:r>
              <a:rPr lang="it-IT" dirty="0" smtClean="0"/>
              <a:t>L’ascolto relazionale o attivo</a:t>
            </a:r>
          </a:p>
          <a:p>
            <a:pPr marL="514350" indent="-514350">
              <a:buFont typeface="+mj-lt"/>
              <a:buAutoNum type="arabicPeriod"/>
            </a:pPr>
            <a:r>
              <a:rPr lang="it-IT" dirty="0" smtClean="0"/>
              <a:t>Dare  e ricevere il feedback</a:t>
            </a:r>
            <a:endParaRPr lang="it-IT" dirty="0"/>
          </a:p>
        </p:txBody>
      </p:sp>
    </p:spTree>
    <p:extLst>
      <p:ext uri="{BB962C8B-B14F-4D97-AF65-F5344CB8AC3E}">
        <p14:creationId xmlns:p14="http://schemas.microsoft.com/office/powerpoint/2010/main" val="763677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7. Dare e ricevere il feedback</a:t>
            </a:r>
            <a:br>
              <a:rPr lang="it-IT" dirty="0"/>
            </a:br>
            <a:r>
              <a:rPr lang="it-IT" sz="4000" b="1" dirty="0"/>
              <a:t>La </a:t>
            </a:r>
            <a:r>
              <a:rPr lang="it-IT" sz="4000" b="1" dirty="0" smtClean="0"/>
              <a:t>Ridefinizione</a:t>
            </a:r>
            <a:endParaRPr lang="it-IT" sz="4000" dirty="0"/>
          </a:p>
        </p:txBody>
      </p:sp>
      <p:sp>
        <p:nvSpPr>
          <p:cNvPr id="3" name="Segnaposto contenuto 2"/>
          <p:cNvSpPr>
            <a:spLocks noGrp="1"/>
          </p:cNvSpPr>
          <p:nvPr>
            <p:ph idx="1"/>
          </p:nvPr>
        </p:nvSpPr>
        <p:spPr/>
        <p:txBody>
          <a:bodyPr/>
          <a:lstStyle/>
          <a:p>
            <a:pPr>
              <a:spcAft>
                <a:spcPts val="1200"/>
              </a:spcAft>
            </a:pPr>
            <a:r>
              <a:rPr lang="it-IT" dirty="0" smtClean="0"/>
              <a:t>La Ridefinizione è una limatura del contenuto verbale secondo un mio punto di vista.</a:t>
            </a:r>
          </a:p>
          <a:p>
            <a:pPr>
              <a:spcAft>
                <a:spcPts val="1200"/>
              </a:spcAft>
            </a:pPr>
            <a:r>
              <a:rPr lang="it-IT" dirty="0" smtClean="0"/>
              <a:t>Aiuta a contestualizzare, a mettere a fuoco.</a:t>
            </a:r>
          </a:p>
          <a:p>
            <a:pPr lvl="1">
              <a:spcAft>
                <a:spcPts val="1200"/>
              </a:spcAft>
            </a:pPr>
            <a:r>
              <a:rPr lang="it-IT" dirty="0" smtClean="0"/>
              <a:t>Es: «Mio marito, come tutti gli uomini, non mi aiuta per niente in casa!»</a:t>
            </a:r>
          </a:p>
          <a:p>
            <a:pPr lvl="1">
              <a:spcAft>
                <a:spcPts val="1200"/>
              </a:spcAft>
            </a:pPr>
            <a:r>
              <a:rPr lang="it-IT" dirty="0" smtClean="0"/>
              <a:t>«Tuo marito non ti aiuta e ti succede anche con altri uomini?»</a:t>
            </a:r>
            <a:endParaRPr lang="it-IT" dirty="0"/>
          </a:p>
        </p:txBody>
      </p:sp>
    </p:spTree>
    <p:extLst>
      <p:ext uri="{BB962C8B-B14F-4D97-AF65-F5344CB8AC3E}">
        <p14:creationId xmlns:p14="http://schemas.microsoft.com/office/powerpoint/2010/main" val="2577353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7. Dare e ricevere il feedback</a:t>
            </a:r>
            <a:br>
              <a:rPr lang="it-IT" sz="3600" dirty="0" smtClean="0"/>
            </a:br>
            <a:r>
              <a:rPr lang="it-IT" sz="3600" b="1" dirty="0" smtClean="0"/>
              <a:t>La Riformulazione</a:t>
            </a:r>
            <a:endParaRPr lang="it-IT" sz="3600" b="1" dirty="0"/>
          </a:p>
        </p:txBody>
      </p:sp>
      <p:sp>
        <p:nvSpPr>
          <p:cNvPr id="3" name="Segnaposto contenuto 2"/>
          <p:cNvSpPr>
            <a:spLocks noGrp="1"/>
          </p:cNvSpPr>
          <p:nvPr>
            <p:ph idx="1"/>
          </p:nvPr>
        </p:nvSpPr>
        <p:spPr>
          <a:xfrm>
            <a:off x="457200" y="1772816"/>
            <a:ext cx="8229600" cy="4353347"/>
          </a:xfrm>
        </p:spPr>
        <p:txBody>
          <a:bodyPr/>
          <a:lstStyle/>
          <a:p>
            <a:pPr>
              <a:spcAft>
                <a:spcPts val="1200"/>
              </a:spcAft>
            </a:pPr>
            <a:r>
              <a:rPr lang="it-IT" dirty="0" smtClean="0"/>
              <a:t>La Riformulazione consiste nel ripetere i contenuti per facilitare la comunicazione, focalizzando l’attenzione sull’altro.</a:t>
            </a:r>
          </a:p>
          <a:p>
            <a:pPr>
              <a:spcAft>
                <a:spcPts val="1200"/>
              </a:spcAft>
            </a:pPr>
            <a:r>
              <a:rPr lang="it-IT" dirty="0" smtClean="0"/>
              <a:t>Occorre restituire con interesse, coinvolgimento  e attendibilità.</a:t>
            </a:r>
          </a:p>
          <a:p>
            <a:pPr>
              <a:spcAft>
                <a:spcPts val="1200"/>
              </a:spcAft>
            </a:pPr>
            <a:r>
              <a:rPr lang="it-IT" dirty="0" smtClean="0"/>
              <a:t>L’altro sarà portato ad ampliare e integrare ciò che stava esprimendo.</a:t>
            </a:r>
          </a:p>
          <a:p>
            <a:pPr>
              <a:buNone/>
            </a:pPr>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7. Dare e ricevere il feedback</a:t>
            </a:r>
            <a:br>
              <a:rPr lang="it-IT" dirty="0"/>
            </a:br>
            <a:r>
              <a:rPr lang="it-IT" sz="4000" b="1" dirty="0"/>
              <a:t>La </a:t>
            </a:r>
            <a:r>
              <a:rPr lang="it-IT" sz="4000" b="1" dirty="0" smtClean="0"/>
              <a:t>Riformulazione – Locuzioni intro.</a:t>
            </a:r>
            <a:endParaRPr lang="it-IT" sz="4000" dirty="0"/>
          </a:p>
        </p:txBody>
      </p:sp>
      <p:sp>
        <p:nvSpPr>
          <p:cNvPr id="4" name="Rettangolo 3"/>
          <p:cNvSpPr/>
          <p:nvPr/>
        </p:nvSpPr>
        <p:spPr>
          <a:xfrm>
            <a:off x="4572000" y="2132856"/>
            <a:ext cx="4272588"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Se ho ben compreso … </a:t>
            </a:r>
            <a:endParaRPr lang="it-IT"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Rettangolo 4"/>
          <p:cNvSpPr/>
          <p:nvPr/>
        </p:nvSpPr>
        <p:spPr>
          <a:xfrm>
            <a:off x="3131840" y="4005064"/>
            <a:ext cx="4608511" cy="584775"/>
          </a:xfrm>
          <a:prstGeom prst="rect">
            <a:avLst/>
          </a:prstGeom>
          <a:noFill/>
        </p:spPr>
        <p:txBody>
          <a:bodyPr wrap="square" lIns="91440" tIns="45720" rIns="91440" bIns="45720">
            <a:spAutoFit/>
          </a:bodyPr>
          <a:lstStyle/>
          <a:p>
            <a:pPr algn="ctr"/>
            <a:r>
              <a:rPr lang="it-IT"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Mi corregga se sbaglio …</a:t>
            </a:r>
            <a:endParaRPr lang="it-IT"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ttangolo 5"/>
          <p:cNvSpPr/>
          <p:nvPr/>
        </p:nvSpPr>
        <p:spPr>
          <a:xfrm>
            <a:off x="611560" y="2996952"/>
            <a:ext cx="4574173"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suo avviso …</a:t>
            </a:r>
            <a:endParaRPr lang="it-IT"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ttangolo 6"/>
          <p:cNvSpPr/>
          <p:nvPr/>
        </p:nvSpPr>
        <p:spPr>
          <a:xfrm>
            <a:off x="899592" y="5013176"/>
            <a:ext cx="4382866" cy="769441"/>
          </a:xfrm>
          <a:prstGeom prst="rect">
            <a:avLst/>
          </a:prstGeom>
          <a:noFill/>
        </p:spPr>
        <p:txBody>
          <a:bodyPr wrap="none" lIns="91440" tIns="45720" rIns="91440" bIns="45720">
            <a:spAutoFit/>
          </a:bodyPr>
          <a:lstStyle/>
          <a:p>
            <a:pPr algn="ctr"/>
            <a:r>
              <a:rPr lang="it-IT" sz="4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Mi par di capire …</a:t>
            </a:r>
            <a:endParaRPr lang="it-IT" sz="4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8" name="Rettangolo 7"/>
          <p:cNvSpPr/>
          <p:nvPr/>
        </p:nvSpPr>
        <p:spPr>
          <a:xfrm>
            <a:off x="683568" y="1700808"/>
            <a:ext cx="5060744" cy="461665"/>
          </a:xfrm>
          <a:prstGeom prst="rect">
            <a:avLst/>
          </a:prstGeom>
          <a:noFill/>
        </p:spPr>
        <p:txBody>
          <a:bodyPr wrap="none" lIns="91440" tIns="45720" rIns="91440" bIns="45720">
            <a:spAutoFit/>
          </a:bodyPr>
          <a:lstStyle/>
          <a:p>
            <a:pPr algn="ctr"/>
            <a:r>
              <a:rPr lang="it-IT"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Mi chiedo se ho capito bene che …</a:t>
            </a:r>
            <a:endParaRPr lang="it-IT"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97138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7. Dare e ricevere il feedback</a:t>
            </a:r>
            <a:br>
              <a:rPr lang="it-IT" sz="3600" dirty="0" smtClean="0"/>
            </a:br>
            <a:r>
              <a:rPr lang="it-IT" b="1" dirty="0" smtClean="0"/>
              <a:t> Tipi di Riformulazione</a:t>
            </a:r>
            <a:endParaRPr lang="it-IT" sz="3600" b="1" dirty="0"/>
          </a:p>
        </p:txBody>
      </p:sp>
      <p:graphicFrame>
        <p:nvGraphicFramePr>
          <p:cNvPr id="4" name="Diagramma 3"/>
          <p:cNvGraphicFramePr/>
          <p:nvPr>
            <p:extLst>
              <p:ext uri="{D42A27DB-BD31-4B8C-83A1-F6EECF244321}">
                <p14:modId xmlns:p14="http://schemas.microsoft.com/office/powerpoint/2010/main" val="1778124950"/>
              </p:ext>
            </p:extLst>
          </p:nvPr>
        </p:nvGraphicFramePr>
        <p:xfrm>
          <a:off x="-1044624" y="1412776"/>
          <a:ext cx="10009112" cy="5272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9572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7. Dare e ricevere il feedback</a:t>
            </a:r>
            <a:br>
              <a:rPr lang="it-IT" sz="3600" dirty="0" smtClean="0"/>
            </a:br>
            <a:r>
              <a:rPr lang="it-IT" sz="3600" b="1" dirty="0" smtClean="0"/>
              <a:t>Riformulazione correttiva</a:t>
            </a:r>
            <a:endParaRPr lang="it-IT" sz="3600" b="1" dirty="0"/>
          </a:p>
        </p:txBody>
      </p:sp>
      <p:graphicFrame>
        <p:nvGraphicFramePr>
          <p:cNvPr id="4" name="Diagramma 3"/>
          <p:cNvGraphicFramePr/>
          <p:nvPr/>
        </p:nvGraphicFramePr>
        <p:xfrm>
          <a:off x="-180528" y="1412776"/>
          <a:ext cx="9145016" cy="5272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9572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1143000"/>
          </a:xfrm>
        </p:spPr>
        <p:txBody>
          <a:bodyPr>
            <a:noAutofit/>
          </a:bodyPr>
          <a:lstStyle/>
          <a:p>
            <a:r>
              <a:rPr lang="it-IT" sz="3200" dirty="0" smtClean="0"/>
              <a:t>7. Dare e ricevere il feedback </a:t>
            </a:r>
            <a:br>
              <a:rPr lang="it-IT" sz="3200" dirty="0" smtClean="0"/>
            </a:br>
            <a:r>
              <a:rPr lang="it-IT" sz="3200" b="1" dirty="0" smtClean="0"/>
              <a:t>Riformulazione - Critica</a:t>
            </a:r>
            <a:endParaRPr lang="it-IT" sz="3200" b="1"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899592" y="1275731"/>
            <a:ext cx="7560840" cy="5582269"/>
          </a:xfrm>
          <a:prstGeom prst="rect">
            <a:avLst/>
          </a:prstGeom>
          <a:noFill/>
          <a:ln w="9525">
            <a:noFill/>
            <a:miter lim="800000"/>
            <a:headEnd/>
            <a:tailEnd/>
          </a:ln>
        </p:spPr>
      </p:pic>
    </p:spTree>
    <p:extLst>
      <p:ext uri="{BB962C8B-B14F-4D97-AF65-F5344CB8AC3E}">
        <p14:creationId xmlns:p14="http://schemas.microsoft.com/office/powerpoint/2010/main" val="7011002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7. Dare e ricevere il feedback </a:t>
            </a:r>
            <a:br>
              <a:rPr lang="it-IT" sz="3200" dirty="0" smtClean="0"/>
            </a:br>
            <a:r>
              <a:rPr lang="it-IT" sz="3200" b="1" dirty="0" smtClean="0"/>
              <a:t>Riformulazione - Sottolineatura</a:t>
            </a:r>
            <a:endParaRPr lang="it-IT" sz="3200" b="1"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691680" y="1556792"/>
            <a:ext cx="6192688" cy="4977300"/>
          </a:xfrm>
          <a:prstGeom prst="rect">
            <a:avLst/>
          </a:prstGeom>
          <a:noFill/>
          <a:ln w="9525">
            <a:noFill/>
            <a:miter lim="800000"/>
            <a:headEnd/>
            <a:tailEnd/>
          </a:ln>
        </p:spPr>
      </p:pic>
    </p:spTree>
    <p:extLst>
      <p:ext uri="{BB962C8B-B14F-4D97-AF65-F5344CB8AC3E}">
        <p14:creationId xmlns:p14="http://schemas.microsoft.com/office/powerpoint/2010/main" val="5399081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7. Dare e ricevere il feedback </a:t>
            </a:r>
            <a:br>
              <a:rPr lang="it-IT" dirty="0" smtClean="0"/>
            </a:br>
            <a:r>
              <a:rPr lang="it-IT" b="1" dirty="0" smtClean="0"/>
              <a:t>Riformulazione - Delucidazione</a:t>
            </a:r>
            <a:endParaRPr lang="it-IT" b="1" dirty="0"/>
          </a:p>
        </p:txBody>
      </p:sp>
      <p:pic>
        <p:nvPicPr>
          <p:cNvPr id="3074" name="Picture 2"/>
          <p:cNvPicPr>
            <a:picLocks noChangeAspect="1" noChangeArrowheads="1"/>
          </p:cNvPicPr>
          <p:nvPr/>
        </p:nvPicPr>
        <p:blipFill>
          <a:blip r:embed="rId3" cstate="print"/>
          <a:srcRect/>
          <a:stretch>
            <a:fillRect/>
          </a:stretch>
        </p:blipFill>
        <p:spPr bwMode="auto">
          <a:xfrm>
            <a:off x="1475656" y="1362385"/>
            <a:ext cx="5976664" cy="5495615"/>
          </a:xfrm>
          <a:prstGeom prst="rect">
            <a:avLst/>
          </a:prstGeom>
          <a:noFill/>
          <a:ln w="9525">
            <a:noFill/>
            <a:miter lim="800000"/>
            <a:headEnd/>
            <a:tailEnd/>
          </a:ln>
        </p:spPr>
      </p:pic>
    </p:spTree>
    <p:extLst>
      <p:ext uri="{BB962C8B-B14F-4D97-AF65-F5344CB8AC3E}">
        <p14:creationId xmlns:p14="http://schemas.microsoft.com/office/powerpoint/2010/main" val="5652393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7. Dare e ricevere il feedback </a:t>
            </a:r>
            <a:br>
              <a:rPr lang="it-IT" dirty="0" smtClean="0"/>
            </a:br>
            <a:r>
              <a:rPr lang="it-IT" b="1" dirty="0" smtClean="0"/>
              <a:t>Riformulazione – Figura/Sfondo</a:t>
            </a:r>
            <a:endParaRPr lang="it-IT" b="1" dirty="0"/>
          </a:p>
        </p:txBody>
      </p:sp>
      <p:pic>
        <p:nvPicPr>
          <p:cNvPr id="1028" name="Picture 4" descr="http://p1.pichost.me/i/11/1337647.jpg"/>
          <p:cNvPicPr>
            <a:picLocks noChangeAspect="1" noChangeArrowheads="1"/>
          </p:cNvPicPr>
          <p:nvPr/>
        </p:nvPicPr>
        <p:blipFill>
          <a:blip r:embed="rId3" cstate="print"/>
          <a:srcRect/>
          <a:stretch>
            <a:fillRect/>
          </a:stretch>
        </p:blipFill>
        <p:spPr bwMode="auto">
          <a:xfrm>
            <a:off x="899592" y="2132856"/>
            <a:ext cx="7248525" cy="4076701"/>
          </a:xfrm>
          <a:prstGeom prst="rect">
            <a:avLst/>
          </a:prstGeom>
          <a:noFill/>
        </p:spPr>
      </p:pic>
      <p:sp>
        <p:nvSpPr>
          <p:cNvPr id="6" name="Fumetto 3 5"/>
          <p:cNvSpPr/>
          <p:nvPr/>
        </p:nvSpPr>
        <p:spPr>
          <a:xfrm>
            <a:off x="6372200" y="1484784"/>
            <a:ext cx="2016224" cy="1008112"/>
          </a:xfrm>
          <a:prstGeom prst="wedgeEllipseCallout">
            <a:avLst>
              <a:gd name="adj1" fmla="val -50312"/>
              <a:gd name="adj2" fmla="val 6105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smtClean="0">
                <a:solidFill>
                  <a:schemeClr val="tx1"/>
                </a:solidFill>
              </a:rPr>
              <a:t>Non c’è una ragazza con cui si possa fare un discorso intelligente!</a:t>
            </a:r>
            <a:endParaRPr lang="it-IT" sz="1100" b="1" dirty="0">
              <a:solidFill>
                <a:schemeClr val="tx1"/>
              </a:solidFill>
            </a:endParaRPr>
          </a:p>
        </p:txBody>
      </p:sp>
      <p:sp>
        <p:nvSpPr>
          <p:cNvPr id="7" name="Fumetto 3 6"/>
          <p:cNvSpPr/>
          <p:nvPr/>
        </p:nvSpPr>
        <p:spPr>
          <a:xfrm>
            <a:off x="4067944" y="1844824"/>
            <a:ext cx="1584176" cy="1080120"/>
          </a:xfrm>
          <a:prstGeom prst="wedgeEllipseCallout">
            <a:avLst>
              <a:gd name="adj1" fmla="val -22998"/>
              <a:gd name="adj2" fmla="val 971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smtClean="0">
                <a:solidFill>
                  <a:schemeClr val="tx1"/>
                </a:solidFill>
              </a:rPr>
              <a:t>Ti senti solo perché non hai nessuno con cui fare un discorso intelligent</a:t>
            </a:r>
            <a:r>
              <a:rPr lang="it-IT" sz="1100" dirty="0" smtClean="0">
                <a:solidFill>
                  <a:schemeClr val="tx1"/>
                </a:solidFill>
              </a:rPr>
              <a:t>e?</a:t>
            </a:r>
            <a:endParaRPr lang="it-IT" sz="1100"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7. Dare e ricevere il feedback </a:t>
            </a:r>
            <a:br>
              <a:rPr lang="it-IT" dirty="0" smtClean="0"/>
            </a:br>
            <a:r>
              <a:rPr lang="it-IT" b="1" dirty="0" smtClean="0"/>
              <a:t>Riformulazione – Confronto</a:t>
            </a:r>
            <a:endParaRPr lang="it-IT" b="1" dirty="0"/>
          </a:p>
        </p:txBody>
      </p:sp>
      <p:pic>
        <p:nvPicPr>
          <p:cNvPr id="147458" name="Picture 2" descr="http://3.bp.blogspot.com/-VXK2dpOeQuc/Ty7kwdVrttI/AAAAAAAAA4w/HHpfPxVzWJY/s1600/Linus%2Be%2BCharlie%2BBrown.jpg"/>
          <p:cNvPicPr>
            <a:picLocks noChangeAspect="1" noChangeArrowheads="1"/>
          </p:cNvPicPr>
          <p:nvPr/>
        </p:nvPicPr>
        <p:blipFill>
          <a:blip r:embed="rId3" cstate="print"/>
          <a:srcRect/>
          <a:stretch>
            <a:fillRect/>
          </a:stretch>
        </p:blipFill>
        <p:spPr bwMode="auto">
          <a:xfrm>
            <a:off x="0" y="1412775"/>
            <a:ext cx="4499992" cy="3373025"/>
          </a:xfrm>
          <a:prstGeom prst="rect">
            <a:avLst/>
          </a:prstGeom>
          <a:noFill/>
        </p:spPr>
      </p:pic>
      <p:sp>
        <p:nvSpPr>
          <p:cNvPr id="5" name="Fumetto 3 4"/>
          <p:cNvSpPr/>
          <p:nvPr/>
        </p:nvSpPr>
        <p:spPr>
          <a:xfrm>
            <a:off x="3491880" y="1556792"/>
            <a:ext cx="1440160" cy="864096"/>
          </a:xfrm>
          <a:prstGeom prst="wedgeEllipseCallout">
            <a:avLst>
              <a:gd name="adj1" fmla="val -47817"/>
              <a:gd name="adj2" fmla="val 720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smtClean="0">
                <a:solidFill>
                  <a:schemeClr val="tx1"/>
                </a:solidFill>
              </a:rPr>
              <a:t>Se capisco bene, da una parte dici che sei felice e dall’altra ti vedo un po’ triste.</a:t>
            </a:r>
            <a:endParaRPr lang="it-IT" sz="900" b="1" dirty="0">
              <a:solidFill>
                <a:schemeClr val="tx1"/>
              </a:solidFill>
            </a:endParaRPr>
          </a:p>
        </p:txBody>
      </p:sp>
      <p:sp>
        <p:nvSpPr>
          <p:cNvPr id="6" name="Fumetto 3 5"/>
          <p:cNvSpPr/>
          <p:nvPr/>
        </p:nvSpPr>
        <p:spPr>
          <a:xfrm>
            <a:off x="1619672" y="1340768"/>
            <a:ext cx="1008112" cy="576064"/>
          </a:xfrm>
          <a:prstGeom prst="wedgeEllipseCallout">
            <a:avLst>
              <a:gd name="adj1" fmla="val -2692"/>
              <a:gd name="adj2" fmla="val 1279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smtClean="0">
                <a:solidFill>
                  <a:schemeClr val="tx1"/>
                </a:solidFill>
              </a:rPr>
              <a:t>Sono felice di parlare con te.</a:t>
            </a:r>
            <a:endParaRPr lang="it-IT" sz="900" b="1" dirty="0">
              <a:solidFill>
                <a:schemeClr val="tx1"/>
              </a:solidFill>
            </a:endParaRPr>
          </a:p>
        </p:txBody>
      </p:sp>
      <p:pic>
        <p:nvPicPr>
          <p:cNvPr id="147460" name="Picture 4" descr="http://static3.wikia.nocookie.net/__cb20130605025525/peanuts/images/9/9e/Blanket_Whip.jpg"/>
          <p:cNvPicPr>
            <a:picLocks noChangeAspect="1" noChangeArrowheads="1"/>
          </p:cNvPicPr>
          <p:nvPr/>
        </p:nvPicPr>
        <p:blipFill>
          <a:blip r:embed="rId4" cstate="print"/>
          <a:srcRect/>
          <a:stretch>
            <a:fillRect/>
          </a:stretch>
        </p:blipFill>
        <p:spPr bwMode="auto">
          <a:xfrm>
            <a:off x="4585731" y="3933056"/>
            <a:ext cx="4594781" cy="2924944"/>
          </a:xfrm>
          <a:prstGeom prst="rect">
            <a:avLst/>
          </a:prstGeom>
          <a:noFill/>
        </p:spPr>
      </p:pic>
      <p:sp>
        <p:nvSpPr>
          <p:cNvPr id="8" name="Fumetto 3 7"/>
          <p:cNvSpPr/>
          <p:nvPr/>
        </p:nvSpPr>
        <p:spPr>
          <a:xfrm>
            <a:off x="4932040" y="3789040"/>
            <a:ext cx="1512168" cy="1008112"/>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smtClean="0">
                <a:solidFill>
                  <a:schemeClr val="tx1"/>
                </a:solidFill>
              </a:rPr>
              <a:t>Prima mi hai detto che ami la gente … mi chiedo come concili questo tuo valore con quello che stai dicendo.</a:t>
            </a:r>
            <a:endParaRPr lang="it-IT" sz="900" b="1" dirty="0">
              <a:solidFill>
                <a:schemeClr val="tx1"/>
              </a:solidFill>
            </a:endParaRPr>
          </a:p>
        </p:txBody>
      </p:sp>
      <p:sp>
        <p:nvSpPr>
          <p:cNvPr id="9" name="Fumetto 3 8"/>
          <p:cNvSpPr/>
          <p:nvPr/>
        </p:nvSpPr>
        <p:spPr>
          <a:xfrm>
            <a:off x="6516216" y="3573016"/>
            <a:ext cx="1080120" cy="720080"/>
          </a:xfrm>
          <a:prstGeom prst="wedgeEllipseCallout">
            <a:avLst>
              <a:gd name="adj1" fmla="val -26124"/>
              <a:gd name="adj2" fmla="val 8154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smtClean="0">
                <a:solidFill>
                  <a:schemeClr val="tx1"/>
                </a:solidFill>
              </a:rPr>
              <a:t>Muori! Ti odio!</a:t>
            </a:r>
            <a:endParaRPr lang="it-IT" sz="900" b="1"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6. L’Ascolto relazionale o attivo</a:t>
            </a:r>
            <a:endParaRPr lang="it-IT" dirty="0"/>
          </a:p>
        </p:txBody>
      </p:sp>
      <p:sp>
        <p:nvSpPr>
          <p:cNvPr id="3" name="Segnaposto contenuto 2"/>
          <p:cNvSpPr>
            <a:spLocks noGrp="1"/>
          </p:cNvSpPr>
          <p:nvPr>
            <p:ph idx="1"/>
          </p:nvPr>
        </p:nvSpPr>
        <p:spPr>
          <a:xfrm>
            <a:off x="457200" y="1600200"/>
            <a:ext cx="8003232" cy="4525963"/>
          </a:xfrm>
        </p:spPr>
        <p:txBody>
          <a:bodyPr>
            <a:normAutofit/>
          </a:bodyPr>
          <a:lstStyle/>
          <a:p>
            <a:pPr>
              <a:spcAft>
                <a:spcPts val="1200"/>
              </a:spcAft>
              <a:buNone/>
            </a:pPr>
            <a:r>
              <a:rPr lang="it-IT" b="1" dirty="0" smtClean="0"/>
              <a:t>Caratteristiche del buon ascoltatore:</a:t>
            </a:r>
          </a:p>
          <a:p>
            <a:r>
              <a:rPr lang="it-IT" dirty="0" smtClean="0"/>
              <a:t>Sintonia emotiva o Empatia</a:t>
            </a:r>
          </a:p>
          <a:p>
            <a:r>
              <a:rPr lang="it-IT" dirty="0" smtClean="0"/>
              <a:t>Postura frontale e rilassata</a:t>
            </a:r>
          </a:p>
          <a:p>
            <a:r>
              <a:rPr lang="it-IT" dirty="0" smtClean="0"/>
              <a:t>Frequenti segnali di feedback</a:t>
            </a:r>
          </a:p>
          <a:p>
            <a:r>
              <a:rPr lang="it-IT" dirty="0" smtClean="0"/>
              <a:t>Attenzione ai Segnali Non Verbali</a:t>
            </a:r>
          </a:p>
        </p:txBody>
      </p:sp>
      <p:pic>
        <p:nvPicPr>
          <p:cNvPr id="66562" name="Picture 2" descr="https://encrypted-tbn0.gstatic.com/images?q=tbn:ANd9GcQyyuUACYjEwdJ-MEP_q4BAGghPRpIwXnY7Pd1jlHXiAUe5KMOyFA"/>
          <p:cNvPicPr>
            <a:picLocks noChangeAspect="1" noChangeArrowheads="1"/>
          </p:cNvPicPr>
          <p:nvPr/>
        </p:nvPicPr>
        <p:blipFill>
          <a:blip r:embed="rId3" cstate="print">
            <a:lum bright="-4000" contrast="14000"/>
          </a:blip>
          <a:srcRect/>
          <a:stretch>
            <a:fillRect/>
          </a:stretch>
        </p:blipFill>
        <p:spPr bwMode="auto">
          <a:xfrm>
            <a:off x="4644008" y="4584538"/>
            <a:ext cx="4499992" cy="222883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7. Dare e ricevere il feedback</a:t>
            </a:r>
            <a:br>
              <a:rPr lang="it-IT" dirty="0" smtClean="0"/>
            </a:br>
            <a:r>
              <a:rPr lang="it-IT" b="1" dirty="0" smtClean="0"/>
              <a:t>Riformulazione correttiva</a:t>
            </a:r>
            <a:endParaRPr lang="it-IT" dirty="0"/>
          </a:p>
        </p:txBody>
      </p:sp>
      <p:graphicFrame>
        <p:nvGraphicFramePr>
          <p:cNvPr id="4" name="Segnaposto contenuto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Verbalizzare le emozioni</a:t>
            </a:r>
            <a:r>
              <a:rPr lang="it-IT" b="1" dirty="0"/>
              <a:t/>
            </a:r>
            <a:br>
              <a:rPr lang="it-IT" b="1" dirty="0"/>
            </a:br>
            <a:r>
              <a:rPr lang="it-IT" b="1" dirty="0"/>
              <a:t>Feedback come Restituzione</a:t>
            </a:r>
            <a:endParaRPr lang="it-IT" dirty="0"/>
          </a:p>
        </p:txBody>
      </p:sp>
      <p:sp>
        <p:nvSpPr>
          <p:cNvPr id="3" name="Segnaposto contenuto 2"/>
          <p:cNvSpPr>
            <a:spLocks noGrp="1"/>
          </p:cNvSpPr>
          <p:nvPr>
            <p:ph idx="1"/>
          </p:nvPr>
        </p:nvSpPr>
        <p:spPr>
          <a:xfrm>
            <a:off x="467544" y="1916832"/>
            <a:ext cx="7848872" cy="4277072"/>
          </a:xfrm>
        </p:spPr>
        <p:txBody>
          <a:bodyPr>
            <a:normAutofit lnSpcReduction="10000"/>
          </a:bodyPr>
          <a:lstStyle/>
          <a:p>
            <a:pPr marL="514350" indent="-514350">
              <a:spcAft>
                <a:spcPts val="1200"/>
              </a:spcAft>
            </a:pPr>
            <a:r>
              <a:rPr lang="it-IT" dirty="0" smtClean="0"/>
              <a:t>La tecnica della verbalizzazione dell’emozione consiste nell’ascolto e nell’utilizzare il nome dell’emozione che provo o che ho compreso che l’altro sta provando.</a:t>
            </a:r>
          </a:p>
          <a:p>
            <a:pPr marL="514350" indent="-514350">
              <a:spcAft>
                <a:spcPts val="1200"/>
              </a:spcAft>
            </a:pPr>
            <a:r>
              <a:rPr lang="it-IT" dirty="0" smtClean="0"/>
              <a:t>Se è usata bene è uno strumento comunicativo che ci fa saltare per qualche attimo nei panni dell’altro.</a:t>
            </a:r>
          </a:p>
          <a:p>
            <a:pPr marL="514350" indent="-514350">
              <a:spcAft>
                <a:spcPts val="1200"/>
              </a:spcAft>
            </a:pPr>
            <a:endParaRPr lang="it-IT" dirty="0" smtClean="0"/>
          </a:p>
        </p:txBody>
      </p:sp>
    </p:spTree>
    <p:extLst>
      <p:ext uri="{BB962C8B-B14F-4D97-AF65-F5344CB8AC3E}">
        <p14:creationId xmlns:p14="http://schemas.microsoft.com/office/powerpoint/2010/main" val="6134618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Verbalizzare le emozioni</a:t>
            </a:r>
            <a:r>
              <a:rPr lang="it-IT" b="1" dirty="0"/>
              <a:t/>
            </a:r>
            <a:br>
              <a:rPr lang="it-IT" b="1" dirty="0"/>
            </a:br>
            <a:r>
              <a:rPr lang="it-IT" b="1" dirty="0"/>
              <a:t>Feedback come Restituzione</a:t>
            </a:r>
            <a:endParaRPr lang="it-IT" dirty="0"/>
          </a:p>
        </p:txBody>
      </p:sp>
      <p:sp>
        <p:nvSpPr>
          <p:cNvPr id="3" name="Segnaposto contenuto 2"/>
          <p:cNvSpPr>
            <a:spLocks noGrp="1"/>
          </p:cNvSpPr>
          <p:nvPr>
            <p:ph idx="1"/>
          </p:nvPr>
        </p:nvSpPr>
        <p:spPr>
          <a:xfrm>
            <a:off x="467544" y="1916832"/>
            <a:ext cx="5112568" cy="4277072"/>
          </a:xfrm>
        </p:spPr>
        <p:txBody>
          <a:bodyPr>
            <a:normAutofit fontScale="77500" lnSpcReduction="20000"/>
          </a:bodyPr>
          <a:lstStyle/>
          <a:p>
            <a:pPr marL="514350" indent="-514350">
              <a:spcAft>
                <a:spcPts val="1200"/>
              </a:spcAft>
              <a:buFont typeface="+mj-lt"/>
              <a:buAutoNum type="arabicPeriod"/>
            </a:pPr>
            <a:r>
              <a:rPr lang="it-IT" dirty="0"/>
              <a:t>«Giovanna, da quando sei entrata non hai detto una parola.» + </a:t>
            </a:r>
            <a:r>
              <a:rPr lang="it-IT" i="1" dirty="0" err="1" smtClean="0"/>
              <a:t>NonVerbale</a:t>
            </a:r>
            <a:r>
              <a:rPr lang="it-IT" i="1" dirty="0" smtClean="0"/>
              <a:t> (es: sorriso)</a:t>
            </a:r>
            <a:endParaRPr lang="it-IT" i="1" dirty="0"/>
          </a:p>
          <a:p>
            <a:pPr marL="514350" indent="-514350">
              <a:spcAft>
                <a:spcPts val="1200"/>
              </a:spcAft>
              <a:buFont typeface="+mj-lt"/>
              <a:buAutoNum type="arabicPeriod"/>
            </a:pPr>
            <a:r>
              <a:rPr lang="it-IT" dirty="0"/>
              <a:t>«Giovanna, da quando sei entrata non hai detto una parola. Ti è successo qualcosa o mi sbaglio?»</a:t>
            </a:r>
          </a:p>
          <a:p>
            <a:pPr marL="514350" indent="-514350">
              <a:spcAft>
                <a:spcPts val="1200"/>
              </a:spcAft>
              <a:buFont typeface="+mj-lt"/>
              <a:buAutoNum type="arabicPeriod"/>
            </a:pPr>
            <a:r>
              <a:rPr lang="it-IT" dirty="0" smtClean="0"/>
              <a:t>«</a:t>
            </a:r>
            <a:r>
              <a:rPr lang="it-IT" dirty="0"/>
              <a:t>Giovanna, da quando sei entrata non hai detto una parola. Sei triste, o mi sbaglio</a:t>
            </a:r>
            <a:r>
              <a:rPr lang="it-IT" dirty="0" smtClean="0"/>
              <a:t>?»</a:t>
            </a:r>
          </a:p>
        </p:txBody>
      </p:sp>
      <p:pic>
        <p:nvPicPr>
          <p:cNvPr id="1026" name="Picture 2" descr="https://encrypted-tbn0.gstatic.com/images?q=tbn:ANd9GcRKBX65WIQ_yyAOcS_2qnZKrRCVrV2H6JARbCYhGuvmiehFOwAb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1844824"/>
            <a:ext cx="2835399"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461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p:cNvGrpSpPr/>
          <p:nvPr/>
        </p:nvGrpSpPr>
        <p:grpSpPr>
          <a:xfrm>
            <a:off x="0" y="1221276"/>
            <a:ext cx="9144000" cy="5636724"/>
            <a:chOff x="1547664" y="2204864"/>
            <a:chExt cx="7596336" cy="4268572"/>
          </a:xfrm>
        </p:grpSpPr>
        <p:pic>
          <p:nvPicPr>
            <p:cNvPr id="1026" name="il_fi" descr="http://www.vitadamamma.com/wp-content/uploads/2011/04/linguaggio-corpo.jpg"/>
            <p:cNvPicPr>
              <a:picLocks noChangeAspect="1" noChangeArrowheads="1"/>
            </p:cNvPicPr>
            <p:nvPr/>
          </p:nvPicPr>
          <p:blipFill>
            <a:blip r:embed="rId3" r:link="rId4" cstate="print">
              <a:lum bright="14000" contrast="18000"/>
            </a:blip>
            <a:srcRect/>
            <a:stretch>
              <a:fillRect/>
            </a:stretch>
          </p:blipFill>
          <p:spPr bwMode="auto">
            <a:xfrm>
              <a:off x="1555427" y="2204864"/>
              <a:ext cx="7588573" cy="4268572"/>
            </a:xfrm>
            <a:prstGeom prst="rect">
              <a:avLst/>
            </a:prstGeom>
            <a:noFill/>
            <a:ln w="9525">
              <a:noFill/>
              <a:miter lim="800000"/>
              <a:headEnd/>
              <a:tailEnd/>
            </a:ln>
          </p:spPr>
        </p:pic>
        <p:pic>
          <p:nvPicPr>
            <p:cNvPr id="1027" name="il_fi" descr="http://www.fondazionedominatoleonense.it/UpLoadImages/ansia-e-paure.jpg"/>
            <p:cNvPicPr>
              <a:picLocks noChangeAspect="1" noChangeArrowheads="1"/>
            </p:cNvPicPr>
            <p:nvPr/>
          </p:nvPicPr>
          <p:blipFill>
            <a:blip r:embed="rId5" r:link="rId6" cstate="print">
              <a:lum bright="14000" contrast="18000"/>
            </a:blip>
            <a:srcRect/>
            <a:stretch>
              <a:fillRect/>
            </a:stretch>
          </p:blipFill>
          <p:spPr bwMode="auto">
            <a:xfrm>
              <a:off x="1547664" y="2205129"/>
              <a:ext cx="1622766" cy="1079855"/>
            </a:xfrm>
            <a:prstGeom prst="rect">
              <a:avLst/>
            </a:prstGeom>
            <a:noFill/>
            <a:ln w="9525">
              <a:noFill/>
              <a:miter lim="800000"/>
              <a:headEnd/>
              <a:tailEnd/>
            </a:ln>
          </p:spPr>
        </p:pic>
      </p:grpSp>
      <p:sp>
        <p:nvSpPr>
          <p:cNvPr id="2" name="Titolo 1"/>
          <p:cNvSpPr>
            <a:spLocks noGrp="1"/>
          </p:cNvSpPr>
          <p:nvPr>
            <p:ph type="title"/>
          </p:nvPr>
        </p:nvSpPr>
        <p:spPr>
          <a:xfrm>
            <a:off x="734888" y="125760"/>
            <a:ext cx="8229600" cy="1143000"/>
          </a:xfrm>
        </p:spPr>
        <p:txBody>
          <a:bodyPr>
            <a:noAutofit/>
          </a:bodyPr>
          <a:lstStyle/>
          <a:p>
            <a:r>
              <a:rPr lang="it-IT" sz="3600" dirty="0" smtClean="0"/>
              <a:t>6. L’Ascolto relazionale o attivo</a:t>
            </a:r>
            <a:br>
              <a:rPr lang="it-IT" sz="3600" dirty="0" smtClean="0"/>
            </a:br>
            <a:r>
              <a:rPr lang="it-IT" sz="3600" dirty="0" smtClean="0"/>
              <a:t>I segnali non verbali</a:t>
            </a:r>
            <a:endParaRPr lang="it-IT"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6. L’Ascolto relazionale o attivo</a:t>
            </a:r>
            <a:br>
              <a:rPr lang="it-IT" dirty="0" smtClean="0"/>
            </a:br>
            <a:r>
              <a:rPr lang="it-IT" dirty="0" smtClean="0"/>
              <a:t>I segnali non verbali</a:t>
            </a:r>
            <a:endParaRPr lang="it-IT" dirty="0"/>
          </a:p>
        </p:txBody>
      </p:sp>
      <p:sp>
        <p:nvSpPr>
          <p:cNvPr id="3" name="Segnaposto contenuto 2"/>
          <p:cNvSpPr>
            <a:spLocks noGrp="1"/>
          </p:cNvSpPr>
          <p:nvPr>
            <p:ph idx="1"/>
          </p:nvPr>
        </p:nvSpPr>
        <p:spPr/>
        <p:txBody>
          <a:bodyPr>
            <a:normAutofit fontScale="77500" lnSpcReduction="20000"/>
          </a:bodyPr>
          <a:lstStyle/>
          <a:p>
            <a:pPr>
              <a:spcAft>
                <a:spcPts val="1200"/>
              </a:spcAft>
            </a:pPr>
            <a:r>
              <a:rPr lang="it-IT" dirty="0" smtClean="0"/>
              <a:t>Uno studio condotto nel 1972 da Albert </a:t>
            </a:r>
            <a:r>
              <a:rPr lang="it-IT" dirty="0" err="1" smtClean="0"/>
              <a:t>Mehrabian</a:t>
            </a:r>
            <a:r>
              <a:rPr lang="it-IT" dirty="0" smtClean="0"/>
              <a:t> (</a:t>
            </a:r>
            <a:r>
              <a:rPr lang="it-IT" i="1" dirty="0" err="1" smtClean="0"/>
              <a:t>Non-verbal</a:t>
            </a:r>
            <a:r>
              <a:rPr lang="it-IT" i="1" dirty="0" smtClean="0"/>
              <a:t> </a:t>
            </a:r>
            <a:r>
              <a:rPr lang="it-IT" i="1" dirty="0" err="1" smtClean="0"/>
              <a:t>communication</a:t>
            </a:r>
            <a:r>
              <a:rPr lang="it-IT" dirty="0" smtClean="0"/>
              <a:t>) ha mostrato che ciò che viene percepito in un messaggio vocale può essere così suddiviso:</a:t>
            </a:r>
          </a:p>
          <a:p>
            <a:pPr lvl="1">
              <a:spcAft>
                <a:spcPts val="1200"/>
              </a:spcAft>
            </a:pPr>
            <a:r>
              <a:rPr lang="it-IT" dirty="0" smtClean="0"/>
              <a:t>Movimenti del corpo (soprattutto espressioni facciali) 55%</a:t>
            </a:r>
          </a:p>
          <a:p>
            <a:pPr lvl="1">
              <a:spcAft>
                <a:spcPts val="1200"/>
              </a:spcAft>
            </a:pPr>
            <a:r>
              <a:rPr lang="it-IT" dirty="0" smtClean="0"/>
              <a:t>Aspetto vocale (volume, tono, ritmo) 38%</a:t>
            </a:r>
          </a:p>
          <a:p>
            <a:pPr lvl="1">
              <a:spcAft>
                <a:spcPts val="1200"/>
              </a:spcAft>
            </a:pPr>
            <a:r>
              <a:rPr lang="it-IT" b="1" dirty="0" smtClean="0">
                <a:solidFill>
                  <a:schemeClr val="accent2">
                    <a:lumMod val="75000"/>
                  </a:schemeClr>
                </a:solidFill>
              </a:rPr>
              <a:t>Aspetto verbale (parole) 7%</a:t>
            </a:r>
          </a:p>
          <a:p>
            <a:pPr>
              <a:spcAft>
                <a:spcPts val="1200"/>
              </a:spcAft>
            </a:pPr>
            <a:r>
              <a:rPr lang="it-IT" dirty="0" smtClean="0"/>
              <a:t>L’efficacia di un messaggio dipende quindi solamente in minima parte dal significato letterale di ciò che viene detto.</a:t>
            </a:r>
          </a:p>
          <a:p>
            <a:pPr>
              <a:spcAft>
                <a:spcPts val="1200"/>
              </a:spcAft>
            </a:pPr>
            <a:r>
              <a:rPr lang="it-IT" dirty="0" smtClean="0"/>
              <a:t>Il modo in cui questo messaggio viene percepito è influenzato pesantemente dai fattori di comunicazione non verbale.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6. L’Ascolto relazionale o attivo</a:t>
            </a:r>
            <a:br>
              <a:rPr lang="it-IT" dirty="0" smtClean="0"/>
            </a:br>
            <a:r>
              <a:rPr lang="it-IT" dirty="0" smtClean="0"/>
              <a:t>I segnali non verbali</a:t>
            </a:r>
            <a:endParaRPr lang="it-IT" dirty="0"/>
          </a:p>
        </p:txBody>
      </p:sp>
      <p:sp>
        <p:nvSpPr>
          <p:cNvPr id="3" name="Segnaposto contenuto 2"/>
          <p:cNvSpPr>
            <a:spLocks noGrp="1"/>
          </p:cNvSpPr>
          <p:nvPr>
            <p:ph idx="1"/>
          </p:nvPr>
        </p:nvSpPr>
        <p:spPr/>
        <p:txBody>
          <a:bodyPr>
            <a:normAutofit fontScale="85000" lnSpcReduction="10000"/>
          </a:bodyPr>
          <a:lstStyle/>
          <a:p>
            <a:r>
              <a:rPr lang="it-IT" dirty="0" smtClean="0"/>
              <a:t>I SNV spontanei manifestano con molta efficacia gli stati emotivi di una persona e sono più espliciti delle parole perché sfuggono al controllo cosciente.</a:t>
            </a:r>
          </a:p>
          <a:p>
            <a:r>
              <a:rPr lang="it-IT" dirty="0" smtClean="0"/>
              <a:t>Intervengono nella manifestazione delle emozioni, nelle relazioni di potere e di persuasione, nella creazione dell'immagine di sé e nella gestione della conversazione.</a:t>
            </a:r>
          </a:p>
          <a:p>
            <a:pPr>
              <a:spcAft>
                <a:spcPts val="300"/>
              </a:spcAft>
            </a:pPr>
            <a:r>
              <a:rPr lang="it-IT" dirty="0" smtClean="0"/>
              <a:t>Influenzati da fattori culturali e ambientali essi ci permettono di comprendere aspetti della personalità, stati emotivi, norme, valori ecc.</a:t>
            </a:r>
          </a:p>
          <a:p>
            <a:pPr>
              <a:spcAft>
                <a:spcPts val="300"/>
              </a:spcAft>
            </a:pPr>
            <a:r>
              <a:rPr lang="it-IT" dirty="0" smtClean="0"/>
              <a:t>Proviamo a immaginarne alcuni …</a:t>
            </a:r>
          </a:p>
          <a:p>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6. L’Ascolto relazionale o attivo</a:t>
            </a:r>
            <a:br>
              <a:rPr lang="it-IT" sz="3600" dirty="0" smtClean="0"/>
            </a:br>
            <a:r>
              <a:rPr lang="it-IT" sz="3600" dirty="0" smtClean="0"/>
              <a:t>I segnali non verbali</a:t>
            </a:r>
            <a:endParaRPr lang="it-IT" sz="3600" dirty="0"/>
          </a:p>
        </p:txBody>
      </p:sp>
      <p:sp>
        <p:nvSpPr>
          <p:cNvPr id="3" name="Segnaposto contenuto 2"/>
          <p:cNvSpPr>
            <a:spLocks noGrp="1"/>
          </p:cNvSpPr>
          <p:nvPr>
            <p:ph idx="1"/>
          </p:nvPr>
        </p:nvSpPr>
        <p:spPr>
          <a:xfrm>
            <a:off x="1043608" y="1855365"/>
            <a:ext cx="3322712" cy="4525963"/>
          </a:xfrm>
        </p:spPr>
        <p:txBody>
          <a:bodyPr>
            <a:normAutofit fontScale="62500" lnSpcReduction="20000"/>
          </a:bodyPr>
          <a:lstStyle/>
          <a:p>
            <a:r>
              <a:rPr lang="it-IT" dirty="0" smtClean="0"/>
              <a:t>Contatto fisico</a:t>
            </a:r>
          </a:p>
          <a:p>
            <a:r>
              <a:rPr lang="it-IT" dirty="0" smtClean="0"/>
              <a:t>Orientazione</a:t>
            </a:r>
          </a:p>
          <a:p>
            <a:r>
              <a:rPr lang="it-IT" dirty="0" smtClean="0"/>
              <a:t>Prossimità</a:t>
            </a:r>
          </a:p>
          <a:p>
            <a:r>
              <a:rPr lang="it-IT" dirty="0" smtClean="0"/>
              <a:t>Postura</a:t>
            </a:r>
          </a:p>
          <a:p>
            <a:r>
              <a:rPr lang="it-IT" dirty="0" smtClean="0"/>
              <a:t>Espressioni volto</a:t>
            </a:r>
          </a:p>
          <a:p>
            <a:r>
              <a:rPr lang="it-IT" dirty="0" smtClean="0"/>
              <a:t>Gesti</a:t>
            </a:r>
          </a:p>
          <a:p>
            <a:r>
              <a:rPr lang="it-IT" dirty="0" smtClean="0"/>
              <a:t>Toccare (Comunicazione </a:t>
            </a:r>
            <a:r>
              <a:rPr lang="it-IT" dirty="0" err="1" smtClean="0"/>
              <a:t>Aptica</a:t>
            </a:r>
            <a:r>
              <a:rPr lang="it-IT" dirty="0" smtClean="0"/>
              <a:t>)</a:t>
            </a:r>
          </a:p>
          <a:p>
            <a:r>
              <a:rPr lang="it-IT" dirty="0" smtClean="0"/>
              <a:t>Postura</a:t>
            </a:r>
          </a:p>
          <a:p>
            <a:r>
              <a:rPr lang="it-IT" dirty="0" smtClean="0"/>
              <a:t>Espressione facciale</a:t>
            </a:r>
          </a:p>
          <a:p>
            <a:r>
              <a:rPr lang="it-IT" dirty="0" smtClean="0"/>
              <a:t>Contatto visivo</a:t>
            </a:r>
          </a:p>
          <a:p>
            <a:r>
              <a:rPr lang="it-IT" dirty="0" smtClean="0"/>
              <a:t>Abbigliamento</a:t>
            </a:r>
          </a:p>
          <a:p>
            <a:r>
              <a:rPr lang="it-IT" dirty="0" smtClean="0"/>
              <a:t>Acconciatura</a:t>
            </a:r>
          </a:p>
          <a:p>
            <a:r>
              <a:rPr lang="it-IT" dirty="0" smtClean="0"/>
              <a:t>Tatuaggi</a:t>
            </a:r>
          </a:p>
          <a:p>
            <a:endParaRPr lang="it-IT" dirty="0"/>
          </a:p>
        </p:txBody>
      </p:sp>
      <p:sp>
        <p:nvSpPr>
          <p:cNvPr id="6" name="CasellaDiTesto 5"/>
          <p:cNvSpPr txBox="1"/>
          <p:nvPr/>
        </p:nvSpPr>
        <p:spPr>
          <a:xfrm>
            <a:off x="4427984" y="1772816"/>
            <a:ext cx="3816424" cy="2246769"/>
          </a:xfrm>
          <a:prstGeom prst="rect">
            <a:avLst/>
          </a:prstGeom>
          <a:noFill/>
        </p:spPr>
        <p:txBody>
          <a:bodyPr wrap="square" rtlCol="0">
            <a:spAutoFit/>
          </a:bodyPr>
          <a:lstStyle/>
          <a:p>
            <a:pPr marL="354013" indent="-354013">
              <a:buFont typeface="Arial" pitchFamily="34" charset="0"/>
              <a:buChar char="•"/>
            </a:pPr>
            <a:r>
              <a:rPr lang="it-IT" sz="2000" dirty="0" smtClean="0"/>
              <a:t>Stile nel parlato</a:t>
            </a:r>
          </a:p>
          <a:p>
            <a:pPr marL="354013" indent="-354013">
              <a:buFont typeface="Arial" pitchFamily="34" charset="0"/>
              <a:buChar char="•"/>
            </a:pPr>
            <a:r>
              <a:rPr lang="it-IT" sz="2000" dirty="0" smtClean="0"/>
              <a:t>Qualità nella voce</a:t>
            </a:r>
          </a:p>
          <a:p>
            <a:pPr marL="354013" indent="-354013">
              <a:buFont typeface="Arial" pitchFamily="34" charset="0"/>
              <a:buChar char="•"/>
            </a:pPr>
            <a:r>
              <a:rPr lang="it-IT" sz="2000" dirty="0" smtClean="0"/>
              <a:t>Ritmo, intonazione e stress</a:t>
            </a:r>
          </a:p>
          <a:p>
            <a:pPr marL="354013" indent="-354013">
              <a:buFont typeface="Arial" pitchFamily="34" charset="0"/>
              <a:buChar char="•"/>
            </a:pPr>
            <a:r>
              <a:rPr lang="it-IT" sz="2000" dirty="0" smtClean="0"/>
              <a:t>Eloquio</a:t>
            </a:r>
          </a:p>
          <a:p>
            <a:pPr marL="354013" indent="-354013">
              <a:buFont typeface="Arial" pitchFamily="34" charset="0"/>
              <a:buChar char="•"/>
            </a:pPr>
            <a:r>
              <a:rPr lang="it-IT" sz="2000" dirty="0" smtClean="0"/>
              <a:t>Danza</a:t>
            </a:r>
          </a:p>
          <a:p>
            <a:pPr marL="354013" indent="-354013">
              <a:buFont typeface="Arial" pitchFamily="34" charset="0"/>
              <a:buChar char="•"/>
            </a:pPr>
            <a:r>
              <a:rPr lang="it-IT" sz="2000" dirty="0" smtClean="0"/>
              <a:t>Stile di scrittura</a:t>
            </a:r>
          </a:p>
          <a:p>
            <a:pPr marL="354013" indent="-354013">
              <a:buFont typeface="Arial" pitchFamily="34" charset="0"/>
              <a:buChar char="•"/>
            </a:pPr>
            <a:r>
              <a:rPr lang="it-IT" sz="2000" dirty="0" err="1" smtClean="0"/>
              <a:t>……</a:t>
            </a:r>
            <a:r>
              <a:rPr lang="it-IT" sz="2000" dirty="0" smtClean="0"/>
              <a:t>.</a:t>
            </a:r>
            <a:endParaRPr lang="it-IT"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6. L’Ascolto relazionale o attivo</a:t>
            </a:r>
            <a:br>
              <a:rPr lang="it-IT" sz="3600" dirty="0" smtClean="0"/>
            </a:br>
            <a:r>
              <a:rPr lang="it-IT" sz="3600" dirty="0" smtClean="0"/>
              <a:t>I segnali non verbali</a:t>
            </a:r>
            <a:endParaRPr lang="it-IT" sz="3600" dirty="0"/>
          </a:p>
        </p:txBody>
      </p:sp>
      <p:graphicFrame>
        <p:nvGraphicFramePr>
          <p:cNvPr id="4" name="Diagramma 3"/>
          <p:cNvGraphicFramePr/>
          <p:nvPr>
            <p:extLst>
              <p:ext uri="{D42A27DB-BD31-4B8C-83A1-F6EECF244321}">
                <p14:modId xmlns:p14="http://schemas.microsoft.com/office/powerpoint/2010/main" val="112401639"/>
              </p:ext>
            </p:extLst>
          </p:nvPr>
        </p:nvGraphicFramePr>
        <p:xfrm>
          <a:off x="683568" y="1628800"/>
          <a:ext cx="7848872"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6. L’Ascolto relazionale o attivo</a:t>
            </a:r>
            <a:br>
              <a:rPr lang="it-IT" sz="3600" dirty="0" smtClean="0"/>
            </a:br>
            <a:r>
              <a:rPr lang="it-IT" sz="3600" dirty="0" smtClean="0"/>
              <a:t>I segnali non verbali</a:t>
            </a:r>
            <a:endParaRPr lang="it-IT" sz="3600"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996890210"/>
              </p:ext>
            </p:extLst>
          </p:nvPr>
        </p:nvGraphicFramePr>
        <p:xfrm>
          <a:off x="971600" y="1600200"/>
          <a:ext cx="7715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3611</TotalTime>
  <Words>3072</Words>
  <Application>Microsoft Office PowerPoint</Application>
  <PresentationFormat>Presentazione su schermo (4:3)</PresentationFormat>
  <Paragraphs>260</Paragraphs>
  <Slides>32</Slides>
  <Notes>32</Notes>
  <HiddenSlides>0</HiddenSlides>
  <MMClips>0</MMClips>
  <ScaleCrop>false</ScaleCrop>
  <HeadingPairs>
    <vt:vector size="4" baseType="variant">
      <vt:variant>
        <vt:lpstr>Tema</vt:lpstr>
      </vt:variant>
      <vt:variant>
        <vt:i4>1</vt:i4>
      </vt:variant>
      <vt:variant>
        <vt:lpstr>Titoli diapositive</vt:lpstr>
      </vt:variant>
      <vt:variant>
        <vt:i4>32</vt:i4>
      </vt:variant>
    </vt:vector>
  </HeadingPairs>
  <TitlesOfParts>
    <vt:vector size="33" baseType="lpstr">
      <vt:lpstr>Tema di Office</vt:lpstr>
      <vt:lpstr>Comunicazione è Relazione 5/2/2014</vt:lpstr>
      <vt:lpstr>Gli strumenti della GP</vt:lpstr>
      <vt:lpstr>6. L’Ascolto relazionale o attivo</vt:lpstr>
      <vt:lpstr>6. L’Ascolto relazionale o attivo I segnali non verbali</vt:lpstr>
      <vt:lpstr>6. L’Ascolto relazionale o attivo I segnali non verbali</vt:lpstr>
      <vt:lpstr>6. L’Ascolto relazionale o attivo I segnali non verbali</vt:lpstr>
      <vt:lpstr>6. L’Ascolto relazionale o attivo I segnali non verbali</vt:lpstr>
      <vt:lpstr>6. L’Ascolto relazionale o attivo I segnali non verbali</vt:lpstr>
      <vt:lpstr>6. L’Ascolto relazionale o attivo I segnali non verbali</vt:lpstr>
      <vt:lpstr>Presentazione standard di PowerPoint</vt:lpstr>
      <vt:lpstr>6. L’Ascolto relazionale o attivo. La sintonia emotiva</vt:lpstr>
      <vt:lpstr>6. L’Ascolto relazionale o attivo. L’Empatia</vt:lpstr>
      <vt:lpstr>6. L’Ascolto relazionale o attivo. Empatia e Conflitto</vt:lpstr>
      <vt:lpstr>6. L’Ascolto relazionale o attivo. Empatia - I sabotatori</vt:lpstr>
      <vt:lpstr>6. L’Ascolto relazionale o attivo. Empatia - I sabotatori</vt:lpstr>
      <vt:lpstr>7. Dare e ricevere il feedback</vt:lpstr>
      <vt:lpstr>7. Dare e ricevere il feedback Dare Feedback</vt:lpstr>
      <vt:lpstr>7. Dare e ricevere il feedback Significati veicolati </vt:lpstr>
      <vt:lpstr>7. Dare e ricevere il feedback Ricevere Feedback</vt:lpstr>
      <vt:lpstr>7. Dare e ricevere il feedback La Ridefinizione</vt:lpstr>
      <vt:lpstr>7. Dare e ricevere il feedback La Riformulazione</vt:lpstr>
      <vt:lpstr>7. Dare e ricevere il feedback La Riformulazione – Locuzioni intro.</vt:lpstr>
      <vt:lpstr>7. Dare e ricevere il feedback  Tipi di Riformulazione</vt:lpstr>
      <vt:lpstr>7. Dare e ricevere il feedback Riformulazione correttiva</vt:lpstr>
      <vt:lpstr>7. Dare e ricevere il feedback  Riformulazione - Critica</vt:lpstr>
      <vt:lpstr>7. Dare e ricevere il feedback  Riformulazione - Sottolineatura</vt:lpstr>
      <vt:lpstr>7. Dare e ricevere il feedback  Riformulazione - Delucidazione</vt:lpstr>
      <vt:lpstr>7. Dare e ricevere il feedback  Riformulazione – Figura/Sfondo</vt:lpstr>
      <vt:lpstr>7. Dare e ricevere il feedback  Riformulazione – Confronto</vt:lpstr>
      <vt:lpstr>7. Dare e ricevere il feedback Riformulazione correttiva</vt:lpstr>
      <vt:lpstr>Verbalizzare le emozioni Feedback come Restituzione</vt:lpstr>
      <vt:lpstr>Verbalizzare le emozioni Feedback come Restituzione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Tommy</dc:creator>
  <cp:lastModifiedBy>Admin</cp:lastModifiedBy>
  <cp:revision>298</cp:revision>
  <cp:lastPrinted>2014-02-04T14:07:37Z</cp:lastPrinted>
  <dcterms:created xsi:type="dcterms:W3CDTF">2014-01-01T17:11:28Z</dcterms:created>
  <dcterms:modified xsi:type="dcterms:W3CDTF">2014-02-05T13:05:25Z</dcterms:modified>
</cp:coreProperties>
</file>