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01" r:id="rId2"/>
  </p:sldMasterIdLst>
  <p:notesMasterIdLst>
    <p:notesMasterId r:id="rId29"/>
  </p:notesMasterIdLst>
  <p:sldIdLst>
    <p:sldId id="263" r:id="rId3"/>
    <p:sldId id="297" r:id="rId4"/>
    <p:sldId id="265" r:id="rId5"/>
    <p:sldId id="298" r:id="rId6"/>
    <p:sldId id="264" r:id="rId7"/>
    <p:sldId id="266" r:id="rId8"/>
    <p:sldId id="267" r:id="rId9"/>
    <p:sldId id="268" r:id="rId10"/>
    <p:sldId id="269" r:id="rId11"/>
    <p:sldId id="270" r:id="rId12"/>
    <p:sldId id="284" r:id="rId13"/>
    <p:sldId id="285" r:id="rId14"/>
    <p:sldId id="286" r:id="rId15"/>
    <p:sldId id="287" r:id="rId16"/>
    <p:sldId id="271" r:id="rId17"/>
    <p:sldId id="272" r:id="rId18"/>
    <p:sldId id="280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1" r:id="rId27"/>
    <p:sldId id="292" r:id="rId28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esco Angelico" initials="F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6699"/>
    <a:srgbClr val="33CCFF"/>
    <a:srgbClr val="FF3399"/>
    <a:srgbClr val="FF6600"/>
    <a:srgbClr val="009900"/>
    <a:srgbClr val="00CC00"/>
    <a:srgbClr val="F8F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660"/>
  </p:normalViewPr>
  <p:slideViewPr>
    <p:cSldViewPr>
      <p:cViewPr varScale="1">
        <p:scale>
          <a:sx n="62" d="100"/>
          <a:sy n="62" d="100"/>
        </p:scale>
        <p:origin x="140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commentAuthors" Target="commentAuthors.xml"/><Relationship Id="rId8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6A48116-36DA-447F-9344-0FADDFA18FD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A61C0A2-6DB8-4F5A-B596-81E17F13AD9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7766EDB2-028C-43C9-A089-5CA39DACCB6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C3D6CE8-EF88-4815-96F2-46C5FA1C8F3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7D62A7E-79BF-44E3-873F-E4FBFB7D72F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D8CC7AD-70C0-4578-A646-C21D72F776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ACFEA79-B091-4F0E-BDF7-AE944927B6C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FF395B1C-EDB2-4EC5-BAE5-F10635B9D0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B4E59D3-2671-4AD0-8B42-CD357178ECA5}" type="slidenum">
              <a:rPr lang="it-IT" altLang="it-IT" smtClean="0"/>
              <a:pPr>
                <a:spcBef>
                  <a:spcPct val="0"/>
                </a:spcBef>
              </a:pPr>
              <a:t>1</a:t>
            </a:fld>
            <a:endParaRPr lang="it-IT" altLang="it-IT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5A38DB4D-1BC6-48FA-AAB3-33F6A36C48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3ED43E00-749C-49D8-B179-FC094AB10B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DB5841F-3B6C-4DCE-907F-8CADDD6F53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5C27BF-FFB5-4E0C-ACC0-11A9F6471F46}" type="slidenum">
              <a:rPr lang="it-IT" altLang="it-IT" smtClean="0"/>
              <a:pPr>
                <a:spcBef>
                  <a:spcPct val="0"/>
                </a:spcBef>
              </a:pPr>
              <a:t>11</a:t>
            </a:fld>
            <a:endParaRPr lang="it-IT" altLang="it-IT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5D496041-F73A-4410-AC32-229BB197B3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8952FF2E-2A2F-4574-83BF-1F656A23D8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29722CEC-CC26-4A19-8F9C-B81A4DDC49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168EF39-D41C-4F8A-9960-2307F213638F}" type="slidenum">
              <a:rPr lang="it-IT" altLang="it-IT" smtClean="0"/>
              <a:pPr>
                <a:spcBef>
                  <a:spcPct val="0"/>
                </a:spcBef>
              </a:pPr>
              <a:t>12</a:t>
            </a:fld>
            <a:endParaRPr lang="it-IT" altLang="it-IT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67ED0F2E-B995-4573-90E8-E5F5D80B46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28701665-F599-401E-83C1-5F751278F1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1AD288EA-F347-422B-B615-8E7779FF8A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85D0A82-CCD0-4CBE-90C7-D4632B66EE94}" type="slidenum">
              <a:rPr lang="it-IT" altLang="it-IT" smtClean="0"/>
              <a:pPr>
                <a:spcBef>
                  <a:spcPct val="0"/>
                </a:spcBef>
              </a:pPr>
              <a:t>13</a:t>
            </a:fld>
            <a:endParaRPr lang="it-IT" altLang="it-IT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48AD9C5C-AA81-4684-BFFD-AC34D501B6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EE907C52-A29A-49D9-A535-C0708EC9F0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497EE40F-52E1-47A6-848E-84E0145A77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C20DE6-7773-4001-B9BE-1AC7A07228C0}" type="slidenum">
              <a:rPr lang="it-IT" altLang="it-IT" smtClean="0"/>
              <a:pPr>
                <a:spcBef>
                  <a:spcPct val="0"/>
                </a:spcBef>
              </a:pPr>
              <a:t>14</a:t>
            </a:fld>
            <a:endParaRPr lang="it-IT" altLang="it-IT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80FC26D1-16BC-43E9-9DEB-7E5B61D937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9BCED81A-80A8-4DB6-9551-6A3896742D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2A8D448C-8960-4619-9739-775C5DD0D8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5D90D3-ED88-48B2-915E-AD5E8B1F038D}" type="slidenum">
              <a:rPr lang="it-IT" altLang="it-IT" smtClean="0"/>
              <a:pPr>
                <a:spcBef>
                  <a:spcPct val="0"/>
                </a:spcBef>
              </a:pPr>
              <a:t>15</a:t>
            </a:fld>
            <a:endParaRPr lang="it-IT" altLang="it-IT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54C04B3F-0F17-4B10-83B0-E925AB5172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F1D89C91-CDD7-4D25-968A-990B2E9652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B856A5DD-73EF-4993-BE4D-E954F456F5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89E55D3-0E91-4C6B-8BCD-3385DCCE59CC}" type="slidenum">
              <a:rPr lang="it-IT" altLang="it-IT" smtClean="0"/>
              <a:pPr>
                <a:spcBef>
                  <a:spcPct val="0"/>
                </a:spcBef>
              </a:pPr>
              <a:t>16</a:t>
            </a:fld>
            <a:endParaRPr lang="it-IT" altLang="it-IT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6E2D4CE6-D60A-40F3-802D-0E43186BFF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E8956B25-57E9-4281-97A9-1034C1EB09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3E12F0D1-BA8A-4722-AF2D-D930B68AC8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D672BB7-12E7-41CC-995B-56F33548F103}" type="slidenum">
              <a:rPr lang="it-IT" altLang="it-IT" smtClean="0"/>
              <a:pPr>
                <a:spcBef>
                  <a:spcPct val="0"/>
                </a:spcBef>
              </a:pPr>
              <a:t>17</a:t>
            </a:fld>
            <a:endParaRPr lang="it-IT" altLang="it-IT"/>
          </a:p>
        </p:txBody>
      </p:sp>
      <p:sp>
        <p:nvSpPr>
          <p:cNvPr id="38915" name="Rectangle 7">
            <a:extLst>
              <a:ext uri="{FF2B5EF4-FFF2-40B4-BE49-F238E27FC236}">
                <a16:creationId xmlns:a16="http://schemas.microsoft.com/office/drawing/2014/main" id="{6DB681D9-EE29-4C85-8C5E-CC166CF3DB9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E2CB6E7-3B0B-4351-BC59-71CA1519540C}" type="slidenum">
              <a:rPr lang="it-IT" altLang="it-IT"/>
              <a:pPr algn="r" eaLnBrk="1" hangingPunct="1">
                <a:spcBef>
                  <a:spcPct val="0"/>
                </a:spcBef>
              </a:pPr>
              <a:t>17</a:t>
            </a:fld>
            <a:endParaRPr lang="it-IT" altLang="it-IT"/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FC50E620-7AA0-4C2F-A720-CC427DA4D7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381000"/>
            <a:ext cx="4572000" cy="3429000"/>
          </a:xfrm>
          <a:ln/>
        </p:spPr>
      </p:sp>
      <p:sp>
        <p:nvSpPr>
          <p:cNvPr id="38917" name="Rectangle 3">
            <a:extLst>
              <a:ext uri="{FF2B5EF4-FFF2-40B4-BE49-F238E27FC236}">
                <a16:creationId xmlns:a16="http://schemas.microsoft.com/office/drawing/2014/main" id="{ADE57987-8E5B-49A8-8B71-89BA050256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962400"/>
            <a:ext cx="6858000" cy="145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it-IT">
                <a:latin typeface="Arial" panose="020B0604020202020204" pitchFamily="34" charset="0"/>
                <a:cs typeface="Arial" panose="020B0604020202020204" pitchFamily="34" charset="0"/>
              </a:rPr>
              <a:t>Epidemiologic research has shown that hypertension usually occurs in conjunction with other CV risk factors.</a:t>
            </a:r>
          </a:p>
          <a:p>
            <a:pPr eaLnBrk="1" hangingPunct="1"/>
            <a:r>
              <a:rPr lang="en-US" altLang="it-IT">
                <a:latin typeface="Arial" panose="020B0604020202020204" pitchFamily="34" charset="0"/>
                <a:cs typeface="Arial" panose="020B0604020202020204" pitchFamily="34" charset="0"/>
              </a:rPr>
              <a:t>Data from the Framingham study clearly illustrate the co-existence of risk factors in the hypertensive population. In the Framingham population, &lt;20% of hypertension cases occurred in isolation. Most patients (73% in men and 71% in women) had between 1 and 3 risk factors for CV in addition to hypertension. A further 8% and 12% of men and women, respectively, had 4 or more additional risk factors for CVD. 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B5CDF63C-2BD2-45E8-AAA8-47372F9CC6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E5CDDB6-2729-4845-8874-3128E539FC98}" type="slidenum">
              <a:rPr lang="it-IT" altLang="it-IT" smtClean="0"/>
              <a:pPr>
                <a:spcBef>
                  <a:spcPct val="0"/>
                </a:spcBef>
              </a:pPr>
              <a:t>18</a:t>
            </a:fld>
            <a:endParaRPr lang="it-IT" altLang="it-IT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BB362801-5705-468F-8BBF-3A7F9A2D62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C98C519E-5998-4A97-A178-A4E95886A1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786DA92E-9988-43BF-86BF-432C57F956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2F564A-C522-4E34-B160-7F0DF71C69FD}" type="slidenum">
              <a:rPr lang="it-IT" altLang="it-IT" smtClean="0"/>
              <a:pPr>
                <a:spcBef>
                  <a:spcPct val="0"/>
                </a:spcBef>
              </a:pPr>
              <a:t>19</a:t>
            </a:fld>
            <a:endParaRPr lang="it-IT" altLang="it-IT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D104D3C6-A2F5-4C70-BEC7-E88C4AF542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4360D63C-3D9A-4914-AC3A-04B205FF9B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EB93DFC4-EAB9-46D2-8D41-857B0422B3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880A2D-4085-4177-B4AF-2BC4934B3D7F}" type="slidenum">
              <a:rPr lang="it-IT" altLang="it-IT" smtClean="0"/>
              <a:pPr>
                <a:spcBef>
                  <a:spcPct val="0"/>
                </a:spcBef>
              </a:pPr>
              <a:t>20</a:t>
            </a:fld>
            <a:endParaRPr lang="it-IT" altLang="it-IT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D64BF87A-FF79-40EE-BB37-28021EB055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1FFC24F0-B152-4CA5-BA9B-1C23069A8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BC116FDB-9725-4E78-8F9E-4FBF729F0C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6F11060-26EC-49CA-AFCD-8A2B11F2BB72}" type="slidenum">
              <a:rPr lang="it-IT" altLang="it-IT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BF7FA560-646C-4A29-A794-0EE7C5CC30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98A6AB99-7777-4E04-9EAE-7BFEE45539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8C1C5BF1-9A59-4309-99F5-F5549E6FBC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8AAB51-6D5A-40BC-B6C8-21B525EA644D}" type="slidenum">
              <a:rPr lang="it-IT" altLang="it-IT" smtClean="0"/>
              <a:pPr>
                <a:spcBef>
                  <a:spcPct val="0"/>
                </a:spcBef>
              </a:pPr>
              <a:t>21</a:t>
            </a:fld>
            <a:endParaRPr lang="it-IT" altLang="it-IT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AE660299-899C-49E4-A661-0750C892A3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9C34ED7C-BD91-47AC-8785-2868E55BED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C71BB2BE-1C19-4619-B1C1-AC0697D0BB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2A522CC-0752-4BB6-A942-61A2306E05AA}" type="slidenum">
              <a:rPr lang="it-IT" altLang="it-IT" smtClean="0"/>
              <a:pPr>
                <a:spcBef>
                  <a:spcPct val="0"/>
                </a:spcBef>
              </a:pPr>
              <a:t>22</a:t>
            </a:fld>
            <a:endParaRPr lang="it-IT" altLang="it-IT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3F5EE14A-8747-45F2-8BE5-588DDB17B6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B5FE968D-C601-4ECE-A923-E9ADBA5DCF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DB8F95CA-E1D0-44F8-B256-610D3E3418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A9E9A4-3388-4410-A789-9BAC71821209}" type="slidenum">
              <a:rPr lang="it-IT" altLang="it-IT" smtClean="0"/>
              <a:pPr>
                <a:spcBef>
                  <a:spcPct val="0"/>
                </a:spcBef>
              </a:pPr>
              <a:t>23</a:t>
            </a:fld>
            <a:endParaRPr lang="it-IT" altLang="it-IT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0B889474-8C21-4E85-9430-C5D982C313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E44F1883-4EAA-458C-A197-17FA385262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7F878AE8-8D47-4CD7-8D19-BAE3A0A73C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EA96306-CE7F-4152-A3F7-30EF002C70DD}" type="slidenum">
              <a:rPr lang="it-IT" altLang="it-IT" smtClean="0"/>
              <a:pPr>
                <a:spcBef>
                  <a:spcPct val="0"/>
                </a:spcBef>
              </a:pPr>
              <a:t>24</a:t>
            </a:fld>
            <a:endParaRPr lang="it-IT" altLang="it-IT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A098859A-95B6-4126-BD94-B222D4BD0B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CF901051-656C-4365-A9D9-DCAC1C460B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6739DD1E-1673-4699-AC44-F0041CD558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D4C45D-5943-445E-839E-5F8DFED9413E}" type="slidenum">
              <a:rPr lang="it-IT" altLang="it-IT" smtClean="0"/>
              <a:pPr>
                <a:spcBef>
                  <a:spcPct val="0"/>
                </a:spcBef>
              </a:pPr>
              <a:t>25</a:t>
            </a:fld>
            <a:endParaRPr lang="it-IT" altLang="it-IT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7A489111-B6DB-4A77-A1D9-AEA0F594D5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2890740B-08A1-4488-95DA-A4A7F7E620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0704E06B-DD76-48DD-A4BC-13AB7FE521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81BB5BF-FCD7-4A62-8F53-53ABD1894C54}" type="slidenum">
              <a:rPr lang="it-IT" altLang="it-IT" smtClean="0"/>
              <a:pPr>
                <a:spcBef>
                  <a:spcPct val="0"/>
                </a:spcBef>
              </a:pPr>
              <a:t>3</a:t>
            </a:fld>
            <a:endParaRPr lang="it-IT" altLang="it-IT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9430D490-B407-43B6-A756-4983834D89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B89D9944-78FA-4150-BC4D-A20920B6D7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ADC335FC-D356-4758-B32C-99CC1EBC69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DD2536C-1917-42DB-9A71-55F3FAEEB335}" type="slidenum">
              <a:rPr lang="it-IT" altLang="it-IT" smtClean="0"/>
              <a:pPr>
                <a:spcBef>
                  <a:spcPct val="0"/>
                </a:spcBef>
              </a:pPr>
              <a:t>5</a:t>
            </a:fld>
            <a:endParaRPr lang="it-IT" altLang="it-IT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FA7D271-4534-43D5-ABB0-A5663A6BF3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FB189D7B-68C8-47C5-9286-3EBF9E64CA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64DF54C6-1CD9-4C66-A1AF-8F0CC2AB13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BC594C5-95C1-4C58-A122-D9E1E91824F7}" type="slidenum">
              <a:rPr lang="it-IT" altLang="it-IT" smtClean="0"/>
              <a:pPr>
                <a:spcBef>
                  <a:spcPct val="0"/>
                </a:spcBef>
              </a:pPr>
              <a:t>6</a:t>
            </a:fld>
            <a:endParaRPr lang="it-IT" altLang="it-IT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8AC40AE9-1934-4AEB-9D0E-4A6E0362D5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91B9D441-87A4-4F7D-91DC-173A8E80FA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5FD3FF62-15E3-48E8-AE2E-5EBAC55A9E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75F7C7E-A963-4CED-B4E2-B9FD96D6CBA5}" type="slidenum">
              <a:rPr lang="it-IT" altLang="it-IT" smtClean="0"/>
              <a:pPr>
                <a:spcBef>
                  <a:spcPct val="0"/>
                </a:spcBef>
              </a:pPr>
              <a:t>7</a:t>
            </a:fld>
            <a:endParaRPr lang="it-IT" altLang="it-IT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1EB4142F-C2FD-4412-94A0-63D0F73D04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BB3A9084-FA4E-4167-AA31-6C7A623E41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AF8E45ED-25F4-4D47-8FD7-8FE563B636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4F979E8-E2F0-4D84-94BC-BCF91E1977E2}" type="slidenum">
              <a:rPr lang="it-IT" altLang="it-IT" smtClean="0"/>
              <a:pPr>
                <a:spcBef>
                  <a:spcPct val="0"/>
                </a:spcBef>
              </a:pPr>
              <a:t>8</a:t>
            </a:fld>
            <a:endParaRPr lang="it-IT" altLang="it-IT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03F53B34-BA72-404A-BD16-FF3A118204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3EFF4227-F312-4AC7-A13E-FA05095D3D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E583321E-187B-4022-9A4F-CD952F72A5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273578-7A43-4EFE-93BE-3D3BB6339608}" type="slidenum">
              <a:rPr lang="it-IT" altLang="it-IT" smtClean="0"/>
              <a:pPr>
                <a:spcBef>
                  <a:spcPct val="0"/>
                </a:spcBef>
              </a:pPr>
              <a:t>9</a:t>
            </a:fld>
            <a:endParaRPr lang="it-IT" altLang="it-IT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9AF144E9-0878-4CFA-A636-1C6CB5B17C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AAC50FF6-C323-4DB3-99D5-19BDFA74B7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78AB8709-69DD-466D-843F-DCA3F5FC10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A46D02B-773F-4B4B-9B16-57F21E77DBD6}" type="slidenum">
              <a:rPr lang="it-IT" altLang="it-IT" smtClean="0"/>
              <a:pPr>
                <a:spcBef>
                  <a:spcPct val="0"/>
                </a:spcBef>
              </a:pPr>
              <a:t>10</a:t>
            </a:fld>
            <a:endParaRPr lang="it-IT" altLang="it-IT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68232E64-0849-41D1-9A47-1307EC1AA4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B1F0E164-99D5-4A47-A9CA-5211F1A50E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gradFill rotWithShape="0">
          <a:gsLst>
            <a:gs pos="0">
              <a:schemeClr val="bg1"/>
            </a:gs>
            <a:gs pos="100000">
              <a:srgbClr val="32324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244906E2-A4D4-4848-B276-03C822B37E69}"/>
              </a:ext>
            </a:extLst>
          </p:cNvPr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14E0FFC2-4595-4798-BEC1-AF358D51422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BD1E950B-1E5E-4BFD-958C-3B5D8A8DBC5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id="{3888E209-AC65-4C96-8AAE-1C9A79F648A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524F6465-65F6-4548-B24B-2D0556C0618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A2A8FA55-3BD9-4246-988E-E1A72852CDA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7B98AF40-9365-4C8E-BC43-53212BECB97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CA647333-9B3A-422F-A5A0-A0AC7A33EF6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9B4A116C-126A-433E-9342-E87F8F4D30C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500453FB-61B9-4970-9952-6FD06833C85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CFDDAF7E-B9E4-41E1-A106-9C0DF5CE900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CF81096E-5604-4C5C-99A2-632820539CC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D6A8A4F2-0D1D-4E2B-A24E-1F2950185ED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" name="Rectangle 15">
              <a:extLst>
                <a:ext uri="{FF2B5EF4-FFF2-40B4-BE49-F238E27FC236}">
                  <a16:creationId xmlns:a16="http://schemas.microsoft.com/office/drawing/2014/main" id="{7D0EC82F-DB8C-4B83-9A8A-0BDA959B4DD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" name="Rectangle 16">
              <a:extLst>
                <a:ext uri="{FF2B5EF4-FFF2-40B4-BE49-F238E27FC236}">
                  <a16:creationId xmlns:a16="http://schemas.microsoft.com/office/drawing/2014/main" id="{45ABFCF8-CB72-46E8-9DC5-1317D9BD337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" name="Rectangle 17">
              <a:extLst>
                <a:ext uri="{FF2B5EF4-FFF2-40B4-BE49-F238E27FC236}">
                  <a16:creationId xmlns:a16="http://schemas.microsoft.com/office/drawing/2014/main" id="{9374B64B-F486-4BA2-A7C2-026118C2B6C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0" name="Rectangle 18">
              <a:extLst>
                <a:ext uri="{FF2B5EF4-FFF2-40B4-BE49-F238E27FC236}">
                  <a16:creationId xmlns:a16="http://schemas.microsoft.com/office/drawing/2014/main" id="{814B0C96-1C40-42A3-91D5-25DAFE62BE9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39991575" flipH="1" flipV="1">
              <a:off x="5377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80E58668-F70D-49C3-8EB2-9FDABC617AF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2" name="Rectangle 20">
              <a:extLst>
                <a:ext uri="{FF2B5EF4-FFF2-40B4-BE49-F238E27FC236}">
                  <a16:creationId xmlns:a16="http://schemas.microsoft.com/office/drawing/2014/main" id="{E4E3588A-75BE-4AB0-B2CE-FA51439134D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3" name="Rectangle 21">
              <a:extLst>
                <a:ext uri="{FF2B5EF4-FFF2-40B4-BE49-F238E27FC236}">
                  <a16:creationId xmlns:a16="http://schemas.microsoft.com/office/drawing/2014/main" id="{D2DB882E-180E-4353-B9A5-5834C4322B9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4" name="Rectangle 22">
              <a:extLst>
                <a:ext uri="{FF2B5EF4-FFF2-40B4-BE49-F238E27FC236}">
                  <a16:creationId xmlns:a16="http://schemas.microsoft.com/office/drawing/2014/main" id="{5C703E2E-E122-4467-A06E-3973547F0E5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569B073E-BCE6-4431-AF9C-8BF02405DB2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6" name="Rectangle 24">
              <a:extLst>
                <a:ext uri="{FF2B5EF4-FFF2-40B4-BE49-F238E27FC236}">
                  <a16:creationId xmlns:a16="http://schemas.microsoft.com/office/drawing/2014/main" id="{87C04C36-715B-4991-B816-E793F030A93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17F9220B-598B-4669-871E-4E41E64A251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8" name="Rectangle 26">
              <a:extLst>
                <a:ext uri="{FF2B5EF4-FFF2-40B4-BE49-F238E27FC236}">
                  <a16:creationId xmlns:a16="http://schemas.microsoft.com/office/drawing/2014/main" id="{802CC690-E1B1-4D19-8DE1-C67F4DA4137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8FE3AEB4-B714-412E-9E90-E233EB9699C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4B01C74E-5A17-4463-B504-51EDE18ED53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DDAD93FA-EB98-4B32-988A-764E56F022A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2" name="Rectangle 30">
              <a:extLst>
                <a:ext uri="{FF2B5EF4-FFF2-40B4-BE49-F238E27FC236}">
                  <a16:creationId xmlns:a16="http://schemas.microsoft.com/office/drawing/2014/main" id="{70D9B6FF-F19B-47AB-93B4-02036DA4BB2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3" name="Rectangle 31">
              <a:extLst>
                <a:ext uri="{FF2B5EF4-FFF2-40B4-BE49-F238E27FC236}">
                  <a16:creationId xmlns:a16="http://schemas.microsoft.com/office/drawing/2014/main" id="{F68AA209-755E-4AA6-84CE-AECACA25947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4" name="Rectangle 32">
              <a:extLst>
                <a:ext uri="{FF2B5EF4-FFF2-40B4-BE49-F238E27FC236}">
                  <a16:creationId xmlns:a16="http://schemas.microsoft.com/office/drawing/2014/main" id="{49057178-C0D0-4962-B7D4-4564D175D13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5" name="Rectangle 33">
              <a:extLst>
                <a:ext uri="{FF2B5EF4-FFF2-40B4-BE49-F238E27FC236}">
                  <a16:creationId xmlns:a16="http://schemas.microsoft.com/office/drawing/2014/main" id="{D7673EDC-FEB6-4032-8E14-92D22BFCCE6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6" name="Rectangle 34">
              <a:extLst>
                <a:ext uri="{FF2B5EF4-FFF2-40B4-BE49-F238E27FC236}">
                  <a16:creationId xmlns:a16="http://schemas.microsoft.com/office/drawing/2014/main" id="{6FE1B91F-D8B6-4D1F-80A8-23078D2CC52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7" name="Oval 35">
              <a:extLst>
                <a:ext uri="{FF2B5EF4-FFF2-40B4-BE49-F238E27FC236}">
                  <a16:creationId xmlns:a16="http://schemas.microsoft.com/office/drawing/2014/main" id="{BD7011EC-2BE5-496A-9CAB-8F500992A44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8" name="Oval 36">
              <a:extLst>
                <a:ext uri="{FF2B5EF4-FFF2-40B4-BE49-F238E27FC236}">
                  <a16:creationId xmlns:a16="http://schemas.microsoft.com/office/drawing/2014/main" id="{A5470DB8-D027-4365-9ECF-CFC2115372F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9" name="Oval 37">
              <a:extLst>
                <a:ext uri="{FF2B5EF4-FFF2-40B4-BE49-F238E27FC236}">
                  <a16:creationId xmlns:a16="http://schemas.microsoft.com/office/drawing/2014/main" id="{79CD1660-8D7B-4C07-948B-E1CC7B1FCC9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0" name="Oval 38">
              <a:extLst>
                <a:ext uri="{FF2B5EF4-FFF2-40B4-BE49-F238E27FC236}">
                  <a16:creationId xmlns:a16="http://schemas.microsoft.com/office/drawing/2014/main" id="{AD3E91C7-896C-4BBD-BE41-6EE425DA946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1" name="Oval 39">
              <a:extLst>
                <a:ext uri="{FF2B5EF4-FFF2-40B4-BE49-F238E27FC236}">
                  <a16:creationId xmlns:a16="http://schemas.microsoft.com/office/drawing/2014/main" id="{3750CE1D-6159-497A-B780-CCD02DA002B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2" name="Oval 40">
              <a:extLst>
                <a:ext uri="{FF2B5EF4-FFF2-40B4-BE49-F238E27FC236}">
                  <a16:creationId xmlns:a16="http://schemas.microsoft.com/office/drawing/2014/main" id="{B312D916-A1E2-4918-92C8-672E4937811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3" name="Oval 41">
              <a:extLst>
                <a:ext uri="{FF2B5EF4-FFF2-40B4-BE49-F238E27FC236}">
                  <a16:creationId xmlns:a16="http://schemas.microsoft.com/office/drawing/2014/main" id="{7E21E6E4-05B2-4FF0-B724-39FB0485C8F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4" name="Oval 42">
              <a:extLst>
                <a:ext uri="{FF2B5EF4-FFF2-40B4-BE49-F238E27FC236}">
                  <a16:creationId xmlns:a16="http://schemas.microsoft.com/office/drawing/2014/main" id="{EEA7B34C-31FF-45BE-BA0C-7921F125FF8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5" name="Oval 43">
              <a:extLst>
                <a:ext uri="{FF2B5EF4-FFF2-40B4-BE49-F238E27FC236}">
                  <a16:creationId xmlns:a16="http://schemas.microsoft.com/office/drawing/2014/main" id="{064F2A74-5F9A-4EC8-893E-926776BB3AA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6" name="Oval 44">
              <a:extLst>
                <a:ext uri="{FF2B5EF4-FFF2-40B4-BE49-F238E27FC236}">
                  <a16:creationId xmlns:a16="http://schemas.microsoft.com/office/drawing/2014/main" id="{3519BE8A-91C8-4E3E-ADEE-53895DB4BD7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7" name="Oval 45">
              <a:extLst>
                <a:ext uri="{FF2B5EF4-FFF2-40B4-BE49-F238E27FC236}">
                  <a16:creationId xmlns:a16="http://schemas.microsoft.com/office/drawing/2014/main" id="{E1F3501D-64D6-475D-AD81-D90DE21BA58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8" name="Oval 46">
              <a:extLst>
                <a:ext uri="{FF2B5EF4-FFF2-40B4-BE49-F238E27FC236}">
                  <a16:creationId xmlns:a16="http://schemas.microsoft.com/office/drawing/2014/main" id="{4CF20A0C-0AA8-42C3-B6E6-5154E8DC37F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9" name="Oval 47">
              <a:extLst>
                <a:ext uri="{FF2B5EF4-FFF2-40B4-BE49-F238E27FC236}">
                  <a16:creationId xmlns:a16="http://schemas.microsoft.com/office/drawing/2014/main" id="{D54896FE-1D53-4420-9D6F-2843CDB568A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0" name="Oval 48">
              <a:extLst>
                <a:ext uri="{FF2B5EF4-FFF2-40B4-BE49-F238E27FC236}">
                  <a16:creationId xmlns:a16="http://schemas.microsoft.com/office/drawing/2014/main" id="{3C2B29A5-E886-4249-B93E-958CFE1EE3E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1" name="Oval 49">
              <a:extLst>
                <a:ext uri="{FF2B5EF4-FFF2-40B4-BE49-F238E27FC236}">
                  <a16:creationId xmlns:a16="http://schemas.microsoft.com/office/drawing/2014/main" id="{32A76D4E-0A2A-4735-91DB-BC9BABE6757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2" name="Oval 50">
              <a:extLst>
                <a:ext uri="{FF2B5EF4-FFF2-40B4-BE49-F238E27FC236}">
                  <a16:creationId xmlns:a16="http://schemas.microsoft.com/office/drawing/2014/main" id="{547DF4FB-9960-4775-8C57-3D242975B15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3" name="Oval 51">
              <a:extLst>
                <a:ext uri="{FF2B5EF4-FFF2-40B4-BE49-F238E27FC236}">
                  <a16:creationId xmlns:a16="http://schemas.microsoft.com/office/drawing/2014/main" id="{D4248ABB-7744-41CB-92A4-9E5F60C43B0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4" name="Oval 52">
              <a:extLst>
                <a:ext uri="{FF2B5EF4-FFF2-40B4-BE49-F238E27FC236}">
                  <a16:creationId xmlns:a16="http://schemas.microsoft.com/office/drawing/2014/main" id="{C55A7186-4DC8-4215-8FDC-3729C2D929E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5" name="Oval 53">
              <a:extLst>
                <a:ext uri="{FF2B5EF4-FFF2-40B4-BE49-F238E27FC236}">
                  <a16:creationId xmlns:a16="http://schemas.microsoft.com/office/drawing/2014/main" id="{79F982BD-81FB-4580-87FF-F3753C01AE4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6" name="Oval 54">
              <a:extLst>
                <a:ext uri="{FF2B5EF4-FFF2-40B4-BE49-F238E27FC236}">
                  <a16:creationId xmlns:a16="http://schemas.microsoft.com/office/drawing/2014/main" id="{7DDEAD51-F81F-44A6-8A67-B59B79A1A65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7" name="Oval 55">
              <a:extLst>
                <a:ext uri="{FF2B5EF4-FFF2-40B4-BE49-F238E27FC236}">
                  <a16:creationId xmlns:a16="http://schemas.microsoft.com/office/drawing/2014/main" id="{A25DCAA5-04B5-47E1-BF79-8FD4678FAF4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8" name="Oval 56">
              <a:extLst>
                <a:ext uri="{FF2B5EF4-FFF2-40B4-BE49-F238E27FC236}">
                  <a16:creationId xmlns:a16="http://schemas.microsoft.com/office/drawing/2014/main" id="{FDD455F1-3126-44A2-9754-D7DA8A33890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9" name="Oval 57">
              <a:extLst>
                <a:ext uri="{FF2B5EF4-FFF2-40B4-BE49-F238E27FC236}">
                  <a16:creationId xmlns:a16="http://schemas.microsoft.com/office/drawing/2014/main" id="{B85FCA06-6439-4DC3-AB37-AB0F0D02494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0" name="Oval 58">
              <a:extLst>
                <a:ext uri="{FF2B5EF4-FFF2-40B4-BE49-F238E27FC236}">
                  <a16:creationId xmlns:a16="http://schemas.microsoft.com/office/drawing/2014/main" id="{5874EEE6-E256-403E-832F-80BF19A430A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" name="Oval 59">
              <a:extLst>
                <a:ext uri="{FF2B5EF4-FFF2-40B4-BE49-F238E27FC236}">
                  <a16:creationId xmlns:a16="http://schemas.microsoft.com/office/drawing/2014/main" id="{751B78A2-D03C-4362-8B36-77A36307472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" name="Oval 60">
              <a:extLst>
                <a:ext uri="{FF2B5EF4-FFF2-40B4-BE49-F238E27FC236}">
                  <a16:creationId xmlns:a16="http://schemas.microsoft.com/office/drawing/2014/main" id="{FF0072E9-36FA-436F-A564-E49B3B222CD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" name="Oval 61">
              <a:extLst>
                <a:ext uri="{FF2B5EF4-FFF2-40B4-BE49-F238E27FC236}">
                  <a16:creationId xmlns:a16="http://schemas.microsoft.com/office/drawing/2014/main" id="{898EEB70-3B78-4C29-B87E-A5BA202AF0D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4" name="Oval 62">
              <a:extLst>
                <a:ext uri="{FF2B5EF4-FFF2-40B4-BE49-F238E27FC236}">
                  <a16:creationId xmlns:a16="http://schemas.microsoft.com/office/drawing/2014/main" id="{4E7850D5-20BF-4C11-A8D9-02FC28BE468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5" name="Oval 63">
              <a:extLst>
                <a:ext uri="{FF2B5EF4-FFF2-40B4-BE49-F238E27FC236}">
                  <a16:creationId xmlns:a16="http://schemas.microsoft.com/office/drawing/2014/main" id="{3F95B267-F6F7-4909-97C3-570E63012F2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6" name="Oval 64">
              <a:extLst>
                <a:ext uri="{FF2B5EF4-FFF2-40B4-BE49-F238E27FC236}">
                  <a16:creationId xmlns:a16="http://schemas.microsoft.com/office/drawing/2014/main" id="{18C6C14D-9FC5-4AF4-80F4-D6A730AE0E9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7" name="Oval 65">
              <a:extLst>
                <a:ext uri="{FF2B5EF4-FFF2-40B4-BE49-F238E27FC236}">
                  <a16:creationId xmlns:a16="http://schemas.microsoft.com/office/drawing/2014/main" id="{29AB5B51-46C3-49E6-ADDD-CE41F84E845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8" name="Oval 66">
              <a:extLst>
                <a:ext uri="{FF2B5EF4-FFF2-40B4-BE49-F238E27FC236}">
                  <a16:creationId xmlns:a16="http://schemas.microsoft.com/office/drawing/2014/main" id="{41C6BCEC-5136-41B3-B443-B92FD59E7BE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9" name="Oval 67">
              <a:extLst>
                <a:ext uri="{FF2B5EF4-FFF2-40B4-BE49-F238E27FC236}">
                  <a16:creationId xmlns:a16="http://schemas.microsoft.com/office/drawing/2014/main" id="{2B0B9E3B-291C-4D88-AB24-9EDC8F9F406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0" name="Oval 68">
              <a:extLst>
                <a:ext uri="{FF2B5EF4-FFF2-40B4-BE49-F238E27FC236}">
                  <a16:creationId xmlns:a16="http://schemas.microsoft.com/office/drawing/2014/main" id="{8F637366-D0DC-420A-835C-EC32453CAB4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1" name="Oval 69">
              <a:extLst>
                <a:ext uri="{FF2B5EF4-FFF2-40B4-BE49-F238E27FC236}">
                  <a16:creationId xmlns:a16="http://schemas.microsoft.com/office/drawing/2014/main" id="{9A233BDF-D41C-4C32-A368-2AB62A6DC12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2" name="Oval 70">
              <a:extLst>
                <a:ext uri="{FF2B5EF4-FFF2-40B4-BE49-F238E27FC236}">
                  <a16:creationId xmlns:a16="http://schemas.microsoft.com/office/drawing/2014/main" id="{8184CD40-A789-4177-98CB-A50489147B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3" name="Oval 71">
              <a:extLst>
                <a:ext uri="{FF2B5EF4-FFF2-40B4-BE49-F238E27FC236}">
                  <a16:creationId xmlns:a16="http://schemas.microsoft.com/office/drawing/2014/main" id="{EBAF073C-1B54-4A30-8DCD-15301BCEE95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4" name="Oval 72">
              <a:extLst>
                <a:ext uri="{FF2B5EF4-FFF2-40B4-BE49-F238E27FC236}">
                  <a16:creationId xmlns:a16="http://schemas.microsoft.com/office/drawing/2014/main" id="{C294A915-9309-46A7-B569-1B81EA02E09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5" name="Oval 73">
              <a:extLst>
                <a:ext uri="{FF2B5EF4-FFF2-40B4-BE49-F238E27FC236}">
                  <a16:creationId xmlns:a16="http://schemas.microsoft.com/office/drawing/2014/main" id="{36E65930-2B5F-4532-A70D-B34EA6C5AD4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6" name="Oval 74">
              <a:extLst>
                <a:ext uri="{FF2B5EF4-FFF2-40B4-BE49-F238E27FC236}">
                  <a16:creationId xmlns:a16="http://schemas.microsoft.com/office/drawing/2014/main" id="{5E616415-260C-45F5-A203-35CA3479F60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7" name="Oval 75">
              <a:extLst>
                <a:ext uri="{FF2B5EF4-FFF2-40B4-BE49-F238E27FC236}">
                  <a16:creationId xmlns:a16="http://schemas.microsoft.com/office/drawing/2014/main" id="{0B1A3461-25B8-4EE9-9771-624F8DCC43C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8" name="Oval 76">
              <a:extLst>
                <a:ext uri="{FF2B5EF4-FFF2-40B4-BE49-F238E27FC236}">
                  <a16:creationId xmlns:a16="http://schemas.microsoft.com/office/drawing/2014/main" id="{11F2F77E-F77F-4878-978D-931A2DBA73E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9" name="Oval 77">
              <a:extLst>
                <a:ext uri="{FF2B5EF4-FFF2-40B4-BE49-F238E27FC236}">
                  <a16:creationId xmlns:a16="http://schemas.microsoft.com/office/drawing/2014/main" id="{DAEDA386-B6A7-4997-9E3A-811CF3B2A60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0" name="Oval 78">
              <a:extLst>
                <a:ext uri="{FF2B5EF4-FFF2-40B4-BE49-F238E27FC236}">
                  <a16:creationId xmlns:a16="http://schemas.microsoft.com/office/drawing/2014/main" id="{6F79F7E1-E935-48B6-80BC-9563BDF42A1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1" name="Oval 79">
              <a:extLst>
                <a:ext uri="{FF2B5EF4-FFF2-40B4-BE49-F238E27FC236}">
                  <a16:creationId xmlns:a16="http://schemas.microsoft.com/office/drawing/2014/main" id="{75905CD5-70CE-499E-8CB8-1F979834E4D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2" name="Oval 80">
              <a:extLst>
                <a:ext uri="{FF2B5EF4-FFF2-40B4-BE49-F238E27FC236}">
                  <a16:creationId xmlns:a16="http://schemas.microsoft.com/office/drawing/2014/main" id="{0609A1EB-268B-48A6-BD6C-6F73DBC170E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3" name="Oval 81">
              <a:extLst>
                <a:ext uri="{FF2B5EF4-FFF2-40B4-BE49-F238E27FC236}">
                  <a16:creationId xmlns:a16="http://schemas.microsoft.com/office/drawing/2014/main" id="{9164F086-368F-4700-A61E-937D21BF138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4" name="Oval 82">
              <a:extLst>
                <a:ext uri="{FF2B5EF4-FFF2-40B4-BE49-F238E27FC236}">
                  <a16:creationId xmlns:a16="http://schemas.microsoft.com/office/drawing/2014/main" id="{F4AF5077-D733-41AA-9878-3BAC2B567F7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5" name="Oval 83">
              <a:extLst>
                <a:ext uri="{FF2B5EF4-FFF2-40B4-BE49-F238E27FC236}">
                  <a16:creationId xmlns:a16="http://schemas.microsoft.com/office/drawing/2014/main" id="{76006519-FFFB-42FC-A35D-3BE10EDBF5B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6" name="Oval 84">
              <a:extLst>
                <a:ext uri="{FF2B5EF4-FFF2-40B4-BE49-F238E27FC236}">
                  <a16:creationId xmlns:a16="http://schemas.microsoft.com/office/drawing/2014/main" id="{BA8223FF-8DF5-4F62-8C45-B956580C303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7" name="Oval 85">
              <a:extLst>
                <a:ext uri="{FF2B5EF4-FFF2-40B4-BE49-F238E27FC236}">
                  <a16:creationId xmlns:a16="http://schemas.microsoft.com/office/drawing/2014/main" id="{3348F44D-5397-4B59-97D4-21BC5BDA102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8" name="Oval 86">
              <a:extLst>
                <a:ext uri="{FF2B5EF4-FFF2-40B4-BE49-F238E27FC236}">
                  <a16:creationId xmlns:a16="http://schemas.microsoft.com/office/drawing/2014/main" id="{E3ECF92D-107A-46E7-91BA-A3CE20C0A8C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9" name="Oval 87">
              <a:extLst>
                <a:ext uri="{FF2B5EF4-FFF2-40B4-BE49-F238E27FC236}">
                  <a16:creationId xmlns:a16="http://schemas.microsoft.com/office/drawing/2014/main" id="{92797AAC-9A70-41B9-9BFA-1B2686E009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0" name="Oval 88">
              <a:extLst>
                <a:ext uri="{FF2B5EF4-FFF2-40B4-BE49-F238E27FC236}">
                  <a16:creationId xmlns:a16="http://schemas.microsoft.com/office/drawing/2014/main" id="{16FCD030-C097-4EF6-B151-2483CE3B539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1" name="Oval 89">
              <a:extLst>
                <a:ext uri="{FF2B5EF4-FFF2-40B4-BE49-F238E27FC236}">
                  <a16:creationId xmlns:a16="http://schemas.microsoft.com/office/drawing/2014/main" id="{2D72886C-71C2-4BE6-9ABC-95020CE4C4D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2" name="Oval 90">
              <a:extLst>
                <a:ext uri="{FF2B5EF4-FFF2-40B4-BE49-F238E27FC236}">
                  <a16:creationId xmlns:a16="http://schemas.microsoft.com/office/drawing/2014/main" id="{B28FCA1F-9168-4CEF-926E-A332ED7CB91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3" name="Oval 91">
              <a:extLst>
                <a:ext uri="{FF2B5EF4-FFF2-40B4-BE49-F238E27FC236}">
                  <a16:creationId xmlns:a16="http://schemas.microsoft.com/office/drawing/2014/main" id="{0332F654-BA6E-4F54-ACB8-082BC4CC18D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4" name="Oval 92">
              <a:extLst>
                <a:ext uri="{FF2B5EF4-FFF2-40B4-BE49-F238E27FC236}">
                  <a16:creationId xmlns:a16="http://schemas.microsoft.com/office/drawing/2014/main" id="{329C6505-2EF0-41F0-BF64-45EB67C3D88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5" name="Oval 93">
              <a:extLst>
                <a:ext uri="{FF2B5EF4-FFF2-40B4-BE49-F238E27FC236}">
                  <a16:creationId xmlns:a16="http://schemas.microsoft.com/office/drawing/2014/main" id="{41F6486F-F21B-4A62-8CB1-E3B969894B1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6" name="Oval 94">
              <a:extLst>
                <a:ext uri="{FF2B5EF4-FFF2-40B4-BE49-F238E27FC236}">
                  <a16:creationId xmlns:a16="http://schemas.microsoft.com/office/drawing/2014/main" id="{A0DC51EC-E5FF-4A0F-B21E-6F87D6991AD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7" name="Oval 95">
              <a:extLst>
                <a:ext uri="{FF2B5EF4-FFF2-40B4-BE49-F238E27FC236}">
                  <a16:creationId xmlns:a16="http://schemas.microsoft.com/office/drawing/2014/main" id="{C67234D5-7B1B-432D-B47D-50A426279BC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8" name="Oval 96">
              <a:extLst>
                <a:ext uri="{FF2B5EF4-FFF2-40B4-BE49-F238E27FC236}">
                  <a16:creationId xmlns:a16="http://schemas.microsoft.com/office/drawing/2014/main" id="{98650ED7-A503-4437-8ED2-26575823E78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9" name="Oval 97">
              <a:extLst>
                <a:ext uri="{FF2B5EF4-FFF2-40B4-BE49-F238E27FC236}">
                  <a16:creationId xmlns:a16="http://schemas.microsoft.com/office/drawing/2014/main" id="{F9EFBBB1-2793-443A-9495-566350C9C1B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0" name="Oval 98">
              <a:extLst>
                <a:ext uri="{FF2B5EF4-FFF2-40B4-BE49-F238E27FC236}">
                  <a16:creationId xmlns:a16="http://schemas.microsoft.com/office/drawing/2014/main" id="{78DB529F-7087-4CAA-B088-0D1A149F139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1" name="Oval 99">
              <a:extLst>
                <a:ext uri="{FF2B5EF4-FFF2-40B4-BE49-F238E27FC236}">
                  <a16:creationId xmlns:a16="http://schemas.microsoft.com/office/drawing/2014/main" id="{9DFB97CB-3F27-49A7-9F0E-DC5D217AE38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2" name="Oval 100">
              <a:extLst>
                <a:ext uri="{FF2B5EF4-FFF2-40B4-BE49-F238E27FC236}">
                  <a16:creationId xmlns:a16="http://schemas.microsoft.com/office/drawing/2014/main" id="{6EC77279-C105-41F5-9895-95462D8C0AE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3" name="Oval 101">
              <a:extLst>
                <a:ext uri="{FF2B5EF4-FFF2-40B4-BE49-F238E27FC236}">
                  <a16:creationId xmlns:a16="http://schemas.microsoft.com/office/drawing/2014/main" id="{7CA7B650-AA2E-4348-9795-84F97FCC733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4" name="Oval 102">
              <a:extLst>
                <a:ext uri="{FF2B5EF4-FFF2-40B4-BE49-F238E27FC236}">
                  <a16:creationId xmlns:a16="http://schemas.microsoft.com/office/drawing/2014/main" id="{9DB3F3E6-77CD-4166-A507-A246C59B76E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5" name="Oval 103">
              <a:extLst>
                <a:ext uri="{FF2B5EF4-FFF2-40B4-BE49-F238E27FC236}">
                  <a16:creationId xmlns:a16="http://schemas.microsoft.com/office/drawing/2014/main" id="{C1B4A8D8-93C0-403E-818A-03141D71FA8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6" name="Oval 104">
              <a:extLst>
                <a:ext uri="{FF2B5EF4-FFF2-40B4-BE49-F238E27FC236}">
                  <a16:creationId xmlns:a16="http://schemas.microsoft.com/office/drawing/2014/main" id="{E7E21AD4-61DB-4BB8-8A47-4D7072B5567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7" name="Oval 105">
              <a:extLst>
                <a:ext uri="{FF2B5EF4-FFF2-40B4-BE49-F238E27FC236}">
                  <a16:creationId xmlns:a16="http://schemas.microsoft.com/office/drawing/2014/main" id="{58A4F01F-8C32-4F97-92BA-FF630766AB5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8" name="Oval 106">
              <a:extLst>
                <a:ext uri="{FF2B5EF4-FFF2-40B4-BE49-F238E27FC236}">
                  <a16:creationId xmlns:a16="http://schemas.microsoft.com/office/drawing/2014/main" id="{39C58D36-8769-47A9-BF6A-F9C3D287D3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9" name="Oval 107">
              <a:extLst>
                <a:ext uri="{FF2B5EF4-FFF2-40B4-BE49-F238E27FC236}">
                  <a16:creationId xmlns:a16="http://schemas.microsoft.com/office/drawing/2014/main" id="{5F13559F-6A02-447B-A0A9-B1044F4B195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10" name="Oval 108">
              <a:extLst>
                <a:ext uri="{FF2B5EF4-FFF2-40B4-BE49-F238E27FC236}">
                  <a16:creationId xmlns:a16="http://schemas.microsoft.com/office/drawing/2014/main" id="{9EBA621D-1629-4929-8EE2-006FCCFF022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11" name="Oval 109">
              <a:extLst>
                <a:ext uri="{FF2B5EF4-FFF2-40B4-BE49-F238E27FC236}">
                  <a16:creationId xmlns:a16="http://schemas.microsoft.com/office/drawing/2014/main" id="{554803D9-EBCF-405A-ABB3-11D2E29D3F0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12" name="Oval 110">
              <a:extLst>
                <a:ext uri="{FF2B5EF4-FFF2-40B4-BE49-F238E27FC236}">
                  <a16:creationId xmlns:a16="http://schemas.microsoft.com/office/drawing/2014/main" id="{CF8A7C00-7EE6-4B7F-97BB-F9E80DC14DD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13" name="Oval 111">
              <a:extLst>
                <a:ext uri="{FF2B5EF4-FFF2-40B4-BE49-F238E27FC236}">
                  <a16:creationId xmlns:a16="http://schemas.microsoft.com/office/drawing/2014/main" id="{494151BA-6334-4977-A87E-4453E7A5579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14" name="Oval 112">
              <a:extLst>
                <a:ext uri="{FF2B5EF4-FFF2-40B4-BE49-F238E27FC236}">
                  <a16:creationId xmlns:a16="http://schemas.microsoft.com/office/drawing/2014/main" id="{E820C8DB-0CD6-4F88-BC59-79C6461D805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15" name="Oval 113">
              <a:extLst>
                <a:ext uri="{FF2B5EF4-FFF2-40B4-BE49-F238E27FC236}">
                  <a16:creationId xmlns:a16="http://schemas.microsoft.com/office/drawing/2014/main" id="{3FABD95A-3DC3-43BC-A25A-6D666A25861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16" name="Oval 114">
              <a:extLst>
                <a:ext uri="{FF2B5EF4-FFF2-40B4-BE49-F238E27FC236}">
                  <a16:creationId xmlns:a16="http://schemas.microsoft.com/office/drawing/2014/main" id="{E46340F1-E529-48EE-87CF-B60716D31C2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17" name="Oval 115">
              <a:extLst>
                <a:ext uri="{FF2B5EF4-FFF2-40B4-BE49-F238E27FC236}">
                  <a16:creationId xmlns:a16="http://schemas.microsoft.com/office/drawing/2014/main" id="{B5A0FED6-E094-48D5-BB3B-7179861CD8D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18" name="Oval 116">
              <a:extLst>
                <a:ext uri="{FF2B5EF4-FFF2-40B4-BE49-F238E27FC236}">
                  <a16:creationId xmlns:a16="http://schemas.microsoft.com/office/drawing/2014/main" id="{32979BD5-D43E-41C6-907F-F8196E378E4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19" name="Oval 117">
              <a:extLst>
                <a:ext uri="{FF2B5EF4-FFF2-40B4-BE49-F238E27FC236}">
                  <a16:creationId xmlns:a16="http://schemas.microsoft.com/office/drawing/2014/main" id="{DD99FF68-5A39-46C1-B98F-3B6D73E460C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0" name="Oval 118">
              <a:extLst>
                <a:ext uri="{FF2B5EF4-FFF2-40B4-BE49-F238E27FC236}">
                  <a16:creationId xmlns:a16="http://schemas.microsoft.com/office/drawing/2014/main" id="{5ADD69CD-6B3F-4622-8B9E-1BE4824DC9B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1" name="Oval 119">
              <a:extLst>
                <a:ext uri="{FF2B5EF4-FFF2-40B4-BE49-F238E27FC236}">
                  <a16:creationId xmlns:a16="http://schemas.microsoft.com/office/drawing/2014/main" id="{00BAAADF-E9AF-41CE-B54F-1D72BF7FB4D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2" name="Oval 120">
              <a:extLst>
                <a:ext uri="{FF2B5EF4-FFF2-40B4-BE49-F238E27FC236}">
                  <a16:creationId xmlns:a16="http://schemas.microsoft.com/office/drawing/2014/main" id="{9DB7A5D2-2E84-4392-BE03-6C59F9158A7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3" name="Oval 121">
              <a:extLst>
                <a:ext uri="{FF2B5EF4-FFF2-40B4-BE49-F238E27FC236}">
                  <a16:creationId xmlns:a16="http://schemas.microsoft.com/office/drawing/2014/main" id="{18603EDE-ECAD-4F58-A4FC-EFDFADE0DA6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4" name="Oval 122">
              <a:extLst>
                <a:ext uri="{FF2B5EF4-FFF2-40B4-BE49-F238E27FC236}">
                  <a16:creationId xmlns:a16="http://schemas.microsoft.com/office/drawing/2014/main" id="{09CCDCA7-583B-4DA8-999D-4F420FE2728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5" name="Oval 123">
              <a:extLst>
                <a:ext uri="{FF2B5EF4-FFF2-40B4-BE49-F238E27FC236}">
                  <a16:creationId xmlns:a16="http://schemas.microsoft.com/office/drawing/2014/main" id="{64719733-D90E-4EE1-80CD-7E18B9C5131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6" name="Oval 124">
              <a:extLst>
                <a:ext uri="{FF2B5EF4-FFF2-40B4-BE49-F238E27FC236}">
                  <a16:creationId xmlns:a16="http://schemas.microsoft.com/office/drawing/2014/main" id="{C112484B-C10E-4BC9-8CB8-01F0ED249CE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7" name="Oval 125">
              <a:extLst>
                <a:ext uri="{FF2B5EF4-FFF2-40B4-BE49-F238E27FC236}">
                  <a16:creationId xmlns:a16="http://schemas.microsoft.com/office/drawing/2014/main" id="{40C3F644-408C-4F58-8CAC-A738B16BB9A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8" name="Oval 126">
              <a:extLst>
                <a:ext uri="{FF2B5EF4-FFF2-40B4-BE49-F238E27FC236}">
                  <a16:creationId xmlns:a16="http://schemas.microsoft.com/office/drawing/2014/main" id="{58C9C1E6-E4E1-4FE5-9D36-0A802BBDB3D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29" name="Oval 127">
              <a:extLst>
                <a:ext uri="{FF2B5EF4-FFF2-40B4-BE49-F238E27FC236}">
                  <a16:creationId xmlns:a16="http://schemas.microsoft.com/office/drawing/2014/main" id="{4DF3CF79-4FF5-4B04-A18E-49F59695F4D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0" name="Oval 128">
              <a:extLst>
                <a:ext uri="{FF2B5EF4-FFF2-40B4-BE49-F238E27FC236}">
                  <a16:creationId xmlns:a16="http://schemas.microsoft.com/office/drawing/2014/main" id="{61AAE6B5-4AF4-4765-B25E-7173023A062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1" name="Oval 129">
              <a:extLst>
                <a:ext uri="{FF2B5EF4-FFF2-40B4-BE49-F238E27FC236}">
                  <a16:creationId xmlns:a16="http://schemas.microsoft.com/office/drawing/2014/main" id="{E3F6BE8C-0F58-40F7-B3E3-8CFF8BAF5A6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2" name="Oval 130">
              <a:extLst>
                <a:ext uri="{FF2B5EF4-FFF2-40B4-BE49-F238E27FC236}">
                  <a16:creationId xmlns:a16="http://schemas.microsoft.com/office/drawing/2014/main" id="{2D0F5E68-0CCE-4530-A0FA-97CBA8CBEB0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3" name="Oval 131">
              <a:extLst>
                <a:ext uri="{FF2B5EF4-FFF2-40B4-BE49-F238E27FC236}">
                  <a16:creationId xmlns:a16="http://schemas.microsoft.com/office/drawing/2014/main" id="{CCAE3ABC-36FB-4F54-BD8A-AAB9C21B4A3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4" name="Oval 132">
              <a:extLst>
                <a:ext uri="{FF2B5EF4-FFF2-40B4-BE49-F238E27FC236}">
                  <a16:creationId xmlns:a16="http://schemas.microsoft.com/office/drawing/2014/main" id="{8053E5CA-0735-479B-BEA4-C6DE450F80D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5" name="Oval 133">
              <a:extLst>
                <a:ext uri="{FF2B5EF4-FFF2-40B4-BE49-F238E27FC236}">
                  <a16:creationId xmlns:a16="http://schemas.microsoft.com/office/drawing/2014/main" id="{F82C4ADC-9129-4539-A6C8-8520283DEC6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6" name="Oval 134">
              <a:extLst>
                <a:ext uri="{FF2B5EF4-FFF2-40B4-BE49-F238E27FC236}">
                  <a16:creationId xmlns:a16="http://schemas.microsoft.com/office/drawing/2014/main" id="{68AD27AA-5CDC-4DD5-A69E-CBC84983F29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7" name="Oval 135">
              <a:extLst>
                <a:ext uri="{FF2B5EF4-FFF2-40B4-BE49-F238E27FC236}">
                  <a16:creationId xmlns:a16="http://schemas.microsoft.com/office/drawing/2014/main" id="{0C0FF6B5-0F45-42EF-9819-17FEE9C60E6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8" name="Oval 136">
              <a:extLst>
                <a:ext uri="{FF2B5EF4-FFF2-40B4-BE49-F238E27FC236}">
                  <a16:creationId xmlns:a16="http://schemas.microsoft.com/office/drawing/2014/main" id="{89B3A1A5-39C9-4893-ABBA-0D4BE364F44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9" name="Oval 137">
              <a:extLst>
                <a:ext uri="{FF2B5EF4-FFF2-40B4-BE49-F238E27FC236}">
                  <a16:creationId xmlns:a16="http://schemas.microsoft.com/office/drawing/2014/main" id="{EA59866E-DE0A-4C5E-B63E-40791FC7D66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0" name="Oval 138">
              <a:extLst>
                <a:ext uri="{FF2B5EF4-FFF2-40B4-BE49-F238E27FC236}">
                  <a16:creationId xmlns:a16="http://schemas.microsoft.com/office/drawing/2014/main" id="{CC074FC5-5264-4F1D-8347-8CC7C8CEF40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1" name="Oval 139">
              <a:extLst>
                <a:ext uri="{FF2B5EF4-FFF2-40B4-BE49-F238E27FC236}">
                  <a16:creationId xmlns:a16="http://schemas.microsoft.com/office/drawing/2014/main" id="{303DD7FD-A8B4-4385-A7EB-6E63B066E1E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2" name="Oval 140">
              <a:extLst>
                <a:ext uri="{FF2B5EF4-FFF2-40B4-BE49-F238E27FC236}">
                  <a16:creationId xmlns:a16="http://schemas.microsoft.com/office/drawing/2014/main" id="{1AC8816B-6EE4-46F6-936C-BD5CC54AAE6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" name="Oval 141">
              <a:extLst>
                <a:ext uri="{FF2B5EF4-FFF2-40B4-BE49-F238E27FC236}">
                  <a16:creationId xmlns:a16="http://schemas.microsoft.com/office/drawing/2014/main" id="{25141317-7E76-4FCC-9726-C01F4DFB302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4" name="Oval 142">
              <a:extLst>
                <a:ext uri="{FF2B5EF4-FFF2-40B4-BE49-F238E27FC236}">
                  <a16:creationId xmlns:a16="http://schemas.microsoft.com/office/drawing/2014/main" id="{E34DDF06-A2F1-4A8C-B2B7-13D48AF9F7D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5" name="Oval 143">
              <a:extLst>
                <a:ext uri="{FF2B5EF4-FFF2-40B4-BE49-F238E27FC236}">
                  <a16:creationId xmlns:a16="http://schemas.microsoft.com/office/drawing/2014/main" id="{0DE5EF27-0F9E-4B13-B0C1-73A13875B8F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6" name="Oval 144">
              <a:extLst>
                <a:ext uri="{FF2B5EF4-FFF2-40B4-BE49-F238E27FC236}">
                  <a16:creationId xmlns:a16="http://schemas.microsoft.com/office/drawing/2014/main" id="{FA39E34C-0D94-4172-B7FD-3250F5CC5F6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7" name="Oval 145">
              <a:extLst>
                <a:ext uri="{FF2B5EF4-FFF2-40B4-BE49-F238E27FC236}">
                  <a16:creationId xmlns:a16="http://schemas.microsoft.com/office/drawing/2014/main" id="{4523C187-A51F-449C-AA34-949669B0B8C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8" name="Oval 146">
              <a:extLst>
                <a:ext uri="{FF2B5EF4-FFF2-40B4-BE49-F238E27FC236}">
                  <a16:creationId xmlns:a16="http://schemas.microsoft.com/office/drawing/2014/main" id="{5CF4BE64-5E09-4C1D-8E63-45089F804E9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9" name="Oval 147">
              <a:extLst>
                <a:ext uri="{FF2B5EF4-FFF2-40B4-BE49-F238E27FC236}">
                  <a16:creationId xmlns:a16="http://schemas.microsoft.com/office/drawing/2014/main" id="{DAD6C6A2-0512-4645-A670-DC4A6AD6EF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0" name="Oval 148">
              <a:extLst>
                <a:ext uri="{FF2B5EF4-FFF2-40B4-BE49-F238E27FC236}">
                  <a16:creationId xmlns:a16="http://schemas.microsoft.com/office/drawing/2014/main" id="{FEC03172-335D-48BD-8762-2298E15FFE6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1" name="Oval 149">
              <a:extLst>
                <a:ext uri="{FF2B5EF4-FFF2-40B4-BE49-F238E27FC236}">
                  <a16:creationId xmlns:a16="http://schemas.microsoft.com/office/drawing/2014/main" id="{4B8631C3-E0C2-4EE5-A8A6-CCE1E5D8050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2" name="Oval 150">
              <a:extLst>
                <a:ext uri="{FF2B5EF4-FFF2-40B4-BE49-F238E27FC236}">
                  <a16:creationId xmlns:a16="http://schemas.microsoft.com/office/drawing/2014/main" id="{A67C2DA9-3DD1-49AB-AB98-DB9D06AF5E9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3" name="Oval 151">
              <a:extLst>
                <a:ext uri="{FF2B5EF4-FFF2-40B4-BE49-F238E27FC236}">
                  <a16:creationId xmlns:a16="http://schemas.microsoft.com/office/drawing/2014/main" id="{0BDAA76F-9072-438A-BC81-C8624B91391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4" name="Oval 152">
              <a:extLst>
                <a:ext uri="{FF2B5EF4-FFF2-40B4-BE49-F238E27FC236}">
                  <a16:creationId xmlns:a16="http://schemas.microsoft.com/office/drawing/2014/main" id="{83A7AEFD-1263-4082-9E6C-A897F9A8287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5" name="Oval 153">
              <a:extLst>
                <a:ext uri="{FF2B5EF4-FFF2-40B4-BE49-F238E27FC236}">
                  <a16:creationId xmlns:a16="http://schemas.microsoft.com/office/drawing/2014/main" id="{46132765-0373-40AA-AF3E-2485B2B5964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6" name="Oval 154">
              <a:extLst>
                <a:ext uri="{FF2B5EF4-FFF2-40B4-BE49-F238E27FC236}">
                  <a16:creationId xmlns:a16="http://schemas.microsoft.com/office/drawing/2014/main" id="{C654028D-8008-467E-892B-B7A3E81A79A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7" name="Oval 155">
              <a:extLst>
                <a:ext uri="{FF2B5EF4-FFF2-40B4-BE49-F238E27FC236}">
                  <a16:creationId xmlns:a16="http://schemas.microsoft.com/office/drawing/2014/main" id="{BFFE20E8-DD0E-4A23-8473-D92DB915454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8" name="Oval 156">
              <a:extLst>
                <a:ext uri="{FF2B5EF4-FFF2-40B4-BE49-F238E27FC236}">
                  <a16:creationId xmlns:a16="http://schemas.microsoft.com/office/drawing/2014/main" id="{A9EB3256-FFFF-4FE8-B35D-A9B285AA5A1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9" name="Oval 157">
              <a:extLst>
                <a:ext uri="{FF2B5EF4-FFF2-40B4-BE49-F238E27FC236}">
                  <a16:creationId xmlns:a16="http://schemas.microsoft.com/office/drawing/2014/main" id="{97D5285C-4E00-490F-866A-FB64EA4FC76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60" name="Oval 158">
              <a:extLst>
                <a:ext uri="{FF2B5EF4-FFF2-40B4-BE49-F238E27FC236}">
                  <a16:creationId xmlns:a16="http://schemas.microsoft.com/office/drawing/2014/main" id="{5449D7FE-23A6-42B4-9A8A-77F4A6E95E7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61" name="Oval 159">
              <a:extLst>
                <a:ext uri="{FF2B5EF4-FFF2-40B4-BE49-F238E27FC236}">
                  <a16:creationId xmlns:a16="http://schemas.microsoft.com/office/drawing/2014/main" id="{DE4043C4-791A-47AD-B836-07C289FF8DD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62" name="Oval 160">
              <a:extLst>
                <a:ext uri="{FF2B5EF4-FFF2-40B4-BE49-F238E27FC236}">
                  <a16:creationId xmlns:a16="http://schemas.microsoft.com/office/drawing/2014/main" id="{DC0860B7-D1C8-4BCA-82BE-7B6350A384B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63" name="Oval 161">
              <a:extLst>
                <a:ext uri="{FF2B5EF4-FFF2-40B4-BE49-F238E27FC236}">
                  <a16:creationId xmlns:a16="http://schemas.microsoft.com/office/drawing/2014/main" id="{79A89C74-9FC1-4282-BEC3-9A5D85E23CF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64" name="Oval 162">
              <a:extLst>
                <a:ext uri="{FF2B5EF4-FFF2-40B4-BE49-F238E27FC236}">
                  <a16:creationId xmlns:a16="http://schemas.microsoft.com/office/drawing/2014/main" id="{23B75637-D5D9-4D92-81E8-0DD130EE85A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65" name="Oval 163">
              <a:extLst>
                <a:ext uri="{FF2B5EF4-FFF2-40B4-BE49-F238E27FC236}">
                  <a16:creationId xmlns:a16="http://schemas.microsoft.com/office/drawing/2014/main" id="{B654E377-E7F8-4AB6-8095-F9C3DF9520A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66" name="Oval 164">
              <a:extLst>
                <a:ext uri="{FF2B5EF4-FFF2-40B4-BE49-F238E27FC236}">
                  <a16:creationId xmlns:a16="http://schemas.microsoft.com/office/drawing/2014/main" id="{5DCF4267-C190-4118-B6BC-23A31A3CD74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67" name="Oval 165">
              <a:extLst>
                <a:ext uri="{FF2B5EF4-FFF2-40B4-BE49-F238E27FC236}">
                  <a16:creationId xmlns:a16="http://schemas.microsoft.com/office/drawing/2014/main" id="{58298421-A4E1-4C06-A03E-AF5D2A7F84F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68" name="Oval 166">
              <a:extLst>
                <a:ext uri="{FF2B5EF4-FFF2-40B4-BE49-F238E27FC236}">
                  <a16:creationId xmlns:a16="http://schemas.microsoft.com/office/drawing/2014/main" id="{3D750ED1-882B-4F58-8DEE-AC2C4E5FAD9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69" name="Oval 167">
              <a:extLst>
                <a:ext uri="{FF2B5EF4-FFF2-40B4-BE49-F238E27FC236}">
                  <a16:creationId xmlns:a16="http://schemas.microsoft.com/office/drawing/2014/main" id="{84FE0D5F-480D-44F4-8618-6B9B0085611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0" name="Oval 168">
              <a:extLst>
                <a:ext uri="{FF2B5EF4-FFF2-40B4-BE49-F238E27FC236}">
                  <a16:creationId xmlns:a16="http://schemas.microsoft.com/office/drawing/2014/main" id="{B6F883A1-D26C-4E93-8892-093DB5CE7ED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1" name="Oval 169">
              <a:extLst>
                <a:ext uri="{FF2B5EF4-FFF2-40B4-BE49-F238E27FC236}">
                  <a16:creationId xmlns:a16="http://schemas.microsoft.com/office/drawing/2014/main" id="{294DA5E3-6435-4DBD-A1D9-405A4567547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2" name="Oval 170">
              <a:extLst>
                <a:ext uri="{FF2B5EF4-FFF2-40B4-BE49-F238E27FC236}">
                  <a16:creationId xmlns:a16="http://schemas.microsoft.com/office/drawing/2014/main" id="{710B2E21-2F7B-43EA-AA59-61A2F701549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3" name="Oval 171">
              <a:extLst>
                <a:ext uri="{FF2B5EF4-FFF2-40B4-BE49-F238E27FC236}">
                  <a16:creationId xmlns:a16="http://schemas.microsoft.com/office/drawing/2014/main" id="{41B64CF3-12B3-41BB-BFB3-9BF7291ECDE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4" name="Oval 172">
              <a:extLst>
                <a:ext uri="{FF2B5EF4-FFF2-40B4-BE49-F238E27FC236}">
                  <a16:creationId xmlns:a16="http://schemas.microsoft.com/office/drawing/2014/main" id="{9AE4CE45-8CD2-4C16-9190-5E24DA9A202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5" name="Oval 173">
              <a:extLst>
                <a:ext uri="{FF2B5EF4-FFF2-40B4-BE49-F238E27FC236}">
                  <a16:creationId xmlns:a16="http://schemas.microsoft.com/office/drawing/2014/main" id="{CE0A8846-C757-47EE-AB78-E550E6E28FD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6" name="Oval 174">
              <a:extLst>
                <a:ext uri="{FF2B5EF4-FFF2-40B4-BE49-F238E27FC236}">
                  <a16:creationId xmlns:a16="http://schemas.microsoft.com/office/drawing/2014/main" id="{EC71C857-7054-40A9-A360-D3C4575DA23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7" name="Oval 175">
              <a:extLst>
                <a:ext uri="{FF2B5EF4-FFF2-40B4-BE49-F238E27FC236}">
                  <a16:creationId xmlns:a16="http://schemas.microsoft.com/office/drawing/2014/main" id="{CB2A598C-4DAA-41C8-9939-5670F35A427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8" name="Oval 176">
              <a:extLst>
                <a:ext uri="{FF2B5EF4-FFF2-40B4-BE49-F238E27FC236}">
                  <a16:creationId xmlns:a16="http://schemas.microsoft.com/office/drawing/2014/main" id="{2A47D6EC-1976-47D7-AB94-3095D49730A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9" name="Oval 177">
              <a:extLst>
                <a:ext uri="{FF2B5EF4-FFF2-40B4-BE49-F238E27FC236}">
                  <a16:creationId xmlns:a16="http://schemas.microsoft.com/office/drawing/2014/main" id="{E77EC4CD-2230-49A9-9A68-C5FFA63555A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0" name="Oval 178">
              <a:extLst>
                <a:ext uri="{FF2B5EF4-FFF2-40B4-BE49-F238E27FC236}">
                  <a16:creationId xmlns:a16="http://schemas.microsoft.com/office/drawing/2014/main" id="{A5144F59-F2A6-4E33-9703-AE953D81369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1" name="Oval 179">
              <a:extLst>
                <a:ext uri="{FF2B5EF4-FFF2-40B4-BE49-F238E27FC236}">
                  <a16:creationId xmlns:a16="http://schemas.microsoft.com/office/drawing/2014/main" id="{C32DCCC6-0220-4EE8-A1C6-04B21F442F9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2" name="Oval 180">
              <a:extLst>
                <a:ext uri="{FF2B5EF4-FFF2-40B4-BE49-F238E27FC236}">
                  <a16:creationId xmlns:a16="http://schemas.microsoft.com/office/drawing/2014/main" id="{CCBD4286-1077-4B31-9555-907364B78E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3" name="Oval 181">
              <a:extLst>
                <a:ext uri="{FF2B5EF4-FFF2-40B4-BE49-F238E27FC236}">
                  <a16:creationId xmlns:a16="http://schemas.microsoft.com/office/drawing/2014/main" id="{91B2CB6A-4E57-4666-AA63-5A364881ABC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4" name="Oval 182">
              <a:extLst>
                <a:ext uri="{FF2B5EF4-FFF2-40B4-BE49-F238E27FC236}">
                  <a16:creationId xmlns:a16="http://schemas.microsoft.com/office/drawing/2014/main" id="{68B401EA-B492-40EC-8010-182F9AB06F6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5" name="Oval 183">
              <a:extLst>
                <a:ext uri="{FF2B5EF4-FFF2-40B4-BE49-F238E27FC236}">
                  <a16:creationId xmlns:a16="http://schemas.microsoft.com/office/drawing/2014/main" id="{08BA18EC-3559-43F7-923B-AA45ACA3350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6" name="Oval 184">
              <a:extLst>
                <a:ext uri="{FF2B5EF4-FFF2-40B4-BE49-F238E27FC236}">
                  <a16:creationId xmlns:a16="http://schemas.microsoft.com/office/drawing/2014/main" id="{1F2752F1-032F-4699-BFC9-BA7F492C5F5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7" name="Oval 185">
              <a:extLst>
                <a:ext uri="{FF2B5EF4-FFF2-40B4-BE49-F238E27FC236}">
                  <a16:creationId xmlns:a16="http://schemas.microsoft.com/office/drawing/2014/main" id="{C82E2616-00F6-4708-BFF9-A50A91AC843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8" name="Oval 186">
              <a:extLst>
                <a:ext uri="{FF2B5EF4-FFF2-40B4-BE49-F238E27FC236}">
                  <a16:creationId xmlns:a16="http://schemas.microsoft.com/office/drawing/2014/main" id="{39E4B509-130B-4A60-813E-BCF278960E9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9" name="Oval 187">
              <a:extLst>
                <a:ext uri="{FF2B5EF4-FFF2-40B4-BE49-F238E27FC236}">
                  <a16:creationId xmlns:a16="http://schemas.microsoft.com/office/drawing/2014/main" id="{616E3138-32C4-4830-9237-6E4F6AC1290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0" name="Oval 188">
              <a:extLst>
                <a:ext uri="{FF2B5EF4-FFF2-40B4-BE49-F238E27FC236}">
                  <a16:creationId xmlns:a16="http://schemas.microsoft.com/office/drawing/2014/main" id="{01EF58C8-9B62-4A49-A3B1-A6404B7CEF9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1" name="Oval 189">
              <a:extLst>
                <a:ext uri="{FF2B5EF4-FFF2-40B4-BE49-F238E27FC236}">
                  <a16:creationId xmlns:a16="http://schemas.microsoft.com/office/drawing/2014/main" id="{32EB92EF-F145-42B2-B288-26B4F539AC3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2" name="Oval 190">
              <a:extLst>
                <a:ext uri="{FF2B5EF4-FFF2-40B4-BE49-F238E27FC236}">
                  <a16:creationId xmlns:a16="http://schemas.microsoft.com/office/drawing/2014/main" id="{A7F9DFDC-5A14-416F-A2A0-76E5323F749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3" name="Oval 191">
              <a:extLst>
                <a:ext uri="{FF2B5EF4-FFF2-40B4-BE49-F238E27FC236}">
                  <a16:creationId xmlns:a16="http://schemas.microsoft.com/office/drawing/2014/main" id="{B3D7238E-2DC3-4C57-95E0-FDA6523E3F9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4" name="Oval 192">
              <a:extLst>
                <a:ext uri="{FF2B5EF4-FFF2-40B4-BE49-F238E27FC236}">
                  <a16:creationId xmlns:a16="http://schemas.microsoft.com/office/drawing/2014/main" id="{DE8FEFBF-0D97-4646-AC59-FEDFC5520B7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5" name="Oval 193">
              <a:extLst>
                <a:ext uri="{FF2B5EF4-FFF2-40B4-BE49-F238E27FC236}">
                  <a16:creationId xmlns:a16="http://schemas.microsoft.com/office/drawing/2014/main" id="{B5EAEF4D-C0EE-4ADD-9BC3-94AA8B1F702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6" name="Oval 194">
              <a:extLst>
                <a:ext uri="{FF2B5EF4-FFF2-40B4-BE49-F238E27FC236}">
                  <a16:creationId xmlns:a16="http://schemas.microsoft.com/office/drawing/2014/main" id="{25A830AE-933F-49E2-BFFC-B692B20A838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7" name="Oval 195">
              <a:extLst>
                <a:ext uri="{FF2B5EF4-FFF2-40B4-BE49-F238E27FC236}">
                  <a16:creationId xmlns:a16="http://schemas.microsoft.com/office/drawing/2014/main" id="{59615F25-D3AE-4438-A608-38F9609A0D1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8" name="Oval 196">
              <a:extLst>
                <a:ext uri="{FF2B5EF4-FFF2-40B4-BE49-F238E27FC236}">
                  <a16:creationId xmlns:a16="http://schemas.microsoft.com/office/drawing/2014/main" id="{964EE267-32D3-4B7E-8A75-9B3B6C08C72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9" name="Oval 197">
              <a:extLst>
                <a:ext uri="{FF2B5EF4-FFF2-40B4-BE49-F238E27FC236}">
                  <a16:creationId xmlns:a16="http://schemas.microsoft.com/office/drawing/2014/main" id="{631B1301-621A-4F0C-B101-545349C9703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00" name="Oval 198">
              <a:extLst>
                <a:ext uri="{FF2B5EF4-FFF2-40B4-BE49-F238E27FC236}">
                  <a16:creationId xmlns:a16="http://schemas.microsoft.com/office/drawing/2014/main" id="{284152E4-2AAC-43CE-89D0-A1177DBF966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01" name="Oval 199">
              <a:extLst>
                <a:ext uri="{FF2B5EF4-FFF2-40B4-BE49-F238E27FC236}">
                  <a16:creationId xmlns:a16="http://schemas.microsoft.com/office/drawing/2014/main" id="{A7A25347-79F8-4CDF-ABEF-39C9AEFC32A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02" name="Oval 200">
              <a:extLst>
                <a:ext uri="{FF2B5EF4-FFF2-40B4-BE49-F238E27FC236}">
                  <a16:creationId xmlns:a16="http://schemas.microsoft.com/office/drawing/2014/main" id="{BF7BF82D-1458-44B5-9A73-C092C4B6649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03" name="Oval 201">
              <a:extLst>
                <a:ext uri="{FF2B5EF4-FFF2-40B4-BE49-F238E27FC236}">
                  <a16:creationId xmlns:a16="http://schemas.microsoft.com/office/drawing/2014/main" id="{383C5E97-29C0-4FE0-B1FC-12B1C12ED35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04" name="Oval 202">
              <a:extLst>
                <a:ext uri="{FF2B5EF4-FFF2-40B4-BE49-F238E27FC236}">
                  <a16:creationId xmlns:a16="http://schemas.microsoft.com/office/drawing/2014/main" id="{F5C3E90B-F937-46A4-8499-251968B20B3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05" name="Oval 203">
              <a:extLst>
                <a:ext uri="{FF2B5EF4-FFF2-40B4-BE49-F238E27FC236}">
                  <a16:creationId xmlns:a16="http://schemas.microsoft.com/office/drawing/2014/main" id="{88E37720-FC6C-4988-98C4-2BD2AB2902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06" name="Oval 204">
              <a:extLst>
                <a:ext uri="{FF2B5EF4-FFF2-40B4-BE49-F238E27FC236}">
                  <a16:creationId xmlns:a16="http://schemas.microsoft.com/office/drawing/2014/main" id="{929D2B19-F1B7-4C4F-B5F9-D57A075E72C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07" name="Oval 205">
              <a:extLst>
                <a:ext uri="{FF2B5EF4-FFF2-40B4-BE49-F238E27FC236}">
                  <a16:creationId xmlns:a16="http://schemas.microsoft.com/office/drawing/2014/main" id="{5E0929D3-B4A4-42CD-A7A3-D16D4C81635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08" name="Oval 206">
              <a:extLst>
                <a:ext uri="{FF2B5EF4-FFF2-40B4-BE49-F238E27FC236}">
                  <a16:creationId xmlns:a16="http://schemas.microsoft.com/office/drawing/2014/main" id="{9518679F-806E-4C0C-9902-62668FE6EA2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09" name="Oval 207">
              <a:extLst>
                <a:ext uri="{FF2B5EF4-FFF2-40B4-BE49-F238E27FC236}">
                  <a16:creationId xmlns:a16="http://schemas.microsoft.com/office/drawing/2014/main" id="{64820078-58E7-41B9-B202-0E7D41BA1E4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0" name="Oval 208">
              <a:extLst>
                <a:ext uri="{FF2B5EF4-FFF2-40B4-BE49-F238E27FC236}">
                  <a16:creationId xmlns:a16="http://schemas.microsoft.com/office/drawing/2014/main" id="{26760CC1-0283-469F-A5A4-76E90792FBA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1" name="Oval 209">
              <a:extLst>
                <a:ext uri="{FF2B5EF4-FFF2-40B4-BE49-F238E27FC236}">
                  <a16:creationId xmlns:a16="http://schemas.microsoft.com/office/drawing/2014/main" id="{C425F577-F4F2-4480-848D-E709A2A1576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2" name="Oval 210">
              <a:extLst>
                <a:ext uri="{FF2B5EF4-FFF2-40B4-BE49-F238E27FC236}">
                  <a16:creationId xmlns:a16="http://schemas.microsoft.com/office/drawing/2014/main" id="{226C6EF9-095F-451C-BC45-79D4EA8072B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3" name="Oval 211">
              <a:extLst>
                <a:ext uri="{FF2B5EF4-FFF2-40B4-BE49-F238E27FC236}">
                  <a16:creationId xmlns:a16="http://schemas.microsoft.com/office/drawing/2014/main" id="{F39B9AE0-93BB-4669-94E2-06A8C56D551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4" name="Oval 212">
              <a:extLst>
                <a:ext uri="{FF2B5EF4-FFF2-40B4-BE49-F238E27FC236}">
                  <a16:creationId xmlns:a16="http://schemas.microsoft.com/office/drawing/2014/main" id="{8596608E-9B5D-4D81-A80A-61A6C69BFA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5" name="Oval 213">
              <a:extLst>
                <a:ext uri="{FF2B5EF4-FFF2-40B4-BE49-F238E27FC236}">
                  <a16:creationId xmlns:a16="http://schemas.microsoft.com/office/drawing/2014/main" id="{B0BEF503-4772-4090-AEEC-7CA0218A9AC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6" name="Oval 214">
              <a:extLst>
                <a:ext uri="{FF2B5EF4-FFF2-40B4-BE49-F238E27FC236}">
                  <a16:creationId xmlns:a16="http://schemas.microsoft.com/office/drawing/2014/main" id="{549ADDCF-BDD9-405D-B5A2-2B7E3E5EF7F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7" name="Oval 215">
              <a:extLst>
                <a:ext uri="{FF2B5EF4-FFF2-40B4-BE49-F238E27FC236}">
                  <a16:creationId xmlns:a16="http://schemas.microsoft.com/office/drawing/2014/main" id="{F6162B1A-62B7-4497-9DB8-F094C4014B5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8" name="Oval 216">
              <a:extLst>
                <a:ext uri="{FF2B5EF4-FFF2-40B4-BE49-F238E27FC236}">
                  <a16:creationId xmlns:a16="http://schemas.microsoft.com/office/drawing/2014/main" id="{7E31CD86-0132-4DE9-AD47-E0158C4ED3E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9" name="Oval 217">
              <a:extLst>
                <a:ext uri="{FF2B5EF4-FFF2-40B4-BE49-F238E27FC236}">
                  <a16:creationId xmlns:a16="http://schemas.microsoft.com/office/drawing/2014/main" id="{D49D69C2-0767-48D4-AE41-2D963CD80A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738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738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220" name="Rectangle 220">
            <a:extLst>
              <a:ext uri="{FF2B5EF4-FFF2-40B4-BE49-F238E27FC236}">
                <a16:creationId xmlns:a16="http://schemas.microsoft.com/office/drawing/2014/main" id="{8C435203-1577-4357-AF2B-ED84BE1734E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1" name="Rectangle 221">
            <a:extLst>
              <a:ext uri="{FF2B5EF4-FFF2-40B4-BE49-F238E27FC236}">
                <a16:creationId xmlns:a16="http://schemas.microsoft.com/office/drawing/2014/main" id="{673FE385-EB77-49FD-A562-863B389FAE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2" name="Rectangle 222">
            <a:extLst>
              <a:ext uri="{FF2B5EF4-FFF2-40B4-BE49-F238E27FC236}">
                <a16:creationId xmlns:a16="http://schemas.microsoft.com/office/drawing/2014/main" id="{66D85D9E-F3B2-4DC5-9EAF-416F3608E5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91C0A-43AC-418D-A81E-0610467289D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82501039"/>
      </p:ext>
    </p:extLst>
  </p:cSld>
  <p:clrMapOvr>
    <a:masterClrMapping/>
  </p:clrMapOvr>
  <p:transition spd="slow" advTm="904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Rectangle 218">
            <a:extLst>
              <a:ext uri="{FF2B5EF4-FFF2-40B4-BE49-F238E27FC236}">
                <a16:creationId xmlns:a16="http://schemas.microsoft.com/office/drawing/2014/main" id="{80FAE16A-8224-43E0-B0DF-404675D8E6E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3D93D-95CC-4F86-944A-78A2EF894AB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5" name="Rectangle 219">
            <a:extLst>
              <a:ext uri="{FF2B5EF4-FFF2-40B4-BE49-F238E27FC236}">
                <a16:creationId xmlns:a16="http://schemas.microsoft.com/office/drawing/2014/main" id="{EF351AF6-E713-4468-A844-2CCB5CAD8B05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220">
            <a:extLst>
              <a:ext uri="{FF2B5EF4-FFF2-40B4-BE49-F238E27FC236}">
                <a16:creationId xmlns:a16="http://schemas.microsoft.com/office/drawing/2014/main" id="{F2515ACC-6728-4EB2-9D0C-0FC077E61AC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2124407"/>
      </p:ext>
    </p:extLst>
  </p:cSld>
  <p:clrMapOvr>
    <a:masterClrMapping/>
  </p:clrMapOvr>
  <p:transition spd="slow" advTm="904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Rectangle 218">
            <a:extLst>
              <a:ext uri="{FF2B5EF4-FFF2-40B4-BE49-F238E27FC236}">
                <a16:creationId xmlns:a16="http://schemas.microsoft.com/office/drawing/2014/main" id="{85249C21-DDF8-423A-8424-55F2C350912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A6C97-07BC-453A-8EE3-F968BE87556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5" name="Rectangle 219">
            <a:extLst>
              <a:ext uri="{FF2B5EF4-FFF2-40B4-BE49-F238E27FC236}">
                <a16:creationId xmlns:a16="http://schemas.microsoft.com/office/drawing/2014/main" id="{BBBC6793-EF11-46E3-9229-1D943F90C6A6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220">
            <a:extLst>
              <a:ext uri="{FF2B5EF4-FFF2-40B4-BE49-F238E27FC236}">
                <a16:creationId xmlns:a16="http://schemas.microsoft.com/office/drawing/2014/main" id="{5973769C-51AF-4BA9-940F-A7F15EC7699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1183262"/>
      </p:ext>
    </p:extLst>
  </p:cSld>
  <p:clrMapOvr>
    <a:masterClrMapping/>
  </p:clrMapOvr>
  <p:transition spd="slow" advTm="904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18">
            <a:extLst>
              <a:ext uri="{FF2B5EF4-FFF2-40B4-BE49-F238E27FC236}">
                <a16:creationId xmlns:a16="http://schemas.microsoft.com/office/drawing/2014/main" id="{8D90EE5F-B990-4AAF-AA2A-67B8CE3F80F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F41E3-F03C-4241-A634-427A2082B0E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5" name="Rectangle 219">
            <a:extLst>
              <a:ext uri="{FF2B5EF4-FFF2-40B4-BE49-F238E27FC236}">
                <a16:creationId xmlns:a16="http://schemas.microsoft.com/office/drawing/2014/main" id="{2C8A0CCF-7464-403D-B2CE-E70BFADE711A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220">
            <a:extLst>
              <a:ext uri="{FF2B5EF4-FFF2-40B4-BE49-F238E27FC236}">
                <a16:creationId xmlns:a16="http://schemas.microsoft.com/office/drawing/2014/main" id="{F4A9908B-DC3B-4109-A726-36CC824DD82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8256558"/>
      </p:ext>
    </p:extLst>
  </p:cSld>
  <p:clrMapOvr>
    <a:masterClrMapping/>
  </p:clrMapOvr>
  <p:transition spd="slow" advTm="904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gradFill rotWithShape="0">
          <a:gsLst>
            <a:gs pos="0">
              <a:schemeClr val="bg1"/>
            </a:gs>
            <a:gs pos="100000">
              <a:srgbClr val="32324A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8A9AA00-289C-4A66-8F1F-65BB36C3FA9F}"/>
              </a:ext>
            </a:extLst>
          </p:cNvPr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AD110CCF-4245-4074-9342-6B30456B8E5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5C8BB30B-2115-4BA0-B458-32B51E89BB7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id="{3C4EF74B-AC07-466D-9A40-0ABB9AE0E33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D3A6F4D9-5372-4C9B-ACD7-A627389F61E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F1AA6092-0C2F-47E8-BD97-10F88C06C49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BF20CFD1-9AC2-4910-8B99-A19039A0913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52C9BC36-4D15-4825-94F8-BC3A5F29588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5B3DBEEF-70C5-442F-AC8C-5DDF848A94F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0FCC9046-F88C-4844-A560-2FEBE6AA920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64CA189E-2C04-4C63-9CB4-B11A04B31E3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AD71B411-7700-4B80-B1F4-C7C752A9539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FA736D5C-A471-4A44-B1DD-82B1466ADEB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17" name="Rectangle 15">
              <a:extLst>
                <a:ext uri="{FF2B5EF4-FFF2-40B4-BE49-F238E27FC236}">
                  <a16:creationId xmlns:a16="http://schemas.microsoft.com/office/drawing/2014/main" id="{78A4F080-3009-4201-8258-D6A6C924923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18" name="Rectangle 16">
              <a:extLst>
                <a:ext uri="{FF2B5EF4-FFF2-40B4-BE49-F238E27FC236}">
                  <a16:creationId xmlns:a16="http://schemas.microsoft.com/office/drawing/2014/main" id="{30738865-8B43-40C9-9787-1DD07F5310D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19" name="Rectangle 17">
              <a:extLst>
                <a:ext uri="{FF2B5EF4-FFF2-40B4-BE49-F238E27FC236}">
                  <a16:creationId xmlns:a16="http://schemas.microsoft.com/office/drawing/2014/main" id="{6B9030AA-F65C-4D3A-9782-A7CE2EA8388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20" name="Rectangle 18">
              <a:extLst>
                <a:ext uri="{FF2B5EF4-FFF2-40B4-BE49-F238E27FC236}">
                  <a16:creationId xmlns:a16="http://schemas.microsoft.com/office/drawing/2014/main" id="{1154BDEE-4308-44E1-A928-92DB54D898F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39991575" flipH="1" flipV="1">
              <a:off x="5375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49C9A4A1-596B-42A1-A548-61A8CCC21DF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22" name="Rectangle 20">
              <a:extLst>
                <a:ext uri="{FF2B5EF4-FFF2-40B4-BE49-F238E27FC236}">
                  <a16:creationId xmlns:a16="http://schemas.microsoft.com/office/drawing/2014/main" id="{306F4717-8AD1-4A0E-B2F4-C6AB4C1B26C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23" name="Rectangle 21">
              <a:extLst>
                <a:ext uri="{FF2B5EF4-FFF2-40B4-BE49-F238E27FC236}">
                  <a16:creationId xmlns:a16="http://schemas.microsoft.com/office/drawing/2014/main" id="{D8C2BE70-3E81-4776-AA2C-482D6D83F62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24" name="Rectangle 22">
              <a:extLst>
                <a:ext uri="{FF2B5EF4-FFF2-40B4-BE49-F238E27FC236}">
                  <a16:creationId xmlns:a16="http://schemas.microsoft.com/office/drawing/2014/main" id="{4D466F2A-B468-405C-A059-076972698CC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C2911EA9-1926-4BFC-BBB4-42BAEDD14BE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26" name="Rectangle 24">
              <a:extLst>
                <a:ext uri="{FF2B5EF4-FFF2-40B4-BE49-F238E27FC236}">
                  <a16:creationId xmlns:a16="http://schemas.microsoft.com/office/drawing/2014/main" id="{0FD4E5EE-4FF9-4503-8684-C609B57E53F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61D371E3-9D70-4C18-9DB8-2F4C18FCC0C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28" name="Rectangle 26">
              <a:extLst>
                <a:ext uri="{FF2B5EF4-FFF2-40B4-BE49-F238E27FC236}">
                  <a16:creationId xmlns:a16="http://schemas.microsoft.com/office/drawing/2014/main" id="{124A4340-9E29-4C40-914D-C2366A071BC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29" name="Rectangle 27">
              <a:extLst>
                <a:ext uri="{FF2B5EF4-FFF2-40B4-BE49-F238E27FC236}">
                  <a16:creationId xmlns:a16="http://schemas.microsoft.com/office/drawing/2014/main" id="{43DEC583-0C7F-4AB1-BD62-83FB31A1E5B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30" name="Rectangle 28">
              <a:extLst>
                <a:ext uri="{FF2B5EF4-FFF2-40B4-BE49-F238E27FC236}">
                  <a16:creationId xmlns:a16="http://schemas.microsoft.com/office/drawing/2014/main" id="{19C065A7-FB41-41CF-88D0-7562C54E9D1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31" name="Rectangle 29">
              <a:extLst>
                <a:ext uri="{FF2B5EF4-FFF2-40B4-BE49-F238E27FC236}">
                  <a16:creationId xmlns:a16="http://schemas.microsoft.com/office/drawing/2014/main" id="{C291794F-E4E2-4A5A-A8DD-B32B83E7FD4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32" name="Rectangle 30">
              <a:extLst>
                <a:ext uri="{FF2B5EF4-FFF2-40B4-BE49-F238E27FC236}">
                  <a16:creationId xmlns:a16="http://schemas.microsoft.com/office/drawing/2014/main" id="{725D3E06-755B-4BB5-8279-58EBA28C96B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33" name="Rectangle 31">
              <a:extLst>
                <a:ext uri="{FF2B5EF4-FFF2-40B4-BE49-F238E27FC236}">
                  <a16:creationId xmlns:a16="http://schemas.microsoft.com/office/drawing/2014/main" id="{288B5E28-640D-4165-917D-AB60FA98F32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34" name="Rectangle 32">
              <a:extLst>
                <a:ext uri="{FF2B5EF4-FFF2-40B4-BE49-F238E27FC236}">
                  <a16:creationId xmlns:a16="http://schemas.microsoft.com/office/drawing/2014/main" id="{123F04CA-3D97-485E-A0DF-D3D3FDB5379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35" name="Rectangle 33">
              <a:extLst>
                <a:ext uri="{FF2B5EF4-FFF2-40B4-BE49-F238E27FC236}">
                  <a16:creationId xmlns:a16="http://schemas.microsoft.com/office/drawing/2014/main" id="{367AA6D0-F176-4DB3-A160-B4221E1AD0B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36" name="Rectangle 34">
              <a:extLst>
                <a:ext uri="{FF2B5EF4-FFF2-40B4-BE49-F238E27FC236}">
                  <a16:creationId xmlns:a16="http://schemas.microsoft.com/office/drawing/2014/main" id="{DE373D5F-C027-4C67-9B01-AF891E84E50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latin typeface="Arial" charset="0"/>
                <a:cs typeface="Arial" charset="0"/>
              </a:endParaRPr>
            </a:p>
          </p:txBody>
        </p:sp>
        <p:sp>
          <p:nvSpPr>
            <p:cNvPr id="37" name="Oval 35">
              <a:extLst>
                <a:ext uri="{FF2B5EF4-FFF2-40B4-BE49-F238E27FC236}">
                  <a16:creationId xmlns:a16="http://schemas.microsoft.com/office/drawing/2014/main" id="{25CB9A4B-DA15-4F4C-8323-FA0EF4A48D9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38" name="Oval 36">
              <a:extLst>
                <a:ext uri="{FF2B5EF4-FFF2-40B4-BE49-F238E27FC236}">
                  <a16:creationId xmlns:a16="http://schemas.microsoft.com/office/drawing/2014/main" id="{B0FE31FB-BCC6-4333-A7A2-F931C214AE9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39" name="Oval 37">
              <a:extLst>
                <a:ext uri="{FF2B5EF4-FFF2-40B4-BE49-F238E27FC236}">
                  <a16:creationId xmlns:a16="http://schemas.microsoft.com/office/drawing/2014/main" id="{9C2DE328-93DC-4C3D-9FF4-88AF8A41662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40" name="Oval 38">
              <a:extLst>
                <a:ext uri="{FF2B5EF4-FFF2-40B4-BE49-F238E27FC236}">
                  <a16:creationId xmlns:a16="http://schemas.microsoft.com/office/drawing/2014/main" id="{5FBFCB9E-2879-4826-80B7-1D0810D86D2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41" name="Oval 39">
              <a:extLst>
                <a:ext uri="{FF2B5EF4-FFF2-40B4-BE49-F238E27FC236}">
                  <a16:creationId xmlns:a16="http://schemas.microsoft.com/office/drawing/2014/main" id="{7BE38F17-0E8E-43D8-ADCE-3ED238F528F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42" name="Oval 40">
              <a:extLst>
                <a:ext uri="{FF2B5EF4-FFF2-40B4-BE49-F238E27FC236}">
                  <a16:creationId xmlns:a16="http://schemas.microsoft.com/office/drawing/2014/main" id="{69DA7AF3-46D6-4609-884E-610A0DD7055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43" name="Oval 41">
              <a:extLst>
                <a:ext uri="{FF2B5EF4-FFF2-40B4-BE49-F238E27FC236}">
                  <a16:creationId xmlns:a16="http://schemas.microsoft.com/office/drawing/2014/main" id="{4D2E8B9B-21B3-47B0-BD38-F54BBE4097A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44" name="Oval 42">
              <a:extLst>
                <a:ext uri="{FF2B5EF4-FFF2-40B4-BE49-F238E27FC236}">
                  <a16:creationId xmlns:a16="http://schemas.microsoft.com/office/drawing/2014/main" id="{6566C8A2-B129-4BC3-A32B-56DBDC72FBB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45" name="Oval 43">
              <a:extLst>
                <a:ext uri="{FF2B5EF4-FFF2-40B4-BE49-F238E27FC236}">
                  <a16:creationId xmlns:a16="http://schemas.microsoft.com/office/drawing/2014/main" id="{C79566C7-31E7-4A39-9927-88B10C950B9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46" name="Oval 44">
              <a:extLst>
                <a:ext uri="{FF2B5EF4-FFF2-40B4-BE49-F238E27FC236}">
                  <a16:creationId xmlns:a16="http://schemas.microsoft.com/office/drawing/2014/main" id="{4652562E-0AE4-42E1-8601-AB5682CCACE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47" name="Oval 45">
              <a:extLst>
                <a:ext uri="{FF2B5EF4-FFF2-40B4-BE49-F238E27FC236}">
                  <a16:creationId xmlns:a16="http://schemas.microsoft.com/office/drawing/2014/main" id="{776F3750-0DE8-499A-A366-F7BE217EA8F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48" name="Oval 46">
              <a:extLst>
                <a:ext uri="{FF2B5EF4-FFF2-40B4-BE49-F238E27FC236}">
                  <a16:creationId xmlns:a16="http://schemas.microsoft.com/office/drawing/2014/main" id="{711D2904-23FB-496D-A703-2C75551DC1F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49" name="Oval 47">
              <a:extLst>
                <a:ext uri="{FF2B5EF4-FFF2-40B4-BE49-F238E27FC236}">
                  <a16:creationId xmlns:a16="http://schemas.microsoft.com/office/drawing/2014/main" id="{36EF5B27-BA3E-4760-9B71-43420E852E5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0" name="Oval 48">
              <a:extLst>
                <a:ext uri="{FF2B5EF4-FFF2-40B4-BE49-F238E27FC236}">
                  <a16:creationId xmlns:a16="http://schemas.microsoft.com/office/drawing/2014/main" id="{316C7BD3-7A1F-409F-BABB-6F87434DF6A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1" name="Oval 49">
              <a:extLst>
                <a:ext uri="{FF2B5EF4-FFF2-40B4-BE49-F238E27FC236}">
                  <a16:creationId xmlns:a16="http://schemas.microsoft.com/office/drawing/2014/main" id="{7263C2AA-3B16-4635-ADB7-47ABACB0B8E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2" name="Oval 50">
              <a:extLst>
                <a:ext uri="{FF2B5EF4-FFF2-40B4-BE49-F238E27FC236}">
                  <a16:creationId xmlns:a16="http://schemas.microsoft.com/office/drawing/2014/main" id="{04BBA134-AD56-42CF-A718-3AC68B11EF8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3" name="Oval 51">
              <a:extLst>
                <a:ext uri="{FF2B5EF4-FFF2-40B4-BE49-F238E27FC236}">
                  <a16:creationId xmlns:a16="http://schemas.microsoft.com/office/drawing/2014/main" id="{C2E5C70F-8B46-436A-B63C-7B83FC16EAA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4" name="Oval 52">
              <a:extLst>
                <a:ext uri="{FF2B5EF4-FFF2-40B4-BE49-F238E27FC236}">
                  <a16:creationId xmlns:a16="http://schemas.microsoft.com/office/drawing/2014/main" id="{DD07BB64-1A11-453B-9880-4AE7EBCE190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" name="Oval 53">
              <a:extLst>
                <a:ext uri="{FF2B5EF4-FFF2-40B4-BE49-F238E27FC236}">
                  <a16:creationId xmlns:a16="http://schemas.microsoft.com/office/drawing/2014/main" id="{F7934483-420C-4EDA-A990-E6F4574F7F3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6" name="Oval 54">
              <a:extLst>
                <a:ext uri="{FF2B5EF4-FFF2-40B4-BE49-F238E27FC236}">
                  <a16:creationId xmlns:a16="http://schemas.microsoft.com/office/drawing/2014/main" id="{89EC689C-E2D1-4733-91A2-F1CC7019F4C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7" name="Oval 55">
              <a:extLst>
                <a:ext uri="{FF2B5EF4-FFF2-40B4-BE49-F238E27FC236}">
                  <a16:creationId xmlns:a16="http://schemas.microsoft.com/office/drawing/2014/main" id="{47CCB272-693A-4E66-950D-43BBFA49950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8" name="Oval 56">
              <a:extLst>
                <a:ext uri="{FF2B5EF4-FFF2-40B4-BE49-F238E27FC236}">
                  <a16:creationId xmlns:a16="http://schemas.microsoft.com/office/drawing/2014/main" id="{9FE64839-DAEF-4809-9D6D-836E898AA71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9" name="Oval 57">
              <a:extLst>
                <a:ext uri="{FF2B5EF4-FFF2-40B4-BE49-F238E27FC236}">
                  <a16:creationId xmlns:a16="http://schemas.microsoft.com/office/drawing/2014/main" id="{97B4DB16-D8AE-4794-9DDA-334ED9F2321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60" name="Oval 58">
              <a:extLst>
                <a:ext uri="{FF2B5EF4-FFF2-40B4-BE49-F238E27FC236}">
                  <a16:creationId xmlns:a16="http://schemas.microsoft.com/office/drawing/2014/main" id="{5CF2F6AE-31FF-459C-AD6E-E8BF25A273F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61" name="Oval 59">
              <a:extLst>
                <a:ext uri="{FF2B5EF4-FFF2-40B4-BE49-F238E27FC236}">
                  <a16:creationId xmlns:a16="http://schemas.microsoft.com/office/drawing/2014/main" id="{A4D87CA2-A864-4CC1-9C85-4738DB857A5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62" name="Oval 60">
              <a:extLst>
                <a:ext uri="{FF2B5EF4-FFF2-40B4-BE49-F238E27FC236}">
                  <a16:creationId xmlns:a16="http://schemas.microsoft.com/office/drawing/2014/main" id="{A9421980-BFAF-46A6-8766-856549E32A1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63" name="Oval 61">
              <a:extLst>
                <a:ext uri="{FF2B5EF4-FFF2-40B4-BE49-F238E27FC236}">
                  <a16:creationId xmlns:a16="http://schemas.microsoft.com/office/drawing/2014/main" id="{CE619BEB-2367-47C5-A289-4E5CE913556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64" name="Oval 62">
              <a:extLst>
                <a:ext uri="{FF2B5EF4-FFF2-40B4-BE49-F238E27FC236}">
                  <a16:creationId xmlns:a16="http://schemas.microsoft.com/office/drawing/2014/main" id="{ECA58884-5D3E-4E03-99EB-65352A0DA45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65" name="Oval 63">
              <a:extLst>
                <a:ext uri="{FF2B5EF4-FFF2-40B4-BE49-F238E27FC236}">
                  <a16:creationId xmlns:a16="http://schemas.microsoft.com/office/drawing/2014/main" id="{587CB007-AF95-424D-BA55-F1956A4EDBE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66" name="Oval 64">
              <a:extLst>
                <a:ext uri="{FF2B5EF4-FFF2-40B4-BE49-F238E27FC236}">
                  <a16:creationId xmlns:a16="http://schemas.microsoft.com/office/drawing/2014/main" id="{70D6DD48-71C0-4C41-8201-D21E49047AC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67" name="Oval 65">
              <a:extLst>
                <a:ext uri="{FF2B5EF4-FFF2-40B4-BE49-F238E27FC236}">
                  <a16:creationId xmlns:a16="http://schemas.microsoft.com/office/drawing/2014/main" id="{854661A6-6686-46A0-AB21-9D7F2E55754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68" name="Oval 66">
              <a:extLst>
                <a:ext uri="{FF2B5EF4-FFF2-40B4-BE49-F238E27FC236}">
                  <a16:creationId xmlns:a16="http://schemas.microsoft.com/office/drawing/2014/main" id="{DDB5E401-C56A-4AA9-B69F-494C8320703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69" name="Oval 67">
              <a:extLst>
                <a:ext uri="{FF2B5EF4-FFF2-40B4-BE49-F238E27FC236}">
                  <a16:creationId xmlns:a16="http://schemas.microsoft.com/office/drawing/2014/main" id="{C7E13205-9A7B-4276-B0DD-FC35DAD1BC7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70" name="Oval 68">
              <a:extLst>
                <a:ext uri="{FF2B5EF4-FFF2-40B4-BE49-F238E27FC236}">
                  <a16:creationId xmlns:a16="http://schemas.microsoft.com/office/drawing/2014/main" id="{C3B4DE42-5D05-474E-99FB-F1CA6D3CF1F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71" name="Oval 69">
              <a:extLst>
                <a:ext uri="{FF2B5EF4-FFF2-40B4-BE49-F238E27FC236}">
                  <a16:creationId xmlns:a16="http://schemas.microsoft.com/office/drawing/2014/main" id="{12F2BADB-D6C5-45FB-B335-307D0A1C397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72" name="Oval 70">
              <a:extLst>
                <a:ext uri="{FF2B5EF4-FFF2-40B4-BE49-F238E27FC236}">
                  <a16:creationId xmlns:a16="http://schemas.microsoft.com/office/drawing/2014/main" id="{B5181393-9D3A-447F-A36F-C5CDAF45B15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73" name="Oval 71">
              <a:extLst>
                <a:ext uri="{FF2B5EF4-FFF2-40B4-BE49-F238E27FC236}">
                  <a16:creationId xmlns:a16="http://schemas.microsoft.com/office/drawing/2014/main" id="{88C037F7-0FFE-450E-97FC-C7D7DD6DA7F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74" name="Oval 72">
              <a:extLst>
                <a:ext uri="{FF2B5EF4-FFF2-40B4-BE49-F238E27FC236}">
                  <a16:creationId xmlns:a16="http://schemas.microsoft.com/office/drawing/2014/main" id="{CA345B49-C4FC-4839-AA3A-151A6B75BCC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75" name="Oval 73">
              <a:extLst>
                <a:ext uri="{FF2B5EF4-FFF2-40B4-BE49-F238E27FC236}">
                  <a16:creationId xmlns:a16="http://schemas.microsoft.com/office/drawing/2014/main" id="{A4078F8E-CD0E-45EA-9B72-3D99948998B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76" name="Oval 74">
              <a:extLst>
                <a:ext uri="{FF2B5EF4-FFF2-40B4-BE49-F238E27FC236}">
                  <a16:creationId xmlns:a16="http://schemas.microsoft.com/office/drawing/2014/main" id="{8F34708D-BA12-4D35-8B67-111F0E64CA3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77" name="Oval 75">
              <a:extLst>
                <a:ext uri="{FF2B5EF4-FFF2-40B4-BE49-F238E27FC236}">
                  <a16:creationId xmlns:a16="http://schemas.microsoft.com/office/drawing/2014/main" id="{5FACB512-F734-44B4-9DD3-DAAADE7C33D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78" name="Oval 76">
              <a:extLst>
                <a:ext uri="{FF2B5EF4-FFF2-40B4-BE49-F238E27FC236}">
                  <a16:creationId xmlns:a16="http://schemas.microsoft.com/office/drawing/2014/main" id="{C5C98800-19BA-44DB-975B-4E3F1666614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79" name="Oval 77">
              <a:extLst>
                <a:ext uri="{FF2B5EF4-FFF2-40B4-BE49-F238E27FC236}">
                  <a16:creationId xmlns:a16="http://schemas.microsoft.com/office/drawing/2014/main" id="{244C5072-6446-4F26-85B9-52DE0E28F39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80" name="Oval 78">
              <a:extLst>
                <a:ext uri="{FF2B5EF4-FFF2-40B4-BE49-F238E27FC236}">
                  <a16:creationId xmlns:a16="http://schemas.microsoft.com/office/drawing/2014/main" id="{5FCEA77C-C1FA-4054-A137-DDCEFA2BD25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81" name="Oval 79">
              <a:extLst>
                <a:ext uri="{FF2B5EF4-FFF2-40B4-BE49-F238E27FC236}">
                  <a16:creationId xmlns:a16="http://schemas.microsoft.com/office/drawing/2014/main" id="{B829914F-0492-4596-A431-367E62EDF9C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82" name="Oval 80">
              <a:extLst>
                <a:ext uri="{FF2B5EF4-FFF2-40B4-BE49-F238E27FC236}">
                  <a16:creationId xmlns:a16="http://schemas.microsoft.com/office/drawing/2014/main" id="{ACF4BA53-496B-4686-928F-3616F4A1464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83" name="Oval 81">
              <a:extLst>
                <a:ext uri="{FF2B5EF4-FFF2-40B4-BE49-F238E27FC236}">
                  <a16:creationId xmlns:a16="http://schemas.microsoft.com/office/drawing/2014/main" id="{F381D792-6F1A-4033-908C-8D13AD6C2F2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84" name="Oval 82">
              <a:extLst>
                <a:ext uri="{FF2B5EF4-FFF2-40B4-BE49-F238E27FC236}">
                  <a16:creationId xmlns:a16="http://schemas.microsoft.com/office/drawing/2014/main" id="{1C8F9E9F-E25E-4C41-9FD3-B043D0F56A9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85" name="Oval 83">
              <a:extLst>
                <a:ext uri="{FF2B5EF4-FFF2-40B4-BE49-F238E27FC236}">
                  <a16:creationId xmlns:a16="http://schemas.microsoft.com/office/drawing/2014/main" id="{BA7E35A5-4D97-4A5A-81BE-A941B732F6F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86" name="Oval 84">
              <a:extLst>
                <a:ext uri="{FF2B5EF4-FFF2-40B4-BE49-F238E27FC236}">
                  <a16:creationId xmlns:a16="http://schemas.microsoft.com/office/drawing/2014/main" id="{D86B74EF-275E-4909-9834-96466BFA818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87" name="Oval 85">
              <a:extLst>
                <a:ext uri="{FF2B5EF4-FFF2-40B4-BE49-F238E27FC236}">
                  <a16:creationId xmlns:a16="http://schemas.microsoft.com/office/drawing/2014/main" id="{454D44D3-4A7E-468A-B401-69A1F45FDA6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88" name="Oval 86">
              <a:extLst>
                <a:ext uri="{FF2B5EF4-FFF2-40B4-BE49-F238E27FC236}">
                  <a16:creationId xmlns:a16="http://schemas.microsoft.com/office/drawing/2014/main" id="{997B4A35-DDCE-4AC0-BA03-122135B18AF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89" name="Oval 87">
              <a:extLst>
                <a:ext uri="{FF2B5EF4-FFF2-40B4-BE49-F238E27FC236}">
                  <a16:creationId xmlns:a16="http://schemas.microsoft.com/office/drawing/2014/main" id="{DDC84899-EAFB-488F-827C-7CAF0E5A2D4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90" name="Oval 88">
              <a:extLst>
                <a:ext uri="{FF2B5EF4-FFF2-40B4-BE49-F238E27FC236}">
                  <a16:creationId xmlns:a16="http://schemas.microsoft.com/office/drawing/2014/main" id="{F0C88D9B-7B33-4CBF-9CD4-F43EFC5923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91" name="Oval 89">
              <a:extLst>
                <a:ext uri="{FF2B5EF4-FFF2-40B4-BE49-F238E27FC236}">
                  <a16:creationId xmlns:a16="http://schemas.microsoft.com/office/drawing/2014/main" id="{BF9B378E-7C02-4D59-B810-AA170D47F69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92" name="Oval 90">
              <a:extLst>
                <a:ext uri="{FF2B5EF4-FFF2-40B4-BE49-F238E27FC236}">
                  <a16:creationId xmlns:a16="http://schemas.microsoft.com/office/drawing/2014/main" id="{03285760-7655-4114-9F47-2C96CB22D64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93" name="Oval 91">
              <a:extLst>
                <a:ext uri="{FF2B5EF4-FFF2-40B4-BE49-F238E27FC236}">
                  <a16:creationId xmlns:a16="http://schemas.microsoft.com/office/drawing/2014/main" id="{3DA7A87A-45A0-4C80-97B9-09708A0EDA8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94" name="Oval 92">
              <a:extLst>
                <a:ext uri="{FF2B5EF4-FFF2-40B4-BE49-F238E27FC236}">
                  <a16:creationId xmlns:a16="http://schemas.microsoft.com/office/drawing/2014/main" id="{EE96507B-E86C-41D2-A4D0-C2AA65A067E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95" name="Oval 93">
              <a:extLst>
                <a:ext uri="{FF2B5EF4-FFF2-40B4-BE49-F238E27FC236}">
                  <a16:creationId xmlns:a16="http://schemas.microsoft.com/office/drawing/2014/main" id="{FCA8050C-6BE2-4207-A82B-65DD18A834D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96" name="Oval 94">
              <a:extLst>
                <a:ext uri="{FF2B5EF4-FFF2-40B4-BE49-F238E27FC236}">
                  <a16:creationId xmlns:a16="http://schemas.microsoft.com/office/drawing/2014/main" id="{7790DC7C-8999-4C05-8BFE-51B4718FB68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97" name="Oval 95">
              <a:extLst>
                <a:ext uri="{FF2B5EF4-FFF2-40B4-BE49-F238E27FC236}">
                  <a16:creationId xmlns:a16="http://schemas.microsoft.com/office/drawing/2014/main" id="{CB3A7770-EEEB-494F-89FD-E5EB75BE2C0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98" name="Oval 96">
              <a:extLst>
                <a:ext uri="{FF2B5EF4-FFF2-40B4-BE49-F238E27FC236}">
                  <a16:creationId xmlns:a16="http://schemas.microsoft.com/office/drawing/2014/main" id="{32EF429B-1B67-4E5B-A1A1-0791D483B46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99" name="Oval 97">
              <a:extLst>
                <a:ext uri="{FF2B5EF4-FFF2-40B4-BE49-F238E27FC236}">
                  <a16:creationId xmlns:a16="http://schemas.microsoft.com/office/drawing/2014/main" id="{B6A9A37E-5A4C-404A-8984-C630C20D350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00" name="Oval 98">
              <a:extLst>
                <a:ext uri="{FF2B5EF4-FFF2-40B4-BE49-F238E27FC236}">
                  <a16:creationId xmlns:a16="http://schemas.microsoft.com/office/drawing/2014/main" id="{1AB4DE5F-6427-46BE-9580-B4837196D16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01" name="Oval 99">
              <a:extLst>
                <a:ext uri="{FF2B5EF4-FFF2-40B4-BE49-F238E27FC236}">
                  <a16:creationId xmlns:a16="http://schemas.microsoft.com/office/drawing/2014/main" id="{2283A05D-226F-4798-B5A0-76B5AC66AF9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02" name="Oval 100">
              <a:extLst>
                <a:ext uri="{FF2B5EF4-FFF2-40B4-BE49-F238E27FC236}">
                  <a16:creationId xmlns:a16="http://schemas.microsoft.com/office/drawing/2014/main" id="{7690746C-B8DF-46E5-9DDD-3B61447A91D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03" name="Oval 101">
              <a:extLst>
                <a:ext uri="{FF2B5EF4-FFF2-40B4-BE49-F238E27FC236}">
                  <a16:creationId xmlns:a16="http://schemas.microsoft.com/office/drawing/2014/main" id="{76C5BB4C-567A-4580-9890-BBD121AFD43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04" name="Oval 102">
              <a:extLst>
                <a:ext uri="{FF2B5EF4-FFF2-40B4-BE49-F238E27FC236}">
                  <a16:creationId xmlns:a16="http://schemas.microsoft.com/office/drawing/2014/main" id="{82A3EFAC-B065-4A06-91FB-52B143B397B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05" name="Oval 103">
              <a:extLst>
                <a:ext uri="{FF2B5EF4-FFF2-40B4-BE49-F238E27FC236}">
                  <a16:creationId xmlns:a16="http://schemas.microsoft.com/office/drawing/2014/main" id="{D6F98DB9-B2A8-486A-9547-34901CC6EAB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06" name="Oval 104">
              <a:extLst>
                <a:ext uri="{FF2B5EF4-FFF2-40B4-BE49-F238E27FC236}">
                  <a16:creationId xmlns:a16="http://schemas.microsoft.com/office/drawing/2014/main" id="{077C0273-4268-4095-9110-B1CF87D7A15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07" name="Oval 105">
              <a:extLst>
                <a:ext uri="{FF2B5EF4-FFF2-40B4-BE49-F238E27FC236}">
                  <a16:creationId xmlns:a16="http://schemas.microsoft.com/office/drawing/2014/main" id="{819C41DF-956F-46BA-AE73-C5020686A86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08" name="Oval 106">
              <a:extLst>
                <a:ext uri="{FF2B5EF4-FFF2-40B4-BE49-F238E27FC236}">
                  <a16:creationId xmlns:a16="http://schemas.microsoft.com/office/drawing/2014/main" id="{9FDFC601-364D-4BA5-A603-EE422FADF4D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09" name="Oval 107">
              <a:extLst>
                <a:ext uri="{FF2B5EF4-FFF2-40B4-BE49-F238E27FC236}">
                  <a16:creationId xmlns:a16="http://schemas.microsoft.com/office/drawing/2014/main" id="{1AE27C19-8705-46B1-8CED-79E8963B758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10" name="Oval 108">
              <a:extLst>
                <a:ext uri="{FF2B5EF4-FFF2-40B4-BE49-F238E27FC236}">
                  <a16:creationId xmlns:a16="http://schemas.microsoft.com/office/drawing/2014/main" id="{4E06AF57-12F3-4850-B8E0-91222DD9472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11" name="Oval 109">
              <a:extLst>
                <a:ext uri="{FF2B5EF4-FFF2-40B4-BE49-F238E27FC236}">
                  <a16:creationId xmlns:a16="http://schemas.microsoft.com/office/drawing/2014/main" id="{59A9B358-74BE-47F7-8A45-945159E3C0E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12" name="Oval 110">
              <a:extLst>
                <a:ext uri="{FF2B5EF4-FFF2-40B4-BE49-F238E27FC236}">
                  <a16:creationId xmlns:a16="http://schemas.microsoft.com/office/drawing/2014/main" id="{B7EAFACF-C1CD-4976-A718-AC73D025ED9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13" name="Oval 111">
              <a:extLst>
                <a:ext uri="{FF2B5EF4-FFF2-40B4-BE49-F238E27FC236}">
                  <a16:creationId xmlns:a16="http://schemas.microsoft.com/office/drawing/2014/main" id="{C8BC7F23-B382-4589-B406-A2211283007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14" name="Oval 112">
              <a:extLst>
                <a:ext uri="{FF2B5EF4-FFF2-40B4-BE49-F238E27FC236}">
                  <a16:creationId xmlns:a16="http://schemas.microsoft.com/office/drawing/2014/main" id="{1B9611E1-BAF8-4EC2-B586-5CEA446E8D0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15" name="Oval 113">
              <a:extLst>
                <a:ext uri="{FF2B5EF4-FFF2-40B4-BE49-F238E27FC236}">
                  <a16:creationId xmlns:a16="http://schemas.microsoft.com/office/drawing/2014/main" id="{F736E19A-B4E9-4578-802A-B00BA65DFC7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16" name="Oval 114">
              <a:extLst>
                <a:ext uri="{FF2B5EF4-FFF2-40B4-BE49-F238E27FC236}">
                  <a16:creationId xmlns:a16="http://schemas.microsoft.com/office/drawing/2014/main" id="{48C643B1-D887-4070-A8D0-FA5823649B9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17" name="Oval 115">
              <a:extLst>
                <a:ext uri="{FF2B5EF4-FFF2-40B4-BE49-F238E27FC236}">
                  <a16:creationId xmlns:a16="http://schemas.microsoft.com/office/drawing/2014/main" id="{425F4F9F-40DE-48E2-8F37-64BFA60803E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18" name="Oval 116">
              <a:extLst>
                <a:ext uri="{FF2B5EF4-FFF2-40B4-BE49-F238E27FC236}">
                  <a16:creationId xmlns:a16="http://schemas.microsoft.com/office/drawing/2014/main" id="{B8D79487-BB1F-464E-A70C-1162D56A0FC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19" name="Oval 117">
              <a:extLst>
                <a:ext uri="{FF2B5EF4-FFF2-40B4-BE49-F238E27FC236}">
                  <a16:creationId xmlns:a16="http://schemas.microsoft.com/office/drawing/2014/main" id="{06DC235C-E1B1-49EE-991A-01722886040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20" name="Oval 118">
              <a:extLst>
                <a:ext uri="{FF2B5EF4-FFF2-40B4-BE49-F238E27FC236}">
                  <a16:creationId xmlns:a16="http://schemas.microsoft.com/office/drawing/2014/main" id="{FA4B3C23-B82E-4ABC-B396-584C7C3CBDD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21" name="Oval 119">
              <a:extLst>
                <a:ext uri="{FF2B5EF4-FFF2-40B4-BE49-F238E27FC236}">
                  <a16:creationId xmlns:a16="http://schemas.microsoft.com/office/drawing/2014/main" id="{24F58773-0025-4D4D-B6C1-3BF1B03AFD3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22" name="Oval 120">
              <a:extLst>
                <a:ext uri="{FF2B5EF4-FFF2-40B4-BE49-F238E27FC236}">
                  <a16:creationId xmlns:a16="http://schemas.microsoft.com/office/drawing/2014/main" id="{16B8F755-0FC9-4F23-A3C5-6622359A5CE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23" name="Oval 121">
              <a:extLst>
                <a:ext uri="{FF2B5EF4-FFF2-40B4-BE49-F238E27FC236}">
                  <a16:creationId xmlns:a16="http://schemas.microsoft.com/office/drawing/2014/main" id="{18D4B6DB-61CF-4225-AE36-1EFB26943A6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24" name="Oval 122">
              <a:extLst>
                <a:ext uri="{FF2B5EF4-FFF2-40B4-BE49-F238E27FC236}">
                  <a16:creationId xmlns:a16="http://schemas.microsoft.com/office/drawing/2014/main" id="{AF8E04B9-EFCB-4743-8620-9A05EE98A33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25" name="Oval 123">
              <a:extLst>
                <a:ext uri="{FF2B5EF4-FFF2-40B4-BE49-F238E27FC236}">
                  <a16:creationId xmlns:a16="http://schemas.microsoft.com/office/drawing/2014/main" id="{2C7658D1-1895-4A0D-8FC6-19E33D9BD5A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26" name="Oval 124">
              <a:extLst>
                <a:ext uri="{FF2B5EF4-FFF2-40B4-BE49-F238E27FC236}">
                  <a16:creationId xmlns:a16="http://schemas.microsoft.com/office/drawing/2014/main" id="{770C6850-3B07-4D75-8237-A089519B74B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27" name="Oval 125">
              <a:extLst>
                <a:ext uri="{FF2B5EF4-FFF2-40B4-BE49-F238E27FC236}">
                  <a16:creationId xmlns:a16="http://schemas.microsoft.com/office/drawing/2014/main" id="{78FF98B0-D239-419D-88B5-32A89634FF6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28" name="Oval 126">
              <a:extLst>
                <a:ext uri="{FF2B5EF4-FFF2-40B4-BE49-F238E27FC236}">
                  <a16:creationId xmlns:a16="http://schemas.microsoft.com/office/drawing/2014/main" id="{404E1401-FB04-4AF3-928E-2AD93439D9F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29" name="Oval 127">
              <a:extLst>
                <a:ext uri="{FF2B5EF4-FFF2-40B4-BE49-F238E27FC236}">
                  <a16:creationId xmlns:a16="http://schemas.microsoft.com/office/drawing/2014/main" id="{0B6B25BF-3CBF-4275-A57A-2A717594042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30" name="Oval 128">
              <a:extLst>
                <a:ext uri="{FF2B5EF4-FFF2-40B4-BE49-F238E27FC236}">
                  <a16:creationId xmlns:a16="http://schemas.microsoft.com/office/drawing/2014/main" id="{4233F87A-82BD-4E70-A31E-314A4F08F70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31" name="Oval 129">
              <a:extLst>
                <a:ext uri="{FF2B5EF4-FFF2-40B4-BE49-F238E27FC236}">
                  <a16:creationId xmlns:a16="http://schemas.microsoft.com/office/drawing/2014/main" id="{12C5C5F5-A482-4FEB-A0CC-AE58D0D2CE0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32" name="Oval 130">
              <a:extLst>
                <a:ext uri="{FF2B5EF4-FFF2-40B4-BE49-F238E27FC236}">
                  <a16:creationId xmlns:a16="http://schemas.microsoft.com/office/drawing/2014/main" id="{B1866500-0ACC-41CE-9090-9CD90D9305B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33" name="Oval 131">
              <a:extLst>
                <a:ext uri="{FF2B5EF4-FFF2-40B4-BE49-F238E27FC236}">
                  <a16:creationId xmlns:a16="http://schemas.microsoft.com/office/drawing/2014/main" id="{817D0483-017E-4158-83C0-A38C825AA88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34" name="Oval 132">
              <a:extLst>
                <a:ext uri="{FF2B5EF4-FFF2-40B4-BE49-F238E27FC236}">
                  <a16:creationId xmlns:a16="http://schemas.microsoft.com/office/drawing/2014/main" id="{58614966-4AD4-4E37-AFE5-3D6D826ACD6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35" name="Oval 133">
              <a:extLst>
                <a:ext uri="{FF2B5EF4-FFF2-40B4-BE49-F238E27FC236}">
                  <a16:creationId xmlns:a16="http://schemas.microsoft.com/office/drawing/2014/main" id="{C75BE8D8-7097-4608-86A9-0E963E6560E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36" name="Oval 134">
              <a:extLst>
                <a:ext uri="{FF2B5EF4-FFF2-40B4-BE49-F238E27FC236}">
                  <a16:creationId xmlns:a16="http://schemas.microsoft.com/office/drawing/2014/main" id="{DF42009A-5F62-41E0-A17E-A8B9FE8CAF0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37" name="Oval 135">
              <a:extLst>
                <a:ext uri="{FF2B5EF4-FFF2-40B4-BE49-F238E27FC236}">
                  <a16:creationId xmlns:a16="http://schemas.microsoft.com/office/drawing/2014/main" id="{610B9E07-07B2-4BF5-B528-FB22EB3E30D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38" name="Oval 136">
              <a:extLst>
                <a:ext uri="{FF2B5EF4-FFF2-40B4-BE49-F238E27FC236}">
                  <a16:creationId xmlns:a16="http://schemas.microsoft.com/office/drawing/2014/main" id="{971B0981-3C55-4930-A774-A4D2E5128C7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39" name="Oval 137">
              <a:extLst>
                <a:ext uri="{FF2B5EF4-FFF2-40B4-BE49-F238E27FC236}">
                  <a16:creationId xmlns:a16="http://schemas.microsoft.com/office/drawing/2014/main" id="{E8237B57-B8C3-454E-88E2-DF56B6C377E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40" name="Oval 138">
              <a:extLst>
                <a:ext uri="{FF2B5EF4-FFF2-40B4-BE49-F238E27FC236}">
                  <a16:creationId xmlns:a16="http://schemas.microsoft.com/office/drawing/2014/main" id="{C27C4DC6-38DE-46F0-8005-E6818B42851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41" name="Oval 139">
              <a:extLst>
                <a:ext uri="{FF2B5EF4-FFF2-40B4-BE49-F238E27FC236}">
                  <a16:creationId xmlns:a16="http://schemas.microsoft.com/office/drawing/2014/main" id="{45B740A5-6557-4A99-A783-FB1EDFA8280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42" name="Oval 140">
              <a:extLst>
                <a:ext uri="{FF2B5EF4-FFF2-40B4-BE49-F238E27FC236}">
                  <a16:creationId xmlns:a16="http://schemas.microsoft.com/office/drawing/2014/main" id="{2168A933-5BD7-472E-86DB-DD6CA84A06C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43" name="Oval 141">
              <a:extLst>
                <a:ext uri="{FF2B5EF4-FFF2-40B4-BE49-F238E27FC236}">
                  <a16:creationId xmlns:a16="http://schemas.microsoft.com/office/drawing/2014/main" id="{3B90E83F-09D5-4443-961B-CE1BB6C2B99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44" name="Oval 142">
              <a:extLst>
                <a:ext uri="{FF2B5EF4-FFF2-40B4-BE49-F238E27FC236}">
                  <a16:creationId xmlns:a16="http://schemas.microsoft.com/office/drawing/2014/main" id="{3F399796-8708-46C2-90C8-4CB10859E2D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45" name="Oval 143">
              <a:extLst>
                <a:ext uri="{FF2B5EF4-FFF2-40B4-BE49-F238E27FC236}">
                  <a16:creationId xmlns:a16="http://schemas.microsoft.com/office/drawing/2014/main" id="{17B96F2E-B763-4D7E-ADCD-81A339EA2E2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46" name="Oval 144">
              <a:extLst>
                <a:ext uri="{FF2B5EF4-FFF2-40B4-BE49-F238E27FC236}">
                  <a16:creationId xmlns:a16="http://schemas.microsoft.com/office/drawing/2014/main" id="{039A761B-2DFD-4E76-A7C3-FF05DDA751C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47" name="Oval 145">
              <a:extLst>
                <a:ext uri="{FF2B5EF4-FFF2-40B4-BE49-F238E27FC236}">
                  <a16:creationId xmlns:a16="http://schemas.microsoft.com/office/drawing/2014/main" id="{8402F22C-843B-4A73-B135-DD81613E179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48" name="Oval 146">
              <a:extLst>
                <a:ext uri="{FF2B5EF4-FFF2-40B4-BE49-F238E27FC236}">
                  <a16:creationId xmlns:a16="http://schemas.microsoft.com/office/drawing/2014/main" id="{9E3A278D-0CD7-46F8-87C0-720F9D005E6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49" name="Oval 147">
              <a:extLst>
                <a:ext uri="{FF2B5EF4-FFF2-40B4-BE49-F238E27FC236}">
                  <a16:creationId xmlns:a16="http://schemas.microsoft.com/office/drawing/2014/main" id="{132A83C4-D719-4A26-90D5-A05B8D97A81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50" name="Oval 148">
              <a:extLst>
                <a:ext uri="{FF2B5EF4-FFF2-40B4-BE49-F238E27FC236}">
                  <a16:creationId xmlns:a16="http://schemas.microsoft.com/office/drawing/2014/main" id="{796B3D04-29DA-4E87-9141-CAA44DFE410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51" name="Oval 149">
              <a:extLst>
                <a:ext uri="{FF2B5EF4-FFF2-40B4-BE49-F238E27FC236}">
                  <a16:creationId xmlns:a16="http://schemas.microsoft.com/office/drawing/2014/main" id="{DD924B90-3EC4-494D-A2DC-5DF9F202B34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52" name="Oval 150">
              <a:extLst>
                <a:ext uri="{FF2B5EF4-FFF2-40B4-BE49-F238E27FC236}">
                  <a16:creationId xmlns:a16="http://schemas.microsoft.com/office/drawing/2014/main" id="{6688156A-F961-4071-9270-5BB18E5A7DB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53" name="Oval 151">
              <a:extLst>
                <a:ext uri="{FF2B5EF4-FFF2-40B4-BE49-F238E27FC236}">
                  <a16:creationId xmlns:a16="http://schemas.microsoft.com/office/drawing/2014/main" id="{34D6EF4D-BB06-4D9C-8670-EDDA8411E89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54" name="Oval 152">
              <a:extLst>
                <a:ext uri="{FF2B5EF4-FFF2-40B4-BE49-F238E27FC236}">
                  <a16:creationId xmlns:a16="http://schemas.microsoft.com/office/drawing/2014/main" id="{1BE426F6-3422-4CAE-B087-3E2C63BF3DD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55" name="Oval 153">
              <a:extLst>
                <a:ext uri="{FF2B5EF4-FFF2-40B4-BE49-F238E27FC236}">
                  <a16:creationId xmlns:a16="http://schemas.microsoft.com/office/drawing/2014/main" id="{D67ADE8A-3726-4392-9149-612A546BB8F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56" name="Oval 154">
              <a:extLst>
                <a:ext uri="{FF2B5EF4-FFF2-40B4-BE49-F238E27FC236}">
                  <a16:creationId xmlns:a16="http://schemas.microsoft.com/office/drawing/2014/main" id="{EA7EDB33-14A0-4BB1-9A19-E11EAFA29B7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57" name="Oval 155">
              <a:extLst>
                <a:ext uri="{FF2B5EF4-FFF2-40B4-BE49-F238E27FC236}">
                  <a16:creationId xmlns:a16="http://schemas.microsoft.com/office/drawing/2014/main" id="{8D61EC81-8B1F-4FC1-A0FD-8D461E6C06F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58" name="Oval 156">
              <a:extLst>
                <a:ext uri="{FF2B5EF4-FFF2-40B4-BE49-F238E27FC236}">
                  <a16:creationId xmlns:a16="http://schemas.microsoft.com/office/drawing/2014/main" id="{28AC0EA0-768F-4EA5-9246-3BCB702D180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59" name="Oval 157">
              <a:extLst>
                <a:ext uri="{FF2B5EF4-FFF2-40B4-BE49-F238E27FC236}">
                  <a16:creationId xmlns:a16="http://schemas.microsoft.com/office/drawing/2014/main" id="{48E3B65C-6CE8-4CEC-92D9-FB0C3A7A6E8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60" name="Oval 158">
              <a:extLst>
                <a:ext uri="{FF2B5EF4-FFF2-40B4-BE49-F238E27FC236}">
                  <a16:creationId xmlns:a16="http://schemas.microsoft.com/office/drawing/2014/main" id="{A15F8A38-D806-42A5-9381-5490CD8FC84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61" name="Oval 159">
              <a:extLst>
                <a:ext uri="{FF2B5EF4-FFF2-40B4-BE49-F238E27FC236}">
                  <a16:creationId xmlns:a16="http://schemas.microsoft.com/office/drawing/2014/main" id="{9EE090C7-C3FD-47B0-B567-95D7E159929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62" name="Oval 160">
              <a:extLst>
                <a:ext uri="{FF2B5EF4-FFF2-40B4-BE49-F238E27FC236}">
                  <a16:creationId xmlns:a16="http://schemas.microsoft.com/office/drawing/2014/main" id="{8DF2504D-C52B-4901-BEB5-ED39448E9BB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63" name="Oval 161">
              <a:extLst>
                <a:ext uri="{FF2B5EF4-FFF2-40B4-BE49-F238E27FC236}">
                  <a16:creationId xmlns:a16="http://schemas.microsoft.com/office/drawing/2014/main" id="{98777A30-65E1-45AF-B02B-709873F8311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64" name="Oval 162">
              <a:extLst>
                <a:ext uri="{FF2B5EF4-FFF2-40B4-BE49-F238E27FC236}">
                  <a16:creationId xmlns:a16="http://schemas.microsoft.com/office/drawing/2014/main" id="{0FADDA9C-A91F-40F1-95A2-9EC00C8BB30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65" name="Oval 163">
              <a:extLst>
                <a:ext uri="{FF2B5EF4-FFF2-40B4-BE49-F238E27FC236}">
                  <a16:creationId xmlns:a16="http://schemas.microsoft.com/office/drawing/2014/main" id="{3374A11C-C47F-40E2-B354-92F7714992F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66" name="Oval 164">
              <a:extLst>
                <a:ext uri="{FF2B5EF4-FFF2-40B4-BE49-F238E27FC236}">
                  <a16:creationId xmlns:a16="http://schemas.microsoft.com/office/drawing/2014/main" id="{BF342EAD-F22F-4760-A2FF-2F677DFCC65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67" name="Oval 165">
              <a:extLst>
                <a:ext uri="{FF2B5EF4-FFF2-40B4-BE49-F238E27FC236}">
                  <a16:creationId xmlns:a16="http://schemas.microsoft.com/office/drawing/2014/main" id="{BEE9417B-5420-4773-90DD-3BAA4E5E10A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68" name="Oval 166">
              <a:extLst>
                <a:ext uri="{FF2B5EF4-FFF2-40B4-BE49-F238E27FC236}">
                  <a16:creationId xmlns:a16="http://schemas.microsoft.com/office/drawing/2014/main" id="{DD0CE921-2AC6-4330-871E-2524C73B3F3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69" name="Oval 167">
              <a:extLst>
                <a:ext uri="{FF2B5EF4-FFF2-40B4-BE49-F238E27FC236}">
                  <a16:creationId xmlns:a16="http://schemas.microsoft.com/office/drawing/2014/main" id="{BEAE5B7E-2CBF-47D9-A24F-9A1A90C72BB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70" name="Oval 168">
              <a:extLst>
                <a:ext uri="{FF2B5EF4-FFF2-40B4-BE49-F238E27FC236}">
                  <a16:creationId xmlns:a16="http://schemas.microsoft.com/office/drawing/2014/main" id="{0E945E29-263F-4CED-B8F7-5780C112AB8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71" name="Oval 169">
              <a:extLst>
                <a:ext uri="{FF2B5EF4-FFF2-40B4-BE49-F238E27FC236}">
                  <a16:creationId xmlns:a16="http://schemas.microsoft.com/office/drawing/2014/main" id="{9A4A1369-10C2-405F-AFDF-0E588CD5BE8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72" name="Oval 170">
              <a:extLst>
                <a:ext uri="{FF2B5EF4-FFF2-40B4-BE49-F238E27FC236}">
                  <a16:creationId xmlns:a16="http://schemas.microsoft.com/office/drawing/2014/main" id="{183F3888-BE7C-49C0-B7FC-FA8087B39E7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73" name="Oval 171">
              <a:extLst>
                <a:ext uri="{FF2B5EF4-FFF2-40B4-BE49-F238E27FC236}">
                  <a16:creationId xmlns:a16="http://schemas.microsoft.com/office/drawing/2014/main" id="{F36659DF-519C-4198-AF51-EC2A98AA632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74" name="Oval 172">
              <a:extLst>
                <a:ext uri="{FF2B5EF4-FFF2-40B4-BE49-F238E27FC236}">
                  <a16:creationId xmlns:a16="http://schemas.microsoft.com/office/drawing/2014/main" id="{4CB86FA2-DBBF-4C08-A826-6132BF655C4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75" name="Oval 173">
              <a:extLst>
                <a:ext uri="{FF2B5EF4-FFF2-40B4-BE49-F238E27FC236}">
                  <a16:creationId xmlns:a16="http://schemas.microsoft.com/office/drawing/2014/main" id="{6791C39C-298C-471F-92DB-08932C7EB3F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76" name="Oval 174">
              <a:extLst>
                <a:ext uri="{FF2B5EF4-FFF2-40B4-BE49-F238E27FC236}">
                  <a16:creationId xmlns:a16="http://schemas.microsoft.com/office/drawing/2014/main" id="{58DD8B59-6E2C-40F6-86DE-3449E56AB61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77" name="Oval 175">
              <a:extLst>
                <a:ext uri="{FF2B5EF4-FFF2-40B4-BE49-F238E27FC236}">
                  <a16:creationId xmlns:a16="http://schemas.microsoft.com/office/drawing/2014/main" id="{4D51D4B5-3E0D-4DD3-8F1F-377FCD15EA8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78" name="Oval 176">
              <a:extLst>
                <a:ext uri="{FF2B5EF4-FFF2-40B4-BE49-F238E27FC236}">
                  <a16:creationId xmlns:a16="http://schemas.microsoft.com/office/drawing/2014/main" id="{759BF58C-75AA-4578-8AE1-A945F7961DE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79" name="Oval 177">
              <a:extLst>
                <a:ext uri="{FF2B5EF4-FFF2-40B4-BE49-F238E27FC236}">
                  <a16:creationId xmlns:a16="http://schemas.microsoft.com/office/drawing/2014/main" id="{ADE5B968-CC33-4825-A951-22070812BC4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80" name="Oval 178">
              <a:extLst>
                <a:ext uri="{FF2B5EF4-FFF2-40B4-BE49-F238E27FC236}">
                  <a16:creationId xmlns:a16="http://schemas.microsoft.com/office/drawing/2014/main" id="{C4D80F9E-4F17-41E9-B952-5FA26F0D1A8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81" name="Oval 179">
              <a:extLst>
                <a:ext uri="{FF2B5EF4-FFF2-40B4-BE49-F238E27FC236}">
                  <a16:creationId xmlns:a16="http://schemas.microsoft.com/office/drawing/2014/main" id="{EB6DF583-3D69-44B6-BD38-26261D4790C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82" name="Oval 180">
              <a:extLst>
                <a:ext uri="{FF2B5EF4-FFF2-40B4-BE49-F238E27FC236}">
                  <a16:creationId xmlns:a16="http://schemas.microsoft.com/office/drawing/2014/main" id="{4AFFF704-93E9-4021-AF06-39D4A432861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83" name="Oval 181">
              <a:extLst>
                <a:ext uri="{FF2B5EF4-FFF2-40B4-BE49-F238E27FC236}">
                  <a16:creationId xmlns:a16="http://schemas.microsoft.com/office/drawing/2014/main" id="{D5116059-8098-46E2-BDDB-2B2AB3F8231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84" name="Oval 182">
              <a:extLst>
                <a:ext uri="{FF2B5EF4-FFF2-40B4-BE49-F238E27FC236}">
                  <a16:creationId xmlns:a16="http://schemas.microsoft.com/office/drawing/2014/main" id="{A67BCB4F-A535-45C1-BF45-9C65C7FD245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85" name="Oval 183">
              <a:extLst>
                <a:ext uri="{FF2B5EF4-FFF2-40B4-BE49-F238E27FC236}">
                  <a16:creationId xmlns:a16="http://schemas.microsoft.com/office/drawing/2014/main" id="{EB1DB976-9F54-407F-8427-CD3A4DADFEC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86" name="Oval 184">
              <a:extLst>
                <a:ext uri="{FF2B5EF4-FFF2-40B4-BE49-F238E27FC236}">
                  <a16:creationId xmlns:a16="http://schemas.microsoft.com/office/drawing/2014/main" id="{31D2A9EA-CF58-4786-82A2-6362FC25027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87" name="Oval 185">
              <a:extLst>
                <a:ext uri="{FF2B5EF4-FFF2-40B4-BE49-F238E27FC236}">
                  <a16:creationId xmlns:a16="http://schemas.microsoft.com/office/drawing/2014/main" id="{5A78101F-3036-469A-9E26-8047497D294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88" name="Oval 186">
              <a:extLst>
                <a:ext uri="{FF2B5EF4-FFF2-40B4-BE49-F238E27FC236}">
                  <a16:creationId xmlns:a16="http://schemas.microsoft.com/office/drawing/2014/main" id="{3B22021D-34D4-4B8E-ABC4-FA078DE098B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89" name="Oval 187">
              <a:extLst>
                <a:ext uri="{FF2B5EF4-FFF2-40B4-BE49-F238E27FC236}">
                  <a16:creationId xmlns:a16="http://schemas.microsoft.com/office/drawing/2014/main" id="{083B67C4-798A-4BA7-8FD4-011F2692324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90" name="Oval 188">
              <a:extLst>
                <a:ext uri="{FF2B5EF4-FFF2-40B4-BE49-F238E27FC236}">
                  <a16:creationId xmlns:a16="http://schemas.microsoft.com/office/drawing/2014/main" id="{F13DE45D-3610-48A4-9192-DEEFF021005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91" name="Oval 189">
              <a:extLst>
                <a:ext uri="{FF2B5EF4-FFF2-40B4-BE49-F238E27FC236}">
                  <a16:creationId xmlns:a16="http://schemas.microsoft.com/office/drawing/2014/main" id="{FE3BEC80-6844-4EDD-AD88-D9D319D340D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92" name="Oval 190">
              <a:extLst>
                <a:ext uri="{FF2B5EF4-FFF2-40B4-BE49-F238E27FC236}">
                  <a16:creationId xmlns:a16="http://schemas.microsoft.com/office/drawing/2014/main" id="{920BF3D5-7D14-46E9-B962-F695273F99E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93" name="Oval 191">
              <a:extLst>
                <a:ext uri="{FF2B5EF4-FFF2-40B4-BE49-F238E27FC236}">
                  <a16:creationId xmlns:a16="http://schemas.microsoft.com/office/drawing/2014/main" id="{A467B478-B181-4E1D-9FE3-7A92150540C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94" name="Oval 192">
              <a:extLst>
                <a:ext uri="{FF2B5EF4-FFF2-40B4-BE49-F238E27FC236}">
                  <a16:creationId xmlns:a16="http://schemas.microsoft.com/office/drawing/2014/main" id="{BDF6944D-465F-4B64-9BC3-637A7D4A6D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95" name="Oval 193">
              <a:extLst>
                <a:ext uri="{FF2B5EF4-FFF2-40B4-BE49-F238E27FC236}">
                  <a16:creationId xmlns:a16="http://schemas.microsoft.com/office/drawing/2014/main" id="{A183773E-4119-4D5A-A20C-2C2B6B9C09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96" name="Oval 194">
              <a:extLst>
                <a:ext uri="{FF2B5EF4-FFF2-40B4-BE49-F238E27FC236}">
                  <a16:creationId xmlns:a16="http://schemas.microsoft.com/office/drawing/2014/main" id="{089A422D-766B-43CC-AA54-53023D008D8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97" name="Oval 195">
              <a:extLst>
                <a:ext uri="{FF2B5EF4-FFF2-40B4-BE49-F238E27FC236}">
                  <a16:creationId xmlns:a16="http://schemas.microsoft.com/office/drawing/2014/main" id="{2F576C49-8ECC-4427-8112-A812F8A6C17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98" name="Oval 196">
              <a:extLst>
                <a:ext uri="{FF2B5EF4-FFF2-40B4-BE49-F238E27FC236}">
                  <a16:creationId xmlns:a16="http://schemas.microsoft.com/office/drawing/2014/main" id="{AC3040D6-1A8C-410D-8F05-3D934DDB5F8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199" name="Oval 197">
              <a:extLst>
                <a:ext uri="{FF2B5EF4-FFF2-40B4-BE49-F238E27FC236}">
                  <a16:creationId xmlns:a16="http://schemas.microsoft.com/office/drawing/2014/main" id="{51E3D586-D6E5-4AE0-966B-6B2E856A52B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00" name="Oval 198">
              <a:extLst>
                <a:ext uri="{FF2B5EF4-FFF2-40B4-BE49-F238E27FC236}">
                  <a16:creationId xmlns:a16="http://schemas.microsoft.com/office/drawing/2014/main" id="{316C3771-6877-4BEE-98C9-246C23513A3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01" name="Oval 199">
              <a:extLst>
                <a:ext uri="{FF2B5EF4-FFF2-40B4-BE49-F238E27FC236}">
                  <a16:creationId xmlns:a16="http://schemas.microsoft.com/office/drawing/2014/main" id="{40F35C0E-A1A4-4ACF-A000-DA0DEE241CC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02" name="Oval 200">
              <a:extLst>
                <a:ext uri="{FF2B5EF4-FFF2-40B4-BE49-F238E27FC236}">
                  <a16:creationId xmlns:a16="http://schemas.microsoft.com/office/drawing/2014/main" id="{D798A5B4-C934-4E73-9B70-2216E3DA0B6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03" name="Oval 201">
              <a:extLst>
                <a:ext uri="{FF2B5EF4-FFF2-40B4-BE49-F238E27FC236}">
                  <a16:creationId xmlns:a16="http://schemas.microsoft.com/office/drawing/2014/main" id="{19F51367-1F81-42D4-A24E-930279B95A4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04" name="Oval 202">
              <a:extLst>
                <a:ext uri="{FF2B5EF4-FFF2-40B4-BE49-F238E27FC236}">
                  <a16:creationId xmlns:a16="http://schemas.microsoft.com/office/drawing/2014/main" id="{A8E36786-9B93-45E2-B755-AC5727D4C1F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05" name="Oval 203">
              <a:extLst>
                <a:ext uri="{FF2B5EF4-FFF2-40B4-BE49-F238E27FC236}">
                  <a16:creationId xmlns:a16="http://schemas.microsoft.com/office/drawing/2014/main" id="{76146E15-D7D6-43D9-BD4B-6C5EF743C58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06" name="Oval 204">
              <a:extLst>
                <a:ext uri="{FF2B5EF4-FFF2-40B4-BE49-F238E27FC236}">
                  <a16:creationId xmlns:a16="http://schemas.microsoft.com/office/drawing/2014/main" id="{EC98038B-4333-417F-ADFC-57076832919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07" name="Oval 205">
              <a:extLst>
                <a:ext uri="{FF2B5EF4-FFF2-40B4-BE49-F238E27FC236}">
                  <a16:creationId xmlns:a16="http://schemas.microsoft.com/office/drawing/2014/main" id="{A850B640-8905-41FC-9493-8CC48B8F081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08" name="Oval 206">
              <a:extLst>
                <a:ext uri="{FF2B5EF4-FFF2-40B4-BE49-F238E27FC236}">
                  <a16:creationId xmlns:a16="http://schemas.microsoft.com/office/drawing/2014/main" id="{EFFA6DB9-4E7B-4878-A106-22993CE95A7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09" name="Oval 207">
              <a:extLst>
                <a:ext uri="{FF2B5EF4-FFF2-40B4-BE49-F238E27FC236}">
                  <a16:creationId xmlns:a16="http://schemas.microsoft.com/office/drawing/2014/main" id="{B4B62DAE-A683-4E17-B7A1-E6B00306CAC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10" name="Oval 208">
              <a:extLst>
                <a:ext uri="{FF2B5EF4-FFF2-40B4-BE49-F238E27FC236}">
                  <a16:creationId xmlns:a16="http://schemas.microsoft.com/office/drawing/2014/main" id="{C93F9D7D-597E-456A-9CD5-E460E18B335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11" name="Oval 209">
              <a:extLst>
                <a:ext uri="{FF2B5EF4-FFF2-40B4-BE49-F238E27FC236}">
                  <a16:creationId xmlns:a16="http://schemas.microsoft.com/office/drawing/2014/main" id="{5AE402BD-BC28-4C45-9943-CB3F749CF18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12" name="Oval 210">
              <a:extLst>
                <a:ext uri="{FF2B5EF4-FFF2-40B4-BE49-F238E27FC236}">
                  <a16:creationId xmlns:a16="http://schemas.microsoft.com/office/drawing/2014/main" id="{6DFD6D33-68BA-4C98-9EFD-B74F826B49B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13" name="Oval 211">
              <a:extLst>
                <a:ext uri="{FF2B5EF4-FFF2-40B4-BE49-F238E27FC236}">
                  <a16:creationId xmlns:a16="http://schemas.microsoft.com/office/drawing/2014/main" id="{6D85D1CB-FF3D-4872-B6F4-5181E6C1846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14" name="Oval 212">
              <a:extLst>
                <a:ext uri="{FF2B5EF4-FFF2-40B4-BE49-F238E27FC236}">
                  <a16:creationId xmlns:a16="http://schemas.microsoft.com/office/drawing/2014/main" id="{BAEC9954-EC2A-44DD-AE43-FCF6ABE48A1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15" name="Oval 213">
              <a:extLst>
                <a:ext uri="{FF2B5EF4-FFF2-40B4-BE49-F238E27FC236}">
                  <a16:creationId xmlns:a16="http://schemas.microsoft.com/office/drawing/2014/main" id="{D9030D57-67B7-46F8-9B45-9FFA8704478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16" name="Oval 214">
              <a:extLst>
                <a:ext uri="{FF2B5EF4-FFF2-40B4-BE49-F238E27FC236}">
                  <a16:creationId xmlns:a16="http://schemas.microsoft.com/office/drawing/2014/main" id="{EDFF705A-AFFC-478C-B403-9715D870550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17" name="Oval 215">
              <a:extLst>
                <a:ext uri="{FF2B5EF4-FFF2-40B4-BE49-F238E27FC236}">
                  <a16:creationId xmlns:a16="http://schemas.microsoft.com/office/drawing/2014/main" id="{651463E2-19D5-47EB-A2B7-D36F2A94E1A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18" name="Oval 216">
              <a:extLst>
                <a:ext uri="{FF2B5EF4-FFF2-40B4-BE49-F238E27FC236}">
                  <a16:creationId xmlns:a16="http://schemas.microsoft.com/office/drawing/2014/main" id="{AD60C2FB-AE21-4EA3-84FE-6E694382D5A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219" name="Oval 217">
              <a:extLst>
                <a:ext uri="{FF2B5EF4-FFF2-40B4-BE49-F238E27FC236}">
                  <a16:creationId xmlns:a16="http://schemas.microsoft.com/office/drawing/2014/main" id="{606DD2B7-F0DF-4530-B180-63E5ED03572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</p:grpSp>
      <p:sp>
        <p:nvSpPr>
          <p:cNvPr id="56538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it-IT" altLang="it-IT" noProof="0"/>
              <a:t>Fare clic per modificare lo stile del titolo</a:t>
            </a:r>
          </a:p>
        </p:txBody>
      </p:sp>
      <p:sp>
        <p:nvSpPr>
          <p:cNvPr id="56539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it-IT" altLang="it-IT" noProof="0"/>
              <a:t>Fare clic per modificare lo stile del sottotitolo dello schema</a:t>
            </a:r>
          </a:p>
        </p:txBody>
      </p:sp>
      <p:sp>
        <p:nvSpPr>
          <p:cNvPr id="220" name="Rectangle 220">
            <a:extLst>
              <a:ext uri="{FF2B5EF4-FFF2-40B4-BE49-F238E27FC236}">
                <a16:creationId xmlns:a16="http://schemas.microsoft.com/office/drawing/2014/main" id="{64117820-87EC-4B3A-A553-D8BDBF6C7BF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21" name="Rectangle 221">
            <a:extLst>
              <a:ext uri="{FF2B5EF4-FFF2-40B4-BE49-F238E27FC236}">
                <a16:creationId xmlns:a16="http://schemas.microsoft.com/office/drawing/2014/main" id="{59D55A36-AFFE-4E4C-8C93-0DB4110198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22" name="Rectangle 222">
            <a:extLst>
              <a:ext uri="{FF2B5EF4-FFF2-40B4-BE49-F238E27FC236}">
                <a16:creationId xmlns:a16="http://schemas.microsoft.com/office/drawing/2014/main" id="{D9CFF19F-3355-4BE6-B7DF-4BC3ADE405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218B9-5B80-489F-85FC-5750E0F4C5E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99847409"/>
      </p:ext>
    </p:extLst>
  </p:cSld>
  <p:clrMapOvr>
    <a:masterClrMapping/>
  </p:clrMapOvr>
  <p:transition spd="slow" advTm="904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218">
            <a:extLst>
              <a:ext uri="{FF2B5EF4-FFF2-40B4-BE49-F238E27FC236}">
                <a16:creationId xmlns:a16="http://schemas.microsoft.com/office/drawing/2014/main" id="{D8A5F836-77B9-4D44-B1DF-B2667077CAE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33ABA-F8DA-4D47-8599-7D447D13B7B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5" name="Rectangle 219">
            <a:extLst>
              <a:ext uri="{FF2B5EF4-FFF2-40B4-BE49-F238E27FC236}">
                <a16:creationId xmlns:a16="http://schemas.microsoft.com/office/drawing/2014/main" id="{AA4AA007-F0BD-42A5-8087-FED6C93AF1C4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220">
            <a:extLst>
              <a:ext uri="{FF2B5EF4-FFF2-40B4-BE49-F238E27FC236}">
                <a16:creationId xmlns:a16="http://schemas.microsoft.com/office/drawing/2014/main" id="{E3F75693-C10E-431A-B529-1D876E682AB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26135261"/>
      </p:ext>
    </p:extLst>
  </p:cSld>
  <p:clrMapOvr>
    <a:masterClrMapping/>
  </p:clrMapOvr>
  <p:transition spd="slow" advTm="904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218">
            <a:extLst>
              <a:ext uri="{FF2B5EF4-FFF2-40B4-BE49-F238E27FC236}">
                <a16:creationId xmlns:a16="http://schemas.microsoft.com/office/drawing/2014/main" id="{296C3FDA-8B7C-4E39-B868-610ADB16121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3884E-38A1-4A76-BBFA-D2BF0A77F9D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5" name="Rectangle 219">
            <a:extLst>
              <a:ext uri="{FF2B5EF4-FFF2-40B4-BE49-F238E27FC236}">
                <a16:creationId xmlns:a16="http://schemas.microsoft.com/office/drawing/2014/main" id="{504325D3-5854-4010-98CA-AF2A241ADF14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220">
            <a:extLst>
              <a:ext uri="{FF2B5EF4-FFF2-40B4-BE49-F238E27FC236}">
                <a16:creationId xmlns:a16="http://schemas.microsoft.com/office/drawing/2014/main" id="{EC9AC2AE-7D8F-4518-A19C-6DD44EC787B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42320164"/>
      </p:ext>
    </p:extLst>
  </p:cSld>
  <p:clrMapOvr>
    <a:masterClrMapping/>
  </p:clrMapOvr>
  <p:transition spd="slow" advTm="904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218">
            <a:extLst>
              <a:ext uri="{FF2B5EF4-FFF2-40B4-BE49-F238E27FC236}">
                <a16:creationId xmlns:a16="http://schemas.microsoft.com/office/drawing/2014/main" id="{A9F3E0B0-6466-4B55-96E3-108778F6F95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B0B3F-2B92-4BC1-BFC5-9AD99AC35F2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6" name="Rectangle 219">
            <a:extLst>
              <a:ext uri="{FF2B5EF4-FFF2-40B4-BE49-F238E27FC236}">
                <a16:creationId xmlns:a16="http://schemas.microsoft.com/office/drawing/2014/main" id="{8EE41252-46AA-4FA1-942A-63426EDBC900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220">
            <a:extLst>
              <a:ext uri="{FF2B5EF4-FFF2-40B4-BE49-F238E27FC236}">
                <a16:creationId xmlns:a16="http://schemas.microsoft.com/office/drawing/2014/main" id="{F48E8685-A9C6-46BA-835C-D5DCE8E863CE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24976252"/>
      </p:ext>
    </p:extLst>
  </p:cSld>
  <p:clrMapOvr>
    <a:masterClrMapping/>
  </p:clrMapOvr>
  <p:transition spd="slow" advTm="904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218">
            <a:extLst>
              <a:ext uri="{FF2B5EF4-FFF2-40B4-BE49-F238E27FC236}">
                <a16:creationId xmlns:a16="http://schemas.microsoft.com/office/drawing/2014/main" id="{2BD70972-F553-41AF-81CC-44F4F4C74BE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7C8C7-CDDD-4E0F-AA0D-0B22ECC6121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8" name="Rectangle 219">
            <a:extLst>
              <a:ext uri="{FF2B5EF4-FFF2-40B4-BE49-F238E27FC236}">
                <a16:creationId xmlns:a16="http://schemas.microsoft.com/office/drawing/2014/main" id="{7EE2C23E-BCF5-475B-B88A-17FF6D5B8443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220">
            <a:extLst>
              <a:ext uri="{FF2B5EF4-FFF2-40B4-BE49-F238E27FC236}">
                <a16:creationId xmlns:a16="http://schemas.microsoft.com/office/drawing/2014/main" id="{2B679ABE-C7F5-4404-87A7-C9F3344A4CF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73883177"/>
      </p:ext>
    </p:extLst>
  </p:cSld>
  <p:clrMapOvr>
    <a:masterClrMapping/>
  </p:clrMapOvr>
  <p:transition spd="slow" advTm="904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218">
            <a:extLst>
              <a:ext uri="{FF2B5EF4-FFF2-40B4-BE49-F238E27FC236}">
                <a16:creationId xmlns:a16="http://schemas.microsoft.com/office/drawing/2014/main" id="{B48A133C-77D2-455D-A72C-A0AE15F16E3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FF533-3827-4043-81CA-F11F8346B77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4" name="Rectangle 219">
            <a:extLst>
              <a:ext uri="{FF2B5EF4-FFF2-40B4-BE49-F238E27FC236}">
                <a16:creationId xmlns:a16="http://schemas.microsoft.com/office/drawing/2014/main" id="{64E0789F-9143-4A66-A3C9-CCCA9301E797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220">
            <a:extLst>
              <a:ext uri="{FF2B5EF4-FFF2-40B4-BE49-F238E27FC236}">
                <a16:creationId xmlns:a16="http://schemas.microsoft.com/office/drawing/2014/main" id="{52D27C9B-939A-4EF9-80A0-CD2326A4C9B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3432699"/>
      </p:ext>
    </p:extLst>
  </p:cSld>
  <p:clrMapOvr>
    <a:masterClrMapping/>
  </p:clrMapOvr>
  <p:transition spd="slow" advTm="904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>
            <a:extLst>
              <a:ext uri="{FF2B5EF4-FFF2-40B4-BE49-F238E27FC236}">
                <a16:creationId xmlns:a16="http://schemas.microsoft.com/office/drawing/2014/main" id="{5973A253-F449-4675-9AAC-1111397D62A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5701F-8F77-41CB-BE16-870594346A5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3" name="Rectangle 219">
            <a:extLst>
              <a:ext uri="{FF2B5EF4-FFF2-40B4-BE49-F238E27FC236}">
                <a16:creationId xmlns:a16="http://schemas.microsoft.com/office/drawing/2014/main" id="{45946C8F-0D98-4172-BDEE-FB5427576ECA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220">
            <a:extLst>
              <a:ext uri="{FF2B5EF4-FFF2-40B4-BE49-F238E27FC236}">
                <a16:creationId xmlns:a16="http://schemas.microsoft.com/office/drawing/2014/main" id="{AA922CB5-149F-40AA-A400-63AE8DC92E27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53928412"/>
      </p:ext>
    </p:extLst>
  </p:cSld>
  <p:clrMapOvr>
    <a:masterClrMapping/>
  </p:clrMapOvr>
  <p:transition spd="slow" advTm="904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Rectangle 218">
            <a:extLst>
              <a:ext uri="{FF2B5EF4-FFF2-40B4-BE49-F238E27FC236}">
                <a16:creationId xmlns:a16="http://schemas.microsoft.com/office/drawing/2014/main" id="{541B345F-F1FB-43AE-86CF-DC4CD03EC40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0E60F-4C1E-4D37-ADAE-E143A1541BD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5" name="Rectangle 219">
            <a:extLst>
              <a:ext uri="{FF2B5EF4-FFF2-40B4-BE49-F238E27FC236}">
                <a16:creationId xmlns:a16="http://schemas.microsoft.com/office/drawing/2014/main" id="{9F78F04D-AA9A-44DF-8D9C-B9A087E3AAD9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220">
            <a:extLst>
              <a:ext uri="{FF2B5EF4-FFF2-40B4-BE49-F238E27FC236}">
                <a16:creationId xmlns:a16="http://schemas.microsoft.com/office/drawing/2014/main" id="{8E474A0D-CCDC-4409-B9E5-9A7D45A3D63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1854822"/>
      </p:ext>
    </p:extLst>
  </p:cSld>
  <p:clrMapOvr>
    <a:masterClrMapping/>
  </p:clrMapOvr>
  <p:transition spd="slow" advTm="904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218">
            <a:extLst>
              <a:ext uri="{FF2B5EF4-FFF2-40B4-BE49-F238E27FC236}">
                <a16:creationId xmlns:a16="http://schemas.microsoft.com/office/drawing/2014/main" id="{5CB043E8-0433-4B90-A333-9A91D94C3F3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C052D-B1A7-4F9D-B512-F8540132DAE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6" name="Rectangle 219">
            <a:extLst>
              <a:ext uri="{FF2B5EF4-FFF2-40B4-BE49-F238E27FC236}">
                <a16:creationId xmlns:a16="http://schemas.microsoft.com/office/drawing/2014/main" id="{486ECEBC-635C-400E-BFF4-973D42757F63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220">
            <a:extLst>
              <a:ext uri="{FF2B5EF4-FFF2-40B4-BE49-F238E27FC236}">
                <a16:creationId xmlns:a16="http://schemas.microsoft.com/office/drawing/2014/main" id="{CE523970-6D7C-4BB8-8D50-9E5FF8CD3B9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10778921"/>
      </p:ext>
    </p:extLst>
  </p:cSld>
  <p:clrMapOvr>
    <a:masterClrMapping/>
  </p:clrMapOvr>
  <p:transition spd="slow" advTm="904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218">
            <a:extLst>
              <a:ext uri="{FF2B5EF4-FFF2-40B4-BE49-F238E27FC236}">
                <a16:creationId xmlns:a16="http://schemas.microsoft.com/office/drawing/2014/main" id="{10828D20-397A-417B-947C-9088519C660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CA35D-BB01-4262-A128-61E47887DD4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6" name="Rectangle 219">
            <a:extLst>
              <a:ext uri="{FF2B5EF4-FFF2-40B4-BE49-F238E27FC236}">
                <a16:creationId xmlns:a16="http://schemas.microsoft.com/office/drawing/2014/main" id="{B3953597-AD42-44A1-BD6F-2102E22A944D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220">
            <a:extLst>
              <a:ext uri="{FF2B5EF4-FFF2-40B4-BE49-F238E27FC236}">
                <a16:creationId xmlns:a16="http://schemas.microsoft.com/office/drawing/2014/main" id="{C1DE7340-71C6-42AA-816B-F03BA695A6A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40151268"/>
      </p:ext>
    </p:extLst>
  </p:cSld>
  <p:clrMapOvr>
    <a:masterClrMapping/>
  </p:clrMapOvr>
  <p:transition spd="slow" advTm="904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218">
            <a:extLst>
              <a:ext uri="{FF2B5EF4-FFF2-40B4-BE49-F238E27FC236}">
                <a16:creationId xmlns:a16="http://schemas.microsoft.com/office/drawing/2014/main" id="{23BF465A-F9C4-4480-A087-F9FE26A5828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B3050-E4A5-41FC-850D-2BF3CFE7B1C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5" name="Rectangle 219">
            <a:extLst>
              <a:ext uri="{FF2B5EF4-FFF2-40B4-BE49-F238E27FC236}">
                <a16:creationId xmlns:a16="http://schemas.microsoft.com/office/drawing/2014/main" id="{4C16A277-D744-4FF2-9CD3-CB6C6D3A0D22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220">
            <a:extLst>
              <a:ext uri="{FF2B5EF4-FFF2-40B4-BE49-F238E27FC236}">
                <a16:creationId xmlns:a16="http://schemas.microsoft.com/office/drawing/2014/main" id="{1EB48B93-0D2B-414A-A636-FE2AA32F296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55097440"/>
      </p:ext>
    </p:extLst>
  </p:cSld>
  <p:clrMapOvr>
    <a:masterClrMapping/>
  </p:clrMapOvr>
  <p:transition spd="slow" advTm="9041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218">
            <a:extLst>
              <a:ext uri="{FF2B5EF4-FFF2-40B4-BE49-F238E27FC236}">
                <a16:creationId xmlns:a16="http://schemas.microsoft.com/office/drawing/2014/main" id="{2934A81E-BD66-4E7F-855D-37561DBF657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BBF65-B40B-451D-930F-AA756D7E5AC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5" name="Rectangle 219">
            <a:extLst>
              <a:ext uri="{FF2B5EF4-FFF2-40B4-BE49-F238E27FC236}">
                <a16:creationId xmlns:a16="http://schemas.microsoft.com/office/drawing/2014/main" id="{FD309FF6-CE5F-4140-962D-BBD1766E491E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220">
            <a:extLst>
              <a:ext uri="{FF2B5EF4-FFF2-40B4-BE49-F238E27FC236}">
                <a16:creationId xmlns:a16="http://schemas.microsoft.com/office/drawing/2014/main" id="{D1FA5665-ABFF-4811-84B2-8B4B7E463EA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77245215"/>
      </p:ext>
    </p:extLst>
  </p:cSld>
  <p:clrMapOvr>
    <a:masterClrMapping/>
  </p:clrMapOvr>
  <p:transition spd="slow" advTm="904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218">
            <a:extLst>
              <a:ext uri="{FF2B5EF4-FFF2-40B4-BE49-F238E27FC236}">
                <a16:creationId xmlns:a16="http://schemas.microsoft.com/office/drawing/2014/main" id="{F9E508BC-B277-4206-BDE8-261890AD4AD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D7D8B-4606-4D8B-97F7-333B24A9B8C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5" name="Rectangle 219">
            <a:extLst>
              <a:ext uri="{FF2B5EF4-FFF2-40B4-BE49-F238E27FC236}">
                <a16:creationId xmlns:a16="http://schemas.microsoft.com/office/drawing/2014/main" id="{29794CF9-2A87-4178-8864-C5ED70D6EB0B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220">
            <a:extLst>
              <a:ext uri="{FF2B5EF4-FFF2-40B4-BE49-F238E27FC236}">
                <a16:creationId xmlns:a16="http://schemas.microsoft.com/office/drawing/2014/main" id="{7384352F-371F-4A10-82C1-B4F56A93A14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2392385"/>
      </p:ext>
    </p:extLst>
  </p:cSld>
  <p:clrMapOvr>
    <a:masterClrMapping/>
  </p:clrMapOvr>
  <p:transition spd="slow" advTm="904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Rectangle 218">
            <a:extLst>
              <a:ext uri="{FF2B5EF4-FFF2-40B4-BE49-F238E27FC236}">
                <a16:creationId xmlns:a16="http://schemas.microsoft.com/office/drawing/2014/main" id="{F18DE329-7E1C-4108-ABFB-FC1451D1BC7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4968D-AEA7-46AB-9C41-C389959B563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6" name="Rectangle 219">
            <a:extLst>
              <a:ext uri="{FF2B5EF4-FFF2-40B4-BE49-F238E27FC236}">
                <a16:creationId xmlns:a16="http://schemas.microsoft.com/office/drawing/2014/main" id="{A487119C-9AA6-42AE-A56F-481082DD564E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220">
            <a:extLst>
              <a:ext uri="{FF2B5EF4-FFF2-40B4-BE49-F238E27FC236}">
                <a16:creationId xmlns:a16="http://schemas.microsoft.com/office/drawing/2014/main" id="{14E3122B-580C-4D87-B8DA-A7B58F0D816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6510166"/>
      </p:ext>
    </p:extLst>
  </p:cSld>
  <p:clrMapOvr>
    <a:masterClrMapping/>
  </p:clrMapOvr>
  <p:transition spd="slow" advTm="904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Rectangle 218">
            <a:extLst>
              <a:ext uri="{FF2B5EF4-FFF2-40B4-BE49-F238E27FC236}">
                <a16:creationId xmlns:a16="http://schemas.microsoft.com/office/drawing/2014/main" id="{E61BD65B-68E4-422E-874D-049B24B2BD5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68552-8E02-46EE-A755-055FED4F489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8" name="Rectangle 219">
            <a:extLst>
              <a:ext uri="{FF2B5EF4-FFF2-40B4-BE49-F238E27FC236}">
                <a16:creationId xmlns:a16="http://schemas.microsoft.com/office/drawing/2014/main" id="{D009381B-BB3E-4446-9FA7-3C756A48EE6C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220">
            <a:extLst>
              <a:ext uri="{FF2B5EF4-FFF2-40B4-BE49-F238E27FC236}">
                <a16:creationId xmlns:a16="http://schemas.microsoft.com/office/drawing/2014/main" id="{001932B4-2BCE-4FBF-9B67-28CAD6B6F14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4354688"/>
      </p:ext>
    </p:extLst>
  </p:cSld>
  <p:clrMapOvr>
    <a:masterClrMapping/>
  </p:clrMapOvr>
  <p:transition spd="slow" advTm="904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Rectangle 218">
            <a:extLst>
              <a:ext uri="{FF2B5EF4-FFF2-40B4-BE49-F238E27FC236}">
                <a16:creationId xmlns:a16="http://schemas.microsoft.com/office/drawing/2014/main" id="{DB723B6D-86CE-4453-85E4-4AE31475086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176BD-AE1D-490A-A352-BBD03CEB92B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4" name="Rectangle 219">
            <a:extLst>
              <a:ext uri="{FF2B5EF4-FFF2-40B4-BE49-F238E27FC236}">
                <a16:creationId xmlns:a16="http://schemas.microsoft.com/office/drawing/2014/main" id="{6577DDE3-E4B8-4C30-8738-B7744D2C0F67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220">
            <a:extLst>
              <a:ext uri="{FF2B5EF4-FFF2-40B4-BE49-F238E27FC236}">
                <a16:creationId xmlns:a16="http://schemas.microsoft.com/office/drawing/2014/main" id="{DCFB7B82-5FD4-419C-9265-9B8CBD4DB4F5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6119801"/>
      </p:ext>
    </p:extLst>
  </p:cSld>
  <p:clrMapOvr>
    <a:masterClrMapping/>
  </p:clrMapOvr>
  <p:transition spd="slow" advTm="904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>
            <a:extLst>
              <a:ext uri="{FF2B5EF4-FFF2-40B4-BE49-F238E27FC236}">
                <a16:creationId xmlns:a16="http://schemas.microsoft.com/office/drawing/2014/main" id="{E3CA3178-D755-4E23-A631-65EDC440C68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B15FA-7C60-498F-B381-05D87F0EDD7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3" name="Rectangle 219">
            <a:extLst>
              <a:ext uri="{FF2B5EF4-FFF2-40B4-BE49-F238E27FC236}">
                <a16:creationId xmlns:a16="http://schemas.microsoft.com/office/drawing/2014/main" id="{CAF95DD2-418A-4255-96F5-1E5A887D80EA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220">
            <a:extLst>
              <a:ext uri="{FF2B5EF4-FFF2-40B4-BE49-F238E27FC236}">
                <a16:creationId xmlns:a16="http://schemas.microsoft.com/office/drawing/2014/main" id="{31E46B1D-52D1-4DBE-BC6D-5FF27342F75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3909887"/>
      </p:ext>
    </p:extLst>
  </p:cSld>
  <p:clrMapOvr>
    <a:masterClrMapping/>
  </p:clrMapOvr>
  <p:transition spd="slow" advTm="904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218">
            <a:extLst>
              <a:ext uri="{FF2B5EF4-FFF2-40B4-BE49-F238E27FC236}">
                <a16:creationId xmlns:a16="http://schemas.microsoft.com/office/drawing/2014/main" id="{11EB6AA3-8AD3-49A8-BC48-FCFF8FBB30F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1B308-873D-4EEC-B77D-A49A929E411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6" name="Rectangle 219">
            <a:extLst>
              <a:ext uri="{FF2B5EF4-FFF2-40B4-BE49-F238E27FC236}">
                <a16:creationId xmlns:a16="http://schemas.microsoft.com/office/drawing/2014/main" id="{24D3A9A3-2D04-4BEE-9E14-0104F71C43EA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220">
            <a:extLst>
              <a:ext uri="{FF2B5EF4-FFF2-40B4-BE49-F238E27FC236}">
                <a16:creationId xmlns:a16="http://schemas.microsoft.com/office/drawing/2014/main" id="{DBAF2ACC-B845-40E0-B16E-BFFFB1E53CD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3187016"/>
      </p:ext>
    </p:extLst>
  </p:cSld>
  <p:clrMapOvr>
    <a:masterClrMapping/>
  </p:clrMapOvr>
  <p:transition spd="slow" advTm="904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218">
            <a:extLst>
              <a:ext uri="{FF2B5EF4-FFF2-40B4-BE49-F238E27FC236}">
                <a16:creationId xmlns:a16="http://schemas.microsoft.com/office/drawing/2014/main" id="{7B7F2F65-03E4-48E9-A0E1-506CA093F65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DC17B-D14C-4F1F-84CF-894D5C03EA7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6" name="Rectangle 219">
            <a:extLst>
              <a:ext uri="{FF2B5EF4-FFF2-40B4-BE49-F238E27FC236}">
                <a16:creationId xmlns:a16="http://schemas.microsoft.com/office/drawing/2014/main" id="{7004C2BF-7625-40DB-B1FA-692D4EBE6107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220">
            <a:extLst>
              <a:ext uri="{FF2B5EF4-FFF2-40B4-BE49-F238E27FC236}">
                <a16:creationId xmlns:a16="http://schemas.microsoft.com/office/drawing/2014/main" id="{063E343E-99C0-47E0-B749-1CF68F566B7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4740751"/>
      </p:ext>
    </p:extLst>
  </p:cSld>
  <p:clrMapOvr>
    <a:masterClrMapping/>
  </p:clrMapOvr>
  <p:transition spd="slow" advTm="9041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2F2F47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3E8ED336-FB7B-48A4-BEB5-4D34C77D240E}"/>
              </a:ext>
            </a:extLst>
          </p:cNvPr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6147" name="Rectangle 3">
              <a:extLst>
                <a:ext uri="{FF2B5EF4-FFF2-40B4-BE49-F238E27FC236}">
                  <a16:creationId xmlns:a16="http://schemas.microsoft.com/office/drawing/2014/main" id="{6515FE25-CEDE-4F72-8D46-3220201C3C5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8" name="Rectangle 4">
              <a:extLst>
                <a:ext uri="{FF2B5EF4-FFF2-40B4-BE49-F238E27FC236}">
                  <a16:creationId xmlns:a16="http://schemas.microsoft.com/office/drawing/2014/main" id="{DC12A65E-4AB6-4CD3-BDFE-F92D39551FC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9" name="Rectangle 5">
              <a:extLst>
                <a:ext uri="{FF2B5EF4-FFF2-40B4-BE49-F238E27FC236}">
                  <a16:creationId xmlns:a16="http://schemas.microsoft.com/office/drawing/2014/main" id="{3022C124-E9D6-4773-96CD-6884D3FE67F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50" name="Rectangle 6">
              <a:extLst>
                <a:ext uri="{FF2B5EF4-FFF2-40B4-BE49-F238E27FC236}">
                  <a16:creationId xmlns:a16="http://schemas.microsoft.com/office/drawing/2014/main" id="{9DD16BA1-EDCA-4980-97CB-1987C6E9C9E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51" name="Rectangle 7">
              <a:extLst>
                <a:ext uri="{FF2B5EF4-FFF2-40B4-BE49-F238E27FC236}">
                  <a16:creationId xmlns:a16="http://schemas.microsoft.com/office/drawing/2014/main" id="{56422F03-4388-4220-804F-F3AA43021CB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52" name="Rectangle 8">
              <a:extLst>
                <a:ext uri="{FF2B5EF4-FFF2-40B4-BE49-F238E27FC236}">
                  <a16:creationId xmlns:a16="http://schemas.microsoft.com/office/drawing/2014/main" id="{DB5C5B47-9372-4029-9157-CD9DB1A6E45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53" name="Rectangle 9">
              <a:extLst>
                <a:ext uri="{FF2B5EF4-FFF2-40B4-BE49-F238E27FC236}">
                  <a16:creationId xmlns:a16="http://schemas.microsoft.com/office/drawing/2014/main" id="{BA03FCEC-4D83-4689-A209-CE1FF84BABF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54" name="Rectangle 10">
              <a:extLst>
                <a:ext uri="{FF2B5EF4-FFF2-40B4-BE49-F238E27FC236}">
                  <a16:creationId xmlns:a16="http://schemas.microsoft.com/office/drawing/2014/main" id="{814D8221-A0DF-4E7D-A756-D3B5DD79233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55" name="Rectangle 11">
              <a:extLst>
                <a:ext uri="{FF2B5EF4-FFF2-40B4-BE49-F238E27FC236}">
                  <a16:creationId xmlns:a16="http://schemas.microsoft.com/office/drawing/2014/main" id="{6DC6C229-484B-47C7-B078-D7C7B1EB1AB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56" name="Rectangle 12">
              <a:extLst>
                <a:ext uri="{FF2B5EF4-FFF2-40B4-BE49-F238E27FC236}">
                  <a16:creationId xmlns:a16="http://schemas.microsoft.com/office/drawing/2014/main" id="{42B73DE5-F90E-459E-BFF3-1015E4F2F70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57" name="Rectangle 13">
              <a:extLst>
                <a:ext uri="{FF2B5EF4-FFF2-40B4-BE49-F238E27FC236}">
                  <a16:creationId xmlns:a16="http://schemas.microsoft.com/office/drawing/2014/main" id="{AFED741E-0363-4124-B160-D7A6D1F0EF1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58" name="Rectangle 14">
              <a:extLst>
                <a:ext uri="{FF2B5EF4-FFF2-40B4-BE49-F238E27FC236}">
                  <a16:creationId xmlns:a16="http://schemas.microsoft.com/office/drawing/2014/main" id="{4EB09B6B-D917-418F-8D23-0A6D3F4EFC6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59" name="Rectangle 15">
              <a:extLst>
                <a:ext uri="{FF2B5EF4-FFF2-40B4-BE49-F238E27FC236}">
                  <a16:creationId xmlns:a16="http://schemas.microsoft.com/office/drawing/2014/main" id="{07DADCEC-9797-49D5-AFE4-A4BBC1C98E1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60" name="Rectangle 16">
              <a:extLst>
                <a:ext uri="{FF2B5EF4-FFF2-40B4-BE49-F238E27FC236}">
                  <a16:creationId xmlns:a16="http://schemas.microsoft.com/office/drawing/2014/main" id="{A49841C8-D146-4E9A-9705-404478F6E1E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61" name="Rectangle 17">
              <a:extLst>
                <a:ext uri="{FF2B5EF4-FFF2-40B4-BE49-F238E27FC236}">
                  <a16:creationId xmlns:a16="http://schemas.microsoft.com/office/drawing/2014/main" id="{D1EAF239-BA5B-4C48-AD67-01E17E4353A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62" name="Rectangle 18">
              <a:extLst>
                <a:ext uri="{FF2B5EF4-FFF2-40B4-BE49-F238E27FC236}">
                  <a16:creationId xmlns:a16="http://schemas.microsoft.com/office/drawing/2014/main" id="{87270D85-FE15-41B2-A834-EBF3C743C04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63" name="Rectangle 19">
              <a:extLst>
                <a:ext uri="{FF2B5EF4-FFF2-40B4-BE49-F238E27FC236}">
                  <a16:creationId xmlns:a16="http://schemas.microsoft.com/office/drawing/2014/main" id="{99161F4F-8EE1-4D56-B50D-0CF641883B6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64" name="Rectangle 20">
              <a:extLst>
                <a:ext uri="{FF2B5EF4-FFF2-40B4-BE49-F238E27FC236}">
                  <a16:creationId xmlns:a16="http://schemas.microsoft.com/office/drawing/2014/main" id="{4C217DBB-83AB-49B6-8501-6D2618B64AC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65" name="Rectangle 21">
              <a:extLst>
                <a:ext uri="{FF2B5EF4-FFF2-40B4-BE49-F238E27FC236}">
                  <a16:creationId xmlns:a16="http://schemas.microsoft.com/office/drawing/2014/main" id="{0F7D0444-67C4-4727-AAE6-B9A9B44B176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66" name="Rectangle 22">
              <a:extLst>
                <a:ext uri="{FF2B5EF4-FFF2-40B4-BE49-F238E27FC236}">
                  <a16:creationId xmlns:a16="http://schemas.microsoft.com/office/drawing/2014/main" id="{18DAA70A-0B07-4325-9BEF-4B678D67F2B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67" name="Rectangle 23">
              <a:extLst>
                <a:ext uri="{FF2B5EF4-FFF2-40B4-BE49-F238E27FC236}">
                  <a16:creationId xmlns:a16="http://schemas.microsoft.com/office/drawing/2014/main" id="{6658BE4F-4099-40D6-9FEA-0F0BD7D2D2F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68" name="Rectangle 24">
              <a:extLst>
                <a:ext uri="{FF2B5EF4-FFF2-40B4-BE49-F238E27FC236}">
                  <a16:creationId xmlns:a16="http://schemas.microsoft.com/office/drawing/2014/main" id="{8C377672-4EA6-4F87-AC96-A0F53C6A9F1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69" name="Rectangle 25">
              <a:extLst>
                <a:ext uri="{FF2B5EF4-FFF2-40B4-BE49-F238E27FC236}">
                  <a16:creationId xmlns:a16="http://schemas.microsoft.com/office/drawing/2014/main" id="{0E604487-3910-4854-A0BD-E6572067DA2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70" name="Rectangle 26">
              <a:extLst>
                <a:ext uri="{FF2B5EF4-FFF2-40B4-BE49-F238E27FC236}">
                  <a16:creationId xmlns:a16="http://schemas.microsoft.com/office/drawing/2014/main" id="{B213B529-8124-41E1-AA30-598C54EC8F0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71" name="Rectangle 27">
              <a:extLst>
                <a:ext uri="{FF2B5EF4-FFF2-40B4-BE49-F238E27FC236}">
                  <a16:creationId xmlns:a16="http://schemas.microsoft.com/office/drawing/2014/main" id="{B9404775-B485-4591-ABC1-77F4BA8F39D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72" name="Rectangle 28">
              <a:extLst>
                <a:ext uri="{FF2B5EF4-FFF2-40B4-BE49-F238E27FC236}">
                  <a16:creationId xmlns:a16="http://schemas.microsoft.com/office/drawing/2014/main" id="{EFACCDCE-8CEF-402E-B17A-220A50CA47E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73" name="Rectangle 29">
              <a:extLst>
                <a:ext uri="{FF2B5EF4-FFF2-40B4-BE49-F238E27FC236}">
                  <a16:creationId xmlns:a16="http://schemas.microsoft.com/office/drawing/2014/main" id="{E81405D5-AB2F-401D-8B9C-15C02278889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74" name="Rectangle 30">
              <a:extLst>
                <a:ext uri="{FF2B5EF4-FFF2-40B4-BE49-F238E27FC236}">
                  <a16:creationId xmlns:a16="http://schemas.microsoft.com/office/drawing/2014/main" id="{7B668A4A-2AE0-40F8-9910-4F459E30A91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75" name="Rectangle 31">
              <a:extLst>
                <a:ext uri="{FF2B5EF4-FFF2-40B4-BE49-F238E27FC236}">
                  <a16:creationId xmlns:a16="http://schemas.microsoft.com/office/drawing/2014/main" id="{62768A71-AD17-42D5-B127-668994ABEF8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76" name="Rectangle 32">
              <a:extLst>
                <a:ext uri="{FF2B5EF4-FFF2-40B4-BE49-F238E27FC236}">
                  <a16:creationId xmlns:a16="http://schemas.microsoft.com/office/drawing/2014/main" id="{5278D374-0E6B-4FEF-8257-3A189F8EEBD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77" name="Rectangle 33">
              <a:extLst>
                <a:ext uri="{FF2B5EF4-FFF2-40B4-BE49-F238E27FC236}">
                  <a16:creationId xmlns:a16="http://schemas.microsoft.com/office/drawing/2014/main" id="{65EB7601-E2EA-488D-9C49-FCB64B5E9A6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78" name="Rectangle 34">
              <a:extLst>
                <a:ext uri="{FF2B5EF4-FFF2-40B4-BE49-F238E27FC236}">
                  <a16:creationId xmlns:a16="http://schemas.microsoft.com/office/drawing/2014/main" id="{464DA47B-DEFC-4C88-A2DC-CEF4E69C69B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79" name="Oval 35">
              <a:extLst>
                <a:ext uri="{FF2B5EF4-FFF2-40B4-BE49-F238E27FC236}">
                  <a16:creationId xmlns:a16="http://schemas.microsoft.com/office/drawing/2014/main" id="{20C83C7E-51AC-4B29-9649-4E885E94E69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80" name="Oval 36">
              <a:extLst>
                <a:ext uri="{FF2B5EF4-FFF2-40B4-BE49-F238E27FC236}">
                  <a16:creationId xmlns:a16="http://schemas.microsoft.com/office/drawing/2014/main" id="{B46D286A-DBE9-4627-8608-04320EFDB58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81" name="Oval 37">
              <a:extLst>
                <a:ext uri="{FF2B5EF4-FFF2-40B4-BE49-F238E27FC236}">
                  <a16:creationId xmlns:a16="http://schemas.microsoft.com/office/drawing/2014/main" id="{BB8CB0DA-E547-4DCC-8759-423048B196B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82" name="Oval 38">
              <a:extLst>
                <a:ext uri="{FF2B5EF4-FFF2-40B4-BE49-F238E27FC236}">
                  <a16:creationId xmlns:a16="http://schemas.microsoft.com/office/drawing/2014/main" id="{E9DE5116-A45F-40AD-87F9-EB8397DD28E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83" name="Oval 39">
              <a:extLst>
                <a:ext uri="{FF2B5EF4-FFF2-40B4-BE49-F238E27FC236}">
                  <a16:creationId xmlns:a16="http://schemas.microsoft.com/office/drawing/2014/main" id="{1ABBEA3D-4EC9-49F3-9579-22B6F9A537A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84" name="Oval 40">
              <a:extLst>
                <a:ext uri="{FF2B5EF4-FFF2-40B4-BE49-F238E27FC236}">
                  <a16:creationId xmlns:a16="http://schemas.microsoft.com/office/drawing/2014/main" id="{299EFBBB-E2A1-416C-A5A5-855649585A9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85" name="Oval 41">
              <a:extLst>
                <a:ext uri="{FF2B5EF4-FFF2-40B4-BE49-F238E27FC236}">
                  <a16:creationId xmlns:a16="http://schemas.microsoft.com/office/drawing/2014/main" id="{CC406550-33B0-4FB9-9A52-CBA540DB09F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86" name="Oval 42">
              <a:extLst>
                <a:ext uri="{FF2B5EF4-FFF2-40B4-BE49-F238E27FC236}">
                  <a16:creationId xmlns:a16="http://schemas.microsoft.com/office/drawing/2014/main" id="{DA3A8D32-7117-4F05-B05C-CEC870B24A9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87" name="Oval 43">
              <a:extLst>
                <a:ext uri="{FF2B5EF4-FFF2-40B4-BE49-F238E27FC236}">
                  <a16:creationId xmlns:a16="http://schemas.microsoft.com/office/drawing/2014/main" id="{740DC400-E9EA-435E-9B26-0A5AF241C96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88" name="Oval 44">
              <a:extLst>
                <a:ext uri="{FF2B5EF4-FFF2-40B4-BE49-F238E27FC236}">
                  <a16:creationId xmlns:a16="http://schemas.microsoft.com/office/drawing/2014/main" id="{9D249586-9C7C-4104-931C-3BF8F7433B7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89" name="Oval 45">
              <a:extLst>
                <a:ext uri="{FF2B5EF4-FFF2-40B4-BE49-F238E27FC236}">
                  <a16:creationId xmlns:a16="http://schemas.microsoft.com/office/drawing/2014/main" id="{7821B597-FCF1-477E-AE2C-880604AA6B1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90" name="Oval 46">
              <a:extLst>
                <a:ext uri="{FF2B5EF4-FFF2-40B4-BE49-F238E27FC236}">
                  <a16:creationId xmlns:a16="http://schemas.microsoft.com/office/drawing/2014/main" id="{2FB31725-B0F5-4D62-A137-8EDDDDD6E2B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91" name="Oval 47">
              <a:extLst>
                <a:ext uri="{FF2B5EF4-FFF2-40B4-BE49-F238E27FC236}">
                  <a16:creationId xmlns:a16="http://schemas.microsoft.com/office/drawing/2014/main" id="{18EA068E-2419-4B56-94E1-43CD3F6E58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92" name="Oval 48">
              <a:extLst>
                <a:ext uri="{FF2B5EF4-FFF2-40B4-BE49-F238E27FC236}">
                  <a16:creationId xmlns:a16="http://schemas.microsoft.com/office/drawing/2014/main" id="{CF8199C4-0B9D-43E7-A63D-83DB1DDB1EC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93" name="Oval 49">
              <a:extLst>
                <a:ext uri="{FF2B5EF4-FFF2-40B4-BE49-F238E27FC236}">
                  <a16:creationId xmlns:a16="http://schemas.microsoft.com/office/drawing/2014/main" id="{72E34F03-78F2-4BC3-A677-B6C637FD57B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94" name="Oval 50">
              <a:extLst>
                <a:ext uri="{FF2B5EF4-FFF2-40B4-BE49-F238E27FC236}">
                  <a16:creationId xmlns:a16="http://schemas.microsoft.com/office/drawing/2014/main" id="{6E0CC5D8-8DEC-4810-8CED-2768171F09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95" name="Oval 51">
              <a:extLst>
                <a:ext uri="{FF2B5EF4-FFF2-40B4-BE49-F238E27FC236}">
                  <a16:creationId xmlns:a16="http://schemas.microsoft.com/office/drawing/2014/main" id="{7B733D16-EE59-4782-99F5-DA41FCFA91A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96" name="Oval 52">
              <a:extLst>
                <a:ext uri="{FF2B5EF4-FFF2-40B4-BE49-F238E27FC236}">
                  <a16:creationId xmlns:a16="http://schemas.microsoft.com/office/drawing/2014/main" id="{19517190-8026-4CE8-B43A-6EBA70DB520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97" name="Oval 53">
              <a:extLst>
                <a:ext uri="{FF2B5EF4-FFF2-40B4-BE49-F238E27FC236}">
                  <a16:creationId xmlns:a16="http://schemas.microsoft.com/office/drawing/2014/main" id="{16AFCB96-48BE-42E4-A5CF-07632F2C1E5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98" name="Oval 54">
              <a:extLst>
                <a:ext uri="{FF2B5EF4-FFF2-40B4-BE49-F238E27FC236}">
                  <a16:creationId xmlns:a16="http://schemas.microsoft.com/office/drawing/2014/main" id="{935F8F16-9FB6-41E2-BF9B-43234EA6036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199" name="Oval 55">
              <a:extLst>
                <a:ext uri="{FF2B5EF4-FFF2-40B4-BE49-F238E27FC236}">
                  <a16:creationId xmlns:a16="http://schemas.microsoft.com/office/drawing/2014/main" id="{B4DCAAFD-FB02-4277-8EDE-B53F83040A6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00" name="Oval 56">
              <a:extLst>
                <a:ext uri="{FF2B5EF4-FFF2-40B4-BE49-F238E27FC236}">
                  <a16:creationId xmlns:a16="http://schemas.microsoft.com/office/drawing/2014/main" id="{08D93E1A-1DBF-4B23-B5DD-749C4435457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01" name="Oval 57">
              <a:extLst>
                <a:ext uri="{FF2B5EF4-FFF2-40B4-BE49-F238E27FC236}">
                  <a16:creationId xmlns:a16="http://schemas.microsoft.com/office/drawing/2014/main" id="{6CDFC50E-54D3-46F8-8C9E-E14D451F8F3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02" name="Oval 58">
              <a:extLst>
                <a:ext uri="{FF2B5EF4-FFF2-40B4-BE49-F238E27FC236}">
                  <a16:creationId xmlns:a16="http://schemas.microsoft.com/office/drawing/2014/main" id="{175C1598-6EBC-4C08-BF8E-F5854C90CA6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03" name="Oval 59">
              <a:extLst>
                <a:ext uri="{FF2B5EF4-FFF2-40B4-BE49-F238E27FC236}">
                  <a16:creationId xmlns:a16="http://schemas.microsoft.com/office/drawing/2014/main" id="{1CA48A7F-6EA1-4C63-A7CF-955ECD453CD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04" name="Oval 60">
              <a:extLst>
                <a:ext uri="{FF2B5EF4-FFF2-40B4-BE49-F238E27FC236}">
                  <a16:creationId xmlns:a16="http://schemas.microsoft.com/office/drawing/2014/main" id="{DBCC4D04-F992-4E4B-A350-EA7BB597CD9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05" name="Oval 61">
              <a:extLst>
                <a:ext uri="{FF2B5EF4-FFF2-40B4-BE49-F238E27FC236}">
                  <a16:creationId xmlns:a16="http://schemas.microsoft.com/office/drawing/2014/main" id="{D1E4AB0B-84E6-4F1D-8F67-A18821C26B5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06" name="Oval 62">
              <a:extLst>
                <a:ext uri="{FF2B5EF4-FFF2-40B4-BE49-F238E27FC236}">
                  <a16:creationId xmlns:a16="http://schemas.microsoft.com/office/drawing/2014/main" id="{34807DE7-416B-46B4-9829-26DD6050A26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07" name="Oval 63">
              <a:extLst>
                <a:ext uri="{FF2B5EF4-FFF2-40B4-BE49-F238E27FC236}">
                  <a16:creationId xmlns:a16="http://schemas.microsoft.com/office/drawing/2014/main" id="{70207F84-21DC-46E2-ACDD-4084ABDC511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08" name="Oval 64">
              <a:extLst>
                <a:ext uri="{FF2B5EF4-FFF2-40B4-BE49-F238E27FC236}">
                  <a16:creationId xmlns:a16="http://schemas.microsoft.com/office/drawing/2014/main" id="{32A1F65C-3F5B-4651-9355-8E90CF2B92A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09" name="Oval 65">
              <a:extLst>
                <a:ext uri="{FF2B5EF4-FFF2-40B4-BE49-F238E27FC236}">
                  <a16:creationId xmlns:a16="http://schemas.microsoft.com/office/drawing/2014/main" id="{9D188781-9246-47B2-A8A0-6CFE9196857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10" name="Oval 66">
              <a:extLst>
                <a:ext uri="{FF2B5EF4-FFF2-40B4-BE49-F238E27FC236}">
                  <a16:creationId xmlns:a16="http://schemas.microsoft.com/office/drawing/2014/main" id="{D4F7DF2A-1DB5-465E-B21F-DFAE9B5CF3F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11" name="Oval 67">
              <a:extLst>
                <a:ext uri="{FF2B5EF4-FFF2-40B4-BE49-F238E27FC236}">
                  <a16:creationId xmlns:a16="http://schemas.microsoft.com/office/drawing/2014/main" id="{64015F2F-64F5-4F34-A105-5B2BCF5A813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12" name="Oval 68">
              <a:extLst>
                <a:ext uri="{FF2B5EF4-FFF2-40B4-BE49-F238E27FC236}">
                  <a16:creationId xmlns:a16="http://schemas.microsoft.com/office/drawing/2014/main" id="{F904CEDC-4A5A-470D-B9D1-EFCB886B995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13" name="Oval 69">
              <a:extLst>
                <a:ext uri="{FF2B5EF4-FFF2-40B4-BE49-F238E27FC236}">
                  <a16:creationId xmlns:a16="http://schemas.microsoft.com/office/drawing/2014/main" id="{A79B6F1E-4BFF-4B0E-8B32-1B0DC5EC2F6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14" name="Oval 70">
              <a:extLst>
                <a:ext uri="{FF2B5EF4-FFF2-40B4-BE49-F238E27FC236}">
                  <a16:creationId xmlns:a16="http://schemas.microsoft.com/office/drawing/2014/main" id="{DE3DB72C-C718-4E97-9822-530501ABDBF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15" name="Oval 71">
              <a:extLst>
                <a:ext uri="{FF2B5EF4-FFF2-40B4-BE49-F238E27FC236}">
                  <a16:creationId xmlns:a16="http://schemas.microsoft.com/office/drawing/2014/main" id="{E7C68D63-0CE2-41E9-93C3-6092C768D11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16" name="Oval 72">
              <a:extLst>
                <a:ext uri="{FF2B5EF4-FFF2-40B4-BE49-F238E27FC236}">
                  <a16:creationId xmlns:a16="http://schemas.microsoft.com/office/drawing/2014/main" id="{B1132959-72BD-4FD7-941A-AA4D05004E1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17" name="Oval 73">
              <a:extLst>
                <a:ext uri="{FF2B5EF4-FFF2-40B4-BE49-F238E27FC236}">
                  <a16:creationId xmlns:a16="http://schemas.microsoft.com/office/drawing/2014/main" id="{EB658814-A964-46C6-9A61-684FBF8188E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18" name="Oval 74">
              <a:extLst>
                <a:ext uri="{FF2B5EF4-FFF2-40B4-BE49-F238E27FC236}">
                  <a16:creationId xmlns:a16="http://schemas.microsoft.com/office/drawing/2014/main" id="{E8049654-F774-4202-B39B-D888BD02DC6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19" name="Oval 75">
              <a:extLst>
                <a:ext uri="{FF2B5EF4-FFF2-40B4-BE49-F238E27FC236}">
                  <a16:creationId xmlns:a16="http://schemas.microsoft.com/office/drawing/2014/main" id="{A70821D6-E96D-4CBF-B723-492E3098644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20" name="Oval 76">
              <a:extLst>
                <a:ext uri="{FF2B5EF4-FFF2-40B4-BE49-F238E27FC236}">
                  <a16:creationId xmlns:a16="http://schemas.microsoft.com/office/drawing/2014/main" id="{C00F374A-DD8A-44D4-9656-930CE7C4DB7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21" name="Oval 77">
              <a:extLst>
                <a:ext uri="{FF2B5EF4-FFF2-40B4-BE49-F238E27FC236}">
                  <a16:creationId xmlns:a16="http://schemas.microsoft.com/office/drawing/2014/main" id="{C069825E-87EB-4B0C-8FE1-57B6CC79153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22" name="Oval 78">
              <a:extLst>
                <a:ext uri="{FF2B5EF4-FFF2-40B4-BE49-F238E27FC236}">
                  <a16:creationId xmlns:a16="http://schemas.microsoft.com/office/drawing/2014/main" id="{66AFA522-C1F6-4AFF-8B9F-68033BAE77D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23" name="Oval 79">
              <a:extLst>
                <a:ext uri="{FF2B5EF4-FFF2-40B4-BE49-F238E27FC236}">
                  <a16:creationId xmlns:a16="http://schemas.microsoft.com/office/drawing/2014/main" id="{9A3D8865-EA0F-4881-AFAA-F2B32243AD4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24" name="Oval 80">
              <a:extLst>
                <a:ext uri="{FF2B5EF4-FFF2-40B4-BE49-F238E27FC236}">
                  <a16:creationId xmlns:a16="http://schemas.microsoft.com/office/drawing/2014/main" id="{23BEC4A1-79F2-463C-B100-0FCA43855FA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25" name="Oval 81">
              <a:extLst>
                <a:ext uri="{FF2B5EF4-FFF2-40B4-BE49-F238E27FC236}">
                  <a16:creationId xmlns:a16="http://schemas.microsoft.com/office/drawing/2014/main" id="{70B2A38A-7CA1-4D7D-9A58-C11B661E465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26" name="Oval 82">
              <a:extLst>
                <a:ext uri="{FF2B5EF4-FFF2-40B4-BE49-F238E27FC236}">
                  <a16:creationId xmlns:a16="http://schemas.microsoft.com/office/drawing/2014/main" id="{1441AD19-9EE6-492D-BD89-A5BB5063B5C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27" name="Oval 83">
              <a:extLst>
                <a:ext uri="{FF2B5EF4-FFF2-40B4-BE49-F238E27FC236}">
                  <a16:creationId xmlns:a16="http://schemas.microsoft.com/office/drawing/2014/main" id="{3F2413AE-DFEB-427C-B969-EC590A0B223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28" name="Oval 84">
              <a:extLst>
                <a:ext uri="{FF2B5EF4-FFF2-40B4-BE49-F238E27FC236}">
                  <a16:creationId xmlns:a16="http://schemas.microsoft.com/office/drawing/2014/main" id="{221F4306-9C2E-4EC0-98EE-FDE202B5757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29" name="Oval 85">
              <a:extLst>
                <a:ext uri="{FF2B5EF4-FFF2-40B4-BE49-F238E27FC236}">
                  <a16:creationId xmlns:a16="http://schemas.microsoft.com/office/drawing/2014/main" id="{899485EE-2113-423C-A638-86CADB506CF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30" name="Oval 86">
              <a:extLst>
                <a:ext uri="{FF2B5EF4-FFF2-40B4-BE49-F238E27FC236}">
                  <a16:creationId xmlns:a16="http://schemas.microsoft.com/office/drawing/2014/main" id="{26EC9907-B8A1-4B55-80F8-BC9574C995C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31" name="Oval 87">
              <a:extLst>
                <a:ext uri="{FF2B5EF4-FFF2-40B4-BE49-F238E27FC236}">
                  <a16:creationId xmlns:a16="http://schemas.microsoft.com/office/drawing/2014/main" id="{FA5FF010-709E-4402-9ECB-FCA6C2C5ABA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32" name="Oval 88">
              <a:extLst>
                <a:ext uri="{FF2B5EF4-FFF2-40B4-BE49-F238E27FC236}">
                  <a16:creationId xmlns:a16="http://schemas.microsoft.com/office/drawing/2014/main" id="{867F1B80-B5DA-4D81-80D4-EE3CF7577FF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33" name="Oval 89">
              <a:extLst>
                <a:ext uri="{FF2B5EF4-FFF2-40B4-BE49-F238E27FC236}">
                  <a16:creationId xmlns:a16="http://schemas.microsoft.com/office/drawing/2014/main" id="{27C13899-849D-4759-8063-F75F691B187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34" name="Oval 90">
              <a:extLst>
                <a:ext uri="{FF2B5EF4-FFF2-40B4-BE49-F238E27FC236}">
                  <a16:creationId xmlns:a16="http://schemas.microsoft.com/office/drawing/2014/main" id="{CF6A141E-C0FC-4DCF-8E28-7EE13036A51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35" name="Oval 91">
              <a:extLst>
                <a:ext uri="{FF2B5EF4-FFF2-40B4-BE49-F238E27FC236}">
                  <a16:creationId xmlns:a16="http://schemas.microsoft.com/office/drawing/2014/main" id="{96D7B81C-C669-41AC-B0AA-F2900C2673D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36" name="Oval 92">
              <a:extLst>
                <a:ext uri="{FF2B5EF4-FFF2-40B4-BE49-F238E27FC236}">
                  <a16:creationId xmlns:a16="http://schemas.microsoft.com/office/drawing/2014/main" id="{9D88765D-94D3-46F8-9C3D-BB53F917245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37" name="Oval 93">
              <a:extLst>
                <a:ext uri="{FF2B5EF4-FFF2-40B4-BE49-F238E27FC236}">
                  <a16:creationId xmlns:a16="http://schemas.microsoft.com/office/drawing/2014/main" id="{D48C9817-174F-4E5F-BDE5-89BA435FD19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38" name="Oval 94">
              <a:extLst>
                <a:ext uri="{FF2B5EF4-FFF2-40B4-BE49-F238E27FC236}">
                  <a16:creationId xmlns:a16="http://schemas.microsoft.com/office/drawing/2014/main" id="{4BA88AA8-7023-43E8-8B4D-A427F4D7C73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39" name="Oval 95">
              <a:extLst>
                <a:ext uri="{FF2B5EF4-FFF2-40B4-BE49-F238E27FC236}">
                  <a16:creationId xmlns:a16="http://schemas.microsoft.com/office/drawing/2014/main" id="{674A58F7-F046-4A37-8D21-9587FB59294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40" name="Oval 96">
              <a:extLst>
                <a:ext uri="{FF2B5EF4-FFF2-40B4-BE49-F238E27FC236}">
                  <a16:creationId xmlns:a16="http://schemas.microsoft.com/office/drawing/2014/main" id="{4D2AB9AB-4D87-4595-BC10-F0248E8ECAF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41" name="Oval 97">
              <a:extLst>
                <a:ext uri="{FF2B5EF4-FFF2-40B4-BE49-F238E27FC236}">
                  <a16:creationId xmlns:a16="http://schemas.microsoft.com/office/drawing/2014/main" id="{EE0AA323-6F46-4D1C-9FC4-48EEDAD00C4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42" name="Oval 98">
              <a:extLst>
                <a:ext uri="{FF2B5EF4-FFF2-40B4-BE49-F238E27FC236}">
                  <a16:creationId xmlns:a16="http://schemas.microsoft.com/office/drawing/2014/main" id="{A926D358-2C0B-4AA1-AF51-D31B8063B54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43" name="Oval 99">
              <a:extLst>
                <a:ext uri="{FF2B5EF4-FFF2-40B4-BE49-F238E27FC236}">
                  <a16:creationId xmlns:a16="http://schemas.microsoft.com/office/drawing/2014/main" id="{D4271A5A-E98D-42E4-BD49-49F5734A9FC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44" name="Oval 100">
              <a:extLst>
                <a:ext uri="{FF2B5EF4-FFF2-40B4-BE49-F238E27FC236}">
                  <a16:creationId xmlns:a16="http://schemas.microsoft.com/office/drawing/2014/main" id="{6836ECFE-C015-4C19-BC1B-7496D8DE5A7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45" name="Oval 101">
              <a:extLst>
                <a:ext uri="{FF2B5EF4-FFF2-40B4-BE49-F238E27FC236}">
                  <a16:creationId xmlns:a16="http://schemas.microsoft.com/office/drawing/2014/main" id="{B52B536E-F130-4F5C-9076-62DE063CEC2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46" name="Oval 102">
              <a:extLst>
                <a:ext uri="{FF2B5EF4-FFF2-40B4-BE49-F238E27FC236}">
                  <a16:creationId xmlns:a16="http://schemas.microsoft.com/office/drawing/2014/main" id="{557ECA77-6550-44D8-A488-160075A86F9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47" name="Oval 103">
              <a:extLst>
                <a:ext uri="{FF2B5EF4-FFF2-40B4-BE49-F238E27FC236}">
                  <a16:creationId xmlns:a16="http://schemas.microsoft.com/office/drawing/2014/main" id="{D15C4109-F564-4583-9FC8-5DD27D2E609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48" name="Oval 104">
              <a:extLst>
                <a:ext uri="{FF2B5EF4-FFF2-40B4-BE49-F238E27FC236}">
                  <a16:creationId xmlns:a16="http://schemas.microsoft.com/office/drawing/2014/main" id="{EE1CEA4A-6709-4949-AD70-BF486C486CF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49" name="Oval 105">
              <a:extLst>
                <a:ext uri="{FF2B5EF4-FFF2-40B4-BE49-F238E27FC236}">
                  <a16:creationId xmlns:a16="http://schemas.microsoft.com/office/drawing/2014/main" id="{7BCA8BA7-2694-4752-B362-61AE7A9281F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50" name="Oval 106">
              <a:extLst>
                <a:ext uri="{FF2B5EF4-FFF2-40B4-BE49-F238E27FC236}">
                  <a16:creationId xmlns:a16="http://schemas.microsoft.com/office/drawing/2014/main" id="{E2D353F9-A754-4352-9E80-4BE9FEDE9AD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51" name="Oval 107">
              <a:extLst>
                <a:ext uri="{FF2B5EF4-FFF2-40B4-BE49-F238E27FC236}">
                  <a16:creationId xmlns:a16="http://schemas.microsoft.com/office/drawing/2014/main" id="{39B9CA29-2E40-4158-AAE3-E258F028C1C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52" name="Oval 108">
              <a:extLst>
                <a:ext uri="{FF2B5EF4-FFF2-40B4-BE49-F238E27FC236}">
                  <a16:creationId xmlns:a16="http://schemas.microsoft.com/office/drawing/2014/main" id="{F6B74F89-A187-4CAA-838D-A8FA6848AC6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53" name="Oval 109">
              <a:extLst>
                <a:ext uri="{FF2B5EF4-FFF2-40B4-BE49-F238E27FC236}">
                  <a16:creationId xmlns:a16="http://schemas.microsoft.com/office/drawing/2014/main" id="{44705EB9-C626-4B6B-8805-5F87224753E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54" name="Oval 110">
              <a:extLst>
                <a:ext uri="{FF2B5EF4-FFF2-40B4-BE49-F238E27FC236}">
                  <a16:creationId xmlns:a16="http://schemas.microsoft.com/office/drawing/2014/main" id="{83C5119C-728F-450B-9847-7F71EC1D12D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55" name="Oval 111">
              <a:extLst>
                <a:ext uri="{FF2B5EF4-FFF2-40B4-BE49-F238E27FC236}">
                  <a16:creationId xmlns:a16="http://schemas.microsoft.com/office/drawing/2014/main" id="{1A2EB214-8128-4F1B-84C5-B335F8F2EA8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56" name="Oval 112">
              <a:extLst>
                <a:ext uri="{FF2B5EF4-FFF2-40B4-BE49-F238E27FC236}">
                  <a16:creationId xmlns:a16="http://schemas.microsoft.com/office/drawing/2014/main" id="{9E184726-E715-4E75-99B7-A75AEB5064F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57" name="Oval 113">
              <a:extLst>
                <a:ext uri="{FF2B5EF4-FFF2-40B4-BE49-F238E27FC236}">
                  <a16:creationId xmlns:a16="http://schemas.microsoft.com/office/drawing/2014/main" id="{65591A05-868F-4E0C-9958-0479B7EB6C3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58" name="Oval 114">
              <a:extLst>
                <a:ext uri="{FF2B5EF4-FFF2-40B4-BE49-F238E27FC236}">
                  <a16:creationId xmlns:a16="http://schemas.microsoft.com/office/drawing/2014/main" id="{5E5D170D-F4F1-4592-99F7-98BF264749D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59" name="Oval 115">
              <a:extLst>
                <a:ext uri="{FF2B5EF4-FFF2-40B4-BE49-F238E27FC236}">
                  <a16:creationId xmlns:a16="http://schemas.microsoft.com/office/drawing/2014/main" id="{DF806A76-BD43-4E54-AAD8-F2ACE9DB5DF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60" name="Oval 116">
              <a:extLst>
                <a:ext uri="{FF2B5EF4-FFF2-40B4-BE49-F238E27FC236}">
                  <a16:creationId xmlns:a16="http://schemas.microsoft.com/office/drawing/2014/main" id="{B99E5BD6-0FBA-4446-9F7B-B3C1A0C2090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61" name="Oval 117">
              <a:extLst>
                <a:ext uri="{FF2B5EF4-FFF2-40B4-BE49-F238E27FC236}">
                  <a16:creationId xmlns:a16="http://schemas.microsoft.com/office/drawing/2014/main" id="{F6250732-9DC1-469B-BD99-996DE8A1047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62" name="Oval 118">
              <a:extLst>
                <a:ext uri="{FF2B5EF4-FFF2-40B4-BE49-F238E27FC236}">
                  <a16:creationId xmlns:a16="http://schemas.microsoft.com/office/drawing/2014/main" id="{C8124EE1-B206-45A7-9427-E4E8A82066D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63" name="Oval 119">
              <a:extLst>
                <a:ext uri="{FF2B5EF4-FFF2-40B4-BE49-F238E27FC236}">
                  <a16:creationId xmlns:a16="http://schemas.microsoft.com/office/drawing/2014/main" id="{2289FB1C-C8C7-498A-AB9C-B4C1DB2E3C3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64" name="Oval 120">
              <a:extLst>
                <a:ext uri="{FF2B5EF4-FFF2-40B4-BE49-F238E27FC236}">
                  <a16:creationId xmlns:a16="http://schemas.microsoft.com/office/drawing/2014/main" id="{6C0DCD98-13F9-493E-A1D2-1DE1B166228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65" name="Oval 121">
              <a:extLst>
                <a:ext uri="{FF2B5EF4-FFF2-40B4-BE49-F238E27FC236}">
                  <a16:creationId xmlns:a16="http://schemas.microsoft.com/office/drawing/2014/main" id="{96855CC4-0381-4EAF-9F3B-D4F1A2A995C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66" name="Oval 122">
              <a:extLst>
                <a:ext uri="{FF2B5EF4-FFF2-40B4-BE49-F238E27FC236}">
                  <a16:creationId xmlns:a16="http://schemas.microsoft.com/office/drawing/2014/main" id="{343DD2A7-52A0-4B0D-BD26-B6785FC4449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67" name="Oval 123">
              <a:extLst>
                <a:ext uri="{FF2B5EF4-FFF2-40B4-BE49-F238E27FC236}">
                  <a16:creationId xmlns:a16="http://schemas.microsoft.com/office/drawing/2014/main" id="{73984159-9F03-43B1-8A19-A4ACAA3DEB1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68" name="Oval 124">
              <a:extLst>
                <a:ext uri="{FF2B5EF4-FFF2-40B4-BE49-F238E27FC236}">
                  <a16:creationId xmlns:a16="http://schemas.microsoft.com/office/drawing/2014/main" id="{1EE1D9B8-5470-43AC-A691-D37249350E0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69" name="Oval 125">
              <a:extLst>
                <a:ext uri="{FF2B5EF4-FFF2-40B4-BE49-F238E27FC236}">
                  <a16:creationId xmlns:a16="http://schemas.microsoft.com/office/drawing/2014/main" id="{A7B3A29F-EC87-4060-9B35-9A70409C1D0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70" name="Oval 126">
              <a:extLst>
                <a:ext uri="{FF2B5EF4-FFF2-40B4-BE49-F238E27FC236}">
                  <a16:creationId xmlns:a16="http://schemas.microsoft.com/office/drawing/2014/main" id="{5F0797E3-99A0-422A-840A-D3F9F2FD90E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71" name="Oval 127">
              <a:extLst>
                <a:ext uri="{FF2B5EF4-FFF2-40B4-BE49-F238E27FC236}">
                  <a16:creationId xmlns:a16="http://schemas.microsoft.com/office/drawing/2014/main" id="{67CE9FE1-4E87-466D-BA6D-29DCFCD1257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72" name="Oval 128">
              <a:extLst>
                <a:ext uri="{FF2B5EF4-FFF2-40B4-BE49-F238E27FC236}">
                  <a16:creationId xmlns:a16="http://schemas.microsoft.com/office/drawing/2014/main" id="{437312CD-F7AA-4AD2-99E7-8DF77012B1A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73" name="Oval 129">
              <a:extLst>
                <a:ext uri="{FF2B5EF4-FFF2-40B4-BE49-F238E27FC236}">
                  <a16:creationId xmlns:a16="http://schemas.microsoft.com/office/drawing/2014/main" id="{E88B2342-2526-44D6-986E-29EEED2FCE8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74" name="Oval 130">
              <a:extLst>
                <a:ext uri="{FF2B5EF4-FFF2-40B4-BE49-F238E27FC236}">
                  <a16:creationId xmlns:a16="http://schemas.microsoft.com/office/drawing/2014/main" id="{D890198F-35F7-456A-B726-50DEDECE00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75" name="Oval 131">
              <a:extLst>
                <a:ext uri="{FF2B5EF4-FFF2-40B4-BE49-F238E27FC236}">
                  <a16:creationId xmlns:a16="http://schemas.microsoft.com/office/drawing/2014/main" id="{72B23E85-D1D2-4B61-AB48-7F6D73E8F6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76" name="Oval 132">
              <a:extLst>
                <a:ext uri="{FF2B5EF4-FFF2-40B4-BE49-F238E27FC236}">
                  <a16:creationId xmlns:a16="http://schemas.microsoft.com/office/drawing/2014/main" id="{ABB13CDC-C289-4E41-AC3E-6026D80D5A7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77" name="Oval 133">
              <a:extLst>
                <a:ext uri="{FF2B5EF4-FFF2-40B4-BE49-F238E27FC236}">
                  <a16:creationId xmlns:a16="http://schemas.microsoft.com/office/drawing/2014/main" id="{C4852799-0B01-4769-9EF5-08684EC1C2D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78" name="Oval 134">
              <a:extLst>
                <a:ext uri="{FF2B5EF4-FFF2-40B4-BE49-F238E27FC236}">
                  <a16:creationId xmlns:a16="http://schemas.microsoft.com/office/drawing/2014/main" id="{8747C311-426F-4E1A-B8FC-FA46FDD0221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79" name="Oval 135">
              <a:extLst>
                <a:ext uri="{FF2B5EF4-FFF2-40B4-BE49-F238E27FC236}">
                  <a16:creationId xmlns:a16="http://schemas.microsoft.com/office/drawing/2014/main" id="{D31245A4-54E8-4693-907B-A12EBF066BD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80" name="Oval 136">
              <a:extLst>
                <a:ext uri="{FF2B5EF4-FFF2-40B4-BE49-F238E27FC236}">
                  <a16:creationId xmlns:a16="http://schemas.microsoft.com/office/drawing/2014/main" id="{6E5ED383-6602-4E91-8BA1-549548D836B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81" name="Oval 137">
              <a:extLst>
                <a:ext uri="{FF2B5EF4-FFF2-40B4-BE49-F238E27FC236}">
                  <a16:creationId xmlns:a16="http://schemas.microsoft.com/office/drawing/2014/main" id="{B777C315-25E8-40A9-8D53-72F96C3DA6F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82" name="Oval 138">
              <a:extLst>
                <a:ext uri="{FF2B5EF4-FFF2-40B4-BE49-F238E27FC236}">
                  <a16:creationId xmlns:a16="http://schemas.microsoft.com/office/drawing/2014/main" id="{A2C10F8A-4474-4C1B-85AA-6CC4229732D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83" name="Oval 139">
              <a:extLst>
                <a:ext uri="{FF2B5EF4-FFF2-40B4-BE49-F238E27FC236}">
                  <a16:creationId xmlns:a16="http://schemas.microsoft.com/office/drawing/2014/main" id="{0E9D5CA7-94F4-4FB6-B881-2AF2312D5B2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84" name="Oval 140">
              <a:extLst>
                <a:ext uri="{FF2B5EF4-FFF2-40B4-BE49-F238E27FC236}">
                  <a16:creationId xmlns:a16="http://schemas.microsoft.com/office/drawing/2014/main" id="{1CCA9125-47D8-4403-800C-8C8EE9B1F9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85" name="Oval 141">
              <a:extLst>
                <a:ext uri="{FF2B5EF4-FFF2-40B4-BE49-F238E27FC236}">
                  <a16:creationId xmlns:a16="http://schemas.microsoft.com/office/drawing/2014/main" id="{775038DF-80B9-4EAD-BF8C-9B551BB7EFF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86" name="Oval 142">
              <a:extLst>
                <a:ext uri="{FF2B5EF4-FFF2-40B4-BE49-F238E27FC236}">
                  <a16:creationId xmlns:a16="http://schemas.microsoft.com/office/drawing/2014/main" id="{0549606C-84AB-49BE-BEFA-26FC1A6B9AB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87" name="Oval 143">
              <a:extLst>
                <a:ext uri="{FF2B5EF4-FFF2-40B4-BE49-F238E27FC236}">
                  <a16:creationId xmlns:a16="http://schemas.microsoft.com/office/drawing/2014/main" id="{11CEE310-8C7D-405D-BA61-F9DA3DA0626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88" name="Oval 144">
              <a:extLst>
                <a:ext uri="{FF2B5EF4-FFF2-40B4-BE49-F238E27FC236}">
                  <a16:creationId xmlns:a16="http://schemas.microsoft.com/office/drawing/2014/main" id="{BFC2FD02-7C46-42BD-8C47-76AA800C730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89" name="Oval 145">
              <a:extLst>
                <a:ext uri="{FF2B5EF4-FFF2-40B4-BE49-F238E27FC236}">
                  <a16:creationId xmlns:a16="http://schemas.microsoft.com/office/drawing/2014/main" id="{4B198347-C9EA-4BC2-B02C-0D2038C244D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90" name="Oval 146">
              <a:extLst>
                <a:ext uri="{FF2B5EF4-FFF2-40B4-BE49-F238E27FC236}">
                  <a16:creationId xmlns:a16="http://schemas.microsoft.com/office/drawing/2014/main" id="{C1081B36-C544-46E5-B9DE-A31D3C8BA43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91" name="Oval 147">
              <a:extLst>
                <a:ext uri="{FF2B5EF4-FFF2-40B4-BE49-F238E27FC236}">
                  <a16:creationId xmlns:a16="http://schemas.microsoft.com/office/drawing/2014/main" id="{C36BEF26-6983-42E0-A8C7-6AFA9927383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92" name="Oval 148">
              <a:extLst>
                <a:ext uri="{FF2B5EF4-FFF2-40B4-BE49-F238E27FC236}">
                  <a16:creationId xmlns:a16="http://schemas.microsoft.com/office/drawing/2014/main" id="{15E5E0A0-DCAC-4B0B-89DF-A5C7C47E658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93" name="Oval 149">
              <a:extLst>
                <a:ext uri="{FF2B5EF4-FFF2-40B4-BE49-F238E27FC236}">
                  <a16:creationId xmlns:a16="http://schemas.microsoft.com/office/drawing/2014/main" id="{FC2EA2D8-54AD-4693-B5E8-530E954E94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94" name="Oval 150">
              <a:extLst>
                <a:ext uri="{FF2B5EF4-FFF2-40B4-BE49-F238E27FC236}">
                  <a16:creationId xmlns:a16="http://schemas.microsoft.com/office/drawing/2014/main" id="{9F69C654-DE31-48D3-B9AA-FC4FC452DB6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95" name="Oval 151">
              <a:extLst>
                <a:ext uri="{FF2B5EF4-FFF2-40B4-BE49-F238E27FC236}">
                  <a16:creationId xmlns:a16="http://schemas.microsoft.com/office/drawing/2014/main" id="{A8FD0E26-D98D-482A-B7E4-CAFDCFB20B4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96" name="Oval 152">
              <a:extLst>
                <a:ext uri="{FF2B5EF4-FFF2-40B4-BE49-F238E27FC236}">
                  <a16:creationId xmlns:a16="http://schemas.microsoft.com/office/drawing/2014/main" id="{BBAD4BF1-058E-4631-8E16-E5B9E5D9AA2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97" name="Oval 153">
              <a:extLst>
                <a:ext uri="{FF2B5EF4-FFF2-40B4-BE49-F238E27FC236}">
                  <a16:creationId xmlns:a16="http://schemas.microsoft.com/office/drawing/2014/main" id="{C0F92762-34D0-49FD-972C-9948FE0DEB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98" name="Oval 154">
              <a:extLst>
                <a:ext uri="{FF2B5EF4-FFF2-40B4-BE49-F238E27FC236}">
                  <a16:creationId xmlns:a16="http://schemas.microsoft.com/office/drawing/2014/main" id="{2F945C05-EE68-4747-A1BF-3DA14CFA350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299" name="Oval 155">
              <a:extLst>
                <a:ext uri="{FF2B5EF4-FFF2-40B4-BE49-F238E27FC236}">
                  <a16:creationId xmlns:a16="http://schemas.microsoft.com/office/drawing/2014/main" id="{40B44C9D-550F-4DA7-B8A6-E015672E3DC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00" name="Oval 156">
              <a:extLst>
                <a:ext uri="{FF2B5EF4-FFF2-40B4-BE49-F238E27FC236}">
                  <a16:creationId xmlns:a16="http://schemas.microsoft.com/office/drawing/2014/main" id="{CB0388A8-4FFD-4EF8-88C8-102B67949E8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01" name="Oval 157">
              <a:extLst>
                <a:ext uri="{FF2B5EF4-FFF2-40B4-BE49-F238E27FC236}">
                  <a16:creationId xmlns:a16="http://schemas.microsoft.com/office/drawing/2014/main" id="{E3B8E5F7-2DB8-4225-9E25-F12EDBD0CD2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02" name="Oval 158">
              <a:extLst>
                <a:ext uri="{FF2B5EF4-FFF2-40B4-BE49-F238E27FC236}">
                  <a16:creationId xmlns:a16="http://schemas.microsoft.com/office/drawing/2014/main" id="{A43355D5-560D-4964-B7FB-9E0D047AE7F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03" name="Oval 159">
              <a:extLst>
                <a:ext uri="{FF2B5EF4-FFF2-40B4-BE49-F238E27FC236}">
                  <a16:creationId xmlns:a16="http://schemas.microsoft.com/office/drawing/2014/main" id="{30E6A268-22DF-46EB-B481-47BA9350A9A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04" name="Oval 160">
              <a:extLst>
                <a:ext uri="{FF2B5EF4-FFF2-40B4-BE49-F238E27FC236}">
                  <a16:creationId xmlns:a16="http://schemas.microsoft.com/office/drawing/2014/main" id="{C0DC168F-67F3-49D7-939C-A8EA011670A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05" name="Oval 161">
              <a:extLst>
                <a:ext uri="{FF2B5EF4-FFF2-40B4-BE49-F238E27FC236}">
                  <a16:creationId xmlns:a16="http://schemas.microsoft.com/office/drawing/2014/main" id="{BAF45678-8A89-4700-B6C0-CA04604FDDC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06" name="Oval 162">
              <a:extLst>
                <a:ext uri="{FF2B5EF4-FFF2-40B4-BE49-F238E27FC236}">
                  <a16:creationId xmlns:a16="http://schemas.microsoft.com/office/drawing/2014/main" id="{59374ACF-8E46-4D2E-B75D-B4F6C236577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07" name="Oval 163">
              <a:extLst>
                <a:ext uri="{FF2B5EF4-FFF2-40B4-BE49-F238E27FC236}">
                  <a16:creationId xmlns:a16="http://schemas.microsoft.com/office/drawing/2014/main" id="{8F39CEEC-CB46-47A2-B2B1-1BE7ADD37E4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08" name="Oval 164">
              <a:extLst>
                <a:ext uri="{FF2B5EF4-FFF2-40B4-BE49-F238E27FC236}">
                  <a16:creationId xmlns:a16="http://schemas.microsoft.com/office/drawing/2014/main" id="{A16FFB08-3127-4AA9-86AA-2F91520ED17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09" name="Oval 165">
              <a:extLst>
                <a:ext uri="{FF2B5EF4-FFF2-40B4-BE49-F238E27FC236}">
                  <a16:creationId xmlns:a16="http://schemas.microsoft.com/office/drawing/2014/main" id="{F5D8650E-3691-4859-9EB1-E5EC953569E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10" name="Oval 166">
              <a:extLst>
                <a:ext uri="{FF2B5EF4-FFF2-40B4-BE49-F238E27FC236}">
                  <a16:creationId xmlns:a16="http://schemas.microsoft.com/office/drawing/2014/main" id="{164C0854-2850-4E7C-8461-ABB312918FB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11" name="Oval 167">
              <a:extLst>
                <a:ext uri="{FF2B5EF4-FFF2-40B4-BE49-F238E27FC236}">
                  <a16:creationId xmlns:a16="http://schemas.microsoft.com/office/drawing/2014/main" id="{BE4A40EB-C340-43AF-AFEB-1DB055DA4AE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12" name="Oval 168">
              <a:extLst>
                <a:ext uri="{FF2B5EF4-FFF2-40B4-BE49-F238E27FC236}">
                  <a16:creationId xmlns:a16="http://schemas.microsoft.com/office/drawing/2014/main" id="{195A17F8-81C4-4F5B-A3AC-BD63053CB41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13" name="Oval 169">
              <a:extLst>
                <a:ext uri="{FF2B5EF4-FFF2-40B4-BE49-F238E27FC236}">
                  <a16:creationId xmlns:a16="http://schemas.microsoft.com/office/drawing/2014/main" id="{59164792-34A0-4390-8085-23FC949EB93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14" name="Oval 170">
              <a:extLst>
                <a:ext uri="{FF2B5EF4-FFF2-40B4-BE49-F238E27FC236}">
                  <a16:creationId xmlns:a16="http://schemas.microsoft.com/office/drawing/2014/main" id="{B3A3CBE0-3118-451A-8450-A61FBC40EEF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15" name="Oval 171">
              <a:extLst>
                <a:ext uri="{FF2B5EF4-FFF2-40B4-BE49-F238E27FC236}">
                  <a16:creationId xmlns:a16="http://schemas.microsoft.com/office/drawing/2014/main" id="{16AB6958-D4F8-4189-A9FE-25323044B60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16" name="Oval 172">
              <a:extLst>
                <a:ext uri="{FF2B5EF4-FFF2-40B4-BE49-F238E27FC236}">
                  <a16:creationId xmlns:a16="http://schemas.microsoft.com/office/drawing/2014/main" id="{242FA9A8-88D9-4C50-8D57-0757D8CEA14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17" name="Oval 173">
              <a:extLst>
                <a:ext uri="{FF2B5EF4-FFF2-40B4-BE49-F238E27FC236}">
                  <a16:creationId xmlns:a16="http://schemas.microsoft.com/office/drawing/2014/main" id="{11B49970-6F2C-4788-81D0-EEED486D170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18" name="Oval 174">
              <a:extLst>
                <a:ext uri="{FF2B5EF4-FFF2-40B4-BE49-F238E27FC236}">
                  <a16:creationId xmlns:a16="http://schemas.microsoft.com/office/drawing/2014/main" id="{5121EC1B-0DDE-48F0-B559-F16DE7E4389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19" name="Oval 175">
              <a:extLst>
                <a:ext uri="{FF2B5EF4-FFF2-40B4-BE49-F238E27FC236}">
                  <a16:creationId xmlns:a16="http://schemas.microsoft.com/office/drawing/2014/main" id="{E9BCDE1E-B9AC-4AD2-B702-E424EE0C669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20" name="Oval 176">
              <a:extLst>
                <a:ext uri="{FF2B5EF4-FFF2-40B4-BE49-F238E27FC236}">
                  <a16:creationId xmlns:a16="http://schemas.microsoft.com/office/drawing/2014/main" id="{BC324906-1453-41B7-984A-C981B5DC492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21" name="Oval 177">
              <a:extLst>
                <a:ext uri="{FF2B5EF4-FFF2-40B4-BE49-F238E27FC236}">
                  <a16:creationId xmlns:a16="http://schemas.microsoft.com/office/drawing/2014/main" id="{38509C3E-8964-4FF3-BD6C-C286435DBEA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22" name="Oval 178">
              <a:extLst>
                <a:ext uri="{FF2B5EF4-FFF2-40B4-BE49-F238E27FC236}">
                  <a16:creationId xmlns:a16="http://schemas.microsoft.com/office/drawing/2014/main" id="{B267248C-EB29-4888-9651-C956F30BEF4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23" name="Oval 179">
              <a:extLst>
                <a:ext uri="{FF2B5EF4-FFF2-40B4-BE49-F238E27FC236}">
                  <a16:creationId xmlns:a16="http://schemas.microsoft.com/office/drawing/2014/main" id="{FE4954A4-8261-48EC-9823-BD0642AB101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24" name="Oval 180">
              <a:extLst>
                <a:ext uri="{FF2B5EF4-FFF2-40B4-BE49-F238E27FC236}">
                  <a16:creationId xmlns:a16="http://schemas.microsoft.com/office/drawing/2014/main" id="{992E5CE2-1BD2-4BD0-A1EA-E4804DFCCB4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25" name="Oval 181">
              <a:extLst>
                <a:ext uri="{FF2B5EF4-FFF2-40B4-BE49-F238E27FC236}">
                  <a16:creationId xmlns:a16="http://schemas.microsoft.com/office/drawing/2014/main" id="{D3390E95-4C1F-4194-87FF-68EBD531C17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26" name="Oval 182">
              <a:extLst>
                <a:ext uri="{FF2B5EF4-FFF2-40B4-BE49-F238E27FC236}">
                  <a16:creationId xmlns:a16="http://schemas.microsoft.com/office/drawing/2014/main" id="{FABC68C6-5700-4432-B3FD-5F4A20C108D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27" name="Oval 183">
              <a:extLst>
                <a:ext uri="{FF2B5EF4-FFF2-40B4-BE49-F238E27FC236}">
                  <a16:creationId xmlns:a16="http://schemas.microsoft.com/office/drawing/2014/main" id="{BD8DDCB6-2146-4AF8-A0F0-B9ED71775E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28" name="Oval 184">
              <a:extLst>
                <a:ext uri="{FF2B5EF4-FFF2-40B4-BE49-F238E27FC236}">
                  <a16:creationId xmlns:a16="http://schemas.microsoft.com/office/drawing/2014/main" id="{759E7C8D-E96F-4707-99CF-42390663EAD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29" name="Oval 185">
              <a:extLst>
                <a:ext uri="{FF2B5EF4-FFF2-40B4-BE49-F238E27FC236}">
                  <a16:creationId xmlns:a16="http://schemas.microsoft.com/office/drawing/2014/main" id="{7BC6F30E-7038-49C5-A551-536F4FEF1B7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30" name="Oval 186">
              <a:extLst>
                <a:ext uri="{FF2B5EF4-FFF2-40B4-BE49-F238E27FC236}">
                  <a16:creationId xmlns:a16="http://schemas.microsoft.com/office/drawing/2014/main" id="{52AF73F1-205D-45A1-B808-FA7D267D08E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31" name="Oval 187">
              <a:extLst>
                <a:ext uri="{FF2B5EF4-FFF2-40B4-BE49-F238E27FC236}">
                  <a16:creationId xmlns:a16="http://schemas.microsoft.com/office/drawing/2014/main" id="{F67D7073-D83A-4CF8-A783-1B9D1EDB4D4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32" name="Oval 188">
              <a:extLst>
                <a:ext uri="{FF2B5EF4-FFF2-40B4-BE49-F238E27FC236}">
                  <a16:creationId xmlns:a16="http://schemas.microsoft.com/office/drawing/2014/main" id="{3614BE50-3F74-4943-A5D6-A1BB6654EE7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33" name="Oval 189">
              <a:extLst>
                <a:ext uri="{FF2B5EF4-FFF2-40B4-BE49-F238E27FC236}">
                  <a16:creationId xmlns:a16="http://schemas.microsoft.com/office/drawing/2014/main" id="{D852C3A0-30A2-4112-83A0-C1279CCE190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34" name="Oval 190">
              <a:extLst>
                <a:ext uri="{FF2B5EF4-FFF2-40B4-BE49-F238E27FC236}">
                  <a16:creationId xmlns:a16="http://schemas.microsoft.com/office/drawing/2014/main" id="{722F6F5F-BED4-4DD1-B4B2-A1FA630CCCA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35" name="Oval 191">
              <a:extLst>
                <a:ext uri="{FF2B5EF4-FFF2-40B4-BE49-F238E27FC236}">
                  <a16:creationId xmlns:a16="http://schemas.microsoft.com/office/drawing/2014/main" id="{02552A4F-BFCF-4C53-86A7-5088E49FFB6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36" name="Oval 192">
              <a:extLst>
                <a:ext uri="{FF2B5EF4-FFF2-40B4-BE49-F238E27FC236}">
                  <a16:creationId xmlns:a16="http://schemas.microsoft.com/office/drawing/2014/main" id="{0F29DB2A-25B4-4CE4-BFD6-23DCBE3C3F3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37" name="Oval 193">
              <a:extLst>
                <a:ext uri="{FF2B5EF4-FFF2-40B4-BE49-F238E27FC236}">
                  <a16:creationId xmlns:a16="http://schemas.microsoft.com/office/drawing/2014/main" id="{273166B0-9CF4-4202-94E9-97FB962AB05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38" name="Oval 194">
              <a:extLst>
                <a:ext uri="{FF2B5EF4-FFF2-40B4-BE49-F238E27FC236}">
                  <a16:creationId xmlns:a16="http://schemas.microsoft.com/office/drawing/2014/main" id="{1AD27BDF-6827-4DDC-8E7D-8AF1F480EB3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39" name="Oval 195">
              <a:extLst>
                <a:ext uri="{FF2B5EF4-FFF2-40B4-BE49-F238E27FC236}">
                  <a16:creationId xmlns:a16="http://schemas.microsoft.com/office/drawing/2014/main" id="{9775B007-0134-46C5-B0F3-4F5463C2355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40" name="Oval 196">
              <a:extLst>
                <a:ext uri="{FF2B5EF4-FFF2-40B4-BE49-F238E27FC236}">
                  <a16:creationId xmlns:a16="http://schemas.microsoft.com/office/drawing/2014/main" id="{40599F1F-DB7D-4F97-80C3-D34AE5B69DF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41" name="Oval 197">
              <a:extLst>
                <a:ext uri="{FF2B5EF4-FFF2-40B4-BE49-F238E27FC236}">
                  <a16:creationId xmlns:a16="http://schemas.microsoft.com/office/drawing/2014/main" id="{296A8A27-E33D-478F-A1C2-10044C49BA6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42" name="Oval 198">
              <a:extLst>
                <a:ext uri="{FF2B5EF4-FFF2-40B4-BE49-F238E27FC236}">
                  <a16:creationId xmlns:a16="http://schemas.microsoft.com/office/drawing/2014/main" id="{64B2A421-18A4-49EE-8F3D-45823AB9C41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43" name="Oval 199">
              <a:extLst>
                <a:ext uri="{FF2B5EF4-FFF2-40B4-BE49-F238E27FC236}">
                  <a16:creationId xmlns:a16="http://schemas.microsoft.com/office/drawing/2014/main" id="{2482E27E-F146-4699-A463-C3BC1ABBD94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44" name="Oval 200">
              <a:extLst>
                <a:ext uri="{FF2B5EF4-FFF2-40B4-BE49-F238E27FC236}">
                  <a16:creationId xmlns:a16="http://schemas.microsoft.com/office/drawing/2014/main" id="{DF35BFD8-76AD-4794-9854-D97A8FDAD09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45" name="Oval 201">
              <a:extLst>
                <a:ext uri="{FF2B5EF4-FFF2-40B4-BE49-F238E27FC236}">
                  <a16:creationId xmlns:a16="http://schemas.microsoft.com/office/drawing/2014/main" id="{D558B0FD-BD34-4706-B201-0B5D3C6FF66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46" name="Oval 202">
              <a:extLst>
                <a:ext uri="{FF2B5EF4-FFF2-40B4-BE49-F238E27FC236}">
                  <a16:creationId xmlns:a16="http://schemas.microsoft.com/office/drawing/2014/main" id="{484C1A88-1F49-44F6-A020-B0A982AAF6C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47" name="Oval 203">
              <a:extLst>
                <a:ext uri="{FF2B5EF4-FFF2-40B4-BE49-F238E27FC236}">
                  <a16:creationId xmlns:a16="http://schemas.microsoft.com/office/drawing/2014/main" id="{C7CC39C9-31EA-485B-A97F-D88BFB52E98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48" name="Oval 204">
              <a:extLst>
                <a:ext uri="{FF2B5EF4-FFF2-40B4-BE49-F238E27FC236}">
                  <a16:creationId xmlns:a16="http://schemas.microsoft.com/office/drawing/2014/main" id="{8B6410DD-AE09-4B51-97DA-42EF7FCB897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49" name="Oval 205">
              <a:extLst>
                <a:ext uri="{FF2B5EF4-FFF2-40B4-BE49-F238E27FC236}">
                  <a16:creationId xmlns:a16="http://schemas.microsoft.com/office/drawing/2014/main" id="{6DEEB1AA-693E-42DE-9EFE-561BB658514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50" name="Oval 206">
              <a:extLst>
                <a:ext uri="{FF2B5EF4-FFF2-40B4-BE49-F238E27FC236}">
                  <a16:creationId xmlns:a16="http://schemas.microsoft.com/office/drawing/2014/main" id="{98BDC49E-DF8D-49AC-BB06-3E250640B12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51" name="Oval 207">
              <a:extLst>
                <a:ext uri="{FF2B5EF4-FFF2-40B4-BE49-F238E27FC236}">
                  <a16:creationId xmlns:a16="http://schemas.microsoft.com/office/drawing/2014/main" id="{F1F9003A-61FE-45F3-B594-19DCC223BEF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52" name="Oval 208">
              <a:extLst>
                <a:ext uri="{FF2B5EF4-FFF2-40B4-BE49-F238E27FC236}">
                  <a16:creationId xmlns:a16="http://schemas.microsoft.com/office/drawing/2014/main" id="{BC7D8508-E189-40E0-A98B-61EA3B3B34F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53" name="Oval 209">
              <a:extLst>
                <a:ext uri="{FF2B5EF4-FFF2-40B4-BE49-F238E27FC236}">
                  <a16:creationId xmlns:a16="http://schemas.microsoft.com/office/drawing/2014/main" id="{ED902899-E79A-40A8-9DF2-A8C69ED26DA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54" name="Oval 210">
              <a:extLst>
                <a:ext uri="{FF2B5EF4-FFF2-40B4-BE49-F238E27FC236}">
                  <a16:creationId xmlns:a16="http://schemas.microsoft.com/office/drawing/2014/main" id="{9F4045D7-C0E8-4769-B228-B76F2578A01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55" name="Oval 211">
              <a:extLst>
                <a:ext uri="{FF2B5EF4-FFF2-40B4-BE49-F238E27FC236}">
                  <a16:creationId xmlns:a16="http://schemas.microsoft.com/office/drawing/2014/main" id="{4972E025-DB96-46AE-BF28-DFF5F4520FD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56" name="Oval 212">
              <a:extLst>
                <a:ext uri="{FF2B5EF4-FFF2-40B4-BE49-F238E27FC236}">
                  <a16:creationId xmlns:a16="http://schemas.microsoft.com/office/drawing/2014/main" id="{0C693E2B-610A-4B60-9D53-7351EFFD162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57" name="Oval 213">
              <a:extLst>
                <a:ext uri="{FF2B5EF4-FFF2-40B4-BE49-F238E27FC236}">
                  <a16:creationId xmlns:a16="http://schemas.microsoft.com/office/drawing/2014/main" id="{AE3F0966-66E6-4916-854C-6E65B5AC7F7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58" name="Oval 214">
              <a:extLst>
                <a:ext uri="{FF2B5EF4-FFF2-40B4-BE49-F238E27FC236}">
                  <a16:creationId xmlns:a16="http://schemas.microsoft.com/office/drawing/2014/main" id="{1B2A47F2-1B12-4607-8871-8EBAFDC974F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59" name="Oval 215">
              <a:extLst>
                <a:ext uri="{FF2B5EF4-FFF2-40B4-BE49-F238E27FC236}">
                  <a16:creationId xmlns:a16="http://schemas.microsoft.com/office/drawing/2014/main" id="{43333ABD-5926-47B8-BB2B-FC988DC6420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60" name="Oval 216">
              <a:extLst>
                <a:ext uri="{FF2B5EF4-FFF2-40B4-BE49-F238E27FC236}">
                  <a16:creationId xmlns:a16="http://schemas.microsoft.com/office/drawing/2014/main" id="{724B5E3E-4D42-4DE5-824D-F07B216065E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361" name="Oval 217">
              <a:extLst>
                <a:ext uri="{FF2B5EF4-FFF2-40B4-BE49-F238E27FC236}">
                  <a16:creationId xmlns:a16="http://schemas.microsoft.com/office/drawing/2014/main" id="{C9D922B1-2402-4965-BB0C-87D86B99BA8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6362" name="Rectangle 218">
            <a:extLst>
              <a:ext uri="{FF2B5EF4-FFF2-40B4-BE49-F238E27FC236}">
                <a16:creationId xmlns:a16="http://schemas.microsoft.com/office/drawing/2014/main" id="{58BEF160-5457-4EC9-A307-EEB615DD500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B5BBB5E-3D9C-4EE8-A2F6-353D162C5A6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6363" name="Rectangle 219">
            <a:extLst>
              <a:ext uri="{FF2B5EF4-FFF2-40B4-BE49-F238E27FC236}">
                <a16:creationId xmlns:a16="http://schemas.microsoft.com/office/drawing/2014/main" id="{0EFDD8FA-E886-46D5-8096-3673B306BCD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364" name="Rectangle 220">
            <a:extLst>
              <a:ext uri="{FF2B5EF4-FFF2-40B4-BE49-F238E27FC236}">
                <a16:creationId xmlns:a16="http://schemas.microsoft.com/office/drawing/2014/main" id="{154BFD21-84E5-4882-9695-D6B4C0E309D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365" name="Rectangle 221">
            <a:extLst>
              <a:ext uri="{FF2B5EF4-FFF2-40B4-BE49-F238E27FC236}">
                <a16:creationId xmlns:a16="http://schemas.microsoft.com/office/drawing/2014/main" id="{FBD719EA-AFE7-48E2-AA8C-BED7DAFED9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366" name="Rectangle 222">
            <a:extLst>
              <a:ext uri="{FF2B5EF4-FFF2-40B4-BE49-F238E27FC236}">
                <a16:creationId xmlns:a16="http://schemas.microsoft.com/office/drawing/2014/main" id="{354DAA6B-2371-4BE6-ABCA-E882592735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1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  <p:sldLayoutId id="2147483850" r:id="rId12"/>
  </p:sldLayoutIdLst>
  <p:transition spd="slow" advTm="9041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2F2F47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7B2CFA78-B40F-4D1D-81BB-2804D58DDAA0}"/>
              </a:ext>
            </a:extLst>
          </p:cNvPr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55299" name="Rectangle 3">
              <a:extLst>
                <a:ext uri="{FF2B5EF4-FFF2-40B4-BE49-F238E27FC236}">
                  <a16:creationId xmlns:a16="http://schemas.microsoft.com/office/drawing/2014/main" id="{C2C92749-8F4A-4D2B-8D44-92A9B886629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00" name="Rectangle 4">
              <a:extLst>
                <a:ext uri="{FF2B5EF4-FFF2-40B4-BE49-F238E27FC236}">
                  <a16:creationId xmlns:a16="http://schemas.microsoft.com/office/drawing/2014/main" id="{17311A3E-334C-4F96-87C8-6C1127398EF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01" name="Rectangle 5">
              <a:extLst>
                <a:ext uri="{FF2B5EF4-FFF2-40B4-BE49-F238E27FC236}">
                  <a16:creationId xmlns:a16="http://schemas.microsoft.com/office/drawing/2014/main" id="{90D93CE1-A860-487F-BA9F-688DA622A65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02" name="Rectangle 6">
              <a:extLst>
                <a:ext uri="{FF2B5EF4-FFF2-40B4-BE49-F238E27FC236}">
                  <a16:creationId xmlns:a16="http://schemas.microsoft.com/office/drawing/2014/main" id="{B06E06A4-25AB-49B4-84E7-498AD359494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03" name="Rectangle 7">
              <a:extLst>
                <a:ext uri="{FF2B5EF4-FFF2-40B4-BE49-F238E27FC236}">
                  <a16:creationId xmlns:a16="http://schemas.microsoft.com/office/drawing/2014/main" id="{F93271C1-89F4-426C-87A3-9EBA27BDBEB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04" name="Rectangle 8">
              <a:extLst>
                <a:ext uri="{FF2B5EF4-FFF2-40B4-BE49-F238E27FC236}">
                  <a16:creationId xmlns:a16="http://schemas.microsoft.com/office/drawing/2014/main" id="{288B4BE1-50A1-4A0A-8F60-00CC19FBAAA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05" name="Rectangle 9">
              <a:extLst>
                <a:ext uri="{FF2B5EF4-FFF2-40B4-BE49-F238E27FC236}">
                  <a16:creationId xmlns:a16="http://schemas.microsoft.com/office/drawing/2014/main" id="{C6BC57BB-4036-48FE-AEA1-D2F2AC7E69E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06" name="Rectangle 10">
              <a:extLst>
                <a:ext uri="{FF2B5EF4-FFF2-40B4-BE49-F238E27FC236}">
                  <a16:creationId xmlns:a16="http://schemas.microsoft.com/office/drawing/2014/main" id="{E9D707FE-B828-4387-AEE7-56E6F8B3F3D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07" name="Rectangle 11">
              <a:extLst>
                <a:ext uri="{FF2B5EF4-FFF2-40B4-BE49-F238E27FC236}">
                  <a16:creationId xmlns:a16="http://schemas.microsoft.com/office/drawing/2014/main" id="{E151FB1F-A8F5-47DE-8960-1437D7A9CA9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08" name="Rectangle 12">
              <a:extLst>
                <a:ext uri="{FF2B5EF4-FFF2-40B4-BE49-F238E27FC236}">
                  <a16:creationId xmlns:a16="http://schemas.microsoft.com/office/drawing/2014/main" id="{1B1705E7-F2BE-4622-887F-BB856701049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09" name="Rectangle 13">
              <a:extLst>
                <a:ext uri="{FF2B5EF4-FFF2-40B4-BE49-F238E27FC236}">
                  <a16:creationId xmlns:a16="http://schemas.microsoft.com/office/drawing/2014/main" id="{7A5A96C1-8CE8-43B8-9CEB-65757617D3E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10" name="Rectangle 14">
              <a:extLst>
                <a:ext uri="{FF2B5EF4-FFF2-40B4-BE49-F238E27FC236}">
                  <a16:creationId xmlns:a16="http://schemas.microsoft.com/office/drawing/2014/main" id="{B45F5430-9E9B-445E-B772-973C171C2A5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11" name="Rectangle 15">
              <a:extLst>
                <a:ext uri="{FF2B5EF4-FFF2-40B4-BE49-F238E27FC236}">
                  <a16:creationId xmlns:a16="http://schemas.microsoft.com/office/drawing/2014/main" id="{010983D8-637D-4C58-B1B0-E1F7FEA5B24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12" name="Rectangle 16">
              <a:extLst>
                <a:ext uri="{FF2B5EF4-FFF2-40B4-BE49-F238E27FC236}">
                  <a16:creationId xmlns:a16="http://schemas.microsoft.com/office/drawing/2014/main" id="{2515A95B-519C-4C87-A110-F65AE43EBB0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13" name="Rectangle 17">
              <a:extLst>
                <a:ext uri="{FF2B5EF4-FFF2-40B4-BE49-F238E27FC236}">
                  <a16:creationId xmlns:a16="http://schemas.microsoft.com/office/drawing/2014/main" id="{3CBD44AE-5E77-4B19-9507-DC23CAD8DDD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14" name="Rectangle 18">
              <a:extLst>
                <a:ext uri="{FF2B5EF4-FFF2-40B4-BE49-F238E27FC236}">
                  <a16:creationId xmlns:a16="http://schemas.microsoft.com/office/drawing/2014/main" id="{DA6C256A-5194-46CF-8445-7B420B976DA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15" name="Rectangle 19">
              <a:extLst>
                <a:ext uri="{FF2B5EF4-FFF2-40B4-BE49-F238E27FC236}">
                  <a16:creationId xmlns:a16="http://schemas.microsoft.com/office/drawing/2014/main" id="{007ACED8-6916-492D-BB6A-3F6F0364DB4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16" name="Rectangle 20">
              <a:extLst>
                <a:ext uri="{FF2B5EF4-FFF2-40B4-BE49-F238E27FC236}">
                  <a16:creationId xmlns:a16="http://schemas.microsoft.com/office/drawing/2014/main" id="{BE507B87-B4BB-47F5-A15C-C34D7184C04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17" name="Rectangle 21">
              <a:extLst>
                <a:ext uri="{FF2B5EF4-FFF2-40B4-BE49-F238E27FC236}">
                  <a16:creationId xmlns:a16="http://schemas.microsoft.com/office/drawing/2014/main" id="{EF2C58BC-12D9-4A6C-B73D-2E0E749F874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18" name="Rectangle 22">
              <a:extLst>
                <a:ext uri="{FF2B5EF4-FFF2-40B4-BE49-F238E27FC236}">
                  <a16:creationId xmlns:a16="http://schemas.microsoft.com/office/drawing/2014/main" id="{A49B71CC-7DC4-4F37-8E48-2F5650A8841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19" name="Rectangle 23">
              <a:extLst>
                <a:ext uri="{FF2B5EF4-FFF2-40B4-BE49-F238E27FC236}">
                  <a16:creationId xmlns:a16="http://schemas.microsoft.com/office/drawing/2014/main" id="{53724872-1507-4281-B604-B5DCC2366F9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20" name="Rectangle 24">
              <a:extLst>
                <a:ext uri="{FF2B5EF4-FFF2-40B4-BE49-F238E27FC236}">
                  <a16:creationId xmlns:a16="http://schemas.microsoft.com/office/drawing/2014/main" id="{649F798F-90F3-4601-B20B-9C97667A0FD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21" name="Rectangle 25">
              <a:extLst>
                <a:ext uri="{FF2B5EF4-FFF2-40B4-BE49-F238E27FC236}">
                  <a16:creationId xmlns:a16="http://schemas.microsoft.com/office/drawing/2014/main" id="{8E458E0F-2031-4F99-8C34-90C080C634E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22" name="Rectangle 26">
              <a:extLst>
                <a:ext uri="{FF2B5EF4-FFF2-40B4-BE49-F238E27FC236}">
                  <a16:creationId xmlns:a16="http://schemas.microsoft.com/office/drawing/2014/main" id="{8FAE233F-0F2B-43DB-A279-011D2F3DF40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23" name="Rectangle 27">
              <a:extLst>
                <a:ext uri="{FF2B5EF4-FFF2-40B4-BE49-F238E27FC236}">
                  <a16:creationId xmlns:a16="http://schemas.microsoft.com/office/drawing/2014/main" id="{EE56EF6E-C80F-44C0-B902-E429E1B7CD6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24" name="Rectangle 28">
              <a:extLst>
                <a:ext uri="{FF2B5EF4-FFF2-40B4-BE49-F238E27FC236}">
                  <a16:creationId xmlns:a16="http://schemas.microsoft.com/office/drawing/2014/main" id="{B93812D9-8F8A-4855-809C-58D35D165A5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25" name="Rectangle 29">
              <a:extLst>
                <a:ext uri="{FF2B5EF4-FFF2-40B4-BE49-F238E27FC236}">
                  <a16:creationId xmlns:a16="http://schemas.microsoft.com/office/drawing/2014/main" id="{E8C54DF7-7F49-44A2-A5D7-2CAA774EACA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26" name="Rectangle 30">
              <a:extLst>
                <a:ext uri="{FF2B5EF4-FFF2-40B4-BE49-F238E27FC236}">
                  <a16:creationId xmlns:a16="http://schemas.microsoft.com/office/drawing/2014/main" id="{012D6751-A12C-470D-A11C-5A82631791C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27" name="Rectangle 31">
              <a:extLst>
                <a:ext uri="{FF2B5EF4-FFF2-40B4-BE49-F238E27FC236}">
                  <a16:creationId xmlns:a16="http://schemas.microsoft.com/office/drawing/2014/main" id="{18890A91-D4FA-466D-920A-B20DB300AAD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28" name="Rectangle 32">
              <a:extLst>
                <a:ext uri="{FF2B5EF4-FFF2-40B4-BE49-F238E27FC236}">
                  <a16:creationId xmlns:a16="http://schemas.microsoft.com/office/drawing/2014/main" id="{D2021DBA-85AF-41AF-B475-8628411D4AC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29" name="Rectangle 33">
              <a:extLst>
                <a:ext uri="{FF2B5EF4-FFF2-40B4-BE49-F238E27FC236}">
                  <a16:creationId xmlns:a16="http://schemas.microsoft.com/office/drawing/2014/main" id="{980424FA-0D60-40FE-831F-B523E1FC59E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30" name="Rectangle 34">
              <a:extLst>
                <a:ext uri="{FF2B5EF4-FFF2-40B4-BE49-F238E27FC236}">
                  <a16:creationId xmlns:a16="http://schemas.microsoft.com/office/drawing/2014/main" id="{5FD4F9B2-62F8-4A21-8D17-9256FCBD0F5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it-IT" altLang="it-IT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55331" name="Oval 35">
              <a:extLst>
                <a:ext uri="{FF2B5EF4-FFF2-40B4-BE49-F238E27FC236}">
                  <a16:creationId xmlns:a16="http://schemas.microsoft.com/office/drawing/2014/main" id="{627C4B07-1989-4209-87C3-C5958577FC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32" name="Oval 36">
              <a:extLst>
                <a:ext uri="{FF2B5EF4-FFF2-40B4-BE49-F238E27FC236}">
                  <a16:creationId xmlns:a16="http://schemas.microsoft.com/office/drawing/2014/main" id="{ECE19CB6-2477-4AA2-8882-36909FEBC90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33" name="Oval 37">
              <a:extLst>
                <a:ext uri="{FF2B5EF4-FFF2-40B4-BE49-F238E27FC236}">
                  <a16:creationId xmlns:a16="http://schemas.microsoft.com/office/drawing/2014/main" id="{5FB7E829-9AFB-470E-81F8-CC4309BCF36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34" name="Oval 38">
              <a:extLst>
                <a:ext uri="{FF2B5EF4-FFF2-40B4-BE49-F238E27FC236}">
                  <a16:creationId xmlns:a16="http://schemas.microsoft.com/office/drawing/2014/main" id="{104F0AF4-689A-4C70-9658-05487AB51AA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35" name="Oval 39">
              <a:extLst>
                <a:ext uri="{FF2B5EF4-FFF2-40B4-BE49-F238E27FC236}">
                  <a16:creationId xmlns:a16="http://schemas.microsoft.com/office/drawing/2014/main" id="{0D6F5D11-7731-48F9-B98F-73136EC1D27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36" name="Oval 40">
              <a:extLst>
                <a:ext uri="{FF2B5EF4-FFF2-40B4-BE49-F238E27FC236}">
                  <a16:creationId xmlns:a16="http://schemas.microsoft.com/office/drawing/2014/main" id="{27AF7585-9891-44B9-B424-ACDCBF5AD71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37" name="Oval 41">
              <a:extLst>
                <a:ext uri="{FF2B5EF4-FFF2-40B4-BE49-F238E27FC236}">
                  <a16:creationId xmlns:a16="http://schemas.microsoft.com/office/drawing/2014/main" id="{70968110-010E-4635-8338-46E6F7BBCEC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38" name="Oval 42">
              <a:extLst>
                <a:ext uri="{FF2B5EF4-FFF2-40B4-BE49-F238E27FC236}">
                  <a16:creationId xmlns:a16="http://schemas.microsoft.com/office/drawing/2014/main" id="{8C344A1A-A0A7-4863-A49C-11F352F1414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39" name="Oval 43">
              <a:extLst>
                <a:ext uri="{FF2B5EF4-FFF2-40B4-BE49-F238E27FC236}">
                  <a16:creationId xmlns:a16="http://schemas.microsoft.com/office/drawing/2014/main" id="{22CDD819-52D3-4E48-AFB7-68A055E20F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40" name="Oval 44">
              <a:extLst>
                <a:ext uri="{FF2B5EF4-FFF2-40B4-BE49-F238E27FC236}">
                  <a16:creationId xmlns:a16="http://schemas.microsoft.com/office/drawing/2014/main" id="{22E775F9-2923-46D2-B5FD-129572F9840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41" name="Oval 45">
              <a:extLst>
                <a:ext uri="{FF2B5EF4-FFF2-40B4-BE49-F238E27FC236}">
                  <a16:creationId xmlns:a16="http://schemas.microsoft.com/office/drawing/2014/main" id="{27BDBE2D-55CB-469D-832B-7A660A1D2EA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42" name="Oval 46">
              <a:extLst>
                <a:ext uri="{FF2B5EF4-FFF2-40B4-BE49-F238E27FC236}">
                  <a16:creationId xmlns:a16="http://schemas.microsoft.com/office/drawing/2014/main" id="{9CED9114-1639-42CF-8539-46204AD61B7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43" name="Oval 47">
              <a:extLst>
                <a:ext uri="{FF2B5EF4-FFF2-40B4-BE49-F238E27FC236}">
                  <a16:creationId xmlns:a16="http://schemas.microsoft.com/office/drawing/2014/main" id="{67E8E2B2-A106-41D8-998B-130E8A87FFB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44" name="Oval 48">
              <a:extLst>
                <a:ext uri="{FF2B5EF4-FFF2-40B4-BE49-F238E27FC236}">
                  <a16:creationId xmlns:a16="http://schemas.microsoft.com/office/drawing/2014/main" id="{FAA83489-1468-4090-A2F1-F16696614F5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45" name="Oval 49">
              <a:extLst>
                <a:ext uri="{FF2B5EF4-FFF2-40B4-BE49-F238E27FC236}">
                  <a16:creationId xmlns:a16="http://schemas.microsoft.com/office/drawing/2014/main" id="{2A704A6F-6C64-4E2C-B473-86933F1E531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46" name="Oval 50">
              <a:extLst>
                <a:ext uri="{FF2B5EF4-FFF2-40B4-BE49-F238E27FC236}">
                  <a16:creationId xmlns:a16="http://schemas.microsoft.com/office/drawing/2014/main" id="{C63F2C73-0EDF-4DA2-B8DF-B9F22F7DB90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47" name="Oval 51">
              <a:extLst>
                <a:ext uri="{FF2B5EF4-FFF2-40B4-BE49-F238E27FC236}">
                  <a16:creationId xmlns:a16="http://schemas.microsoft.com/office/drawing/2014/main" id="{92A06B45-B888-44EE-91AD-70B2E253430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48" name="Oval 52">
              <a:extLst>
                <a:ext uri="{FF2B5EF4-FFF2-40B4-BE49-F238E27FC236}">
                  <a16:creationId xmlns:a16="http://schemas.microsoft.com/office/drawing/2014/main" id="{DD85BE08-42CA-4184-AB75-0B2B1AD1619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49" name="Oval 53">
              <a:extLst>
                <a:ext uri="{FF2B5EF4-FFF2-40B4-BE49-F238E27FC236}">
                  <a16:creationId xmlns:a16="http://schemas.microsoft.com/office/drawing/2014/main" id="{5544319B-C1ED-4AB5-911B-B61CAD97FF6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50" name="Oval 54">
              <a:extLst>
                <a:ext uri="{FF2B5EF4-FFF2-40B4-BE49-F238E27FC236}">
                  <a16:creationId xmlns:a16="http://schemas.microsoft.com/office/drawing/2014/main" id="{0EB450E8-A765-4E60-BF3A-55425401879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51" name="Oval 55">
              <a:extLst>
                <a:ext uri="{FF2B5EF4-FFF2-40B4-BE49-F238E27FC236}">
                  <a16:creationId xmlns:a16="http://schemas.microsoft.com/office/drawing/2014/main" id="{892D6F3B-788E-4674-96CA-411691E64C9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52" name="Oval 56">
              <a:extLst>
                <a:ext uri="{FF2B5EF4-FFF2-40B4-BE49-F238E27FC236}">
                  <a16:creationId xmlns:a16="http://schemas.microsoft.com/office/drawing/2014/main" id="{C7B1F1B8-B9D9-4A5B-860C-6678549560B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53" name="Oval 57">
              <a:extLst>
                <a:ext uri="{FF2B5EF4-FFF2-40B4-BE49-F238E27FC236}">
                  <a16:creationId xmlns:a16="http://schemas.microsoft.com/office/drawing/2014/main" id="{2B4AF983-4A07-4213-B9A4-190B505A4CB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54" name="Oval 58">
              <a:extLst>
                <a:ext uri="{FF2B5EF4-FFF2-40B4-BE49-F238E27FC236}">
                  <a16:creationId xmlns:a16="http://schemas.microsoft.com/office/drawing/2014/main" id="{F43E2A66-A87D-4659-9621-5BB2F3AA346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55" name="Oval 59">
              <a:extLst>
                <a:ext uri="{FF2B5EF4-FFF2-40B4-BE49-F238E27FC236}">
                  <a16:creationId xmlns:a16="http://schemas.microsoft.com/office/drawing/2014/main" id="{5314DECB-78F0-45E8-BBF5-B08C1FF8763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56" name="Oval 60">
              <a:extLst>
                <a:ext uri="{FF2B5EF4-FFF2-40B4-BE49-F238E27FC236}">
                  <a16:creationId xmlns:a16="http://schemas.microsoft.com/office/drawing/2014/main" id="{BFED5098-C7EB-4347-A571-E8DA1D92769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57" name="Oval 61">
              <a:extLst>
                <a:ext uri="{FF2B5EF4-FFF2-40B4-BE49-F238E27FC236}">
                  <a16:creationId xmlns:a16="http://schemas.microsoft.com/office/drawing/2014/main" id="{936DB8A3-A9A5-4301-B3A2-ADCC6FF6E02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58" name="Oval 62">
              <a:extLst>
                <a:ext uri="{FF2B5EF4-FFF2-40B4-BE49-F238E27FC236}">
                  <a16:creationId xmlns:a16="http://schemas.microsoft.com/office/drawing/2014/main" id="{3E0B3A2B-DEAC-413A-9BE8-D00D0E475F4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59" name="Oval 63">
              <a:extLst>
                <a:ext uri="{FF2B5EF4-FFF2-40B4-BE49-F238E27FC236}">
                  <a16:creationId xmlns:a16="http://schemas.microsoft.com/office/drawing/2014/main" id="{4485511F-81E4-4E23-924B-A1B2168FE61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60" name="Oval 64">
              <a:extLst>
                <a:ext uri="{FF2B5EF4-FFF2-40B4-BE49-F238E27FC236}">
                  <a16:creationId xmlns:a16="http://schemas.microsoft.com/office/drawing/2014/main" id="{A553A300-8CE7-460C-87EE-3254AB5BBD5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61" name="Oval 65">
              <a:extLst>
                <a:ext uri="{FF2B5EF4-FFF2-40B4-BE49-F238E27FC236}">
                  <a16:creationId xmlns:a16="http://schemas.microsoft.com/office/drawing/2014/main" id="{10BEE310-0FDB-489F-BF05-A60B412A646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62" name="Oval 66">
              <a:extLst>
                <a:ext uri="{FF2B5EF4-FFF2-40B4-BE49-F238E27FC236}">
                  <a16:creationId xmlns:a16="http://schemas.microsoft.com/office/drawing/2014/main" id="{2CA1E1A1-F771-4102-B1C6-DC192CB0357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63" name="Oval 67">
              <a:extLst>
                <a:ext uri="{FF2B5EF4-FFF2-40B4-BE49-F238E27FC236}">
                  <a16:creationId xmlns:a16="http://schemas.microsoft.com/office/drawing/2014/main" id="{D775A05A-004A-477A-9B7A-AD63CE3E677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64" name="Oval 68">
              <a:extLst>
                <a:ext uri="{FF2B5EF4-FFF2-40B4-BE49-F238E27FC236}">
                  <a16:creationId xmlns:a16="http://schemas.microsoft.com/office/drawing/2014/main" id="{26329E49-2F2F-4383-ADBF-0C33F7EB0D6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65" name="Oval 69">
              <a:extLst>
                <a:ext uri="{FF2B5EF4-FFF2-40B4-BE49-F238E27FC236}">
                  <a16:creationId xmlns:a16="http://schemas.microsoft.com/office/drawing/2014/main" id="{BE9004FD-F003-4F0E-A48E-EFCCF1B0962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66" name="Oval 70">
              <a:extLst>
                <a:ext uri="{FF2B5EF4-FFF2-40B4-BE49-F238E27FC236}">
                  <a16:creationId xmlns:a16="http://schemas.microsoft.com/office/drawing/2014/main" id="{1DB5057D-1E49-44D6-83F0-0BA045211E9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67" name="Oval 71">
              <a:extLst>
                <a:ext uri="{FF2B5EF4-FFF2-40B4-BE49-F238E27FC236}">
                  <a16:creationId xmlns:a16="http://schemas.microsoft.com/office/drawing/2014/main" id="{07D9C869-9FA4-4D80-84F4-BD4A9233854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68" name="Oval 72">
              <a:extLst>
                <a:ext uri="{FF2B5EF4-FFF2-40B4-BE49-F238E27FC236}">
                  <a16:creationId xmlns:a16="http://schemas.microsoft.com/office/drawing/2014/main" id="{1291BBF5-37A3-4628-B79E-D90EAE8CC1F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69" name="Oval 73">
              <a:extLst>
                <a:ext uri="{FF2B5EF4-FFF2-40B4-BE49-F238E27FC236}">
                  <a16:creationId xmlns:a16="http://schemas.microsoft.com/office/drawing/2014/main" id="{0C8EE753-8CF6-48C3-BCB8-E29E56A9079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70" name="Oval 74">
              <a:extLst>
                <a:ext uri="{FF2B5EF4-FFF2-40B4-BE49-F238E27FC236}">
                  <a16:creationId xmlns:a16="http://schemas.microsoft.com/office/drawing/2014/main" id="{4B4C4340-9AD2-43AA-938A-5B6A7706FA6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71" name="Oval 75">
              <a:extLst>
                <a:ext uri="{FF2B5EF4-FFF2-40B4-BE49-F238E27FC236}">
                  <a16:creationId xmlns:a16="http://schemas.microsoft.com/office/drawing/2014/main" id="{944A8292-1179-428C-830E-CD230AE4B3D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72" name="Oval 76">
              <a:extLst>
                <a:ext uri="{FF2B5EF4-FFF2-40B4-BE49-F238E27FC236}">
                  <a16:creationId xmlns:a16="http://schemas.microsoft.com/office/drawing/2014/main" id="{79B57170-03F6-45FE-B620-AD147B9643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73" name="Oval 77">
              <a:extLst>
                <a:ext uri="{FF2B5EF4-FFF2-40B4-BE49-F238E27FC236}">
                  <a16:creationId xmlns:a16="http://schemas.microsoft.com/office/drawing/2014/main" id="{104D9191-CA07-433D-9428-C9142D8DCE2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74" name="Oval 78">
              <a:extLst>
                <a:ext uri="{FF2B5EF4-FFF2-40B4-BE49-F238E27FC236}">
                  <a16:creationId xmlns:a16="http://schemas.microsoft.com/office/drawing/2014/main" id="{0629A1CA-B2CE-4D40-876E-9FCF3C483FB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75" name="Oval 79">
              <a:extLst>
                <a:ext uri="{FF2B5EF4-FFF2-40B4-BE49-F238E27FC236}">
                  <a16:creationId xmlns:a16="http://schemas.microsoft.com/office/drawing/2014/main" id="{D881D802-FC34-4B62-87F8-5C8ED92E00F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76" name="Oval 80">
              <a:extLst>
                <a:ext uri="{FF2B5EF4-FFF2-40B4-BE49-F238E27FC236}">
                  <a16:creationId xmlns:a16="http://schemas.microsoft.com/office/drawing/2014/main" id="{3F542040-43C6-463D-95D7-B5EEE0DD3D0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77" name="Oval 81">
              <a:extLst>
                <a:ext uri="{FF2B5EF4-FFF2-40B4-BE49-F238E27FC236}">
                  <a16:creationId xmlns:a16="http://schemas.microsoft.com/office/drawing/2014/main" id="{36CA1CBA-C57B-4E9C-A463-9CCE5B729D7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78" name="Oval 82">
              <a:extLst>
                <a:ext uri="{FF2B5EF4-FFF2-40B4-BE49-F238E27FC236}">
                  <a16:creationId xmlns:a16="http://schemas.microsoft.com/office/drawing/2014/main" id="{63F61DEF-44F3-4C8C-B057-E1547A3BD8F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79" name="Oval 83">
              <a:extLst>
                <a:ext uri="{FF2B5EF4-FFF2-40B4-BE49-F238E27FC236}">
                  <a16:creationId xmlns:a16="http://schemas.microsoft.com/office/drawing/2014/main" id="{BA262726-8985-40B7-8B7B-E25278FCDFA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80" name="Oval 84">
              <a:extLst>
                <a:ext uri="{FF2B5EF4-FFF2-40B4-BE49-F238E27FC236}">
                  <a16:creationId xmlns:a16="http://schemas.microsoft.com/office/drawing/2014/main" id="{02ECD47C-9417-48A4-89F9-331D0FB3F95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81" name="Oval 85">
              <a:extLst>
                <a:ext uri="{FF2B5EF4-FFF2-40B4-BE49-F238E27FC236}">
                  <a16:creationId xmlns:a16="http://schemas.microsoft.com/office/drawing/2014/main" id="{E3E9C9C4-3161-4C65-BAF8-55EC9B75653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82" name="Oval 86">
              <a:extLst>
                <a:ext uri="{FF2B5EF4-FFF2-40B4-BE49-F238E27FC236}">
                  <a16:creationId xmlns:a16="http://schemas.microsoft.com/office/drawing/2014/main" id="{5B1EE099-244A-4F56-A77C-C5C614F1350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83" name="Oval 87">
              <a:extLst>
                <a:ext uri="{FF2B5EF4-FFF2-40B4-BE49-F238E27FC236}">
                  <a16:creationId xmlns:a16="http://schemas.microsoft.com/office/drawing/2014/main" id="{DDC3CE9D-6CD5-4EC4-912B-018CBBD170D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84" name="Oval 88">
              <a:extLst>
                <a:ext uri="{FF2B5EF4-FFF2-40B4-BE49-F238E27FC236}">
                  <a16:creationId xmlns:a16="http://schemas.microsoft.com/office/drawing/2014/main" id="{50618D9F-D8D1-4976-8C7D-27B0D0C13D1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85" name="Oval 89">
              <a:extLst>
                <a:ext uri="{FF2B5EF4-FFF2-40B4-BE49-F238E27FC236}">
                  <a16:creationId xmlns:a16="http://schemas.microsoft.com/office/drawing/2014/main" id="{D788B062-87DA-4E6B-B723-159E05CFE22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86" name="Oval 90">
              <a:extLst>
                <a:ext uri="{FF2B5EF4-FFF2-40B4-BE49-F238E27FC236}">
                  <a16:creationId xmlns:a16="http://schemas.microsoft.com/office/drawing/2014/main" id="{6688429C-5E46-4338-8F18-F59FCA1393E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87" name="Oval 91">
              <a:extLst>
                <a:ext uri="{FF2B5EF4-FFF2-40B4-BE49-F238E27FC236}">
                  <a16:creationId xmlns:a16="http://schemas.microsoft.com/office/drawing/2014/main" id="{10A19E72-A31C-42AB-8338-D4B33A59012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88" name="Oval 92">
              <a:extLst>
                <a:ext uri="{FF2B5EF4-FFF2-40B4-BE49-F238E27FC236}">
                  <a16:creationId xmlns:a16="http://schemas.microsoft.com/office/drawing/2014/main" id="{57A9870C-E455-4C34-8886-3F83A69D6E4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89" name="Oval 93">
              <a:extLst>
                <a:ext uri="{FF2B5EF4-FFF2-40B4-BE49-F238E27FC236}">
                  <a16:creationId xmlns:a16="http://schemas.microsoft.com/office/drawing/2014/main" id="{B5340247-2E6D-4524-B3E3-564611FA2A1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90" name="Oval 94">
              <a:extLst>
                <a:ext uri="{FF2B5EF4-FFF2-40B4-BE49-F238E27FC236}">
                  <a16:creationId xmlns:a16="http://schemas.microsoft.com/office/drawing/2014/main" id="{31DF025B-8DDF-4A2F-8197-3C9D66A59F7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91" name="Oval 95">
              <a:extLst>
                <a:ext uri="{FF2B5EF4-FFF2-40B4-BE49-F238E27FC236}">
                  <a16:creationId xmlns:a16="http://schemas.microsoft.com/office/drawing/2014/main" id="{1F52B729-C760-4151-9AFE-7D8D184458B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92" name="Oval 96">
              <a:extLst>
                <a:ext uri="{FF2B5EF4-FFF2-40B4-BE49-F238E27FC236}">
                  <a16:creationId xmlns:a16="http://schemas.microsoft.com/office/drawing/2014/main" id="{586251A8-14FF-49FA-84F2-C1254A04C08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93" name="Oval 97">
              <a:extLst>
                <a:ext uri="{FF2B5EF4-FFF2-40B4-BE49-F238E27FC236}">
                  <a16:creationId xmlns:a16="http://schemas.microsoft.com/office/drawing/2014/main" id="{3C18A83F-1362-4D87-BF67-EBDA25CF7EB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94" name="Oval 98">
              <a:extLst>
                <a:ext uri="{FF2B5EF4-FFF2-40B4-BE49-F238E27FC236}">
                  <a16:creationId xmlns:a16="http://schemas.microsoft.com/office/drawing/2014/main" id="{D1EC347E-1A1A-4A7F-B5D3-60D73F5ACB8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95" name="Oval 99">
              <a:extLst>
                <a:ext uri="{FF2B5EF4-FFF2-40B4-BE49-F238E27FC236}">
                  <a16:creationId xmlns:a16="http://schemas.microsoft.com/office/drawing/2014/main" id="{52E7D892-FEC2-4113-8DD3-B04308D5404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96" name="Oval 100">
              <a:extLst>
                <a:ext uri="{FF2B5EF4-FFF2-40B4-BE49-F238E27FC236}">
                  <a16:creationId xmlns:a16="http://schemas.microsoft.com/office/drawing/2014/main" id="{4420746B-E03A-4745-B0BB-F4EFBC82F8D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97" name="Oval 101">
              <a:extLst>
                <a:ext uri="{FF2B5EF4-FFF2-40B4-BE49-F238E27FC236}">
                  <a16:creationId xmlns:a16="http://schemas.microsoft.com/office/drawing/2014/main" id="{A5AF2553-5136-4064-8F9F-F2D67511211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98" name="Oval 102">
              <a:extLst>
                <a:ext uri="{FF2B5EF4-FFF2-40B4-BE49-F238E27FC236}">
                  <a16:creationId xmlns:a16="http://schemas.microsoft.com/office/drawing/2014/main" id="{6DF7B435-57C9-4B1E-83F6-754DC4CFB0C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399" name="Oval 103">
              <a:extLst>
                <a:ext uri="{FF2B5EF4-FFF2-40B4-BE49-F238E27FC236}">
                  <a16:creationId xmlns:a16="http://schemas.microsoft.com/office/drawing/2014/main" id="{73ECBBEB-8BB7-48B1-961E-DA6B969E6E9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00" name="Oval 104">
              <a:extLst>
                <a:ext uri="{FF2B5EF4-FFF2-40B4-BE49-F238E27FC236}">
                  <a16:creationId xmlns:a16="http://schemas.microsoft.com/office/drawing/2014/main" id="{8DD6A4C2-BB94-491D-8D1E-B59A430BEF9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01" name="Oval 105">
              <a:extLst>
                <a:ext uri="{FF2B5EF4-FFF2-40B4-BE49-F238E27FC236}">
                  <a16:creationId xmlns:a16="http://schemas.microsoft.com/office/drawing/2014/main" id="{8CD63AF4-4BCA-4927-A3D4-7BAD80C9757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02" name="Oval 106">
              <a:extLst>
                <a:ext uri="{FF2B5EF4-FFF2-40B4-BE49-F238E27FC236}">
                  <a16:creationId xmlns:a16="http://schemas.microsoft.com/office/drawing/2014/main" id="{6404487D-18CA-4E3B-B9FD-6601F3230E1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03" name="Oval 107">
              <a:extLst>
                <a:ext uri="{FF2B5EF4-FFF2-40B4-BE49-F238E27FC236}">
                  <a16:creationId xmlns:a16="http://schemas.microsoft.com/office/drawing/2014/main" id="{6467B84E-7FDF-49C6-8A0B-5CD50AFE5B8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04" name="Oval 108">
              <a:extLst>
                <a:ext uri="{FF2B5EF4-FFF2-40B4-BE49-F238E27FC236}">
                  <a16:creationId xmlns:a16="http://schemas.microsoft.com/office/drawing/2014/main" id="{66EDC9D3-30CA-47E6-B4D1-25902366DBD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05" name="Oval 109">
              <a:extLst>
                <a:ext uri="{FF2B5EF4-FFF2-40B4-BE49-F238E27FC236}">
                  <a16:creationId xmlns:a16="http://schemas.microsoft.com/office/drawing/2014/main" id="{0DDE352B-8162-40C1-B8CF-1035958D0B4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06" name="Oval 110">
              <a:extLst>
                <a:ext uri="{FF2B5EF4-FFF2-40B4-BE49-F238E27FC236}">
                  <a16:creationId xmlns:a16="http://schemas.microsoft.com/office/drawing/2014/main" id="{DFFB7532-D527-42C1-B244-09061D60FDF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07" name="Oval 111">
              <a:extLst>
                <a:ext uri="{FF2B5EF4-FFF2-40B4-BE49-F238E27FC236}">
                  <a16:creationId xmlns:a16="http://schemas.microsoft.com/office/drawing/2014/main" id="{4D9B646A-002A-4EF5-96C5-15E54E9E612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08" name="Oval 112">
              <a:extLst>
                <a:ext uri="{FF2B5EF4-FFF2-40B4-BE49-F238E27FC236}">
                  <a16:creationId xmlns:a16="http://schemas.microsoft.com/office/drawing/2014/main" id="{CC709634-B269-48AF-A5D5-037D282BB34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09" name="Oval 113">
              <a:extLst>
                <a:ext uri="{FF2B5EF4-FFF2-40B4-BE49-F238E27FC236}">
                  <a16:creationId xmlns:a16="http://schemas.microsoft.com/office/drawing/2014/main" id="{E471B5B1-2473-40C7-8CBE-C3F9BE1CEA6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10" name="Oval 114">
              <a:extLst>
                <a:ext uri="{FF2B5EF4-FFF2-40B4-BE49-F238E27FC236}">
                  <a16:creationId xmlns:a16="http://schemas.microsoft.com/office/drawing/2014/main" id="{92023172-FE5E-4661-BDE4-E38D5B0C1FC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11" name="Oval 115">
              <a:extLst>
                <a:ext uri="{FF2B5EF4-FFF2-40B4-BE49-F238E27FC236}">
                  <a16:creationId xmlns:a16="http://schemas.microsoft.com/office/drawing/2014/main" id="{0BEB258D-AB24-4FF3-8F03-580C9492D7E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12" name="Oval 116">
              <a:extLst>
                <a:ext uri="{FF2B5EF4-FFF2-40B4-BE49-F238E27FC236}">
                  <a16:creationId xmlns:a16="http://schemas.microsoft.com/office/drawing/2014/main" id="{2783F9E9-2196-474B-AA88-D0B7E2CDC03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13" name="Oval 117">
              <a:extLst>
                <a:ext uri="{FF2B5EF4-FFF2-40B4-BE49-F238E27FC236}">
                  <a16:creationId xmlns:a16="http://schemas.microsoft.com/office/drawing/2014/main" id="{0575FA42-2488-4648-9395-E31A0669AF9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14" name="Oval 118">
              <a:extLst>
                <a:ext uri="{FF2B5EF4-FFF2-40B4-BE49-F238E27FC236}">
                  <a16:creationId xmlns:a16="http://schemas.microsoft.com/office/drawing/2014/main" id="{EFFDD318-5217-48DB-9E06-CA37FA0C783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15" name="Oval 119">
              <a:extLst>
                <a:ext uri="{FF2B5EF4-FFF2-40B4-BE49-F238E27FC236}">
                  <a16:creationId xmlns:a16="http://schemas.microsoft.com/office/drawing/2014/main" id="{6594CD0A-CA43-49B0-A505-69D8406786E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16" name="Oval 120">
              <a:extLst>
                <a:ext uri="{FF2B5EF4-FFF2-40B4-BE49-F238E27FC236}">
                  <a16:creationId xmlns:a16="http://schemas.microsoft.com/office/drawing/2014/main" id="{A18E0750-3B27-4925-9531-F2AE22E607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17" name="Oval 121">
              <a:extLst>
                <a:ext uri="{FF2B5EF4-FFF2-40B4-BE49-F238E27FC236}">
                  <a16:creationId xmlns:a16="http://schemas.microsoft.com/office/drawing/2014/main" id="{2F4D1DBE-7DFB-4DCA-B495-255B6B39589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18" name="Oval 122">
              <a:extLst>
                <a:ext uri="{FF2B5EF4-FFF2-40B4-BE49-F238E27FC236}">
                  <a16:creationId xmlns:a16="http://schemas.microsoft.com/office/drawing/2014/main" id="{74CA200C-E622-4F5E-B9DA-9C9C7C5AB06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19" name="Oval 123">
              <a:extLst>
                <a:ext uri="{FF2B5EF4-FFF2-40B4-BE49-F238E27FC236}">
                  <a16:creationId xmlns:a16="http://schemas.microsoft.com/office/drawing/2014/main" id="{3B93C18D-2AD5-4033-905C-36AF63C0A1A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20" name="Oval 124">
              <a:extLst>
                <a:ext uri="{FF2B5EF4-FFF2-40B4-BE49-F238E27FC236}">
                  <a16:creationId xmlns:a16="http://schemas.microsoft.com/office/drawing/2014/main" id="{21AC679F-C85A-4C31-B32B-B0E286D6DC9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21" name="Oval 125">
              <a:extLst>
                <a:ext uri="{FF2B5EF4-FFF2-40B4-BE49-F238E27FC236}">
                  <a16:creationId xmlns:a16="http://schemas.microsoft.com/office/drawing/2014/main" id="{F4244EC2-F8E1-4751-B1A8-B5C881EEC78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22" name="Oval 126">
              <a:extLst>
                <a:ext uri="{FF2B5EF4-FFF2-40B4-BE49-F238E27FC236}">
                  <a16:creationId xmlns:a16="http://schemas.microsoft.com/office/drawing/2014/main" id="{AD4549C0-CF4C-4486-ADB6-D28D4C7F843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23" name="Oval 127">
              <a:extLst>
                <a:ext uri="{FF2B5EF4-FFF2-40B4-BE49-F238E27FC236}">
                  <a16:creationId xmlns:a16="http://schemas.microsoft.com/office/drawing/2014/main" id="{E1EC2764-FB79-49F4-9B86-1BC1BBA5C6F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24" name="Oval 128">
              <a:extLst>
                <a:ext uri="{FF2B5EF4-FFF2-40B4-BE49-F238E27FC236}">
                  <a16:creationId xmlns:a16="http://schemas.microsoft.com/office/drawing/2014/main" id="{A68B5B19-90F8-4AE2-B8DB-F21A2215822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25" name="Oval 129">
              <a:extLst>
                <a:ext uri="{FF2B5EF4-FFF2-40B4-BE49-F238E27FC236}">
                  <a16:creationId xmlns:a16="http://schemas.microsoft.com/office/drawing/2014/main" id="{B5237759-D4D0-4499-9257-BD85D4CFDC4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26" name="Oval 130">
              <a:extLst>
                <a:ext uri="{FF2B5EF4-FFF2-40B4-BE49-F238E27FC236}">
                  <a16:creationId xmlns:a16="http://schemas.microsoft.com/office/drawing/2014/main" id="{7D8C4BC3-FF16-4D06-9B49-8758766D42C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27" name="Oval 131">
              <a:extLst>
                <a:ext uri="{FF2B5EF4-FFF2-40B4-BE49-F238E27FC236}">
                  <a16:creationId xmlns:a16="http://schemas.microsoft.com/office/drawing/2014/main" id="{8774A8DC-9E63-4B86-89F9-610E5C34936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28" name="Oval 132">
              <a:extLst>
                <a:ext uri="{FF2B5EF4-FFF2-40B4-BE49-F238E27FC236}">
                  <a16:creationId xmlns:a16="http://schemas.microsoft.com/office/drawing/2014/main" id="{3D58E73D-CF4C-42C9-A6BB-F0173F341BF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29" name="Oval 133">
              <a:extLst>
                <a:ext uri="{FF2B5EF4-FFF2-40B4-BE49-F238E27FC236}">
                  <a16:creationId xmlns:a16="http://schemas.microsoft.com/office/drawing/2014/main" id="{0F601A81-9AFE-4746-9CE6-B4D6F346CD2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30" name="Oval 134">
              <a:extLst>
                <a:ext uri="{FF2B5EF4-FFF2-40B4-BE49-F238E27FC236}">
                  <a16:creationId xmlns:a16="http://schemas.microsoft.com/office/drawing/2014/main" id="{9E40BA74-D429-498F-8FEC-1A076FC631E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31" name="Oval 135">
              <a:extLst>
                <a:ext uri="{FF2B5EF4-FFF2-40B4-BE49-F238E27FC236}">
                  <a16:creationId xmlns:a16="http://schemas.microsoft.com/office/drawing/2014/main" id="{66BC2DFA-9AEE-42E0-870D-C754C27E8B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32" name="Oval 136">
              <a:extLst>
                <a:ext uri="{FF2B5EF4-FFF2-40B4-BE49-F238E27FC236}">
                  <a16:creationId xmlns:a16="http://schemas.microsoft.com/office/drawing/2014/main" id="{11FD2CF6-93C1-40FA-8D04-C2849C2D22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33" name="Oval 137">
              <a:extLst>
                <a:ext uri="{FF2B5EF4-FFF2-40B4-BE49-F238E27FC236}">
                  <a16:creationId xmlns:a16="http://schemas.microsoft.com/office/drawing/2014/main" id="{6C1130DB-38EB-421C-87F2-04DE594B399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34" name="Oval 138">
              <a:extLst>
                <a:ext uri="{FF2B5EF4-FFF2-40B4-BE49-F238E27FC236}">
                  <a16:creationId xmlns:a16="http://schemas.microsoft.com/office/drawing/2014/main" id="{1C9EA83B-710E-49A7-8B00-BC5E945EDC8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35" name="Oval 139">
              <a:extLst>
                <a:ext uri="{FF2B5EF4-FFF2-40B4-BE49-F238E27FC236}">
                  <a16:creationId xmlns:a16="http://schemas.microsoft.com/office/drawing/2014/main" id="{584A97A1-ED46-421E-95C5-CD978391AFB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36" name="Oval 140">
              <a:extLst>
                <a:ext uri="{FF2B5EF4-FFF2-40B4-BE49-F238E27FC236}">
                  <a16:creationId xmlns:a16="http://schemas.microsoft.com/office/drawing/2014/main" id="{BDEB8C78-F961-4290-BE4F-9F6C199BCF5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37" name="Oval 141">
              <a:extLst>
                <a:ext uri="{FF2B5EF4-FFF2-40B4-BE49-F238E27FC236}">
                  <a16:creationId xmlns:a16="http://schemas.microsoft.com/office/drawing/2014/main" id="{246DD161-C461-4A7B-9DAA-90B1571D8F1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38" name="Oval 142">
              <a:extLst>
                <a:ext uri="{FF2B5EF4-FFF2-40B4-BE49-F238E27FC236}">
                  <a16:creationId xmlns:a16="http://schemas.microsoft.com/office/drawing/2014/main" id="{93931E85-03B6-480B-A1E6-EE5B2D4CDB9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39" name="Oval 143">
              <a:extLst>
                <a:ext uri="{FF2B5EF4-FFF2-40B4-BE49-F238E27FC236}">
                  <a16:creationId xmlns:a16="http://schemas.microsoft.com/office/drawing/2014/main" id="{04018F46-DA62-46B8-B937-D6A21328686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40" name="Oval 144">
              <a:extLst>
                <a:ext uri="{FF2B5EF4-FFF2-40B4-BE49-F238E27FC236}">
                  <a16:creationId xmlns:a16="http://schemas.microsoft.com/office/drawing/2014/main" id="{3B43E9A1-2DAB-4644-ADAC-42B50DA0EFF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41" name="Oval 145">
              <a:extLst>
                <a:ext uri="{FF2B5EF4-FFF2-40B4-BE49-F238E27FC236}">
                  <a16:creationId xmlns:a16="http://schemas.microsoft.com/office/drawing/2014/main" id="{AD435162-3D06-4A99-803F-E00F1665603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42" name="Oval 146">
              <a:extLst>
                <a:ext uri="{FF2B5EF4-FFF2-40B4-BE49-F238E27FC236}">
                  <a16:creationId xmlns:a16="http://schemas.microsoft.com/office/drawing/2014/main" id="{99271A33-4FDB-4D6C-BF83-E90C89288B4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43" name="Oval 147">
              <a:extLst>
                <a:ext uri="{FF2B5EF4-FFF2-40B4-BE49-F238E27FC236}">
                  <a16:creationId xmlns:a16="http://schemas.microsoft.com/office/drawing/2014/main" id="{BABD5B5B-43E9-4AE1-868A-ABDC0BE8977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44" name="Oval 148">
              <a:extLst>
                <a:ext uri="{FF2B5EF4-FFF2-40B4-BE49-F238E27FC236}">
                  <a16:creationId xmlns:a16="http://schemas.microsoft.com/office/drawing/2014/main" id="{0048B5F8-6714-4A77-B483-181E1ABA4CA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45" name="Oval 149">
              <a:extLst>
                <a:ext uri="{FF2B5EF4-FFF2-40B4-BE49-F238E27FC236}">
                  <a16:creationId xmlns:a16="http://schemas.microsoft.com/office/drawing/2014/main" id="{83E6EDF4-FEAD-4653-9A9D-9556855BF94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46" name="Oval 150">
              <a:extLst>
                <a:ext uri="{FF2B5EF4-FFF2-40B4-BE49-F238E27FC236}">
                  <a16:creationId xmlns:a16="http://schemas.microsoft.com/office/drawing/2014/main" id="{71EC0D73-4A81-40A3-8542-E05FA964939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47" name="Oval 151">
              <a:extLst>
                <a:ext uri="{FF2B5EF4-FFF2-40B4-BE49-F238E27FC236}">
                  <a16:creationId xmlns:a16="http://schemas.microsoft.com/office/drawing/2014/main" id="{9922429D-FD7D-438D-8998-E2D7878A2C0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48" name="Oval 152">
              <a:extLst>
                <a:ext uri="{FF2B5EF4-FFF2-40B4-BE49-F238E27FC236}">
                  <a16:creationId xmlns:a16="http://schemas.microsoft.com/office/drawing/2014/main" id="{42CA6C08-EDA0-4528-ACB1-59D15BBEA16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49" name="Oval 153">
              <a:extLst>
                <a:ext uri="{FF2B5EF4-FFF2-40B4-BE49-F238E27FC236}">
                  <a16:creationId xmlns:a16="http://schemas.microsoft.com/office/drawing/2014/main" id="{8BA60CC7-7F57-44F3-BF27-C178F3C136B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50" name="Oval 154">
              <a:extLst>
                <a:ext uri="{FF2B5EF4-FFF2-40B4-BE49-F238E27FC236}">
                  <a16:creationId xmlns:a16="http://schemas.microsoft.com/office/drawing/2014/main" id="{693819A2-2FDB-4A82-9CFD-DB03356318D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51" name="Oval 155">
              <a:extLst>
                <a:ext uri="{FF2B5EF4-FFF2-40B4-BE49-F238E27FC236}">
                  <a16:creationId xmlns:a16="http://schemas.microsoft.com/office/drawing/2014/main" id="{18D6292E-019C-4FFA-ACB1-DCF27EE855C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52" name="Oval 156">
              <a:extLst>
                <a:ext uri="{FF2B5EF4-FFF2-40B4-BE49-F238E27FC236}">
                  <a16:creationId xmlns:a16="http://schemas.microsoft.com/office/drawing/2014/main" id="{D100C70B-861A-4476-A26F-4422B53CAD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53" name="Oval 157">
              <a:extLst>
                <a:ext uri="{FF2B5EF4-FFF2-40B4-BE49-F238E27FC236}">
                  <a16:creationId xmlns:a16="http://schemas.microsoft.com/office/drawing/2014/main" id="{14FE03B6-4E43-4B81-8944-1A76BECF182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54" name="Oval 158">
              <a:extLst>
                <a:ext uri="{FF2B5EF4-FFF2-40B4-BE49-F238E27FC236}">
                  <a16:creationId xmlns:a16="http://schemas.microsoft.com/office/drawing/2014/main" id="{4369CFC0-5C5C-499C-A076-754784DB0E6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55" name="Oval 159">
              <a:extLst>
                <a:ext uri="{FF2B5EF4-FFF2-40B4-BE49-F238E27FC236}">
                  <a16:creationId xmlns:a16="http://schemas.microsoft.com/office/drawing/2014/main" id="{04A4E5FD-B6DA-461B-99B0-B8194CF176C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56" name="Oval 160">
              <a:extLst>
                <a:ext uri="{FF2B5EF4-FFF2-40B4-BE49-F238E27FC236}">
                  <a16:creationId xmlns:a16="http://schemas.microsoft.com/office/drawing/2014/main" id="{3C410F79-094D-4E54-B4A0-B4C935439B0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57" name="Oval 161">
              <a:extLst>
                <a:ext uri="{FF2B5EF4-FFF2-40B4-BE49-F238E27FC236}">
                  <a16:creationId xmlns:a16="http://schemas.microsoft.com/office/drawing/2014/main" id="{FAE30816-71FD-4BCC-9B23-35DF480F37F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58" name="Oval 162">
              <a:extLst>
                <a:ext uri="{FF2B5EF4-FFF2-40B4-BE49-F238E27FC236}">
                  <a16:creationId xmlns:a16="http://schemas.microsoft.com/office/drawing/2014/main" id="{6C921ED5-CBA9-4619-BAAB-36E2A2DC68A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59" name="Oval 163">
              <a:extLst>
                <a:ext uri="{FF2B5EF4-FFF2-40B4-BE49-F238E27FC236}">
                  <a16:creationId xmlns:a16="http://schemas.microsoft.com/office/drawing/2014/main" id="{3C60E32F-A32C-4D3B-AC9C-C6B894CBFC5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60" name="Oval 164">
              <a:extLst>
                <a:ext uri="{FF2B5EF4-FFF2-40B4-BE49-F238E27FC236}">
                  <a16:creationId xmlns:a16="http://schemas.microsoft.com/office/drawing/2014/main" id="{27801145-1274-404C-B675-C950C386F47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61" name="Oval 165">
              <a:extLst>
                <a:ext uri="{FF2B5EF4-FFF2-40B4-BE49-F238E27FC236}">
                  <a16:creationId xmlns:a16="http://schemas.microsoft.com/office/drawing/2014/main" id="{2338E623-F621-4399-B74E-C8055204B3E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62" name="Oval 166">
              <a:extLst>
                <a:ext uri="{FF2B5EF4-FFF2-40B4-BE49-F238E27FC236}">
                  <a16:creationId xmlns:a16="http://schemas.microsoft.com/office/drawing/2014/main" id="{1E466353-07F2-43D3-B304-A36236937A2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63" name="Oval 167">
              <a:extLst>
                <a:ext uri="{FF2B5EF4-FFF2-40B4-BE49-F238E27FC236}">
                  <a16:creationId xmlns:a16="http://schemas.microsoft.com/office/drawing/2014/main" id="{F4C42FE9-2BC4-426C-91B9-7B13AB3F798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64" name="Oval 168">
              <a:extLst>
                <a:ext uri="{FF2B5EF4-FFF2-40B4-BE49-F238E27FC236}">
                  <a16:creationId xmlns:a16="http://schemas.microsoft.com/office/drawing/2014/main" id="{BC17BB14-1483-44F6-9560-9A3DC5C11FC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65" name="Oval 169">
              <a:extLst>
                <a:ext uri="{FF2B5EF4-FFF2-40B4-BE49-F238E27FC236}">
                  <a16:creationId xmlns:a16="http://schemas.microsoft.com/office/drawing/2014/main" id="{AB7BCE06-F1E6-4547-85A2-2339FCC8126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66" name="Oval 170">
              <a:extLst>
                <a:ext uri="{FF2B5EF4-FFF2-40B4-BE49-F238E27FC236}">
                  <a16:creationId xmlns:a16="http://schemas.microsoft.com/office/drawing/2014/main" id="{CF4FF27D-AC25-40F3-8E91-91B4FF0690F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67" name="Oval 171">
              <a:extLst>
                <a:ext uri="{FF2B5EF4-FFF2-40B4-BE49-F238E27FC236}">
                  <a16:creationId xmlns:a16="http://schemas.microsoft.com/office/drawing/2014/main" id="{89EB76BB-6176-486B-98BA-4592162458B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68" name="Oval 172">
              <a:extLst>
                <a:ext uri="{FF2B5EF4-FFF2-40B4-BE49-F238E27FC236}">
                  <a16:creationId xmlns:a16="http://schemas.microsoft.com/office/drawing/2014/main" id="{8B2FFDDC-8EAA-43E9-82CC-E88B5C8AB7F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69" name="Oval 173">
              <a:extLst>
                <a:ext uri="{FF2B5EF4-FFF2-40B4-BE49-F238E27FC236}">
                  <a16:creationId xmlns:a16="http://schemas.microsoft.com/office/drawing/2014/main" id="{6AF47A61-DF7F-48DD-87E1-CB180165C57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70" name="Oval 174">
              <a:extLst>
                <a:ext uri="{FF2B5EF4-FFF2-40B4-BE49-F238E27FC236}">
                  <a16:creationId xmlns:a16="http://schemas.microsoft.com/office/drawing/2014/main" id="{B45C499B-9FC0-414C-858C-01940721DDE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71" name="Oval 175">
              <a:extLst>
                <a:ext uri="{FF2B5EF4-FFF2-40B4-BE49-F238E27FC236}">
                  <a16:creationId xmlns:a16="http://schemas.microsoft.com/office/drawing/2014/main" id="{6E3CA723-9012-4170-8BE8-996641F2D4F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72" name="Oval 176">
              <a:extLst>
                <a:ext uri="{FF2B5EF4-FFF2-40B4-BE49-F238E27FC236}">
                  <a16:creationId xmlns:a16="http://schemas.microsoft.com/office/drawing/2014/main" id="{DC90EA7A-A53C-42CD-8A75-97484D2F730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73" name="Oval 177">
              <a:extLst>
                <a:ext uri="{FF2B5EF4-FFF2-40B4-BE49-F238E27FC236}">
                  <a16:creationId xmlns:a16="http://schemas.microsoft.com/office/drawing/2014/main" id="{76266261-1000-49E1-A2FD-416A09150C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74" name="Oval 178">
              <a:extLst>
                <a:ext uri="{FF2B5EF4-FFF2-40B4-BE49-F238E27FC236}">
                  <a16:creationId xmlns:a16="http://schemas.microsoft.com/office/drawing/2014/main" id="{9D378FE4-41E1-45AA-8D34-C526D3D19C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75" name="Oval 179">
              <a:extLst>
                <a:ext uri="{FF2B5EF4-FFF2-40B4-BE49-F238E27FC236}">
                  <a16:creationId xmlns:a16="http://schemas.microsoft.com/office/drawing/2014/main" id="{36C9387A-E53F-483A-8EAE-5B5A09B09C7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76" name="Oval 180">
              <a:extLst>
                <a:ext uri="{FF2B5EF4-FFF2-40B4-BE49-F238E27FC236}">
                  <a16:creationId xmlns:a16="http://schemas.microsoft.com/office/drawing/2014/main" id="{0F2C08D3-EA1B-49A1-8F6A-BDAF600B840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77" name="Oval 181">
              <a:extLst>
                <a:ext uri="{FF2B5EF4-FFF2-40B4-BE49-F238E27FC236}">
                  <a16:creationId xmlns:a16="http://schemas.microsoft.com/office/drawing/2014/main" id="{C4492E0F-A387-471F-AE91-076F85DD955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78" name="Oval 182">
              <a:extLst>
                <a:ext uri="{FF2B5EF4-FFF2-40B4-BE49-F238E27FC236}">
                  <a16:creationId xmlns:a16="http://schemas.microsoft.com/office/drawing/2014/main" id="{533E3146-5B20-48F8-8ABE-B11D1093E38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79" name="Oval 183">
              <a:extLst>
                <a:ext uri="{FF2B5EF4-FFF2-40B4-BE49-F238E27FC236}">
                  <a16:creationId xmlns:a16="http://schemas.microsoft.com/office/drawing/2014/main" id="{394492F4-2884-426F-A73A-C90E59EB5BA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80" name="Oval 184">
              <a:extLst>
                <a:ext uri="{FF2B5EF4-FFF2-40B4-BE49-F238E27FC236}">
                  <a16:creationId xmlns:a16="http://schemas.microsoft.com/office/drawing/2014/main" id="{A25A0F73-7D3E-4FC3-80EA-4915CF6EA63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81" name="Oval 185">
              <a:extLst>
                <a:ext uri="{FF2B5EF4-FFF2-40B4-BE49-F238E27FC236}">
                  <a16:creationId xmlns:a16="http://schemas.microsoft.com/office/drawing/2014/main" id="{F3B9E6CE-8F63-4453-9FC6-3E90D3440EF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82" name="Oval 186">
              <a:extLst>
                <a:ext uri="{FF2B5EF4-FFF2-40B4-BE49-F238E27FC236}">
                  <a16:creationId xmlns:a16="http://schemas.microsoft.com/office/drawing/2014/main" id="{E941CF32-1581-4E4A-A04A-18FAF116DF1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83" name="Oval 187">
              <a:extLst>
                <a:ext uri="{FF2B5EF4-FFF2-40B4-BE49-F238E27FC236}">
                  <a16:creationId xmlns:a16="http://schemas.microsoft.com/office/drawing/2014/main" id="{A54BE593-995C-4074-BDDD-707BDDF2F0D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84" name="Oval 188">
              <a:extLst>
                <a:ext uri="{FF2B5EF4-FFF2-40B4-BE49-F238E27FC236}">
                  <a16:creationId xmlns:a16="http://schemas.microsoft.com/office/drawing/2014/main" id="{CD9E2A60-39BC-4088-B513-D9682597382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85" name="Oval 189">
              <a:extLst>
                <a:ext uri="{FF2B5EF4-FFF2-40B4-BE49-F238E27FC236}">
                  <a16:creationId xmlns:a16="http://schemas.microsoft.com/office/drawing/2014/main" id="{B44C98E6-9DE7-47D1-A6A0-E3E5E9320D7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86" name="Oval 190">
              <a:extLst>
                <a:ext uri="{FF2B5EF4-FFF2-40B4-BE49-F238E27FC236}">
                  <a16:creationId xmlns:a16="http://schemas.microsoft.com/office/drawing/2014/main" id="{AB5F715E-623A-45A4-B9FC-ED74F9C5F8F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87" name="Oval 191">
              <a:extLst>
                <a:ext uri="{FF2B5EF4-FFF2-40B4-BE49-F238E27FC236}">
                  <a16:creationId xmlns:a16="http://schemas.microsoft.com/office/drawing/2014/main" id="{E1BD7DB5-13B1-4798-922B-783F0112452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88" name="Oval 192">
              <a:extLst>
                <a:ext uri="{FF2B5EF4-FFF2-40B4-BE49-F238E27FC236}">
                  <a16:creationId xmlns:a16="http://schemas.microsoft.com/office/drawing/2014/main" id="{59CD91CE-BA2F-430B-852D-0DFF00E2715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89" name="Oval 193">
              <a:extLst>
                <a:ext uri="{FF2B5EF4-FFF2-40B4-BE49-F238E27FC236}">
                  <a16:creationId xmlns:a16="http://schemas.microsoft.com/office/drawing/2014/main" id="{3AAEA37B-486F-48C1-9F62-92850D619CB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90" name="Oval 194">
              <a:extLst>
                <a:ext uri="{FF2B5EF4-FFF2-40B4-BE49-F238E27FC236}">
                  <a16:creationId xmlns:a16="http://schemas.microsoft.com/office/drawing/2014/main" id="{F1A08360-1F6C-4566-99FE-8ADF6E32207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91" name="Oval 195">
              <a:extLst>
                <a:ext uri="{FF2B5EF4-FFF2-40B4-BE49-F238E27FC236}">
                  <a16:creationId xmlns:a16="http://schemas.microsoft.com/office/drawing/2014/main" id="{8A67B2AE-194C-4000-8742-EE4BFBAF28A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92" name="Oval 196">
              <a:extLst>
                <a:ext uri="{FF2B5EF4-FFF2-40B4-BE49-F238E27FC236}">
                  <a16:creationId xmlns:a16="http://schemas.microsoft.com/office/drawing/2014/main" id="{8A0DEAA1-01CA-4C22-BDFA-E4A10AEF0CA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93" name="Oval 197">
              <a:extLst>
                <a:ext uri="{FF2B5EF4-FFF2-40B4-BE49-F238E27FC236}">
                  <a16:creationId xmlns:a16="http://schemas.microsoft.com/office/drawing/2014/main" id="{AF28BC4B-8B0A-46F1-94C3-E2F6F9AC7A9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94" name="Oval 198">
              <a:extLst>
                <a:ext uri="{FF2B5EF4-FFF2-40B4-BE49-F238E27FC236}">
                  <a16:creationId xmlns:a16="http://schemas.microsoft.com/office/drawing/2014/main" id="{359282EF-11CF-45B5-ACA3-67BD4E8F5E4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95" name="Oval 199">
              <a:extLst>
                <a:ext uri="{FF2B5EF4-FFF2-40B4-BE49-F238E27FC236}">
                  <a16:creationId xmlns:a16="http://schemas.microsoft.com/office/drawing/2014/main" id="{1BF03513-1DD9-4E06-B8B1-BED265733A7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96" name="Oval 200">
              <a:extLst>
                <a:ext uri="{FF2B5EF4-FFF2-40B4-BE49-F238E27FC236}">
                  <a16:creationId xmlns:a16="http://schemas.microsoft.com/office/drawing/2014/main" id="{CEF90052-E7FD-4656-B17C-5FF2E3C36A9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97" name="Oval 201">
              <a:extLst>
                <a:ext uri="{FF2B5EF4-FFF2-40B4-BE49-F238E27FC236}">
                  <a16:creationId xmlns:a16="http://schemas.microsoft.com/office/drawing/2014/main" id="{9765C506-72B0-4E07-A32A-AFF85C6B0CB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98" name="Oval 202">
              <a:extLst>
                <a:ext uri="{FF2B5EF4-FFF2-40B4-BE49-F238E27FC236}">
                  <a16:creationId xmlns:a16="http://schemas.microsoft.com/office/drawing/2014/main" id="{CFCB1FBC-974C-4054-9D08-BC67D3DF54A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499" name="Oval 203">
              <a:extLst>
                <a:ext uri="{FF2B5EF4-FFF2-40B4-BE49-F238E27FC236}">
                  <a16:creationId xmlns:a16="http://schemas.microsoft.com/office/drawing/2014/main" id="{FE1F7948-227B-4DB6-AEDB-74294DB966A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500" name="Oval 204">
              <a:extLst>
                <a:ext uri="{FF2B5EF4-FFF2-40B4-BE49-F238E27FC236}">
                  <a16:creationId xmlns:a16="http://schemas.microsoft.com/office/drawing/2014/main" id="{B3C44E81-6A35-44D7-833A-D56EE5168B0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501" name="Oval 205">
              <a:extLst>
                <a:ext uri="{FF2B5EF4-FFF2-40B4-BE49-F238E27FC236}">
                  <a16:creationId xmlns:a16="http://schemas.microsoft.com/office/drawing/2014/main" id="{DB982E97-4EDE-4AFC-8848-3372A8888FE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502" name="Oval 206">
              <a:extLst>
                <a:ext uri="{FF2B5EF4-FFF2-40B4-BE49-F238E27FC236}">
                  <a16:creationId xmlns:a16="http://schemas.microsoft.com/office/drawing/2014/main" id="{59A7F978-E365-4905-AF56-A90CD480F1A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503" name="Oval 207">
              <a:extLst>
                <a:ext uri="{FF2B5EF4-FFF2-40B4-BE49-F238E27FC236}">
                  <a16:creationId xmlns:a16="http://schemas.microsoft.com/office/drawing/2014/main" id="{56A73C56-EEDA-47E7-BC7E-C68DBE99611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504" name="Oval 208">
              <a:extLst>
                <a:ext uri="{FF2B5EF4-FFF2-40B4-BE49-F238E27FC236}">
                  <a16:creationId xmlns:a16="http://schemas.microsoft.com/office/drawing/2014/main" id="{005F0C27-9874-4B50-A3ED-82027EC0FB6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505" name="Oval 209">
              <a:extLst>
                <a:ext uri="{FF2B5EF4-FFF2-40B4-BE49-F238E27FC236}">
                  <a16:creationId xmlns:a16="http://schemas.microsoft.com/office/drawing/2014/main" id="{834FE3BE-ED8B-4917-A774-C399F45143D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506" name="Oval 210">
              <a:extLst>
                <a:ext uri="{FF2B5EF4-FFF2-40B4-BE49-F238E27FC236}">
                  <a16:creationId xmlns:a16="http://schemas.microsoft.com/office/drawing/2014/main" id="{2DEE9B49-CF39-4112-8DEA-DB64374C4D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507" name="Oval 211">
              <a:extLst>
                <a:ext uri="{FF2B5EF4-FFF2-40B4-BE49-F238E27FC236}">
                  <a16:creationId xmlns:a16="http://schemas.microsoft.com/office/drawing/2014/main" id="{B23DDD67-80AF-4B9A-9286-81FE457A760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508" name="Oval 212">
              <a:extLst>
                <a:ext uri="{FF2B5EF4-FFF2-40B4-BE49-F238E27FC236}">
                  <a16:creationId xmlns:a16="http://schemas.microsoft.com/office/drawing/2014/main" id="{F50EA850-FF4A-4B60-B632-D985864AF3C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509" name="Oval 213">
              <a:extLst>
                <a:ext uri="{FF2B5EF4-FFF2-40B4-BE49-F238E27FC236}">
                  <a16:creationId xmlns:a16="http://schemas.microsoft.com/office/drawing/2014/main" id="{078F04AE-1570-4FAB-A22E-B414AED82EC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510" name="Oval 214">
              <a:extLst>
                <a:ext uri="{FF2B5EF4-FFF2-40B4-BE49-F238E27FC236}">
                  <a16:creationId xmlns:a16="http://schemas.microsoft.com/office/drawing/2014/main" id="{A94A8104-EC32-4544-91A7-ED333EF4A6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511" name="Oval 215">
              <a:extLst>
                <a:ext uri="{FF2B5EF4-FFF2-40B4-BE49-F238E27FC236}">
                  <a16:creationId xmlns:a16="http://schemas.microsoft.com/office/drawing/2014/main" id="{1C5D4585-74AB-400B-96BE-8757116BC5C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512" name="Oval 216">
              <a:extLst>
                <a:ext uri="{FF2B5EF4-FFF2-40B4-BE49-F238E27FC236}">
                  <a16:creationId xmlns:a16="http://schemas.microsoft.com/office/drawing/2014/main" id="{11C684D8-7C15-4096-A730-C98D13BA56E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  <p:sp>
          <p:nvSpPr>
            <p:cNvPr id="55513" name="Oval 217">
              <a:extLst>
                <a:ext uri="{FF2B5EF4-FFF2-40B4-BE49-F238E27FC236}">
                  <a16:creationId xmlns:a16="http://schemas.microsoft.com/office/drawing/2014/main" id="{8E10CB88-2814-404E-853D-5B0A13DA8CD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latin typeface="Arial" charset="0"/>
                <a:cs typeface="Arial" charset="0"/>
              </a:endParaRPr>
            </a:p>
          </p:txBody>
        </p:sp>
      </p:grpSp>
      <p:sp>
        <p:nvSpPr>
          <p:cNvPr id="55514" name="Rectangle 218">
            <a:extLst>
              <a:ext uri="{FF2B5EF4-FFF2-40B4-BE49-F238E27FC236}">
                <a16:creationId xmlns:a16="http://schemas.microsoft.com/office/drawing/2014/main" id="{CAA97358-30F5-4612-981F-1DF080675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580FCDE-A562-4BF6-BC44-43C396215EA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55515" name="Rectangle 219">
            <a:extLst>
              <a:ext uri="{FF2B5EF4-FFF2-40B4-BE49-F238E27FC236}">
                <a16:creationId xmlns:a16="http://schemas.microsoft.com/office/drawing/2014/main" id="{9463BFBB-D041-4C29-960C-90F6948BCD8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5516" name="Rectangle 220">
            <a:extLst>
              <a:ext uri="{FF2B5EF4-FFF2-40B4-BE49-F238E27FC236}">
                <a16:creationId xmlns:a16="http://schemas.microsoft.com/office/drawing/2014/main" id="{284D5BFA-6D1E-48A5-9DAE-3A511FD9F93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5517" name="Rectangle 221">
            <a:extLst>
              <a:ext uri="{FF2B5EF4-FFF2-40B4-BE49-F238E27FC236}">
                <a16:creationId xmlns:a16="http://schemas.microsoft.com/office/drawing/2014/main" id="{4C4AB052-9226-4B7A-9687-6CD59ED283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55518" name="Rectangle 222">
            <a:extLst>
              <a:ext uri="{FF2B5EF4-FFF2-40B4-BE49-F238E27FC236}">
                <a16:creationId xmlns:a16="http://schemas.microsoft.com/office/drawing/2014/main" id="{7C8E8A01-F0B6-4F6C-A8C5-5BAD76599C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2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ransition spd="slow" advTm="9041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png"/><Relationship Id="rId9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FA578F7-66CE-4FD3-924A-CB965783141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FFFF00"/>
                </a:solidFill>
              </a:rPr>
              <a:t>Approccio clinico al paziente iperteso</a:t>
            </a:r>
          </a:p>
        </p:txBody>
      </p:sp>
      <p:sp>
        <p:nvSpPr>
          <p:cNvPr id="6" name="Sottotitolo 5">
            <a:extLst>
              <a:ext uri="{FF2B5EF4-FFF2-40B4-BE49-F238E27FC236}">
                <a16:creationId xmlns:a16="http://schemas.microsoft.com/office/drawing/2014/main" id="{7FDF77C9-5E0F-4766-8F18-C2A86505483B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Maria Del Ben</a:t>
            </a:r>
          </a:p>
          <a:p>
            <a:pPr eaLnBrk="1" hangingPunct="1">
              <a:defRPr/>
            </a:pPr>
            <a:r>
              <a:rPr lang="en-US" sz="2400" dirty="0"/>
              <a:t>Sapienza, </a:t>
            </a:r>
            <a:r>
              <a:rPr lang="en-US" sz="2400" dirty="0" err="1"/>
              <a:t>Università</a:t>
            </a:r>
            <a:r>
              <a:rPr lang="en-US" sz="2400" dirty="0"/>
              <a:t> di Roma</a:t>
            </a:r>
          </a:p>
        </p:txBody>
      </p:sp>
      <p:pic>
        <p:nvPicPr>
          <p:cNvPr id="6148" name="Audio 1">
            <a:hlinkClick r:id="" action="ppaction://media"/>
            <a:extLst>
              <a:ext uri="{FF2B5EF4-FFF2-40B4-BE49-F238E27FC236}">
                <a16:creationId xmlns:a16="http://schemas.microsoft.com/office/drawing/2014/main" id="{861C8DD6-C490-438D-BA39-9E6A83C008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43BDA056-C5E0-47E7-AC62-041E94AAD6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5B0D2902-7E37-4558-B3F8-2675386A2A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>
                <a:solidFill>
                  <a:srgbClr val="FFFF00"/>
                </a:solidFill>
              </a:rPr>
              <a:t>Automisurazione della pressione</a:t>
            </a:r>
          </a:p>
        </p:txBody>
      </p:sp>
      <p:sp>
        <p:nvSpPr>
          <p:cNvPr id="39939" name="Text Box 3">
            <a:extLst>
              <a:ext uri="{FF2B5EF4-FFF2-40B4-BE49-F238E27FC236}">
                <a16:creationId xmlns:a16="http://schemas.microsoft.com/office/drawing/2014/main" id="{AE3E06A0-D2D7-4211-B261-11C063149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1827213"/>
            <a:ext cx="8482013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eaLnBrk="1" hangingPunct="1"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Fornisce informazioni su:</a:t>
            </a:r>
          </a:p>
          <a:p>
            <a:pPr marL="914400" lvl="1" indent="-457200" eaLnBrk="1" hangingPunct="1">
              <a:spcBef>
                <a:spcPct val="20000"/>
              </a:spcBef>
              <a:buClr>
                <a:srgbClr val="00CC66"/>
              </a:buClr>
              <a:buFont typeface="Wingdings" pitchFamily="2" charset="2"/>
              <a:buAutoNum type="arabicPeriod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Risposta alla terapia</a:t>
            </a:r>
          </a:p>
          <a:p>
            <a:pPr marL="914400" lvl="1" indent="-457200" eaLnBrk="1" hangingPunct="1">
              <a:spcBef>
                <a:spcPct val="20000"/>
              </a:spcBef>
              <a:buClr>
                <a:srgbClr val="00CC66"/>
              </a:buClr>
              <a:buFont typeface="Wingdings" pitchFamily="2" charset="2"/>
              <a:buAutoNum type="arabicPeriod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Migliora l’aderenza alla terapia </a:t>
            </a:r>
          </a:p>
          <a:p>
            <a:pPr marL="914400" lvl="1" indent="-457200" eaLnBrk="1" hangingPunct="1">
              <a:spcBef>
                <a:spcPct val="20000"/>
              </a:spcBef>
              <a:buClr>
                <a:srgbClr val="00CC66"/>
              </a:buClr>
              <a:buFont typeface="Wingdings" pitchFamily="2" charset="2"/>
              <a:buAutoNum type="arabicPeriod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Discrimina l’ipertensione da camice bianco</a:t>
            </a:r>
          </a:p>
          <a:p>
            <a:pPr marL="457200" indent="-457200" eaLnBrk="1" hangingPunct="1">
              <a:buFont typeface="Wingdings" pitchFamily="2" charset="2"/>
              <a:buChar char="§"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  <a:p>
            <a:pPr marL="457200" indent="-457200" eaLnBrk="1" hangingPunct="1"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Una misurazione casalinga &gt;135/85 mmHg è generalmente considerata diagnostica per ipertensione</a:t>
            </a:r>
          </a:p>
          <a:p>
            <a:pPr marL="457200" indent="-457200" eaLnBrk="1" hangingPunct="1">
              <a:buFont typeface="Wingdings" pitchFamily="2" charset="2"/>
              <a:buChar char="§"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  <a:p>
            <a:pPr marL="457200" indent="-457200" eaLnBrk="1" hangingPunct="1"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Gli apparecchi domestici devono essere controllati periodicamente.</a:t>
            </a:r>
          </a:p>
        </p:txBody>
      </p:sp>
      <p:pic>
        <p:nvPicPr>
          <p:cNvPr id="23556" name="Audio 1">
            <a:hlinkClick r:id="" action="ppaction://media"/>
            <a:extLst>
              <a:ext uri="{FF2B5EF4-FFF2-40B4-BE49-F238E27FC236}">
                <a16:creationId xmlns:a16="http://schemas.microsoft.com/office/drawing/2014/main" id="{4B74C6BC-D261-4B65-BBB3-4C4D68DF7E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02D4DB6D-B0BB-43BB-B37E-0AD653F206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905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>
                <a:solidFill>
                  <a:srgbClr val="FFFF00"/>
                </a:solidFill>
              </a:rPr>
              <a:t>Classificazione negli USA</a:t>
            </a:r>
          </a:p>
        </p:txBody>
      </p:sp>
      <p:graphicFrame>
        <p:nvGraphicFramePr>
          <p:cNvPr id="68611" name="Group 3">
            <a:extLst>
              <a:ext uri="{FF2B5EF4-FFF2-40B4-BE49-F238E27FC236}">
                <a16:creationId xmlns:a16="http://schemas.microsoft.com/office/drawing/2014/main" id="{3422A0E9-E214-40C9-AF1A-7B46F204CC93}"/>
              </a:ext>
            </a:extLst>
          </p:cNvPr>
          <p:cNvGraphicFramePr>
            <a:graphicFrameLocks noGrp="1"/>
          </p:cNvGraphicFramePr>
          <p:nvPr/>
        </p:nvGraphicFramePr>
        <p:xfrm>
          <a:off x="595313" y="2227263"/>
          <a:ext cx="7939087" cy="504825"/>
        </p:xfrm>
        <a:graphic>
          <a:graphicData uri="http://schemas.openxmlformats.org/drawingml/2006/table">
            <a:tbl>
              <a:tblPr/>
              <a:tblGrid>
                <a:gridCol w="2909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9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5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4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Normale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&lt;120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and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&lt;80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8626" name="Group 18">
            <a:extLst>
              <a:ext uri="{FF2B5EF4-FFF2-40B4-BE49-F238E27FC236}">
                <a16:creationId xmlns:a16="http://schemas.microsoft.com/office/drawing/2014/main" id="{3B142F48-CA15-4CB1-93D3-6CCB445C2912}"/>
              </a:ext>
            </a:extLst>
          </p:cNvPr>
          <p:cNvGraphicFramePr>
            <a:graphicFrameLocks noGrp="1"/>
          </p:cNvGraphicFramePr>
          <p:nvPr/>
        </p:nvGraphicFramePr>
        <p:xfrm>
          <a:off x="595313" y="2841625"/>
          <a:ext cx="7939087" cy="495300"/>
        </p:xfrm>
        <a:graphic>
          <a:graphicData uri="http://schemas.openxmlformats.org/drawingml/2006/table">
            <a:tbl>
              <a:tblPr/>
              <a:tblGrid>
                <a:gridCol w="2909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9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5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4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Pre-ipertensione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120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/>
                          <a:cs typeface="Arial" charset="0"/>
                        </a:rPr>
                        <a:t>–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139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or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80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/>
                          <a:cs typeface="Arial" charset="0"/>
                        </a:rPr>
                        <a:t>–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89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8641" name="Group 33">
            <a:extLst>
              <a:ext uri="{FF2B5EF4-FFF2-40B4-BE49-F238E27FC236}">
                <a16:creationId xmlns:a16="http://schemas.microsoft.com/office/drawing/2014/main" id="{8E0C7AF1-E8EC-42B2-AE1F-672D83F74F90}"/>
              </a:ext>
            </a:extLst>
          </p:cNvPr>
          <p:cNvGraphicFramePr>
            <a:graphicFrameLocks noGrp="1"/>
          </p:cNvGraphicFramePr>
          <p:nvPr/>
        </p:nvGraphicFramePr>
        <p:xfrm>
          <a:off x="595313" y="3455988"/>
          <a:ext cx="7939087" cy="495300"/>
        </p:xfrm>
        <a:graphic>
          <a:graphicData uri="http://schemas.openxmlformats.org/drawingml/2006/table">
            <a:tbl>
              <a:tblPr/>
              <a:tblGrid>
                <a:gridCol w="2909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9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5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4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Stage 1 Ipertensione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140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/>
                          <a:cs typeface="Arial" charset="0"/>
                        </a:rPr>
                        <a:t>–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159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or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90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/>
                          <a:cs typeface="Arial" charset="0"/>
                        </a:rPr>
                        <a:t>–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99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8656" name="Group 48">
            <a:extLst>
              <a:ext uri="{FF2B5EF4-FFF2-40B4-BE49-F238E27FC236}">
                <a16:creationId xmlns:a16="http://schemas.microsoft.com/office/drawing/2014/main" id="{5169357A-EB27-4458-AD84-8C1DF404A938}"/>
              </a:ext>
            </a:extLst>
          </p:cNvPr>
          <p:cNvGraphicFramePr>
            <a:graphicFrameLocks noGrp="1"/>
          </p:cNvGraphicFramePr>
          <p:nvPr/>
        </p:nvGraphicFramePr>
        <p:xfrm>
          <a:off x="595313" y="4070350"/>
          <a:ext cx="7939087" cy="552450"/>
        </p:xfrm>
        <a:graphic>
          <a:graphicData uri="http://schemas.openxmlformats.org/drawingml/2006/table">
            <a:tbl>
              <a:tblPr/>
              <a:tblGrid>
                <a:gridCol w="2909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9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5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4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Stage 2 Ipertensione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&gt;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160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or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&gt;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8671" name="Group 63">
            <a:extLst>
              <a:ext uri="{FF2B5EF4-FFF2-40B4-BE49-F238E27FC236}">
                <a16:creationId xmlns:a16="http://schemas.microsoft.com/office/drawing/2014/main" id="{D1C3125F-62AA-4B78-A08F-3A6C1775CB0C}"/>
              </a:ext>
            </a:extLst>
          </p:cNvPr>
          <p:cNvGraphicFramePr>
            <a:graphicFrameLocks noGrp="1"/>
          </p:cNvGraphicFramePr>
          <p:nvPr/>
        </p:nvGraphicFramePr>
        <p:xfrm>
          <a:off x="595313" y="1555750"/>
          <a:ext cx="7939087" cy="530225"/>
        </p:xfrm>
        <a:graphic>
          <a:graphicData uri="http://schemas.openxmlformats.org/drawingml/2006/table">
            <a:tbl>
              <a:tblPr/>
              <a:tblGrid>
                <a:gridCol w="2909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9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3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BP Classificazione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FF66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SBP mmHg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FF66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DBP mmHg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5628" name="Text Box 72">
            <a:extLst>
              <a:ext uri="{FF2B5EF4-FFF2-40B4-BE49-F238E27FC236}">
                <a16:creationId xmlns:a16="http://schemas.microsoft.com/office/drawing/2014/main" id="{FE527065-F1D0-48AD-97CD-3F6C3D40F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" y="5303838"/>
            <a:ext cx="1841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20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5629" name="Line 73">
            <a:extLst>
              <a:ext uri="{FF2B5EF4-FFF2-40B4-BE49-F238E27FC236}">
                <a16:creationId xmlns:a16="http://schemas.microsoft.com/office/drawing/2014/main" id="{71398275-1A5D-46C1-8150-482B939F70C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38" y="2095500"/>
            <a:ext cx="767397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30" name="Line 74">
            <a:extLst>
              <a:ext uri="{FF2B5EF4-FFF2-40B4-BE49-F238E27FC236}">
                <a16:creationId xmlns:a16="http://schemas.microsoft.com/office/drawing/2014/main" id="{B4FB09E9-6048-4CAD-BD7A-E778AF0EB4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38" y="2762250"/>
            <a:ext cx="7645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31" name="Line 75">
            <a:extLst>
              <a:ext uri="{FF2B5EF4-FFF2-40B4-BE49-F238E27FC236}">
                <a16:creationId xmlns:a16="http://schemas.microsoft.com/office/drawing/2014/main" id="{64DDF257-4496-45B8-AFE7-F0AB7D25C30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3357563"/>
            <a:ext cx="763587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32" name="Line 76">
            <a:extLst>
              <a:ext uri="{FF2B5EF4-FFF2-40B4-BE49-F238E27FC236}">
                <a16:creationId xmlns:a16="http://schemas.microsoft.com/office/drawing/2014/main" id="{1341ADAF-B5F4-4AA9-A8B3-9B2A76C2FD7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38" y="4008438"/>
            <a:ext cx="76549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33" name="Rectangle 77">
            <a:extLst>
              <a:ext uri="{FF2B5EF4-FFF2-40B4-BE49-F238E27FC236}">
                <a16:creationId xmlns:a16="http://schemas.microsoft.com/office/drawing/2014/main" id="{C36921C1-CCB2-4992-B9B9-CE64A7D65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513" y="1527175"/>
            <a:ext cx="7685087" cy="31130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800"/>
          </a:p>
        </p:txBody>
      </p:sp>
      <p:pic>
        <p:nvPicPr>
          <p:cNvPr id="25634" name="Audio 1">
            <a:hlinkClick r:id="" action="ppaction://media"/>
            <a:extLst>
              <a:ext uri="{FF2B5EF4-FFF2-40B4-BE49-F238E27FC236}">
                <a16:creationId xmlns:a16="http://schemas.microsoft.com/office/drawing/2014/main" id="{2B1F7AAD-CB02-4C07-BC88-D2A70CA2F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C2126C1B-6051-4AE5-987B-2A43036161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4000" b="1">
                <a:solidFill>
                  <a:srgbClr val="FFFF00"/>
                </a:solidFill>
              </a:rPr>
              <a:t>Classificazione europea</a:t>
            </a:r>
          </a:p>
        </p:txBody>
      </p:sp>
      <p:graphicFrame>
        <p:nvGraphicFramePr>
          <p:cNvPr id="70695" name="Group 39">
            <a:extLst>
              <a:ext uri="{FF2B5EF4-FFF2-40B4-BE49-F238E27FC236}">
                <a16:creationId xmlns:a16="http://schemas.microsoft.com/office/drawing/2014/main" id="{DD87F740-75CB-4622-875A-0529AF4B747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4"/>
        </p:xfrm>
        <a:graphic>
          <a:graphicData uri="http://schemas.openxmlformats.org/drawingml/2006/table">
            <a:tbl>
              <a:tblPr/>
              <a:tblGrid>
                <a:gridCol w="4835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6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5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BP Classification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Systolic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Diastolic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Optimal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&lt; 120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&lt; 80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Normal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120-129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80-84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High Normal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130-139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85-89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Grade 1 Hypertension (mild)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140-159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90-99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Grade 2 Hypertension (moderate)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160-179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100-109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6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Grade 3 Hypertension (severe)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≥ 180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≥ 110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Isolated Systolic Hypertension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≥ 140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&lt; 90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27687" name="Audio 2">
            <a:hlinkClick r:id="" action="ppaction://media"/>
            <a:extLst>
              <a:ext uri="{FF2B5EF4-FFF2-40B4-BE49-F238E27FC236}">
                <a16:creationId xmlns:a16="http://schemas.microsoft.com/office/drawing/2014/main" id="{4CF69001-B972-48D2-9353-0C6BA876D4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1DB68E65-9C50-49E3-B3C2-B8243999DC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4000" b="1">
                <a:solidFill>
                  <a:srgbClr val="FFFF00"/>
                </a:solidFill>
              </a:rPr>
              <a:t>Definizione di pressione normale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67115D28-3612-49E5-90C3-9314CDE8511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ln>
            <a:solidFill>
              <a:srgbClr val="00FFFF"/>
            </a:solidFill>
          </a:ln>
        </p:spPr>
        <p:txBody>
          <a:bodyPr/>
          <a:lstStyle/>
          <a:p>
            <a:pPr algn="ctr" eaLnBrk="1" hangingPunct="1">
              <a:defRPr/>
            </a:pPr>
            <a:r>
              <a:rPr lang="it-IT" sz="3200" b="1">
                <a:solidFill>
                  <a:srgbClr val="FF6600"/>
                </a:solidFill>
              </a:rPr>
              <a:t>USA</a:t>
            </a:r>
          </a:p>
          <a:p>
            <a:pPr eaLnBrk="1" hangingPunct="1">
              <a:defRPr/>
            </a:pPr>
            <a:endParaRPr lang="it-IT">
              <a:solidFill>
                <a:srgbClr val="FF6600"/>
              </a:solidFill>
            </a:endParaRPr>
          </a:p>
          <a:p>
            <a:pPr eaLnBrk="1" hangingPunct="1">
              <a:defRPr/>
            </a:pPr>
            <a:r>
              <a:rPr lang="it-IT" b="1"/>
              <a:t>SBP &lt; 120</a:t>
            </a:r>
          </a:p>
          <a:p>
            <a:pPr eaLnBrk="1" hangingPunct="1">
              <a:defRPr/>
            </a:pPr>
            <a:r>
              <a:rPr lang="it-IT" b="1"/>
              <a:t>DBP &lt; 80</a:t>
            </a:r>
          </a:p>
        </p:txBody>
      </p:sp>
      <p:sp>
        <p:nvSpPr>
          <p:cNvPr id="72708" name="Rectangle 4">
            <a:extLst>
              <a:ext uri="{FF2B5EF4-FFF2-40B4-BE49-F238E27FC236}">
                <a16:creationId xmlns:a16="http://schemas.microsoft.com/office/drawing/2014/main" id="{3D89BE36-AD18-4292-8182-2A3E1DB5625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ln>
            <a:solidFill>
              <a:srgbClr val="00FFFF"/>
            </a:solidFill>
          </a:ln>
        </p:spPr>
        <p:txBody>
          <a:bodyPr/>
          <a:lstStyle/>
          <a:p>
            <a:pPr algn="ctr" eaLnBrk="1" hangingPunct="1">
              <a:defRPr/>
            </a:pPr>
            <a:r>
              <a:rPr lang="it-IT" sz="3200" b="1">
                <a:solidFill>
                  <a:srgbClr val="FF6600"/>
                </a:solidFill>
              </a:rPr>
              <a:t>EUROPA</a:t>
            </a:r>
          </a:p>
          <a:p>
            <a:pPr eaLnBrk="1" hangingPunct="1">
              <a:defRPr/>
            </a:pPr>
            <a:endParaRPr lang="it-IT"/>
          </a:p>
          <a:p>
            <a:pPr eaLnBrk="1" hangingPunct="1">
              <a:defRPr/>
            </a:pPr>
            <a:r>
              <a:rPr lang="it-IT" b="1"/>
              <a:t>SBP &lt; 130</a:t>
            </a:r>
          </a:p>
          <a:p>
            <a:pPr eaLnBrk="1" hangingPunct="1">
              <a:defRPr/>
            </a:pPr>
            <a:r>
              <a:rPr lang="it-IT" b="1"/>
              <a:t>DBP &lt; 85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it-IT">
                <a:solidFill>
                  <a:schemeClr val="bg1"/>
                </a:solidFill>
              </a:rPr>
              <a:t>----------------------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it-IT">
                <a:solidFill>
                  <a:srgbClr val="00CC66"/>
                </a:solidFill>
              </a:rPr>
              <a:t>OTTIMALE</a:t>
            </a:r>
          </a:p>
          <a:p>
            <a:pPr eaLnBrk="1" hangingPunct="1">
              <a:defRPr/>
            </a:pPr>
            <a:r>
              <a:rPr lang="it-IT">
                <a:solidFill>
                  <a:srgbClr val="00CC66"/>
                </a:solidFill>
              </a:rPr>
              <a:t>SBP &lt; 120</a:t>
            </a:r>
          </a:p>
          <a:p>
            <a:pPr eaLnBrk="1" hangingPunct="1">
              <a:defRPr/>
            </a:pPr>
            <a:r>
              <a:rPr lang="it-IT">
                <a:solidFill>
                  <a:srgbClr val="00CC66"/>
                </a:solidFill>
              </a:rPr>
              <a:t>DBP &lt; 80</a:t>
            </a:r>
          </a:p>
        </p:txBody>
      </p:sp>
      <p:pic>
        <p:nvPicPr>
          <p:cNvPr id="29701" name="Audio 1">
            <a:hlinkClick r:id="" action="ppaction://media"/>
            <a:extLst>
              <a:ext uri="{FF2B5EF4-FFF2-40B4-BE49-F238E27FC236}">
                <a16:creationId xmlns:a16="http://schemas.microsoft.com/office/drawing/2014/main" id="{B2EAFC05-AE53-4365-8DF5-E0AEBF0F6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F764C900-96B5-4179-9D76-4CB79609DE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4000" b="1">
                <a:solidFill>
                  <a:srgbClr val="FFFF00"/>
                </a:solidFill>
              </a:rPr>
              <a:t>Definizione di Ipertensione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A8422286-C9A4-4335-A340-8C4B6C61E3E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600200"/>
            <a:ext cx="3960813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it-IT" b="1">
                <a:solidFill>
                  <a:srgbClr val="FF6600"/>
                </a:solidFill>
              </a:rPr>
              <a:t>USA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b="1">
              <a:solidFill>
                <a:srgbClr val="FF66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000" b="1"/>
              <a:t>Stage 1   140/159 or 90/99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000" b="1"/>
          </a:p>
          <a:p>
            <a:pPr eaLnBrk="1" hangingPunct="1">
              <a:lnSpc>
                <a:spcPct val="90000"/>
              </a:lnSpc>
              <a:defRPr/>
            </a:pPr>
            <a:r>
              <a:rPr lang="it-IT" sz="2000" b="1"/>
              <a:t>Stage 2     ≥160 or ≥100</a:t>
            </a:r>
          </a:p>
        </p:txBody>
      </p:sp>
      <p:sp>
        <p:nvSpPr>
          <p:cNvPr id="74756" name="Rectangle 4">
            <a:extLst>
              <a:ext uri="{FF2B5EF4-FFF2-40B4-BE49-F238E27FC236}">
                <a16:creationId xmlns:a16="http://schemas.microsoft.com/office/drawing/2014/main" id="{41009553-0504-4052-802B-EEFF90617BD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140200" y="1600200"/>
            <a:ext cx="4392613" cy="45339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it-IT" b="1">
                <a:solidFill>
                  <a:srgbClr val="FF6600"/>
                </a:solidFill>
              </a:rPr>
              <a:t>EUROPA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b="1">
              <a:solidFill>
                <a:srgbClr val="FF66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000" b="1"/>
              <a:t>Grado 1	    140/159 or 90/99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it-IT" sz="2000" b="1"/>
          </a:p>
          <a:p>
            <a:pPr eaLnBrk="1" hangingPunct="1">
              <a:lnSpc>
                <a:spcPct val="90000"/>
              </a:lnSpc>
              <a:defRPr/>
            </a:pPr>
            <a:r>
              <a:rPr lang="it-IT" sz="2000" b="1"/>
              <a:t>Grado 2	  160/179 or 100/109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000" b="1"/>
          </a:p>
          <a:p>
            <a:pPr eaLnBrk="1" hangingPunct="1">
              <a:lnSpc>
                <a:spcPct val="90000"/>
              </a:lnSpc>
              <a:defRPr/>
            </a:pPr>
            <a:r>
              <a:rPr lang="it-IT" sz="2000" b="1"/>
              <a:t>Grado 3	       ≥180 or ≥110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000" b="1"/>
          </a:p>
          <a:p>
            <a:pPr eaLnBrk="1" hangingPunct="1">
              <a:lnSpc>
                <a:spcPct val="90000"/>
              </a:lnSpc>
              <a:defRPr/>
            </a:pPr>
            <a:r>
              <a:rPr lang="it-IT" sz="2000" b="1"/>
              <a:t>SBP isolata      ≥140 and &lt;90</a:t>
            </a:r>
          </a:p>
        </p:txBody>
      </p:sp>
      <p:pic>
        <p:nvPicPr>
          <p:cNvPr id="31749" name="Audio 1">
            <a:hlinkClick r:id="" action="ppaction://media"/>
            <a:extLst>
              <a:ext uri="{FF2B5EF4-FFF2-40B4-BE49-F238E27FC236}">
                <a16:creationId xmlns:a16="http://schemas.microsoft.com/office/drawing/2014/main" id="{FA051285-9F55-4A00-9488-13C24AA378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817D154F-F0B5-48F0-A2EC-022C697539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>
                <a:solidFill>
                  <a:srgbClr val="FFFF00"/>
                </a:solidFill>
              </a:rPr>
              <a:t>Come affrontare l’ipertensione?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59FE4BDA-777B-4678-8DFE-D1B8230427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None/>
              <a:defRPr/>
            </a:pPr>
            <a:r>
              <a:rPr lang="it-IT" sz="3600" dirty="0">
                <a:solidFill>
                  <a:srgbClr val="33CCFF"/>
                </a:solidFill>
              </a:rPr>
              <a:t>Sulla base di: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 dirty="0">
                <a:solidFill>
                  <a:schemeClr val="bg1"/>
                </a:solidFill>
              </a:rPr>
              <a:t>Valori della pressione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 dirty="0"/>
              <a:t>Presenza di altri fattori di rischio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 dirty="0">
                <a:solidFill>
                  <a:schemeClr val="bg1"/>
                </a:solidFill>
              </a:rPr>
              <a:t>Danno degli organi bersaglio (diabete e malattie cardiovascolari e renali)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 dirty="0">
                <a:solidFill>
                  <a:schemeClr val="bg1"/>
                </a:solidFill>
              </a:rPr>
              <a:t>Stile di vita (dieta, esercizio fisico, fumo)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 dirty="0">
                <a:solidFill>
                  <a:schemeClr val="bg1"/>
                </a:solidFill>
              </a:rPr>
              <a:t>Altri aspetti della situazione medica, personale e sociale del paziente  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33796" name="Audio 2">
            <a:hlinkClick r:id="" action="ppaction://media"/>
            <a:extLst>
              <a:ext uri="{FF2B5EF4-FFF2-40B4-BE49-F238E27FC236}">
                <a16:creationId xmlns:a16="http://schemas.microsoft.com/office/drawing/2014/main" id="{C46D1376-A84A-402F-8DE5-E39308D2A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0005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>
            <a:extLst>
              <a:ext uri="{FF2B5EF4-FFF2-40B4-BE49-F238E27FC236}">
                <a16:creationId xmlns:a16="http://schemas.microsoft.com/office/drawing/2014/main" id="{821D554E-7E3A-422C-A787-9244974C9A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229600" cy="568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it-IT" sz="3600" dirty="0">
                <a:solidFill>
                  <a:srgbClr val="FFFF00"/>
                </a:solidFill>
              </a:rPr>
              <a:t>Fattori di rischio</a:t>
            </a:r>
            <a:r>
              <a:rPr lang="it-IT" sz="2000" dirty="0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it-IT" sz="2000" dirty="0"/>
              <a:t> </a:t>
            </a:r>
          </a:p>
          <a:p>
            <a:pPr eaLnBrk="1" hangingPunct="1">
              <a:lnSpc>
                <a:spcPct val="90000"/>
              </a:lnSpc>
              <a:buClr>
                <a:srgbClr val="FFFF00"/>
              </a:buClr>
              <a:buFont typeface="Wingdings" panose="05000000000000000000" pitchFamily="2" charset="2"/>
              <a:buChar char="ü"/>
              <a:defRPr/>
            </a:pPr>
            <a:r>
              <a:rPr lang="it-IT" sz="2800" dirty="0"/>
              <a:t>Livelli di pressione sistolica e diastolica</a:t>
            </a:r>
          </a:p>
          <a:p>
            <a:pPr eaLnBrk="1" hangingPunct="1">
              <a:lnSpc>
                <a:spcPct val="90000"/>
              </a:lnSpc>
              <a:buClr>
                <a:srgbClr val="FFFF00"/>
              </a:buClr>
              <a:buFont typeface="Wingdings" panose="05000000000000000000" pitchFamily="2" charset="2"/>
              <a:buChar char="ü"/>
              <a:defRPr/>
            </a:pPr>
            <a:r>
              <a:rPr lang="it-IT" sz="2800" dirty="0"/>
              <a:t>Età </a:t>
            </a:r>
            <a:r>
              <a:rPr lang="it-IT" sz="1600" dirty="0"/>
              <a:t>(uomini&gt;55; donne &gt;65)</a:t>
            </a:r>
          </a:p>
          <a:p>
            <a:pPr eaLnBrk="1" hangingPunct="1">
              <a:lnSpc>
                <a:spcPct val="90000"/>
              </a:lnSpc>
              <a:buClr>
                <a:srgbClr val="FFFF00"/>
              </a:buClr>
              <a:buFont typeface="Wingdings" panose="05000000000000000000" pitchFamily="2" charset="2"/>
              <a:buChar char="ü"/>
              <a:defRPr/>
            </a:pPr>
            <a:r>
              <a:rPr lang="it-IT" sz="2800" dirty="0"/>
              <a:t>Fumo</a:t>
            </a:r>
          </a:p>
          <a:p>
            <a:pPr eaLnBrk="1" hangingPunct="1">
              <a:lnSpc>
                <a:spcPct val="90000"/>
              </a:lnSpc>
              <a:buClr>
                <a:srgbClr val="FFFF00"/>
              </a:buClr>
              <a:buFont typeface="Wingdings" panose="05000000000000000000" pitchFamily="2" charset="2"/>
              <a:buChar char="ü"/>
              <a:defRPr/>
            </a:pPr>
            <a:r>
              <a:rPr lang="it-IT" sz="2800" dirty="0"/>
              <a:t>Dislipidemia </a:t>
            </a:r>
            <a:r>
              <a:rPr lang="it-IT" sz="1600" dirty="0"/>
              <a:t>(LDL-C&gt;115; TG&gt;150) </a:t>
            </a:r>
          </a:p>
          <a:p>
            <a:pPr eaLnBrk="1" hangingPunct="1">
              <a:lnSpc>
                <a:spcPct val="90000"/>
              </a:lnSpc>
              <a:buClr>
                <a:srgbClr val="FFFF00"/>
              </a:buClr>
              <a:buFont typeface="Wingdings" panose="05000000000000000000" pitchFamily="2" charset="2"/>
              <a:buChar char="ü"/>
              <a:defRPr/>
            </a:pPr>
            <a:r>
              <a:rPr lang="it-IT" sz="2800" dirty="0"/>
              <a:t>Storia familiare di eventi CV precoci</a:t>
            </a:r>
          </a:p>
          <a:p>
            <a:pPr eaLnBrk="1" hangingPunct="1">
              <a:lnSpc>
                <a:spcPct val="90000"/>
              </a:lnSpc>
              <a:buClr>
                <a:srgbClr val="FFFF00"/>
              </a:buClr>
              <a:buFont typeface="Wingdings" panose="05000000000000000000" pitchFamily="2" charset="2"/>
              <a:buChar char="ü"/>
              <a:defRPr/>
            </a:pPr>
            <a:r>
              <a:rPr lang="it-IT" sz="2800" dirty="0"/>
              <a:t>Obesità </a:t>
            </a:r>
            <a:r>
              <a:rPr lang="it-IT" sz="1600" dirty="0"/>
              <a:t>(BMI &gt;30)  </a:t>
            </a:r>
          </a:p>
          <a:p>
            <a:pPr eaLnBrk="1" hangingPunct="1">
              <a:lnSpc>
                <a:spcPct val="90000"/>
              </a:lnSpc>
              <a:buClr>
                <a:srgbClr val="FFFF00"/>
              </a:buClr>
              <a:buFont typeface="Wingdings" panose="05000000000000000000" pitchFamily="2" charset="2"/>
              <a:buChar char="ü"/>
              <a:defRPr/>
            </a:pPr>
            <a:r>
              <a:rPr lang="it-IT" sz="2800" dirty="0"/>
              <a:t>Obesità addominale </a:t>
            </a:r>
            <a:r>
              <a:rPr lang="it-IT" sz="1600" dirty="0"/>
              <a:t>(CV uomini &gt;102; donne &gt;88)</a:t>
            </a:r>
          </a:p>
          <a:p>
            <a:pPr eaLnBrk="1" hangingPunct="1">
              <a:lnSpc>
                <a:spcPct val="90000"/>
              </a:lnSpc>
              <a:buClr>
                <a:srgbClr val="FFFF00"/>
              </a:buClr>
              <a:buFont typeface="Wingdings" panose="05000000000000000000" pitchFamily="2" charset="2"/>
              <a:buChar char="ü"/>
              <a:defRPr/>
            </a:pPr>
            <a:r>
              <a:rPr lang="it-IT" sz="2800" dirty="0"/>
              <a:t>Proteina C-reattiva </a:t>
            </a:r>
            <a:r>
              <a:rPr lang="it-IT" sz="1600" dirty="0"/>
              <a:t>(&gt; 1mg/dl)</a:t>
            </a:r>
          </a:p>
          <a:p>
            <a:pPr eaLnBrk="1" hangingPunct="1">
              <a:lnSpc>
                <a:spcPct val="90000"/>
              </a:lnSpc>
              <a:buClr>
                <a:srgbClr val="FFFF00"/>
              </a:buClr>
              <a:buFont typeface="Wingdings" panose="05000000000000000000" pitchFamily="2" charset="2"/>
              <a:buChar char="ü"/>
              <a:defRPr/>
            </a:pPr>
            <a:r>
              <a:rPr lang="it-IT" sz="2800" dirty="0"/>
              <a:t>IFG/IGT</a:t>
            </a:r>
          </a:p>
          <a:p>
            <a:pPr eaLnBrk="1" hangingPunct="1">
              <a:lnSpc>
                <a:spcPct val="90000"/>
              </a:lnSpc>
              <a:buClr>
                <a:srgbClr val="FFFF00"/>
              </a:buClr>
              <a:buFont typeface="Wingdings" panose="05000000000000000000" pitchFamily="2" charset="2"/>
              <a:buChar char="ü"/>
              <a:defRPr/>
            </a:pPr>
            <a:r>
              <a:rPr lang="it-IT" dirty="0"/>
              <a:t>Iperuricemia</a:t>
            </a:r>
          </a:p>
        </p:txBody>
      </p:sp>
      <p:pic>
        <p:nvPicPr>
          <p:cNvPr id="35843" name="Audio 1">
            <a:hlinkClick r:id="" action="ppaction://media"/>
            <a:extLst>
              <a:ext uri="{FF2B5EF4-FFF2-40B4-BE49-F238E27FC236}">
                <a16:creationId xmlns:a16="http://schemas.microsoft.com/office/drawing/2014/main" id="{B5244EC3-CAFD-408F-969E-5ACA027EA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 advTm="904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B80FE96A-F0C5-4556-A496-C8079EA88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675" y="1620838"/>
            <a:ext cx="4038600" cy="381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" tIns="18288" rIns="18288" bIns="18288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IT" sz="3000" b="1">
                <a:solidFill>
                  <a:srgbClr val="FF0066"/>
                </a:solidFill>
              </a:rPr>
              <a:t>            UOMINI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A69BA26A-9906-4BA2-8135-CC2677EC4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1628775"/>
            <a:ext cx="4038600" cy="381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" tIns="18288" rIns="18288" bIns="18288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it-IT" sz="3000" b="1">
                <a:solidFill>
                  <a:srgbClr val="FF0066"/>
                </a:solidFill>
              </a:rPr>
              <a:t>            DONNE</a:t>
            </a:r>
          </a:p>
        </p:txBody>
      </p:sp>
      <p:sp>
        <p:nvSpPr>
          <p:cNvPr id="60420" name="Rectangle 4">
            <a:extLst>
              <a:ext uri="{FF2B5EF4-FFF2-40B4-BE49-F238E27FC236}">
                <a16:creationId xmlns:a16="http://schemas.microsoft.com/office/drawing/2014/main" id="{BF7E24ED-A00C-4198-B382-D3B624625A3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260350"/>
            <a:ext cx="8534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3400">
                <a:solidFill>
                  <a:schemeClr val="tx1"/>
                </a:solidFill>
              </a:rPr>
              <a:t>Fattori di rischio aggregati all’ipertensione</a:t>
            </a:r>
            <a:r>
              <a:rPr lang="en-US" sz="3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7893" name="Text Box 5">
            <a:extLst>
              <a:ext uri="{FF2B5EF4-FFF2-40B4-BE49-F238E27FC236}">
                <a16:creationId xmlns:a16="http://schemas.microsoft.com/office/drawing/2014/main" id="{6A130297-872B-42C8-A5B1-3806B5030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6416675"/>
            <a:ext cx="651033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it-IT" sz="1200">
                <a:solidFill>
                  <a:srgbClr val="FFFFFF"/>
                </a:solidFill>
                <a:latin typeface="Helvetica" panose="020B0604020202020204" pitchFamily="34" charset="0"/>
              </a:rPr>
              <a:t>Kannel WB. </a:t>
            </a:r>
            <a:r>
              <a:rPr lang="en-US" altLang="it-IT" sz="1200" i="1">
                <a:solidFill>
                  <a:srgbClr val="FFFFFF"/>
                </a:solidFill>
                <a:latin typeface="Helvetica" panose="020B0604020202020204" pitchFamily="34" charset="0"/>
              </a:rPr>
              <a:t>Am J Hypertens</a:t>
            </a:r>
            <a:r>
              <a:rPr lang="en-US" altLang="it-IT" sz="1200">
                <a:solidFill>
                  <a:srgbClr val="FFFFFF"/>
                </a:solidFill>
                <a:latin typeface="Helvetica" panose="020B0604020202020204" pitchFamily="34" charset="0"/>
              </a:rPr>
              <a:t>. 2000;13(1 Pt 2):3S-10S.  Framingham Heart Study</a:t>
            </a:r>
            <a:endParaRPr lang="en-US" altLang="it-IT" sz="1200">
              <a:latin typeface="Helvetica" panose="020B0604020202020204" pitchFamily="34" charset="0"/>
            </a:endParaRPr>
          </a:p>
        </p:txBody>
      </p:sp>
      <p:graphicFrame>
        <p:nvGraphicFramePr>
          <p:cNvPr id="37894" name="Object 6">
            <a:extLst>
              <a:ext uri="{FF2B5EF4-FFF2-40B4-BE49-F238E27FC236}">
                <a16:creationId xmlns:a16="http://schemas.microsoft.com/office/drawing/2014/main" id="{5AC503DC-2332-4E7A-A68A-E75D52FCCB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2060575"/>
          <a:ext cx="4460875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3" name="Grafico" r:id="rId5" imgW="4467203" imgH="4076807" progId="MSGraph.Chart.8">
                  <p:embed followColorScheme="full"/>
                </p:oleObj>
              </mc:Choice>
              <mc:Fallback>
                <p:oleObj name="Grafico" r:id="rId5" imgW="4467203" imgH="4076807" progId="MSGraph.Chart.8">
                  <p:embed followColorScheme="full"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060575"/>
                        <a:ext cx="4460875" cy="406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>
            <a:extLst>
              <a:ext uri="{FF2B5EF4-FFF2-40B4-BE49-F238E27FC236}">
                <a16:creationId xmlns:a16="http://schemas.microsoft.com/office/drawing/2014/main" id="{6431435C-10BF-46FA-A6E8-02841AA28F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84663" y="2060575"/>
          <a:ext cx="4460875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4" name="Grafico" r:id="rId7" imgW="4476659" imgH="4076807" progId="MSGraph.Chart.8">
                  <p:embed followColorScheme="full"/>
                </p:oleObj>
              </mc:Choice>
              <mc:Fallback>
                <p:oleObj name="Grafico" r:id="rId7" imgW="4476659" imgH="4076807" progId="MSGraph.Chart.8">
                  <p:embed followColorScheme="full"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2060575"/>
                        <a:ext cx="4460875" cy="406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896" name="Audio 1">
            <a:hlinkClick r:id="" action="ppaction://media"/>
            <a:extLst>
              <a:ext uri="{FF2B5EF4-FFF2-40B4-BE49-F238E27FC236}">
                <a16:creationId xmlns:a16="http://schemas.microsoft.com/office/drawing/2014/main" id="{74C65829-F76C-418E-B5CE-A6E1950CA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B1931669-7EA0-4C08-AF76-D5B57F4B93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>
                <a:solidFill>
                  <a:srgbClr val="FFFF00"/>
                </a:solidFill>
              </a:rPr>
              <a:t>Come affrontare l’ipertensione?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CC7533E7-B033-4799-BA66-8CF0284210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None/>
              <a:defRPr/>
            </a:pPr>
            <a:r>
              <a:rPr lang="it-IT" sz="3600">
                <a:solidFill>
                  <a:srgbClr val="33CCFF"/>
                </a:solidFill>
              </a:rPr>
              <a:t>Sulla base di: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>
                <a:solidFill>
                  <a:schemeClr val="bg1"/>
                </a:solidFill>
              </a:rPr>
              <a:t>Valori della pressione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>
                <a:solidFill>
                  <a:schemeClr val="bg1"/>
                </a:solidFill>
              </a:rPr>
              <a:t>Presenza di altri fattori di rischio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/>
              <a:t>Danno degli organi bersaglio (diabete e malattie cardiovascolari e renali)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>
                <a:solidFill>
                  <a:schemeClr val="bg1"/>
                </a:solidFill>
              </a:rPr>
              <a:t>Stile di vita (dieta, esercizio fisico, fumo)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>
                <a:solidFill>
                  <a:schemeClr val="bg1"/>
                </a:solidFill>
              </a:rPr>
              <a:t>Altri aspetti della situazione medica, personale e sociale del paziente  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>
              <a:solidFill>
                <a:schemeClr val="bg1"/>
              </a:solidFill>
            </a:endParaRPr>
          </a:p>
        </p:txBody>
      </p:sp>
      <p:pic>
        <p:nvPicPr>
          <p:cNvPr id="39940" name="Audio 1">
            <a:hlinkClick r:id="" action="ppaction://media"/>
            <a:extLst>
              <a:ext uri="{FF2B5EF4-FFF2-40B4-BE49-F238E27FC236}">
                <a16:creationId xmlns:a16="http://schemas.microsoft.com/office/drawing/2014/main" id="{220C9B07-57C7-4A37-9032-23D199B630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8AB92F0C-2DAD-4AAF-BF52-40E8AF6801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7463"/>
            <a:ext cx="835342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dirty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cs typeface="Times New Roman" pitchFamily="18" charset="0"/>
              </a:rPr>
              <a:t>Danno</a:t>
            </a:r>
            <a:r>
              <a:rPr lang="en-US" sz="3600" dirty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cs typeface="Times New Roman" pitchFamily="18" charset="0"/>
              </a:rPr>
              <a:t>d’organo</a:t>
            </a:r>
            <a:r>
              <a:rPr lang="en-US" dirty="0"/>
              <a:t> </a:t>
            </a:r>
          </a:p>
        </p:txBody>
      </p:sp>
      <p:sp>
        <p:nvSpPr>
          <p:cNvPr id="48131" name="Text Box 3">
            <a:extLst>
              <a:ext uri="{FF2B5EF4-FFF2-40B4-BE49-F238E27FC236}">
                <a16:creationId xmlns:a16="http://schemas.microsoft.com/office/drawing/2014/main" id="{46BC7948-2D52-41AA-99DB-35FB6A4A5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160463"/>
            <a:ext cx="8064500" cy="498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7013" indent="-227013" eaLnBrk="1" hangingPunct="1"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srgbClr val="33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CUORE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Ipertrofia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ventricolare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sinistra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  </a:t>
            </a: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(ECG/</a:t>
            </a:r>
            <a:r>
              <a:rPr lang="en-US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Ecocardio</a:t>
            </a: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)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 Angina o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pregresso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infarto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miocardico</a:t>
            </a:r>
            <a:endParaRPr lang="en-US" sz="2400" b="1" dirty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cs typeface="Arial" charset="0"/>
            </a:endParaRPr>
          </a:p>
          <a:p>
            <a:pPr lvl="1" eaLnBrk="1" hangingPunct="1">
              <a:buFontTx/>
              <a:buChar char="•"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Vascolarizzazione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coronarica</a:t>
            </a:r>
            <a:endParaRPr lang="en-US" sz="2400" b="1" dirty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cs typeface="Arial" charset="0"/>
            </a:endParaRPr>
          </a:p>
          <a:p>
            <a:pPr lvl="1" eaLnBrk="1" hangingPunct="1">
              <a:buFontTx/>
              <a:buChar char="•"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Scompenso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cardiaco</a:t>
            </a:r>
            <a:endParaRPr lang="en-US" sz="2400" b="1" dirty="0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  <a:cs typeface="Arial" charset="0"/>
            </a:endParaRPr>
          </a:p>
          <a:p>
            <a:pPr marL="227013" indent="-227013" eaLnBrk="1" hangingPunct="1">
              <a:spcBef>
                <a:spcPct val="50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srgbClr val="33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CERVELLO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Ictus o TIA</a:t>
            </a:r>
          </a:p>
          <a:p>
            <a:pPr marL="227013" indent="-227013" eaLnBrk="1" hangingPunct="1">
              <a:spcBef>
                <a:spcPct val="50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srgbClr val="33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INSUFFICIANZA RENALE CRONICA  </a:t>
            </a: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(</a:t>
            </a:r>
            <a:r>
              <a:rPr lang="en-US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eGFR</a:t>
            </a: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 30-60 ml) (microalbuminuria)</a:t>
            </a:r>
          </a:p>
          <a:p>
            <a:pPr marL="227013" indent="-227013" eaLnBrk="1" hangingPunct="1">
              <a:spcBef>
                <a:spcPct val="50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srgbClr val="33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ARTERIOPATIA TRONCHI SOVRAORTICI  </a:t>
            </a: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(IMT &gt;0.9 mm)</a:t>
            </a:r>
          </a:p>
          <a:p>
            <a:pPr marL="227013" indent="-227013" eaLnBrk="1" hangingPunct="1">
              <a:spcBef>
                <a:spcPct val="50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srgbClr val="33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ARTERIOPATIA DEGLI ARTI  </a:t>
            </a:r>
            <a:r>
              <a:rPr lang="en-US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(ABI &lt;0.9)</a:t>
            </a:r>
          </a:p>
          <a:p>
            <a:pPr marL="227013" indent="-227013" eaLnBrk="1" hangingPunct="1">
              <a:spcBef>
                <a:spcPct val="25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srgbClr val="33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Arial" charset="0"/>
              </a:rPr>
              <a:t>RETINOPATIA</a:t>
            </a:r>
          </a:p>
        </p:txBody>
      </p:sp>
      <p:pic>
        <p:nvPicPr>
          <p:cNvPr id="41988" name="Audio 1">
            <a:hlinkClick r:id="" action="ppaction://media"/>
            <a:extLst>
              <a:ext uri="{FF2B5EF4-FFF2-40B4-BE49-F238E27FC236}">
                <a16:creationId xmlns:a16="http://schemas.microsoft.com/office/drawing/2014/main" id="{5F1BDBB7-AB18-45CE-879A-F9A0078F7C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041223C1-299E-4EC6-9225-29EEB7DB0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249238"/>
            <a:ext cx="7993062" cy="637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tabLst>
                <a:tab pos="228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tabLst>
                <a:tab pos="228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tabLst>
                <a:tab pos="228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2400">
                <a:solidFill>
                  <a:srgbClr val="FFFF00"/>
                </a:solidFill>
                <a:latin typeface="Bookman Old Style" panose="02050604050505020204" pitchFamily="18" charset="0"/>
              </a:rPr>
              <a:t>La valutazione clinica del paziente iperteso dovrebbe essere condotta tenendo in considerazione quattro obiettivi: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IT" altLang="it-IT" sz="240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Char char="•"/>
            </a:pPr>
            <a:r>
              <a:rPr lang="it-IT" altLang="it-IT" sz="2400">
                <a:solidFill>
                  <a:srgbClr val="FFFFFF"/>
                </a:solidFill>
                <a:latin typeface="Bookman Old Style" panose="02050604050505020204" pitchFamily="18" charset="0"/>
              </a:rPr>
              <a:t>Confermare che esiste un aumento stabile della pressione arteriosa e determinarne il grado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IT" altLang="it-IT" sz="240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Char char="•"/>
            </a:pPr>
            <a:r>
              <a:rPr lang="it-IT" altLang="it-IT" sz="2400">
                <a:solidFill>
                  <a:srgbClr val="FFFFFF"/>
                </a:solidFill>
                <a:latin typeface="Bookman Old Style" panose="02050604050505020204" pitchFamily="18" charset="0"/>
              </a:rPr>
              <a:t>Escludere o identificare le cause secondarie di ipertensione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IT" altLang="it-IT" sz="240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Char char="•"/>
            </a:pPr>
            <a:r>
              <a:rPr lang="it-IT" altLang="it-IT" sz="2400">
                <a:solidFill>
                  <a:srgbClr val="FFFFFF"/>
                </a:solidFill>
                <a:latin typeface="Bookman Old Style" panose="02050604050505020204" pitchFamily="18" charset="0"/>
              </a:rPr>
              <a:t>Determinare la presenza di danno d’organo e quantificarne la gravità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it-IT" altLang="it-IT" sz="2400">
              <a:solidFill>
                <a:srgbClr val="FFFFFF"/>
              </a:solidFill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Char char="•"/>
            </a:pPr>
            <a:r>
              <a:rPr lang="it-IT" altLang="it-IT" sz="2400">
                <a:solidFill>
                  <a:srgbClr val="FFFFFF"/>
                </a:solidFill>
                <a:latin typeface="Bookman Old Style" panose="02050604050505020204" pitchFamily="18" charset="0"/>
              </a:rPr>
              <a:t>Identificare la presenza di altri fattori di rischio cardiovascolari e di condizioni cliniche che potrebbero influenzare la prognosi ed il trattamento.</a:t>
            </a:r>
          </a:p>
        </p:txBody>
      </p:sp>
      <p:pic>
        <p:nvPicPr>
          <p:cNvPr id="8195" name="Audio 2">
            <a:hlinkClick r:id="" action="ppaction://media"/>
            <a:extLst>
              <a:ext uri="{FF2B5EF4-FFF2-40B4-BE49-F238E27FC236}">
                <a16:creationId xmlns:a16="http://schemas.microsoft.com/office/drawing/2014/main" id="{508A99ED-9421-443F-B40F-C9738446D3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039DC9D3-331D-463A-BFB0-483F1186AE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032837C1-3400-4716-8E97-4F3EBDE34E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>
                <a:solidFill>
                  <a:srgbClr val="FFFF00"/>
                </a:solidFill>
              </a:rPr>
              <a:t>Come affrontare l’ipertensione?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B5BF3D8F-9AF9-45AA-87FF-030B0CD366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None/>
              <a:defRPr/>
            </a:pPr>
            <a:r>
              <a:rPr lang="it-IT" sz="3600">
                <a:solidFill>
                  <a:srgbClr val="33CCFF"/>
                </a:solidFill>
              </a:rPr>
              <a:t>Sulla base di: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>
                <a:solidFill>
                  <a:schemeClr val="bg1"/>
                </a:solidFill>
              </a:rPr>
              <a:t>Valori della pressione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>
                <a:solidFill>
                  <a:schemeClr val="bg1"/>
                </a:solidFill>
              </a:rPr>
              <a:t>Presenza di altri fattori di rischio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>
                <a:solidFill>
                  <a:schemeClr val="bg1"/>
                </a:solidFill>
              </a:rPr>
              <a:t>Danno degli organi bersaglio (diabete e malattie cardiovascolari e renali)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/>
              <a:t>Stile di vita (dieta, esercizio fisico, fumo)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>
                <a:solidFill>
                  <a:schemeClr val="bg1"/>
                </a:solidFill>
              </a:rPr>
              <a:t>Altri aspetti della situazione medica, personale e sociale del paziente  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>
              <a:solidFill>
                <a:schemeClr val="bg1"/>
              </a:solidFill>
            </a:endParaRPr>
          </a:p>
        </p:txBody>
      </p:sp>
      <p:pic>
        <p:nvPicPr>
          <p:cNvPr id="44036" name="Audio 2">
            <a:hlinkClick r:id="" action="ppaction://media"/>
            <a:extLst>
              <a:ext uri="{FF2B5EF4-FFF2-40B4-BE49-F238E27FC236}">
                <a16:creationId xmlns:a16="http://schemas.microsoft.com/office/drawing/2014/main" id="{BF708847-901A-4E3B-A045-5043139139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8D75037C-2492-4B2C-8634-BA2E9676A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905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>
                <a:solidFill>
                  <a:srgbClr val="FFFF00"/>
                </a:solidFill>
              </a:rPr>
              <a:t>Modifiche dello stile di vita</a:t>
            </a:r>
          </a:p>
        </p:txBody>
      </p:sp>
      <p:sp>
        <p:nvSpPr>
          <p:cNvPr id="46083" name="Text Box 3">
            <a:extLst>
              <a:ext uri="{FF2B5EF4-FFF2-40B4-BE49-F238E27FC236}">
                <a16:creationId xmlns:a16="http://schemas.microsoft.com/office/drawing/2014/main" id="{6B827DD0-40A3-4648-A6A3-9B37CE819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9838" y="18383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it-IT" sz="2400">
              <a:latin typeface="Times New Roman" panose="02020603050405020304" pitchFamily="18" charset="0"/>
            </a:endParaRPr>
          </a:p>
        </p:txBody>
      </p:sp>
      <p:graphicFrame>
        <p:nvGraphicFramePr>
          <p:cNvPr id="52228" name="Group 4">
            <a:extLst>
              <a:ext uri="{FF2B5EF4-FFF2-40B4-BE49-F238E27FC236}">
                <a16:creationId xmlns:a16="http://schemas.microsoft.com/office/drawing/2014/main" id="{CE16C615-E5C6-4F12-B479-577DF5DE53D6}"/>
              </a:ext>
            </a:extLst>
          </p:cNvPr>
          <p:cNvGraphicFramePr>
            <a:graphicFrameLocks noGrp="1"/>
          </p:cNvGraphicFramePr>
          <p:nvPr/>
        </p:nvGraphicFramePr>
        <p:xfrm>
          <a:off x="752475" y="1544638"/>
          <a:ext cx="7707313" cy="823912"/>
        </p:xfrm>
        <a:graphic>
          <a:graphicData uri="http://schemas.openxmlformats.org/drawingml/2006/table">
            <a:tbl>
              <a:tblPr/>
              <a:tblGrid>
                <a:gridCol w="294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0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3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33CC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Modifiche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33CC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Riduzione della PAS</a:t>
                      </a:r>
                      <a:b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33CC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33CC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(range)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33CC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2237" name="Group 13">
            <a:extLst>
              <a:ext uri="{FF2B5EF4-FFF2-40B4-BE49-F238E27FC236}">
                <a16:creationId xmlns:a16="http://schemas.microsoft.com/office/drawing/2014/main" id="{6946A8A6-C8F8-438F-AAD5-6D265B589E77}"/>
              </a:ext>
            </a:extLst>
          </p:cNvPr>
          <p:cNvGraphicFramePr>
            <a:graphicFrameLocks noGrp="1"/>
          </p:cNvGraphicFramePr>
          <p:nvPr/>
        </p:nvGraphicFramePr>
        <p:xfrm>
          <a:off x="752475" y="2597150"/>
          <a:ext cx="7707313" cy="501650"/>
        </p:xfrm>
        <a:graphic>
          <a:graphicData uri="http://schemas.openxmlformats.org/drawingml/2006/table">
            <a:tbl>
              <a:tblPr/>
              <a:tblGrid>
                <a:gridCol w="294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0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Riduzione di peso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/>
                          <a:cs typeface="Times New Roman" pitchFamily="18" charset="0"/>
                        </a:rPr>
                        <a:t>–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20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/>
                          <a:cs typeface="Times New Roman" pitchFamily="18" charset="0"/>
                        </a:rPr>
                        <a:t> 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mmHg/10 kg 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2246" name="Group 22">
            <a:extLst>
              <a:ext uri="{FF2B5EF4-FFF2-40B4-BE49-F238E27FC236}">
                <a16:creationId xmlns:a16="http://schemas.microsoft.com/office/drawing/2014/main" id="{A52533DE-4A36-4611-81E9-BFE2740719CE}"/>
              </a:ext>
            </a:extLst>
          </p:cNvPr>
          <p:cNvGraphicFramePr>
            <a:graphicFrameLocks noGrp="1"/>
          </p:cNvGraphicFramePr>
          <p:nvPr/>
        </p:nvGraphicFramePr>
        <p:xfrm>
          <a:off x="752475" y="3325813"/>
          <a:ext cx="7707313" cy="509587"/>
        </p:xfrm>
        <a:graphic>
          <a:graphicData uri="http://schemas.openxmlformats.org/drawingml/2006/table">
            <a:tbl>
              <a:tblPr/>
              <a:tblGrid>
                <a:gridCol w="294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0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95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Dieta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8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/>
                          <a:cs typeface="Times New Roman" pitchFamily="18" charset="0"/>
                        </a:rPr>
                        <a:t>–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14 mmHg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2288" name="Group 64">
            <a:extLst>
              <a:ext uri="{FF2B5EF4-FFF2-40B4-BE49-F238E27FC236}">
                <a16:creationId xmlns:a16="http://schemas.microsoft.com/office/drawing/2014/main" id="{F34CAD32-1230-42C3-ABDC-1E55CF5DB5D1}"/>
              </a:ext>
            </a:extLst>
          </p:cNvPr>
          <p:cNvGraphicFramePr>
            <a:graphicFrameLocks noGrp="1"/>
          </p:cNvGraphicFramePr>
          <p:nvPr/>
        </p:nvGraphicFramePr>
        <p:xfrm>
          <a:off x="752475" y="4025900"/>
          <a:ext cx="7707313" cy="509588"/>
        </p:xfrm>
        <a:graphic>
          <a:graphicData uri="http://schemas.openxmlformats.org/drawingml/2006/table">
            <a:tbl>
              <a:tblPr/>
              <a:tblGrid>
                <a:gridCol w="294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0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9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Riduzione del sodio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/>
                          <a:cs typeface="Times New Roman" pitchFamily="18" charset="0"/>
                        </a:rPr>
                        <a:t>–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8 mmHg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2264" name="Group 40">
            <a:extLst>
              <a:ext uri="{FF2B5EF4-FFF2-40B4-BE49-F238E27FC236}">
                <a16:creationId xmlns:a16="http://schemas.microsoft.com/office/drawing/2014/main" id="{7928AB11-C856-4089-A3C3-796FB12B85A1}"/>
              </a:ext>
            </a:extLst>
          </p:cNvPr>
          <p:cNvGraphicFramePr>
            <a:graphicFrameLocks noGrp="1"/>
          </p:cNvGraphicFramePr>
          <p:nvPr/>
        </p:nvGraphicFramePr>
        <p:xfrm>
          <a:off x="752475" y="4754563"/>
          <a:ext cx="7707313" cy="509587"/>
        </p:xfrm>
        <a:graphic>
          <a:graphicData uri="http://schemas.openxmlformats.org/drawingml/2006/table">
            <a:tbl>
              <a:tblPr/>
              <a:tblGrid>
                <a:gridCol w="2944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2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95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Attivit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/>
                          <a:cs typeface="Times New Roman" pitchFamily="18" charset="0"/>
                        </a:rPr>
                        <a:t>à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fisica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/>
                          <a:cs typeface="Times New Roman" pitchFamily="18" charset="0"/>
                        </a:rPr>
                        <a:t>–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9 mmHg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2290" name="Group 66">
            <a:extLst>
              <a:ext uri="{FF2B5EF4-FFF2-40B4-BE49-F238E27FC236}">
                <a16:creationId xmlns:a16="http://schemas.microsoft.com/office/drawing/2014/main" id="{142D2042-C88D-4463-9BA1-8C2D5C257205}"/>
              </a:ext>
            </a:extLst>
          </p:cNvPr>
          <p:cNvGraphicFramePr>
            <a:graphicFrameLocks noGrp="1"/>
          </p:cNvGraphicFramePr>
          <p:nvPr/>
        </p:nvGraphicFramePr>
        <p:xfrm>
          <a:off x="752475" y="5483225"/>
          <a:ext cx="7707313" cy="701675"/>
        </p:xfrm>
        <a:graphic>
          <a:graphicData uri="http://schemas.openxmlformats.org/drawingml/2006/table">
            <a:tbl>
              <a:tblPr/>
              <a:tblGrid>
                <a:gridCol w="294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0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Moderazione nel consumo di alcol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T="45761" marB="4576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/>
                          <a:cs typeface="Times New Roman" pitchFamily="18" charset="0"/>
                        </a:rPr>
                        <a:t>–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 mmHg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marT="45761" marB="45761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6102" name="Rectangle 58">
            <a:extLst>
              <a:ext uri="{FF2B5EF4-FFF2-40B4-BE49-F238E27FC236}">
                <a16:creationId xmlns:a16="http://schemas.microsoft.com/office/drawing/2014/main" id="{9F452030-0A7C-47BB-8DDB-CAAF9A42A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" y="1489075"/>
            <a:ext cx="7723188" cy="4902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800"/>
          </a:p>
        </p:txBody>
      </p:sp>
      <p:sp>
        <p:nvSpPr>
          <p:cNvPr id="46103" name="Line 59">
            <a:extLst>
              <a:ext uri="{FF2B5EF4-FFF2-40B4-BE49-F238E27FC236}">
                <a16:creationId xmlns:a16="http://schemas.microsoft.com/office/drawing/2014/main" id="{82931BA6-D1E9-478C-AC8F-042235790457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250" y="2495550"/>
            <a:ext cx="773271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46104" name="Line 60">
            <a:extLst>
              <a:ext uri="{FF2B5EF4-FFF2-40B4-BE49-F238E27FC236}">
                <a16:creationId xmlns:a16="http://schemas.microsoft.com/office/drawing/2014/main" id="{50449DCE-3110-4AB1-A47D-5932573CD957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250" y="3230563"/>
            <a:ext cx="7723188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46105" name="Line 61">
            <a:extLst>
              <a:ext uri="{FF2B5EF4-FFF2-40B4-BE49-F238E27FC236}">
                <a16:creationId xmlns:a16="http://schemas.microsoft.com/office/drawing/2014/main" id="{147F1CAA-F5B2-4966-8951-539E4CDA853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775" y="3940175"/>
            <a:ext cx="7723188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46106" name="Line 62">
            <a:extLst>
              <a:ext uri="{FF2B5EF4-FFF2-40B4-BE49-F238E27FC236}">
                <a16:creationId xmlns:a16="http://schemas.microsoft.com/office/drawing/2014/main" id="{320CD5B3-7AC4-4DCF-9AAD-26CC9BCD9A1F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775" y="4660900"/>
            <a:ext cx="771366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46107" name="Line 63">
            <a:extLst>
              <a:ext uri="{FF2B5EF4-FFF2-40B4-BE49-F238E27FC236}">
                <a16:creationId xmlns:a16="http://schemas.microsoft.com/office/drawing/2014/main" id="{FA87EA69-2B57-438D-B67E-A3034FA3C65F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775" y="5381625"/>
            <a:ext cx="7723188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pic>
        <p:nvPicPr>
          <p:cNvPr id="46108" name="Audio 2">
            <a:hlinkClick r:id="" action="ppaction://media"/>
            <a:extLst>
              <a:ext uri="{FF2B5EF4-FFF2-40B4-BE49-F238E27FC236}">
                <a16:creationId xmlns:a16="http://schemas.microsoft.com/office/drawing/2014/main" id="{2BCCA8F0-E7C5-492F-8A95-38739C3BE6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7A94C726-F5E3-4DE8-A3A2-796BEDEC07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>
                <a:solidFill>
                  <a:srgbClr val="FFFF00"/>
                </a:solidFill>
              </a:rPr>
              <a:t>Come affrontare l’ipertensione?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F8F01EF9-FEFD-4946-A70A-19107B2397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None/>
              <a:defRPr/>
            </a:pPr>
            <a:r>
              <a:rPr lang="it-IT" sz="3600">
                <a:solidFill>
                  <a:srgbClr val="33CCFF"/>
                </a:solidFill>
              </a:rPr>
              <a:t>Sulla base di: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>
                <a:solidFill>
                  <a:schemeClr val="bg1"/>
                </a:solidFill>
              </a:rPr>
              <a:t>Valori della pressione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>
                <a:solidFill>
                  <a:schemeClr val="bg1"/>
                </a:solidFill>
              </a:rPr>
              <a:t>Presenza di altri fattori di rischio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>
                <a:solidFill>
                  <a:schemeClr val="bg1"/>
                </a:solidFill>
              </a:rPr>
              <a:t>Danno degli organi bersaglio (diabete e malattie cardiovascolari e renali)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>
                <a:solidFill>
                  <a:schemeClr val="bg1"/>
                </a:solidFill>
              </a:rPr>
              <a:t>Stile di vita (dieta, esercizio fisico, fumo)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/>
              <a:t>Altri aspetti della situazione medica, personale e sociale del paziente</a:t>
            </a:r>
            <a:r>
              <a:rPr lang="it-IT">
                <a:solidFill>
                  <a:schemeClr val="bg1"/>
                </a:solidFill>
              </a:rPr>
              <a:t>  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>
              <a:solidFill>
                <a:schemeClr val="bg1"/>
              </a:solidFill>
            </a:endParaRPr>
          </a:p>
        </p:txBody>
      </p:sp>
      <p:pic>
        <p:nvPicPr>
          <p:cNvPr id="48132" name="Audio 1">
            <a:hlinkClick r:id="" action="ppaction://media"/>
            <a:extLst>
              <a:ext uri="{FF2B5EF4-FFF2-40B4-BE49-F238E27FC236}">
                <a16:creationId xmlns:a16="http://schemas.microsoft.com/office/drawing/2014/main" id="{4F8DB02A-FBA5-4C4A-87D5-8AFBB51F7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D343F3C5-1315-4453-A79B-38D6002E37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>
                <a:solidFill>
                  <a:srgbClr val="FFFF00"/>
                </a:solidFill>
              </a:rPr>
              <a:t>Alcune cause di ipertensione secondaria</a:t>
            </a:r>
          </a:p>
        </p:txBody>
      </p:sp>
      <p:sp>
        <p:nvSpPr>
          <p:cNvPr id="56323" name="Text Box 3">
            <a:extLst>
              <a:ext uri="{FF2B5EF4-FFF2-40B4-BE49-F238E27FC236}">
                <a16:creationId xmlns:a16="http://schemas.microsoft.com/office/drawing/2014/main" id="{63C91B78-C2A2-4CCE-B7AB-7FF19D65C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844675"/>
            <a:ext cx="76771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7013" indent="-227013" eaLnBrk="1" hangingPunct="1">
              <a:spcBef>
                <a:spcPct val="25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Sindrome delle apnee notturne</a:t>
            </a:r>
          </a:p>
          <a:p>
            <a:pPr marL="227013" indent="-227013" eaLnBrk="1" hangingPunct="1">
              <a:spcBef>
                <a:spcPct val="25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Ipertensione da farmaci</a:t>
            </a:r>
          </a:p>
          <a:p>
            <a:pPr marL="227013" indent="-227013" eaLnBrk="1" hangingPunct="1">
              <a:spcBef>
                <a:spcPct val="25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Insufficienza renale cronica</a:t>
            </a:r>
          </a:p>
          <a:p>
            <a:pPr marL="227013" indent="-227013" eaLnBrk="1" hangingPunct="1">
              <a:spcBef>
                <a:spcPct val="25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Iperaldosteronismo primitivo</a:t>
            </a:r>
          </a:p>
          <a:p>
            <a:pPr marL="227013" indent="-227013" eaLnBrk="1" hangingPunct="1">
              <a:spcBef>
                <a:spcPct val="25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Malattia reno-vascolare</a:t>
            </a:r>
          </a:p>
          <a:p>
            <a:pPr marL="227013" indent="-227013" eaLnBrk="1" hangingPunct="1">
              <a:spcBef>
                <a:spcPct val="25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Sindrome di Cushing</a:t>
            </a:r>
          </a:p>
          <a:p>
            <a:pPr marL="227013" indent="-227013" eaLnBrk="1" hangingPunct="1">
              <a:spcBef>
                <a:spcPct val="25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Feocromocitoma</a:t>
            </a:r>
          </a:p>
          <a:p>
            <a:pPr marL="227013" indent="-227013" eaLnBrk="1" hangingPunct="1">
              <a:spcBef>
                <a:spcPct val="25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Coartazione aortica</a:t>
            </a:r>
          </a:p>
          <a:p>
            <a:pPr marL="227013" indent="-227013" eaLnBrk="1" hangingPunct="1">
              <a:spcBef>
                <a:spcPct val="25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Malattie tiroidee e paratiroidee</a:t>
            </a:r>
          </a:p>
        </p:txBody>
      </p:sp>
      <p:pic>
        <p:nvPicPr>
          <p:cNvPr id="50180" name="Audio 1">
            <a:hlinkClick r:id="" action="ppaction://media"/>
            <a:extLst>
              <a:ext uri="{FF2B5EF4-FFF2-40B4-BE49-F238E27FC236}">
                <a16:creationId xmlns:a16="http://schemas.microsoft.com/office/drawing/2014/main" id="{D4D09526-ABAD-4670-A4E4-2984FAE958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>
            <a:extLst>
              <a:ext uri="{FF2B5EF4-FFF2-40B4-BE49-F238E27FC236}">
                <a16:creationId xmlns:a16="http://schemas.microsoft.com/office/drawing/2014/main" id="{059FAC4D-A0D4-4E2F-A13D-A7D6CEA762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it-IT" b="1">
                <a:solidFill>
                  <a:srgbClr val="FFFF00"/>
                </a:solidFill>
              </a:rPr>
              <a:t>L’inizio della terapia antipertensiva deve basarsi su due criteri: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it-IT" b="1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it-IT">
                <a:solidFill>
                  <a:srgbClr val="33CCFF"/>
                </a:solidFill>
              </a:rPr>
              <a:t>Il livello del rischio cardiovascolare globale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it-IT">
              <a:solidFill>
                <a:srgbClr val="33CCFF"/>
              </a:solidFill>
            </a:endParaRPr>
          </a:p>
          <a:p>
            <a:pPr eaLnBrk="1" hangingPunct="1">
              <a:defRPr/>
            </a:pPr>
            <a:r>
              <a:rPr lang="it-IT">
                <a:solidFill>
                  <a:srgbClr val="33CCFF"/>
                </a:solidFill>
              </a:rPr>
              <a:t>Il livello della pressione</a:t>
            </a:r>
          </a:p>
          <a:p>
            <a:pPr eaLnBrk="1" hangingPunct="1">
              <a:defRPr/>
            </a:pPr>
            <a:endParaRPr lang="it-IT">
              <a:solidFill>
                <a:srgbClr val="33CCFF"/>
              </a:solidFill>
            </a:endParaRPr>
          </a:p>
        </p:txBody>
      </p:sp>
      <p:pic>
        <p:nvPicPr>
          <p:cNvPr id="52227" name="Audio 1">
            <a:hlinkClick r:id="" action="ppaction://media"/>
            <a:extLst>
              <a:ext uri="{FF2B5EF4-FFF2-40B4-BE49-F238E27FC236}">
                <a16:creationId xmlns:a16="http://schemas.microsoft.com/office/drawing/2014/main" id="{1D69B036-5868-4CD4-95D7-EDB8666521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1AC333B5-8EC5-4A4B-8FEB-8A0E1189B2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000">
                <a:solidFill>
                  <a:schemeClr val="tx1"/>
                </a:solidFill>
                <a:latin typeface="Verdana" pitchFamily="34" charset="0"/>
              </a:rPr>
              <a:t>Obiettivi della terapia antipertensiva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B0D4F862-9667-4C80-8546-CE4C54E51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1412875"/>
            <a:ext cx="7488237" cy="4757738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 sz="1800">
                <a:solidFill>
                  <a:srgbClr val="FFFF00"/>
                </a:solidFill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 sz="2400"/>
              <a:t>1) ottenere la massima riduzione, a lungo termine, del rischio cardiovascolare globale;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br>
              <a:rPr lang="it-IT" altLang="it-IT" sz="2400"/>
            </a:br>
            <a:r>
              <a:rPr lang="it-IT" altLang="it-IT" sz="2400"/>
              <a:t>2) ridurre la pressione arteriosa almeno al di sotto dei 140/90 mmHg e, se tollerato, a valori inferiori, in tutti gli ipertesi; </a:t>
            </a:r>
            <a:br>
              <a:rPr lang="it-IT" altLang="it-IT" sz="2400"/>
            </a:br>
            <a:endParaRPr lang="it-IT" altLang="it-IT" sz="240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 sz="2400"/>
              <a:t>3) considerare obiettivo ideale da raggiungere una pressione inferiore a 130/80 mmHg nei diabetici e nei pazienti a rischio molto elevato (ictus, infarto miocardico, disfunzione renale, proteinuria).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it-IT" altLang="it-IT" sz="2400"/>
          </a:p>
        </p:txBody>
      </p:sp>
      <p:pic>
        <p:nvPicPr>
          <p:cNvPr id="54276" name="Audio 1">
            <a:hlinkClick r:id="" action="ppaction://media"/>
            <a:extLst>
              <a:ext uri="{FF2B5EF4-FFF2-40B4-BE49-F238E27FC236}">
                <a16:creationId xmlns:a16="http://schemas.microsoft.com/office/drawing/2014/main" id="{6944CD78-985C-40ED-97B1-C0E48C032C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http://images.slideplayer.it/9/2664747/slides/slide_37.jpg">
            <a:extLst>
              <a:ext uri="{FF2B5EF4-FFF2-40B4-BE49-F238E27FC236}">
                <a16:creationId xmlns:a16="http://schemas.microsoft.com/office/drawing/2014/main" id="{7E339328-7225-4D74-A5F5-76A31AFFB6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63"/>
            <a:ext cx="9144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3" name="Audio 3">
            <a:hlinkClick r:id="" action="ppaction://media"/>
            <a:extLst>
              <a:ext uri="{FF2B5EF4-FFF2-40B4-BE49-F238E27FC236}">
                <a16:creationId xmlns:a16="http://schemas.microsoft.com/office/drawing/2014/main" id="{F218E466-5FC8-408B-A9A1-C49F1E0EE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E682C154-F631-41CD-A962-CCAA44990E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69215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err="1">
                <a:solidFill>
                  <a:srgbClr val="FFFF00"/>
                </a:solidFill>
              </a:rPr>
              <a:t>Benefici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en-US" sz="3600" dirty="0" err="1">
                <a:solidFill>
                  <a:srgbClr val="FFFF00"/>
                </a:solidFill>
              </a:rPr>
              <a:t>della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en-US" sz="3600" dirty="0" err="1">
                <a:solidFill>
                  <a:srgbClr val="FFFF00"/>
                </a:solidFill>
              </a:rPr>
              <a:t>riduzione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en-US" sz="3600" dirty="0" err="1">
                <a:solidFill>
                  <a:srgbClr val="FFFF00"/>
                </a:solidFill>
              </a:rPr>
              <a:t>della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en-US" sz="3600" dirty="0" err="1">
                <a:solidFill>
                  <a:srgbClr val="FFFF00"/>
                </a:solidFill>
              </a:rPr>
              <a:t>pressione</a:t>
            </a:r>
            <a:r>
              <a:rPr lang="en-US" sz="3600">
                <a:solidFill>
                  <a:srgbClr val="FFFF00"/>
                </a:solidFill>
              </a:rPr>
              <a:t> arteriosa</a:t>
            </a:r>
          </a:p>
        </p:txBody>
      </p:sp>
      <p:sp>
        <p:nvSpPr>
          <p:cNvPr id="29699" name="Text Box 3">
            <a:extLst>
              <a:ext uri="{FF2B5EF4-FFF2-40B4-BE49-F238E27FC236}">
                <a16:creationId xmlns:a16="http://schemas.microsoft.com/office/drawing/2014/main" id="{4981DCD2-4EAC-4048-9306-CC5A8F34D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565400"/>
            <a:ext cx="8334375" cy="283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7013" indent="-227013" eaLnBrk="1" hangingPunct="1">
              <a:tabLst>
                <a:tab pos="5772150" algn="ctr"/>
              </a:tabLst>
              <a:defRPr/>
            </a:pPr>
            <a:r>
              <a:rPr lang="en-US" sz="240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		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Times New Roman" pitchFamily="18" charset="0"/>
              </a:rPr>
              <a:t>Riduzione percentuele media</a:t>
            </a:r>
          </a:p>
          <a:p>
            <a:pPr marL="227013" indent="-227013" eaLnBrk="1" hangingPunct="1">
              <a:spcBef>
                <a:spcPct val="50000"/>
              </a:spcBef>
              <a:tabLst>
                <a:tab pos="5772150" algn="ctr"/>
              </a:tabLst>
              <a:defRPr/>
            </a:pPr>
            <a:r>
              <a:rPr lang="en-US" sz="240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	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Times New Roman" pitchFamily="18" charset="0"/>
              </a:rPr>
              <a:t>Ictus</a:t>
            </a:r>
            <a:r>
              <a:rPr lang="en-US" sz="240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 	</a:t>
            </a:r>
            <a:r>
              <a:rPr lang="en-US" sz="2400">
                <a:latin typeface="Arial Narrow" pitchFamily="34" charset="0"/>
                <a:cs typeface="Times New Roman" pitchFamily="18" charset="0"/>
              </a:rPr>
              <a:t>35–40%  </a:t>
            </a:r>
          </a:p>
          <a:p>
            <a:pPr marL="227013" indent="-227013" eaLnBrk="1" hangingPunct="1">
              <a:tabLst>
                <a:tab pos="5772150" algn="ctr"/>
              </a:tabLst>
              <a:defRPr/>
            </a:pPr>
            <a:r>
              <a:rPr lang="en-US" sz="240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	</a:t>
            </a:r>
          </a:p>
          <a:p>
            <a:pPr marL="227013" indent="-227013" eaLnBrk="1" hangingPunct="1">
              <a:tabLst>
                <a:tab pos="5772150" algn="ctr"/>
              </a:tabLst>
              <a:defRPr/>
            </a:pPr>
            <a:r>
              <a:rPr lang="en-US" sz="240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	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Times New Roman" pitchFamily="18" charset="0"/>
              </a:rPr>
              <a:t>Infarto miocardico</a:t>
            </a:r>
            <a:r>
              <a:rPr lang="en-US" sz="240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 	</a:t>
            </a:r>
            <a:r>
              <a:rPr lang="en-US" sz="2400">
                <a:latin typeface="Arial Narrow" pitchFamily="34" charset="0"/>
                <a:cs typeface="Times New Roman" pitchFamily="18" charset="0"/>
              </a:rPr>
              <a:t>20–25% </a:t>
            </a:r>
          </a:p>
          <a:p>
            <a:pPr marL="227013" indent="-227013" eaLnBrk="1" hangingPunct="1">
              <a:tabLst>
                <a:tab pos="5772150" algn="ctr"/>
              </a:tabLst>
              <a:defRPr/>
            </a:pPr>
            <a:endParaRPr lang="en-US" sz="2400">
              <a:latin typeface="Arial Narrow" pitchFamily="34" charset="0"/>
              <a:cs typeface="Times New Roman" pitchFamily="18" charset="0"/>
            </a:endParaRPr>
          </a:p>
          <a:p>
            <a:pPr marL="227013" indent="-227013" eaLnBrk="1" hangingPunct="1">
              <a:tabLst>
                <a:tab pos="5772150" algn="ctr"/>
              </a:tabLst>
              <a:defRPr/>
            </a:pPr>
            <a:r>
              <a:rPr lang="en-US" sz="240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	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  <a:cs typeface="Times New Roman" pitchFamily="18" charset="0"/>
              </a:rPr>
              <a:t>Scompenso cardiaco</a:t>
            </a:r>
            <a:r>
              <a:rPr lang="en-US" sz="240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	</a:t>
            </a:r>
            <a:r>
              <a:rPr lang="en-US" sz="2400">
                <a:latin typeface="Arial Narrow" pitchFamily="34" charset="0"/>
                <a:cs typeface="Times New Roman" pitchFamily="18" charset="0"/>
              </a:rPr>
              <a:t>50%  </a:t>
            </a:r>
          </a:p>
          <a:p>
            <a:pPr marL="227013" indent="-227013" eaLnBrk="1" hangingPunct="1">
              <a:tabLst>
                <a:tab pos="5772150" algn="ctr"/>
              </a:tabLst>
              <a:defRPr/>
            </a:pPr>
            <a:endParaRPr lang="en-US" sz="2400"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10244" name="Line 4">
            <a:extLst>
              <a:ext uri="{FF2B5EF4-FFF2-40B4-BE49-F238E27FC236}">
                <a16:creationId xmlns:a16="http://schemas.microsoft.com/office/drawing/2014/main" id="{1454864F-DCD3-4045-9D8C-603934384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669925" y="3060700"/>
            <a:ext cx="7373938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45" name="Line 5">
            <a:extLst>
              <a:ext uri="{FF2B5EF4-FFF2-40B4-BE49-F238E27FC236}">
                <a16:creationId xmlns:a16="http://schemas.microsoft.com/office/drawing/2014/main" id="{6019D2CE-4CD4-4E2D-88B2-56371A7CEE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69925" y="3729038"/>
            <a:ext cx="7354888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46" name="Line 6">
            <a:extLst>
              <a:ext uri="{FF2B5EF4-FFF2-40B4-BE49-F238E27FC236}">
                <a16:creationId xmlns:a16="http://schemas.microsoft.com/office/drawing/2014/main" id="{FCCBFC99-99A2-4BE8-9E15-FB2D712913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69925" y="4451350"/>
            <a:ext cx="73755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E38B6CFC-F758-4BC0-BFBF-EE7EC10F3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492375"/>
            <a:ext cx="7381875" cy="26447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800"/>
          </a:p>
        </p:txBody>
      </p:sp>
      <p:pic>
        <p:nvPicPr>
          <p:cNvPr id="10248" name="Audio 1">
            <a:hlinkClick r:id="" action="ppaction://media"/>
            <a:extLst>
              <a:ext uri="{FF2B5EF4-FFF2-40B4-BE49-F238E27FC236}">
                <a16:creationId xmlns:a16="http://schemas.microsoft.com/office/drawing/2014/main" id="{E577B735-29C8-4803-9591-B15AD75FB9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Audio 3">
            <a:hlinkClick r:id="" action="ppaction://media"/>
            <a:extLst>
              <a:ext uri="{FF2B5EF4-FFF2-40B4-BE49-F238E27FC236}">
                <a16:creationId xmlns:a16="http://schemas.microsoft.com/office/drawing/2014/main" id="{74ADE7C0-3319-44EC-AB42-5AA16E842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BF80D6-6FB8-4F57-B65A-6A8811204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13" y="549275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t-IT" sz="2800" dirty="0">
                <a:solidFill>
                  <a:srgbClr val="FFFF00"/>
                </a:solidFill>
              </a:rPr>
              <a:t>BENEFICI DELLA RIDUZIONE DI 10 mmHg di PAS e 5 mmHg di PAD</a:t>
            </a:r>
            <a:br>
              <a:rPr lang="it-IT" sz="2800" dirty="0">
                <a:solidFill>
                  <a:srgbClr val="FFFF00"/>
                </a:solidFill>
              </a:rPr>
            </a:br>
            <a:endParaRPr lang="it-IT" sz="2800" dirty="0">
              <a:solidFill>
                <a:srgbClr val="FFFF00"/>
              </a:solidFill>
            </a:endParaRPr>
          </a:p>
        </p:txBody>
      </p:sp>
      <p:sp>
        <p:nvSpPr>
          <p:cNvPr id="12291" name="CasellaDiTesto 2">
            <a:extLst>
              <a:ext uri="{FF2B5EF4-FFF2-40B4-BE49-F238E27FC236}">
                <a16:creationId xmlns:a16="http://schemas.microsoft.com/office/drawing/2014/main" id="{5F9C7856-181B-4A07-803E-7230300A1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989138"/>
            <a:ext cx="69850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it-IT" altLang="it-IT" sz="1800"/>
              <a:t>- 20%  di tutti gli eventi CV maggiori</a:t>
            </a:r>
          </a:p>
          <a:p>
            <a:pPr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it-IT" altLang="it-IT" sz="1800"/>
              <a:t>-10%    mortalità per tutte le cause</a:t>
            </a:r>
          </a:p>
          <a:p>
            <a:pPr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it-IT" altLang="it-IT" sz="1800"/>
              <a:t>- 35%  ictus</a:t>
            </a:r>
          </a:p>
          <a:p>
            <a:pPr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it-IT" altLang="it-IT" sz="1800"/>
              <a:t>- 20%  eventi cardiovascolari</a:t>
            </a:r>
          </a:p>
          <a:p>
            <a:pPr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it-IT" altLang="it-IT" sz="1800"/>
              <a:t>- 40%  scompenso cardiaco</a:t>
            </a:r>
          </a:p>
          <a:p>
            <a:pPr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it-IT" altLang="it-IT" sz="1800"/>
          </a:p>
          <a:p>
            <a:pPr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it-IT" altLang="it-IT" sz="1800"/>
              <a:t>Queste riduzioni di rischio relativo sono indipendenti dai valori pressori di base , dal livello di rischio CV e dalla presenza di eventuali comorbidità quali ad esempio il diabete e l’insufficienza renale cronica, età, sesso ed etnia </a:t>
            </a:r>
          </a:p>
        </p:txBody>
      </p:sp>
      <p:pic>
        <p:nvPicPr>
          <p:cNvPr id="12292" name="Audio 2">
            <a:hlinkClick r:id="" action="ppaction://media"/>
            <a:extLst>
              <a:ext uri="{FF2B5EF4-FFF2-40B4-BE49-F238E27FC236}">
                <a16:creationId xmlns:a16="http://schemas.microsoft.com/office/drawing/2014/main" id="{BEDCEDEC-AA75-4144-84D7-7AFE65BEB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Audio 2">
            <a:hlinkClick r:id="" action="ppaction://media"/>
            <a:extLst>
              <a:ext uri="{FF2B5EF4-FFF2-40B4-BE49-F238E27FC236}">
                <a16:creationId xmlns:a16="http://schemas.microsoft.com/office/drawing/2014/main" id="{68C97207-0894-43E5-9D82-2C18475AE0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EBEFA712-6C07-459D-A3F3-05ADD01483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>
                <a:solidFill>
                  <a:srgbClr val="FFFF00"/>
                </a:solidFill>
              </a:rPr>
              <a:t>Come affrontare l’ipertensione?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E6437EDF-847D-4839-B97C-4AB920E7AA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None/>
              <a:defRPr/>
            </a:pPr>
            <a:r>
              <a:rPr lang="it-IT" sz="3600">
                <a:solidFill>
                  <a:srgbClr val="33CCFF"/>
                </a:solidFill>
              </a:rPr>
              <a:t>Sulla base di: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/>
              <a:t>Valori della pressione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/>
              <a:t>Presenza di altri fattori di rischio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/>
              <a:t>Danno degli organi bersaglio (diabete e malattie cardiovascolari e renali)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/>
              <a:t>Stile di vita (dieta, esercizio fisico, fumo)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/>
              <a:t>Altri aspetti della situazione medica, personale e sociale del paziente</a:t>
            </a:r>
            <a:r>
              <a:rPr lang="it-IT">
                <a:solidFill>
                  <a:schemeClr val="bg1"/>
                </a:solidFill>
              </a:rPr>
              <a:t>  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/>
          </a:p>
        </p:txBody>
      </p:sp>
      <p:pic>
        <p:nvPicPr>
          <p:cNvPr id="13316" name="Audio 1">
            <a:hlinkClick r:id="" action="ppaction://media"/>
            <a:extLst>
              <a:ext uri="{FF2B5EF4-FFF2-40B4-BE49-F238E27FC236}">
                <a16:creationId xmlns:a16="http://schemas.microsoft.com/office/drawing/2014/main" id="{24F905ED-1440-46F9-8879-56706AE3F7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7B6AB2D7-F44C-4ADA-9E4D-537538B8F5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>
                <a:solidFill>
                  <a:srgbClr val="FFFF00"/>
                </a:solidFill>
              </a:rPr>
              <a:t>Come affrontare l’ipertensione?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0075C1D-C2FD-4A34-B31B-9218E319D0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None/>
              <a:defRPr/>
            </a:pPr>
            <a:r>
              <a:rPr lang="it-IT" sz="3600">
                <a:solidFill>
                  <a:srgbClr val="33CCFF"/>
                </a:solidFill>
              </a:rPr>
              <a:t>Sulla base di: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/>
              <a:t>Valori della pressione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>
                <a:solidFill>
                  <a:srgbClr val="666699"/>
                </a:solidFill>
              </a:rPr>
              <a:t>Presenza di altri fattori di rischio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>
                <a:solidFill>
                  <a:srgbClr val="666699"/>
                </a:solidFill>
              </a:rPr>
              <a:t>Danno degli organi bersaglio (diabete e malattie cardiovascolari e renali)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>
                <a:solidFill>
                  <a:srgbClr val="666699"/>
                </a:solidFill>
              </a:rPr>
              <a:t>Stile di vita (dieta, esercizio fisico, fumo)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buFont typeface="Wingdings" panose="05000000000000000000" pitchFamily="2" charset="2"/>
              <a:buChar char="ü"/>
              <a:defRPr/>
            </a:pPr>
            <a:r>
              <a:rPr lang="it-IT">
                <a:solidFill>
                  <a:srgbClr val="666699"/>
                </a:solidFill>
              </a:rPr>
              <a:t>Altri aspetti della situazione medica, personale e sociale del paziente  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>
              <a:solidFill>
                <a:srgbClr val="666699"/>
              </a:solidFill>
            </a:endParaRPr>
          </a:p>
        </p:txBody>
      </p:sp>
      <p:pic>
        <p:nvPicPr>
          <p:cNvPr id="15364" name="Audio 1">
            <a:hlinkClick r:id="" action="ppaction://media"/>
            <a:extLst>
              <a:ext uri="{FF2B5EF4-FFF2-40B4-BE49-F238E27FC236}">
                <a16:creationId xmlns:a16="http://schemas.microsoft.com/office/drawing/2014/main" id="{83C0CE09-1B99-478C-93A3-1E5089884E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709EC29-2766-4935-A1CE-C0B287FDD7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>
                <a:solidFill>
                  <a:srgbClr val="FFFF00"/>
                </a:solidFill>
              </a:rPr>
              <a:t>Tecniche di misurazione</a:t>
            </a:r>
          </a:p>
        </p:txBody>
      </p:sp>
      <p:graphicFrame>
        <p:nvGraphicFramePr>
          <p:cNvPr id="33824" name="Group 32">
            <a:extLst>
              <a:ext uri="{FF2B5EF4-FFF2-40B4-BE49-F238E27FC236}">
                <a16:creationId xmlns:a16="http://schemas.microsoft.com/office/drawing/2014/main" id="{5DA4EED0-3BF0-445A-9D57-53433084F09E}"/>
              </a:ext>
            </a:extLst>
          </p:cNvPr>
          <p:cNvGraphicFramePr>
            <a:graphicFrameLocks noGrp="1"/>
          </p:cNvGraphicFramePr>
          <p:nvPr/>
        </p:nvGraphicFramePr>
        <p:xfrm>
          <a:off x="179388" y="1196975"/>
          <a:ext cx="8785225" cy="5327651"/>
        </p:xfrm>
        <a:graphic>
          <a:graphicData uri="http://schemas.openxmlformats.org/drawingml/2006/table">
            <a:tbl>
              <a:tblPr/>
              <a:tblGrid>
                <a:gridCol w="3514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7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3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Metodo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Breve descrizione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33CC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In ambulatorio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Due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letture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a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distanza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di 2-3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minuti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in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posizione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seduta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Confermare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la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lettura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sul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braccio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controlaterale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. 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3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33CC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Monitoraggio per 24 ore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Indicata per la valutazione dell’ipertensione da camice bianco.  Fornisce informazioni sulla caduta pressoria notturna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3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33CC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Auto-misurazione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Fornisce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informazioni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sull’efficacia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della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terapia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Può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aiutare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ad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aumentare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l’aderenza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.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 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420" name="Rectangle 24">
            <a:extLst>
              <a:ext uri="{FF2B5EF4-FFF2-40B4-BE49-F238E27FC236}">
                <a16:creationId xmlns:a16="http://schemas.microsoft.com/office/drawing/2014/main" id="{280180BC-0123-4DF7-9CB9-49C5D444D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196975"/>
            <a:ext cx="8785225" cy="54006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800"/>
          </a:p>
        </p:txBody>
      </p:sp>
      <p:sp>
        <p:nvSpPr>
          <p:cNvPr id="17421" name="Line 25">
            <a:extLst>
              <a:ext uri="{FF2B5EF4-FFF2-40B4-BE49-F238E27FC236}">
                <a16:creationId xmlns:a16="http://schemas.microsoft.com/office/drawing/2014/main" id="{5F4FFCE3-FF41-4F16-B9E5-D1E0D62D9E8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4625" y="2120900"/>
            <a:ext cx="87852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22" name="Line 26">
            <a:extLst>
              <a:ext uri="{FF2B5EF4-FFF2-40B4-BE49-F238E27FC236}">
                <a16:creationId xmlns:a16="http://schemas.microsoft.com/office/drawing/2014/main" id="{A4D9D5C8-5F12-4B17-8C67-2CDA60678E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150" y="3386138"/>
            <a:ext cx="87757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23" name="Line 27">
            <a:extLst>
              <a:ext uri="{FF2B5EF4-FFF2-40B4-BE49-F238E27FC236}">
                <a16:creationId xmlns:a16="http://schemas.microsoft.com/office/drawing/2014/main" id="{E85D8D3C-4F37-4CCB-A9DD-D111239B07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74625" y="4572000"/>
            <a:ext cx="87852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pic>
        <p:nvPicPr>
          <p:cNvPr id="17424" name="Audio 2">
            <a:hlinkClick r:id="" action="ppaction://media"/>
            <a:extLst>
              <a:ext uri="{FF2B5EF4-FFF2-40B4-BE49-F238E27FC236}">
                <a16:creationId xmlns:a16="http://schemas.microsoft.com/office/drawing/2014/main" id="{DDD053AA-686B-4284-B6EC-6E2F34568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530F52E5-73BF-4E12-BDCA-74502545D5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905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>
                <a:solidFill>
                  <a:srgbClr val="FFFF00"/>
                </a:solidFill>
              </a:rPr>
              <a:t>Misura in ambulatorio</a:t>
            </a:r>
          </a:p>
        </p:txBody>
      </p:sp>
      <p:sp>
        <p:nvSpPr>
          <p:cNvPr id="35843" name="Text Box 3">
            <a:extLst>
              <a:ext uri="{FF2B5EF4-FFF2-40B4-BE49-F238E27FC236}">
                <a16:creationId xmlns:a16="http://schemas.microsoft.com/office/drawing/2014/main" id="{3201DF4E-837B-4924-8DAE-F01B155D7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628775"/>
            <a:ext cx="8469312" cy="415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7013" indent="-227013" eaLnBrk="1" hangingPunct="1">
              <a:spcBef>
                <a:spcPct val="50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Usare il metodo ascoltatorio con un apparecchio calibrato e validato  </a:t>
            </a:r>
          </a:p>
          <a:p>
            <a:pPr marL="227013" indent="-227013" eaLnBrk="1" hangingPunct="1">
              <a:spcBef>
                <a:spcPct val="50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Il paziente deve essere seduto da 5 minuti, con I piedi sul pavimento e il braccio sollevato a livello del cuore   </a:t>
            </a:r>
          </a:p>
          <a:p>
            <a:pPr marL="227013" indent="-227013" eaLnBrk="1" hangingPunct="1">
              <a:spcBef>
                <a:spcPct val="50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Occorre utilizzare un bracciale di dimensioni adeguate</a:t>
            </a:r>
          </a:p>
          <a:p>
            <a:pPr marL="227013" indent="-227013" eaLnBrk="1" hangingPunct="1">
              <a:spcBef>
                <a:spcPct val="50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Devono essere registrate almeno due misurazioni.</a:t>
            </a:r>
            <a:r>
              <a:rPr lang="en-US" sz="280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 </a:t>
            </a:r>
          </a:p>
        </p:txBody>
      </p:sp>
      <p:pic>
        <p:nvPicPr>
          <p:cNvPr id="19460" name="Audio 1">
            <a:hlinkClick r:id="" action="ppaction://media"/>
            <a:extLst>
              <a:ext uri="{FF2B5EF4-FFF2-40B4-BE49-F238E27FC236}">
                <a16:creationId xmlns:a16="http://schemas.microsoft.com/office/drawing/2014/main" id="{C9ECED6B-3C05-4B40-8F38-2213D065A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E2933004-0E56-4AD9-8D1D-5083E3F2BF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>
                <a:solidFill>
                  <a:srgbClr val="FFFF00"/>
                </a:solidFill>
              </a:rPr>
              <a:t>Monitoraggio delle 24 ore</a:t>
            </a:r>
          </a:p>
        </p:txBody>
      </p:sp>
      <p:sp>
        <p:nvSpPr>
          <p:cNvPr id="37891" name="Text Box 3">
            <a:extLst>
              <a:ext uri="{FF2B5EF4-FFF2-40B4-BE49-F238E27FC236}">
                <a16:creationId xmlns:a16="http://schemas.microsoft.com/office/drawing/2014/main" id="{1D2D9133-B290-4F1F-A3F0-434A13DA2E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700213"/>
            <a:ext cx="8435975" cy="415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7013" indent="-227013" eaLnBrk="1" hangingPunct="1">
              <a:spcBef>
                <a:spcPct val="50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Il moniroraggio è utile per discriminare le ipertensioni da camice bianco   </a:t>
            </a:r>
          </a:p>
          <a:p>
            <a:pPr marL="227013" indent="-227013" eaLnBrk="1" hangingPunct="1">
              <a:spcBef>
                <a:spcPct val="50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I valori pressori sono solitamente più bassi che nell’ambulatorio  </a:t>
            </a:r>
          </a:p>
          <a:p>
            <a:pPr marL="227013" indent="-227013" eaLnBrk="1" hangingPunct="1">
              <a:spcBef>
                <a:spcPct val="50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Gli ipertesi hanno una pressione &gt;135/85 mmHg di giorno e &gt;120/75 mmHg durante il sonno</a:t>
            </a:r>
          </a:p>
          <a:p>
            <a:pPr marL="227013" indent="-227013" eaLnBrk="1" hangingPunct="1">
              <a:spcBef>
                <a:spcPct val="50000"/>
              </a:spcBef>
              <a:buClr>
                <a:srgbClr val="FF6600"/>
              </a:buClr>
              <a:buFont typeface="Wingdings" pitchFamily="2" charset="2"/>
              <a:buChar char="ü"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La pressione si riduce del 10 - 20% durante la notte  </a:t>
            </a:r>
          </a:p>
        </p:txBody>
      </p:sp>
      <p:pic>
        <p:nvPicPr>
          <p:cNvPr id="21508" name="Audio 1">
            <a:hlinkClick r:id="" action="ppaction://media"/>
            <a:extLst>
              <a:ext uri="{FF2B5EF4-FFF2-40B4-BE49-F238E27FC236}">
                <a16:creationId xmlns:a16="http://schemas.microsoft.com/office/drawing/2014/main" id="{EB0C70FE-5012-4ED2-96D3-280528F7A1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904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1.1|2|3.7|8.9|5.1|10.7|4.1|5.2|11.5|7.7|7.3"/>
</p:tagLst>
</file>

<file path=ppt/theme/theme1.xml><?xml version="1.0" encoding="utf-8"?>
<a:theme xmlns:a="http://schemas.openxmlformats.org/drawingml/2006/main" name="Punti digitali">
  <a:themeElements>
    <a:clrScheme name="Punti digitali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Punti digitali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unti digitali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i digitali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i digitali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i digitali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nti digitali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i digitali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i digitali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i digitali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nti digitali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unti digitali">
  <a:themeElements>
    <a:clrScheme name="Punti digitali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Punti digitali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unti digitali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i digitali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i digitali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i digitali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nti digitali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i digitali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i digitali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nti digitali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nti digitali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409</TotalTime>
  <Words>1302</Words>
  <Application>Microsoft Office PowerPoint</Application>
  <PresentationFormat>Presentazione su schermo (4:3)</PresentationFormat>
  <Paragraphs>260</Paragraphs>
  <Slides>26</Slides>
  <Notes>24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2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6" baseType="lpstr">
      <vt:lpstr>Arial</vt:lpstr>
      <vt:lpstr>Arial Narrow</vt:lpstr>
      <vt:lpstr>Bookman Old Style</vt:lpstr>
      <vt:lpstr>Helvetica</vt:lpstr>
      <vt:lpstr>Times New Roman</vt:lpstr>
      <vt:lpstr>Verdana</vt:lpstr>
      <vt:lpstr>Wingdings</vt:lpstr>
      <vt:lpstr>Punti digitali</vt:lpstr>
      <vt:lpstr>1_Punti digitali</vt:lpstr>
      <vt:lpstr>Grafico</vt:lpstr>
      <vt:lpstr>Approccio clinico al paziente iperteso</vt:lpstr>
      <vt:lpstr>Presentazione standard di PowerPoint</vt:lpstr>
      <vt:lpstr>Benefici della riduzione della pressione arteriosa</vt:lpstr>
      <vt:lpstr>BENEFICI DELLA RIDUZIONE DI 10 mmHg di PAS e 5 mmHg di PAD </vt:lpstr>
      <vt:lpstr>Come affrontare l’ipertensione?</vt:lpstr>
      <vt:lpstr>Come affrontare l’ipertensione?</vt:lpstr>
      <vt:lpstr>Tecniche di misurazione</vt:lpstr>
      <vt:lpstr>Misura in ambulatorio</vt:lpstr>
      <vt:lpstr>Monitoraggio delle 24 ore</vt:lpstr>
      <vt:lpstr>Automisurazione della pressione</vt:lpstr>
      <vt:lpstr>Classificazione negli USA</vt:lpstr>
      <vt:lpstr>Classificazione europea</vt:lpstr>
      <vt:lpstr>Definizione di pressione normale</vt:lpstr>
      <vt:lpstr>Definizione di Ipertensione</vt:lpstr>
      <vt:lpstr>Come affrontare l’ipertensione?</vt:lpstr>
      <vt:lpstr>Presentazione standard di PowerPoint</vt:lpstr>
      <vt:lpstr>Fattori di rischio aggregati all’ipertensione </vt:lpstr>
      <vt:lpstr>Come affrontare l’ipertensione?</vt:lpstr>
      <vt:lpstr> Danno d’organo </vt:lpstr>
      <vt:lpstr>Come affrontare l’ipertensione?</vt:lpstr>
      <vt:lpstr>Modifiche dello stile di vita</vt:lpstr>
      <vt:lpstr>Come affrontare l’ipertensione?</vt:lpstr>
      <vt:lpstr>Alcune cause di ipertensione secondaria</vt:lpstr>
      <vt:lpstr>Presentazione standard di PowerPoint</vt:lpstr>
      <vt:lpstr>Obiettivi della terapia antipertensiva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 si inizia il trattamento dell'ipertensione arteriosa?</dc:title>
  <dc:creator>Standard</dc:creator>
  <cp:lastModifiedBy>maria del ben</cp:lastModifiedBy>
  <cp:revision>68</cp:revision>
  <dcterms:created xsi:type="dcterms:W3CDTF">2011-04-27T14:53:50Z</dcterms:created>
  <dcterms:modified xsi:type="dcterms:W3CDTF">2020-03-19T19:05:22Z</dcterms:modified>
</cp:coreProperties>
</file>